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70" r:id="rId4"/>
    <p:sldId id="271"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402" y="-16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B233DA-D696-4831-8F00-6F81B587A2C0}" type="datetimeFigureOut">
              <a:rPr lang="zh-CN" altLang="en-US" smtClean="0"/>
              <a:t>2018/11/10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944651-B2DC-40B8-A9DD-0831958C6B57}" type="slidenum">
              <a:rPr lang="zh-CN" altLang="en-US" smtClean="0"/>
              <a:t>‹#›</a:t>
            </a:fld>
            <a:endParaRPr lang="zh-CN" altLang="en-US"/>
          </a:p>
        </p:txBody>
      </p:sp>
    </p:spTree>
    <p:extLst>
      <p:ext uri="{BB962C8B-B14F-4D97-AF65-F5344CB8AC3E}">
        <p14:creationId xmlns:p14="http://schemas.microsoft.com/office/powerpoint/2010/main" val="29835902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4</a:t>
            </a:fld>
            <a:endParaRPr lang="en-US"/>
          </a:p>
        </p:txBody>
      </p:sp>
    </p:spTree>
    <p:extLst>
      <p:ext uri="{BB962C8B-B14F-4D97-AF65-F5344CB8AC3E}">
        <p14:creationId xmlns:p14="http://schemas.microsoft.com/office/powerpoint/2010/main" val="1468358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13</a:t>
            </a:fld>
            <a:endParaRPr lang="en-US"/>
          </a:p>
        </p:txBody>
      </p:sp>
    </p:spTree>
    <p:extLst>
      <p:ext uri="{BB962C8B-B14F-4D97-AF65-F5344CB8AC3E}">
        <p14:creationId xmlns:p14="http://schemas.microsoft.com/office/powerpoint/2010/main" val="4189654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14</a:t>
            </a:fld>
            <a:endParaRPr lang="en-US"/>
          </a:p>
        </p:txBody>
      </p:sp>
    </p:spTree>
    <p:extLst>
      <p:ext uri="{BB962C8B-B14F-4D97-AF65-F5344CB8AC3E}">
        <p14:creationId xmlns:p14="http://schemas.microsoft.com/office/powerpoint/2010/main" val="12715180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15</a:t>
            </a:fld>
            <a:endParaRPr lang="en-US"/>
          </a:p>
        </p:txBody>
      </p:sp>
    </p:spTree>
    <p:extLst>
      <p:ext uri="{BB962C8B-B14F-4D97-AF65-F5344CB8AC3E}">
        <p14:creationId xmlns:p14="http://schemas.microsoft.com/office/powerpoint/2010/main" val="1796169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5</a:t>
            </a:fld>
            <a:endParaRPr lang="en-US"/>
          </a:p>
        </p:txBody>
      </p:sp>
    </p:spTree>
    <p:extLst>
      <p:ext uri="{BB962C8B-B14F-4D97-AF65-F5344CB8AC3E}">
        <p14:creationId xmlns:p14="http://schemas.microsoft.com/office/powerpoint/2010/main" val="4473736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6</a:t>
            </a:fld>
            <a:endParaRPr lang="en-US"/>
          </a:p>
        </p:txBody>
      </p:sp>
    </p:spTree>
    <p:extLst>
      <p:ext uri="{BB962C8B-B14F-4D97-AF65-F5344CB8AC3E}">
        <p14:creationId xmlns:p14="http://schemas.microsoft.com/office/powerpoint/2010/main" val="2194409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7</a:t>
            </a:fld>
            <a:endParaRPr lang="en-US"/>
          </a:p>
        </p:txBody>
      </p:sp>
    </p:spTree>
    <p:extLst>
      <p:ext uri="{BB962C8B-B14F-4D97-AF65-F5344CB8AC3E}">
        <p14:creationId xmlns:p14="http://schemas.microsoft.com/office/powerpoint/2010/main" val="1479990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8</a:t>
            </a:fld>
            <a:endParaRPr lang="en-US"/>
          </a:p>
        </p:txBody>
      </p:sp>
    </p:spTree>
    <p:extLst>
      <p:ext uri="{BB962C8B-B14F-4D97-AF65-F5344CB8AC3E}">
        <p14:creationId xmlns:p14="http://schemas.microsoft.com/office/powerpoint/2010/main" val="2726296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9</a:t>
            </a:fld>
            <a:endParaRPr lang="en-US"/>
          </a:p>
        </p:txBody>
      </p:sp>
    </p:spTree>
    <p:extLst>
      <p:ext uri="{BB962C8B-B14F-4D97-AF65-F5344CB8AC3E}">
        <p14:creationId xmlns:p14="http://schemas.microsoft.com/office/powerpoint/2010/main" val="303364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10</a:t>
            </a:fld>
            <a:endParaRPr lang="en-US"/>
          </a:p>
        </p:txBody>
      </p:sp>
    </p:spTree>
    <p:extLst>
      <p:ext uri="{BB962C8B-B14F-4D97-AF65-F5344CB8AC3E}">
        <p14:creationId xmlns:p14="http://schemas.microsoft.com/office/powerpoint/2010/main" val="3894945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11</a:t>
            </a:fld>
            <a:endParaRPr lang="en-US"/>
          </a:p>
        </p:txBody>
      </p:sp>
    </p:spTree>
    <p:extLst>
      <p:ext uri="{BB962C8B-B14F-4D97-AF65-F5344CB8AC3E}">
        <p14:creationId xmlns:p14="http://schemas.microsoft.com/office/powerpoint/2010/main" val="2445052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12</a:t>
            </a:fld>
            <a:endParaRPr lang="en-US"/>
          </a:p>
        </p:txBody>
      </p:sp>
    </p:spTree>
    <p:extLst>
      <p:ext uri="{BB962C8B-B14F-4D97-AF65-F5344CB8AC3E}">
        <p14:creationId xmlns:p14="http://schemas.microsoft.com/office/powerpoint/2010/main" val="59604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18AE92E-32EE-479A-B41F-746E4E2A048E}" type="datetimeFigureOut">
              <a:rPr lang="zh-CN" altLang="en-US" smtClean="0"/>
              <a:t>2018/11/10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C54311-ED20-47E6-8A2E-2429FDB6D753}" type="slidenum">
              <a:rPr lang="zh-CN" altLang="en-US" smtClean="0"/>
              <a:t>‹#›</a:t>
            </a:fld>
            <a:endParaRPr lang="zh-CN" altLang="en-US"/>
          </a:p>
        </p:txBody>
      </p:sp>
    </p:spTree>
    <p:extLst>
      <p:ext uri="{BB962C8B-B14F-4D97-AF65-F5344CB8AC3E}">
        <p14:creationId xmlns:p14="http://schemas.microsoft.com/office/powerpoint/2010/main" val="25684583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18AE92E-32EE-479A-B41F-746E4E2A048E}" type="datetimeFigureOut">
              <a:rPr lang="zh-CN" altLang="en-US" smtClean="0"/>
              <a:t>2018/11/10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C54311-ED20-47E6-8A2E-2429FDB6D753}" type="slidenum">
              <a:rPr lang="zh-CN" altLang="en-US" smtClean="0"/>
              <a:t>‹#›</a:t>
            </a:fld>
            <a:endParaRPr lang="zh-CN" altLang="en-US"/>
          </a:p>
        </p:txBody>
      </p:sp>
    </p:spTree>
    <p:extLst>
      <p:ext uri="{BB962C8B-B14F-4D97-AF65-F5344CB8AC3E}">
        <p14:creationId xmlns:p14="http://schemas.microsoft.com/office/powerpoint/2010/main" val="426356687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18AE92E-32EE-479A-B41F-746E4E2A048E}" type="datetimeFigureOut">
              <a:rPr lang="zh-CN" altLang="en-US" smtClean="0"/>
              <a:t>2018/11/10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C54311-ED20-47E6-8A2E-2429FDB6D753}" type="slidenum">
              <a:rPr lang="zh-CN" altLang="en-US" smtClean="0"/>
              <a:t>‹#›</a:t>
            </a:fld>
            <a:endParaRPr lang="zh-CN" altLang="en-US"/>
          </a:p>
        </p:txBody>
      </p:sp>
    </p:spTree>
    <p:extLst>
      <p:ext uri="{BB962C8B-B14F-4D97-AF65-F5344CB8AC3E}">
        <p14:creationId xmlns:p14="http://schemas.microsoft.com/office/powerpoint/2010/main" val="32135570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9941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87253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48972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37156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22010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69479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2898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5673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1" name="矩形 10"/>
          <p:cNvSpPr/>
          <p:nvPr userDrawn="1"/>
        </p:nvSpPr>
        <p:spPr>
          <a:xfrm>
            <a:off x="10820778" y="130314"/>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19050"/>
            <a:ext cx="12192000" cy="6920992"/>
          </a:xfrm>
          <a:prstGeom prst="rect">
            <a:avLst/>
          </a:prstGeom>
        </p:spPr>
      </p:pic>
      <p:sp>
        <p:nvSpPr>
          <p:cNvPr id="8" name="矩形 7"/>
          <p:cNvSpPr/>
          <p:nvPr userDrawn="1"/>
        </p:nvSpPr>
        <p:spPr>
          <a:xfrm>
            <a:off x="0" y="838200"/>
            <a:ext cx="12192000" cy="5734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userDrawn="1"/>
        </p:nvSpPr>
        <p:spPr>
          <a:xfrm>
            <a:off x="419100" y="253425"/>
            <a:ext cx="4288353"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4631427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77799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99936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4564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18AE92E-32EE-479A-B41F-746E4E2A048E}" type="datetimeFigureOut">
              <a:rPr lang="zh-CN" altLang="en-US" smtClean="0"/>
              <a:t>2018/11/10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C54311-ED20-47E6-8A2E-2429FDB6D753}" type="slidenum">
              <a:rPr lang="zh-CN" altLang="en-US" smtClean="0"/>
              <a:t>‹#›</a:t>
            </a:fld>
            <a:endParaRPr lang="zh-CN" altLang="en-US"/>
          </a:p>
        </p:txBody>
      </p:sp>
    </p:spTree>
    <p:extLst>
      <p:ext uri="{BB962C8B-B14F-4D97-AF65-F5344CB8AC3E}">
        <p14:creationId xmlns:p14="http://schemas.microsoft.com/office/powerpoint/2010/main" val="408735770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18AE92E-32EE-479A-B41F-746E4E2A048E}" type="datetimeFigureOut">
              <a:rPr lang="zh-CN" altLang="en-US" smtClean="0"/>
              <a:t>2018/11/10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C54311-ED20-47E6-8A2E-2429FDB6D753}" type="slidenum">
              <a:rPr lang="zh-CN" altLang="en-US" smtClean="0"/>
              <a:t>‹#›</a:t>
            </a:fld>
            <a:endParaRPr lang="zh-CN" altLang="en-US"/>
          </a:p>
        </p:txBody>
      </p:sp>
    </p:spTree>
    <p:extLst>
      <p:ext uri="{BB962C8B-B14F-4D97-AF65-F5344CB8AC3E}">
        <p14:creationId xmlns:p14="http://schemas.microsoft.com/office/powerpoint/2010/main" val="32729795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18AE92E-32EE-479A-B41F-746E4E2A048E}" type="datetimeFigureOut">
              <a:rPr lang="zh-CN" altLang="en-US" smtClean="0"/>
              <a:t>2018/11/10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DC54311-ED20-47E6-8A2E-2429FDB6D753}" type="slidenum">
              <a:rPr lang="zh-CN" altLang="en-US" smtClean="0"/>
              <a:t>‹#›</a:t>
            </a:fld>
            <a:endParaRPr lang="zh-CN" altLang="en-US"/>
          </a:p>
        </p:txBody>
      </p:sp>
    </p:spTree>
    <p:extLst>
      <p:ext uri="{BB962C8B-B14F-4D97-AF65-F5344CB8AC3E}">
        <p14:creationId xmlns:p14="http://schemas.microsoft.com/office/powerpoint/2010/main" val="39550000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18AE92E-32EE-479A-B41F-746E4E2A048E}" type="datetimeFigureOut">
              <a:rPr lang="zh-CN" altLang="en-US" smtClean="0"/>
              <a:t>2018/11/10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DC54311-ED20-47E6-8A2E-2429FDB6D753}" type="slidenum">
              <a:rPr lang="zh-CN" altLang="en-US" smtClean="0"/>
              <a:t>‹#›</a:t>
            </a:fld>
            <a:endParaRPr lang="zh-CN" altLang="en-US"/>
          </a:p>
        </p:txBody>
      </p:sp>
    </p:spTree>
    <p:extLst>
      <p:ext uri="{BB962C8B-B14F-4D97-AF65-F5344CB8AC3E}">
        <p14:creationId xmlns:p14="http://schemas.microsoft.com/office/powerpoint/2010/main" val="29624855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8AE92E-32EE-479A-B41F-746E4E2A048E}" type="datetimeFigureOut">
              <a:rPr lang="zh-CN" altLang="en-US" smtClean="0"/>
              <a:t>2018/11/10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DC54311-ED20-47E6-8A2E-2429FDB6D753}" type="slidenum">
              <a:rPr lang="zh-CN" altLang="en-US" smtClean="0"/>
              <a:t>‹#›</a:t>
            </a:fld>
            <a:endParaRPr lang="zh-CN" altLang="en-US"/>
          </a:p>
        </p:txBody>
      </p:sp>
    </p:spTree>
    <p:extLst>
      <p:ext uri="{BB962C8B-B14F-4D97-AF65-F5344CB8AC3E}">
        <p14:creationId xmlns:p14="http://schemas.microsoft.com/office/powerpoint/2010/main" val="24411223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18AE92E-32EE-479A-B41F-746E4E2A048E}" type="datetimeFigureOut">
              <a:rPr lang="zh-CN" altLang="en-US" smtClean="0"/>
              <a:t>2018/11/10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C54311-ED20-47E6-8A2E-2429FDB6D753}" type="slidenum">
              <a:rPr lang="zh-CN" altLang="en-US" smtClean="0"/>
              <a:t>‹#›</a:t>
            </a:fld>
            <a:endParaRPr lang="zh-CN" altLang="en-US"/>
          </a:p>
        </p:txBody>
      </p:sp>
    </p:spTree>
    <p:extLst>
      <p:ext uri="{BB962C8B-B14F-4D97-AF65-F5344CB8AC3E}">
        <p14:creationId xmlns:p14="http://schemas.microsoft.com/office/powerpoint/2010/main" val="18445815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18AE92E-32EE-479A-B41F-746E4E2A048E}" type="datetimeFigureOut">
              <a:rPr lang="zh-CN" altLang="en-US" smtClean="0"/>
              <a:t>2018/11/10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C54311-ED20-47E6-8A2E-2429FDB6D753}" type="slidenum">
              <a:rPr lang="zh-CN" altLang="en-US" smtClean="0"/>
              <a:t>‹#›</a:t>
            </a:fld>
            <a:endParaRPr lang="zh-CN" altLang="en-US"/>
          </a:p>
        </p:txBody>
      </p:sp>
    </p:spTree>
    <p:extLst>
      <p:ext uri="{BB962C8B-B14F-4D97-AF65-F5344CB8AC3E}">
        <p14:creationId xmlns:p14="http://schemas.microsoft.com/office/powerpoint/2010/main" val="14393785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8AE92E-32EE-479A-B41F-746E4E2A048E}" type="datetimeFigureOut">
              <a:rPr lang="zh-CN" altLang="en-US" smtClean="0"/>
              <a:t>2018/11/10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C54311-ED20-47E6-8A2E-2429FDB6D753}" type="slidenum">
              <a:rPr lang="zh-CN" altLang="en-US" smtClean="0"/>
              <a:t>‹#›</a:t>
            </a:fld>
            <a:endParaRPr lang="zh-CN" altLang="en-US"/>
          </a:p>
        </p:txBody>
      </p:sp>
    </p:spTree>
    <p:extLst>
      <p:ext uri="{BB962C8B-B14F-4D97-AF65-F5344CB8AC3E}">
        <p14:creationId xmlns:p14="http://schemas.microsoft.com/office/powerpoint/2010/main" val="29681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74552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19050"/>
            <a:ext cx="12192000" cy="6920992"/>
          </a:xfrm>
          <a:prstGeom prst="rect">
            <a:avLst/>
          </a:prstGeom>
        </p:spPr>
      </p:pic>
      <p:sp>
        <p:nvSpPr>
          <p:cNvPr id="6" name="文本框 5"/>
          <p:cNvSpPr txBox="1"/>
          <p:nvPr/>
        </p:nvSpPr>
        <p:spPr>
          <a:xfrm>
            <a:off x="2347802" y="2603246"/>
            <a:ext cx="7802136" cy="923330"/>
          </a:xfrm>
          <a:prstGeom prst="rect">
            <a:avLst/>
          </a:prstGeom>
          <a:noFill/>
        </p:spPr>
        <p:txBody>
          <a:bodyPr wrap="none" rtlCol="0">
            <a:spAutoFit/>
          </a:bodyPr>
          <a:lstStyle/>
          <a:p>
            <a:r>
              <a:rPr lang="zh-CN" altLang="en-US" sz="5400" b="1" dirty="0" smtClean="0">
                <a:solidFill>
                  <a:schemeClr val="bg1"/>
                </a:solidFill>
                <a:latin typeface="微软雅黑" panose="020B0503020204020204" pitchFamily="34" charset="-122"/>
                <a:ea typeface="微软雅黑" panose="020B0503020204020204" pitchFamily="34" charset="-122"/>
              </a:rPr>
              <a:t>年终工作总结暨新年计划</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3386548" y="3679539"/>
            <a:ext cx="5724644" cy="646331"/>
          </a:xfrm>
          <a:prstGeom prst="rect">
            <a:avLst/>
          </a:prstGeom>
          <a:noFill/>
        </p:spPr>
        <p:txBody>
          <a:bodyPr wrap="non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单击此处添加您的文字内容</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011922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a:grpSpLocks/>
          </p:cNvGrpSpPr>
          <p:nvPr/>
        </p:nvGrpSpPr>
        <p:grpSpPr bwMode="auto">
          <a:xfrm>
            <a:off x="6011334" y="2114552"/>
            <a:ext cx="4298951" cy="3941233"/>
            <a:chOff x="4508307" y="1585487"/>
            <a:chExt cx="3224406" cy="2955874"/>
          </a:xfrm>
        </p:grpSpPr>
        <p:grpSp>
          <p:nvGrpSpPr>
            <p:cNvPr id="63" name="Group 2"/>
            <p:cNvGrpSpPr>
              <a:grpSpLocks/>
            </p:cNvGrpSpPr>
            <p:nvPr/>
          </p:nvGrpSpPr>
          <p:grpSpPr bwMode="auto">
            <a:xfrm>
              <a:off x="4508307" y="1585487"/>
              <a:ext cx="3224406" cy="2955874"/>
              <a:chOff x="0" y="0"/>
              <a:chExt cx="2540" cy="2328"/>
            </a:xfrm>
          </p:grpSpPr>
          <p:sp>
            <p:nvSpPr>
              <p:cNvPr id="65" name="Freeform 3"/>
              <p:cNvSpPr>
                <a:spLocks/>
              </p:cNvSpPr>
              <p:nvPr/>
            </p:nvSpPr>
            <p:spPr bwMode="auto">
              <a:xfrm>
                <a:off x="1271" y="423"/>
                <a:ext cx="1269" cy="1905"/>
              </a:xfrm>
              <a:custGeom>
                <a:avLst/>
                <a:gdLst>
                  <a:gd name="T0" fmla="*/ 0 w 1270"/>
                  <a:gd name="T1" fmla="*/ 1905 h 1905"/>
                  <a:gd name="T2" fmla="*/ 0 w 1270"/>
                  <a:gd name="T3" fmla="*/ 1481 h 1905"/>
                  <a:gd name="T4" fmla="*/ 423 w 1270"/>
                  <a:gd name="T5" fmla="*/ 1270 h 1905"/>
                  <a:gd name="T6" fmla="*/ 423 w 1270"/>
                  <a:gd name="T7" fmla="*/ 847 h 1905"/>
                  <a:gd name="T8" fmla="*/ 846 w 1270"/>
                  <a:gd name="T9" fmla="*/ 635 h 1905"/>
                  <a:gd name="T10" fmla="*/ 846 w 1270"/>
                  <a:gd name="T11" fmla="*/ 212 h 1905"/>
                  <a:gd name="T12" fmla="*/ 1270 w 1270"/>
                  <a:gd name="T13" fmla="*/ 0 h 1905"/>
                  <a:gd name="T14" fmla="*/ 1270 w 1270"/>
                  <a:gd name="T15" fmla="*/ 1270 h 1905"/>
                  <a:gd name="T16" fmla="*/ 0 w 1270"/>
                  <a:gd name="T17" fmla="*/ 1905 h 1905"/>
                  <a:gd name="T18" fmla="*/ 0 w 1270"/>
                  <a:gd name="T19" fmla="*/ 0 h 1905"/>
                  <a:gd name="T20" fmla="*/ 1270 w 1270"/>
                  <a:gd name="T21" fmla="*/ 1905 h 1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T18" t="T19" r="T20" b="T21"/>
                <a:pathLst>
                  <a:path w="1270" h="1905">
                    <a:moveTo>
                      <a:pt x="0" y="1905"/>
                    </a:moveTo>
                    <a:lnTo>
                      <a:pt x="0" y="1481"/>
                    </a:lnTo>
                    <a:lnTo>
                      <a:pt x="423" y="1270"/>
                    </a:lnTo>
                    <a:lnTo>
                      <a:pt x="423" y="847"/>
                    </a:lnTo>
                    <a:lnTo>
                      <a:pt x="846" y="635"/>
                    </a:lnTo>
                    <a:lnTo>
                      <a:pt x="846" y="212"/>
                    </a:lnTo>
                    <a:lnTo>
                      <a:pt x="1270" y="0"/>
                    </a:lnTo>
                    <a:lnTo>
                      <a:pt x="1270" y="1270"/>
                    </a:lnTo>
                    <a:lnTo>
                      <a:pt x="0" y="190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67" kern="0">
                  <a:solidFill>
                    <a:sysClr val="windowText" lastClr="000000"/>
                  </a:solidFill>
                </a:endParaRPr>
              </a:p>
            </p:txBody>
          </p:sp>
          <p:sp>
            <p:nvSpPr>
              <p:cNvPr id="66" name="Freeform 4"/>
              <p:cNvSpPr>
                <a:spLocks/>
              </p:cNvSpPr>
              <p:nvPr/>
            </p:nvSpPr>
            <p:spPr bwMode="auto">
              <a:xfrm>
                <a:off x="0" y="1482"/>
                <a:ext cx="1271" cy="846"/>
              </a:xfrm>
              <a:custGeom>
                <a:avLst/>
                <a:gdLst>
                  <a:gd name="T0" fmla="*/ 1270 w 1270"/>
                  <a:gd name="T1" fmla="*/ 423 h 847"/>
                  <a:gd name="T2" fmla="*/ 0 w 1270"/>
                  <a:gd name="T3" fmla="*/ 0 h 847"/>
                  <a:gd name="T4" fmla="*/ 0 w 1270"/>
                  <a:gd name="T5" fmla="*/ 423 h 847"/>
                  <a:gd name="T6" fmla="*/ 1270 w 1270"/>
                  <a:gd name="T7" fmla="*/ 847 h 847"/>
                  <a:gd name="T8" fmla="*/ 1270 w 1270"/>
                  <a:gd name="T9" fmla="*/ 423 h 847"/>
                  <a:gd name="T10" fmla="*/ 0 w 1270"/>
                  <a:gd name="T11" fmla="*/ 0 h 847"/>
                  <a:gd name="T12" fmla="*/ 1270 w 1270"/>
                  <a:gd name="T13" fmla="*/ 847 h 847"/>
                </a:gdLst>
                <a:ahLst/>
                <a:cxnLst>
                  <a:cxn ang="0">
                    <a:pos x="T0" y="T1"/>
                  </a:cxn>
                  <a:cxn ang="0">
                    <a:pos x="T2" y="T3"/>
                  </a:cxn>
                  <a:cxn ang="0">
                    <a:pos x="T4" y="T5"/>
                  </a:cxn>
                  <a:cxn ang="0">
                    <a:pos x="T6" y="T7"/>
                  </a:cxn>
                  <a:cxn ang="0">
                    <a:pos x="T8" y="T9"/>
                  </a:cxn>
                </a:cxnLst>
                <a:rect l="T10" t="T11" r="T12" b="T13"/>
                <a:pathLst>
                  <a:path w="1270" h="847">
                    <a:moveTo>
                      <a:pt x="1270" y="423"/>
                    </a:moveTo>
                    <a:lnTo>
                      <a:pt x="0" y="0"/>
                    </a:lnTo>
                    <a:lnTo>
                      <a:pt x="0" y="423"/>
                    </a:lnTo>
                    <a:lnTo>
                      <a:pt x="1270" y="847"/>
                    </a:lnTo>
                    <a:lnTo>
                      <a:pt x="1270" y="423"/>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sp>
            <p:nvSpPr>
              <p:cNvPr id="67" name="Freeform 5"/>
              <p:cNvSpPr>
                <a:spLocks/>
              </p:cNvSpPr>
              <p:nvPr/>
            </p:nvSpPr>
            <p:spPr bwMode="auto">
              <a:xfrm>
                <a:off x="424" y="846"/>
                <a:ext cx="1269" cy="846"/>
              </a:xfrm>
              <a:custGeom>
                <a:avLst/>
                <a:gdLst>
                  <a:gd name="T0" fmla="*/ 1269 w 1269"/>
                  <a:gd name="T1" fmla="*/ 424 h 847"/>
                  <a:gd name="T2" fmla="*/ 0 w 1269"/>
                  <a:gd name="T3" fmla="*/ 0 h 847"/>
                  <a:gd name="T4" fmla="*/ 0 w 1269"/>
                  <a:gd name="T5" fmla="*/ 424 h 847"/>
                  <a:gd name="T6" fmla="*/ 1269 w 1269"/>
                  <a:gd name="T7" fmla="*/ 847 h 847"/>
                  <a:gd name="T8" fmla="*/ 1269 w 1269"/>
                  <a:gd name="T9" fmla="*/ 424 h 847"/>
                  <a:gd name="T10" fmla="*/ 0 w 1269"/>
                  <a:gd name="T11" fmla="*/ 0 h 847"/>
                  <a:gd name="T12" fmla="*/ 1269 w 1269"/>
                  <a:gd name="T13" fmla="*/ 847 h 847"/>
                </a:gdLst>
                <a:ahLst/>
                <a:cxnLst>
                  <a:cxn ang="0">
                    <a:pos x="T0" y="T1"/>
                  </a:cxn>
                  <a:cxn ang="0">
                    <a:pos x="T2" y="T3"/>
                  </a:cxn>
                  <a:cxn ang="0">
                    <a:pos x="T4" y="T5"/>
                  </a:cxn>
                  <a:cxn ang="0">
                    <a:pos x="T6" y="T7"/>
                  </a:cxn>
                  <a:cxn ang="0">
                    <a:pos x="T8" y="T9"/>
                  </a:cxn>
                </a:cxnLst>
                <a:rect l="T10" t="T11" r="T12" b="T13"/>
                <a:pathLst>
                  <a:path w="1269" h="847">
                    <a:moveTo>
                      <a:pt x="1269" y="424"/>
                    </a:moveTo>
                    <a:lnTo>
                      <a:pt x="0" y="0"/>
                    </a:lnTo>
                    <a:lnTo>
                      <a:pt x="0" y="424"/>
                    </a:lnTo>
                    <a:lnTo>
                      <a:pt x="1269" y="847"/>
                    </a:lnTo>
                    <a:lnTo>
                      <a:pt x="1269" y="424"/>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sp>
            <p:nvSpPr>
              <p:cNvPr id="68" name="Freeform 6"/>
              <p:cNvSpPr>
                <a:spLocks/>
              </p:cNvSpPr>
              <p:nvPr/>
            </p:nvSpPr>
            <p:spPr bwMode="auto">
              <a:xfrm>
                <a:off x="847" y="213"/>
                <a:ext cx="1269" cy="845"/>
              </a:xfrm>
              <a:custGeom>
                <a:avLst/>
                <a:gdLst>
                  <a:gd name="T0" fmla="*/ 1269 w 1269"/>
                  <a:gd name="T1" fmla="*/ 423 h 846"/>
                  <a:gd name="T2" fmla="*/ 0 w 1269"/>
                  <a:gd name="T3" fmla="*/ 0 h 846"/>
                  <a:gd name="T4" fmla="*/ 0 w 1269"/>
                  <a:gd name="T5" fmla="*/ 423 h 846"/>
                  <a:gd name="T6" fmla="*/ 1269 w 1269"/>
                  <a:gd name="T7" fmla="*/ 846 h 846"/>
                  <a:gd name="T8" fmla="*/ 1269 w 1269"/>
                  <a:gd name="T9" fmla="*/ 423 h 846"/>
                  <a:gd name="T10" fmla="*/ 0 w 1269"/>
                  <a:gd name="T11" fmla="*/ 0 h 846"/>
                  <a:gd name="T12" fmla="*/ 1269 w 1269"/>
                  <a:gd name="T13" fmla="*/ 846 h 846"/>
                </a:gdLst>
                <a:ahLst/>
                <a:cxnLst>
                  <a:cxn ang="0">
                    <a:pos x="T0" y="T1"/>
                  </a:cxn>
                  <a:cxn ang="0">
                    <a:pos x="T2" y="T3"/>
                  </a:cxn>
                  <a:cxn ang="0">
                    <a:pos x="T4" y="T5"/>
                  </a:cxn>
                  <a:cxn ang="0">
                    <a:pos x="T6" y="T7"/>
                  </a:cxn>
                  <a:cxn ang="0">
                    <a:pos x="T8" y="T9"/>
                  </a:cxn>
                </a:cxnLst>
                <a:rect l="T10" t="T11" r="T12" b="T13"/>
                <a:pathLst>
                  <a:path w="1269" h="846">
                    <a:moveTo>
                      <a:pt x="1269" y="423"/>
                    </a:moveTo>
                    <a:lnTo>
                      <a:pt x="0" y="0"/>
                    </a:lnTo>
                    <a:lnTo>
                      <a:pt x="0" y="423"/>
                    </a:lnTo>
                    <a:lnTo>
                      <a:pt x="1269" y="846"/>
                    </a:lnTo>
                    <a:lnTo>
                      <a:pt x="1269" y="423"/>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sp>
            <p:nvSpPr>
              <p:cNvPr id="69" name="Freeform 7"/>
              <p:cNvSpPr>
                <a:spLocks/>
              </p:cNvSpPr>
              <p:nvPr/>
            </p:nvSpPr>
            <p:spPr bwMode="auto">
              <a:xfrm>
                <a:off x="847" y="0"/>
                <a:ext cx="1693" cy="635"/>
              </a:xfrm>
              <a:custGeom>
                <a:avLst/>
                <a:gdLst>
                  <a:gd name="T0" fmla="*/ 1693 w 1693"/>
                  <a:gd name="T1" fmla="*/ 423 h 635"/>
                  <a:gd name="T2" fmla="*/ 423 w 1693"/>
                  <a:gd name="T3" fmla="*/ 0 h 635"/>
                  <a:gd name="T4" fmla="*/ 0 w 1693"/>
                  <a:gd name="T5" fmla="*/ 212 h 635"/>
                  <a:gd name="T6" fmla="*/ 1269 w 1693"/>
                  <a:gd name="T7" fmla="*/ 635 h 635"/>
                  <a:gd name="T8" fmla="*/ 1693 w 1693"/>
                  <a:gd name="T9" fmla="*/ 423 h 635"/>
                  <a:gd name="T10" fmla="*/ 0 w 1693"/>
                  <a:gd name="T11" fmla="*/ 0 h 635"/>
                  <a:gd name="T12" fmla="*/ 1693 w 1693"/>
                  <a:gd name="T13" fmla="*/ 635 h 635"/>
                </a:gdLst>
                <a:ahLst/>
                <a:cxnLst>
                  <a:cxn ang="0">
                    <a:pos x="T0" y="T1"/>
                  </a:cxn>
                  <a:cxn ang="0">
                    <a:pos x="T2" y="T3"/>
                  </a:cxn>
                  <a:cxn ang="0">
                    <a:pos x="T4" y="T5"/>
                  </a:cxn>
                  <a:cxn ang="0">
                    <a:pos x="T6" y="T7"/>
                  </a:cxn>
                  <a:cxn ang="0">
                    <a:pos x="T8" y="T9"/>
                  </a:cxn>
                </a:cxnLst>
                <a:rect l="T10" t="T11" r="T12" b="T13"/>
                <a:pathLst>
                  <a:path w="1693" h="635">
                    <a:moveTo>
                      <a:pt x="1693" y="423"/>
                    </a:moveTo>
                    <a:lnTo>
                      <a:pt x="423" y="0"/>
                    </a:lnTo>
                    <a:lnTo>
                      <a:pt x="0" y="212"/>
                    </a:lnTo>
                    <a:lnTo>
                      <a:pt x="1269" y="635"/>
                    </a:lnTo>
                    <a:lnTo>
                      <a:pt x="1693" y="423"/>
                    </a:lnTo>
                    <a:close/>
                  </a:path>
                </a:pathLst>
              </a:custGeom>
              <a:gradFill rotWithShape="1">
                <a:gsLst>
                  <a:gs pos="0">
                    <a:srgbClr val="F8F8F8"/>
                  </a:gs>
                  <a:gs pos="100000">
                    <a:srgbClr val="C0C0C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67" kern="0">
                  <a:solidFill>
                    <a:sysClr val="windowText" lastClr="000000"/>
                  </a:solidFill>
                </a:endParaRPr>
              </a:p>
            </p:txBody>
          </p:sp>
          <p:sp>
            <p:nvSpPr>
              <p:cNvPr id="70" name="Freeform 8"/>
              <p:cNvSpPr>
                <a:spLocks/>
              </p:cNvSpPr>
              <p:nvPr/>
            </p:nvSpPr>
            <p:spPr bwMode="auto">
              <a:xfrm>
                <a:off x="424" y="635"/>
                <a:ext cx="1692" cy="635"/>
              </a:xfrm>
              <a:custGeom>
                <a:avLst/>
                <a:gdLst>
                  <a:gd name="T0" fmla="*/ 1692 w 1692"/>
                  <a:gd name="T1" fmla="*/ 423 h 635"/>
                  <a:gd name="T2" fmla="*/ 423 w 1692"/>
                  <a:gd name="T3" fmla="*/ 0 h 635"/>
                  <a:gd name="T4" fmla="*/ 0 w 1692"/>
                  <a:gd name="T5" fmla="*/ 211 h 635"/>
                  <a:gd name="T6" fmla="*/ 1269 w 1692"/>
                  <a:gd name="T7" fmla="*/ 635 h 635"/>
                  <a:gd name="T8" fmla="*/ 1692 w 1692"/>
                  <a:gd name="T9" fmla="*/ 423 h 635"/>
                  <a:gd name="T10" fmla="*/ 0 w 1692"/>
                  <a:gd name="T11" fmla="*/ 0 h 635"/>
                  <a:gd name="T12" fmla="*/ 1692 w 1692"/>
                  <a:gd name="T13" fmla="*/ 635 h 635"/>
                </a:gdLst>
                <a:ahLst/>
                <a:cxnLst>
                  <a:cxn ang="0">
                    <a:pos x="T0" y="T1"/>
                  </a:cxn>
                  <a:cxn ang="0">
                    <a:pos x="T2" y="T3"/>
                  </a:cxn>
                  <a:cxn ang="0">
                    <a:pos x="T4" y="T5"/>
                  </a:cxn>
                  <a:cxn ang="0">
                    <a:pos x="T6" y="T7"/>
                  </a:cxn>
                  <a:cxn ang="0">
                    <a:pos x="T8" y="T9"/>
                  </a:cxn>
                </a:cxnLst>
                <a:rect l="T10" t="T11" r="T12" b="T13"/>
                <a:pathLst>
                  <a:path w="1692" h="635">
                    <a:moveTo>
                      <a:pt x="1692" y="423"/>
                    </a:moveTo>
                    <a:lnTo>
                      <a:pt x="423" y="0"/>
                    </a:lnTo>
                    <a:lnTo>
                      <a:pt x="0" y="211"/>
                    </a:lnTo>
                    <a:lnTo>
                      <a:pt x="1269" y="635"/>
                    </a:lnTo>
                    <a:lnTo>
                      <a:pt x="1692" y="423"/>
                    </a:lnTo>
                    <a:close/>
                  </a:path>
                </a:pathLst>
              </a:custGeom>
              <a:gradFill rotWithShape="1">
                <a:gsLst>
                  <a:gs pos="0">
                    <a:srgbClr val="F8F8F8"/>
                  </a:gs>
                  <a:gs pos="100000">
                    <a:srgbClr val="C0C0C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67" kern="0">
                  <a:solidFill>
                    <a:sysClr val="windowText" lastClr="000000"/>
                  </a:solidFill>
                </a:endParaRPr>
              </a:p>
            </p:txBody>
          </p:sp>
          <p:sp>
            <p:nvSpPr>
              <p:cNvPr id="71" name="Freeform 9"/>
              <p:cNvSpPr>
                <a:spLocks/>
              </p:cNvSpPr>
              <p:nvPr/>
            </p:nvSpPr>
            <p:spPr bwMode="auto">
              <a:xfrm>
                <a:off x="0" y="1272"/>
                <a:ext cx="1693" cy="634"/>
              </a:xfrm>
              <a:custGeom>
                <a:avLst/>
                <a:gdLst>
                  <a:gd name="T0" fmla="*/ 1693 w 1693"/>
                  <a:gd name="T1" fmla="*/ 423 h 634"/>
                  <a:gd name="T2" fmla="*/ 424 w 1693"/>
                  <a:gd name="T3" fmla="*/ 0 h 634"/>
                  <a:gd name="T4" fmla="*/ 0 w 1693"/>
                  <a:gd name="T5" fmla="*/ 211 h 634"/>
                  <a:gd name="T6" fmla="*/ 1270 w 1693"/>
                  <a:gd name="T7" fmla="*/ 634 h 634"/>
                  <a:gd name="T8" fmla="*/ 1693 w 1693"/>
                  <a:gd name="T9" fmla="*/ 423 h 634"/>
                  <a:gd name="T10" fmla="*/ 0 w 1693"/>
                  <a:gd name="T11" fmla="*/ 0 h 634"/>
                  <a:gd name="T12" fmla="*/ 1693 w 1693"/>
                  <a:gd name="T13" fmla="*/ 634 h 634"/>
                </a:gdLst>
                <a:ahLst/>
                <a:cxnLst>
                  <a:cxn ang="0">
                    <a:pos x="T0" y="T1"/>
                  </a:cxn>
                  <a:cxn ang="0">
                    <a:pos x="T2" y="T3"/>
                  </a:cxn>
                  <a:cxn ang="0">
                    <a:pos x="T4" y="T5"/>
                  </a:cxn>
                  <a:cxn ang="0">
                    <a:pos x="T6" y="T7"/>
                  </a:cxn>
                  <a:cxn ang="0">
                    <a:pos x="T8" y="T9"/>
                  </a:cxn>
                </a:cxnLst>
                <a:rect l="T10" t="T11" r="T12" b="T13"/>
                <a:pathLst>
                  <a:path w="1693" h="634">
                    <a:moveTo>
                      <a:pt x="1693" y="423"/>
                    </a:moveTo>
                    <a:lnTo>
                      <a:pt x="424" y="0"/>
                    </a:lnTo>
                    <a:lnTo>
                      <a:pt x="0" y="211"/>
                    </a:lnTo>
                    <a:lnTo>
                      <a:pt x="1270" y="634"/>
                    </a:lnTo>
                    <a:lnTo>
                      <a:pt x="1693" y="423"/>
                    </a:lnTo>
                    <a:close/>
                  </a:path>
                </a:pathLst>
              </a:custGeom>
              <a:gradFill rotWithShape="1">
                <a:gsLst>
                  <a:gs pos="0">
                    <a:srgbClr val="F8F8F8"/>
                  </a:gs>
                  <a:gs pos="100000">
                    <a:srgbClr val="C0C0C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67" kern="0">
                  <a:solidFill>
                    <a:sysClr val="windowText" lastClr="000000"/>
                  </a:solidFill>
                </a:endParaRPr>
              </a:p>
            </p:txBody>
          </p:sp>
        </p:grpSp>
        <p:sp>
          <p:nvSpPr>
            <p:cNvPr id="64" name="Freeform 10"/>
            <p:cNvSpPr>
              <a:spLocks/>
            </p:cNvSpPr>
            <p:nvPr/>
          </p:nvSpPr>
          <p:spPr bwMode="auto">
            <a:xfrm>
              <a:off x="6121304" y="2115703"/>
              <a:ext cx="1611409" cy="2419308"/>
            </a:xfrm>
            <a:custGeom>
              <a:avLst/>
              <a:gdLst>
                <a:gd name="T0" fmla="*/ 0 w 1270"/>
                <a:gd name="T1" fmla="*/ 1905 h 1905"/>
                <a:gd name="T2" fmla="*/ 0 w 1270"/>
                <a:gd name="T3" fmla="*/ 1481 h 1905"/>
                <a:gd name="T4" fmla="*/ 423 w 1270"/>
                <a:gd name="T5" fmla="*/ 1270 h 1905"/>
                <a:gd name="T6" fmla="*/ 423 w 1270"/>
                <a:gd name="T7" fmla="*/ 847 h 1905"/>
                <a:gd name="T8" fmla="*/ 846 w 1270"/>
                <a:gd name="T9" fmla="*/ 635 h 1905"/>
                <a:gd name="T10" fmla="*/ 846 w 1270"/>
                <a:gd name="T11" fmla="*/ 212 h 1905"/>
                <a:gd name="T12" fmla="*/ 1270 w 1270"/>
                <a:gd name="T13" fmla="*/ 0 h 1905"/>
                <a:gd name="T14" fmla="*/ 1270 w 1270"/>
                <a:gd name="T15" fmla="*/ 1270 h 1905"/>
                <a:gd name="T16" fmla="*/ 0 w 1270"/>
                <a:gd name="T17" fmla="*/ 1905 h 1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0" h="1905">
                  <a:moveTo>
                    <a:pt x="0" y="1905"/>
                  </a:moveTo>
                  <a:lnTo>
                    <a:pt x="0" y="1481"/>
                  </a:lnTo>
                  <a:lnTo>
                    <a:pt x="423" y="1270"/>
                  </a:lnTo>
                  <a:lnTo>
                    <a:pt x="423" y="847"/>
                  </a:lnTo>
                  <a:lnTo>
                    <a:pt x="846" y="635"/>
                  </a:lnTo>
                  <a:lnTo>
                    <a:pt x="846" y="212"/>
                  </a:lnTo>
                  <a:lnTo>
                    <a:pt x="1270" y="0"/>
                  </a:lnTo>
                  <a:lnTo>
                    <a:pt x="1270" y="1270"/>
                  </a:lnTo>
                  <a:lnTo>
                    <a:pt x="0" y="1905"/>
                  </a:lnTo>
                  <a:close/>
                </a:path>
              </a:pathLst>
            </a:custGeom>
            <a:gradFill rotWithShape="1">
              <a:gsLst>
                <a:gs pos="0">
                  <a:srgbClr val="000000">
                    <a:alpha val="0"/>
                  </a:srgbClr>
                </a:gs>
                <a:gs pos="100000">
                  <a:srgbClr val="7C7C7C"/>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867" kern="0">
                <a:solidFill>
                  <a:sysClr val="windowText" lastClr="000000"/>
                </a:solidFill>
              </a:endParaRPr>
            </a:p>
          </p:txBody>
        </p:sp>
      </p:grpSp>
      <p:grpSp>
        <p:nvGrpSpPr>
          <p:cNvPr id="72" name="Group 11"/>
          <p:cNvGrpSpPr>
            <a:grpSpLocks/>
          </p:cNvGrpSpPr>
          <p:nvPr/>
        </p:nvGrpSpPr>
        <p:grpSpPr bwMode="auto">
          <a:xfrm>
            <a:off x="6235700" y="5041901"/>
            <a:ext cx="1003300" cy="1147233"/>
            <a:chOff x="0" y="0"/>
            <a:chExt cx="614" cy="702"/>
          </a:xfrm>
        </p:grpSpPr>
        <p:sp>
          <p:nvSpPr>
            <p:cNvPr id="73" name="Oval 12"/>
            <p:cNvSpPr>
              <a:spLocks noChangeArrowheads="1"/>
            </p:cNvSpPr>
            <p:nvPr/>
          </p:nvSpPr>
          <p:spPr bwMode="auto">
            <a:xfrm>
              <a:off x="0" y="497"/>
              <a:ext cx="589" cy="205"/>
            </a:xfrm>
            <a:prstGeom prst="ellipse">
              <a:avLst/>
            </a:prstGeom>
            <a:gradFill rotWithShape="1">
              <a:gsLst>
                <a:gs pos="0">
                  <a:srgbClr val="000000">
                    <a:alpha val="50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74" name="Group 13"/>
            <p:cNvGrpSpPr>
              <a:grpSpLocks/>
            </p:cNvGrpSpPr>
            <p:nvPr/>
          </p:nvGrpSpPr>
          <p:grpSpPr bwMode="auto">
            <a:xfrm>
              <a:off x="1" y="0"/>
              <a:ext cx="613" cy="613"/>
              <a:chOff x="0" y="0"/>
              <a:chExt cx="613" cy="613"/>
            </a:xfrm>
          </p:grpSpPr>
          <p:grpSp>
            <p:nvGrpSpPr>
              <p:cNvPr id="75" name="Group 14"/>
              <p:cNvGrpSpPr>
                <a:grpSpLocks/>
              </p:cNvGrpSpPr>
              <p:nvPr/>
            </p:nvGrpSpPr>
            <p:grpSpPr bwMode="auto">
              <a:xfrm>
                <a:off x="0" y="0"/>
                <a:ext cx="613" cy="613"/>
                <a:chOff x="0" y="0"/>
                <a:chExt cx="1089" cy="1089"/>
              </a:xfrm>
            </p:grpSpPr>
            <p:sp>
              <p:nvSpPr>
                <p:cNvPr id="77" name="Oval 15"/>
                <p:cNvSpPr>
                  <a:spLocks noChangeArrowheads="1"/>
                </p:cNvSpPr>
                <p:nvPr/>
              </p:nvSpPr>
              <p:spPr bwMode="auto">
                <a:xfrm>
                  <a:off x="1" y="0"/>
                  <a:ext cx="1088" cy="1088"/>
                </a:xfrm>
                <a:prstGeom prst="ellipse">
                  <a:avLst/>
                </a:pr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78" name="Group 16"/>
                <p:cNvGrpSpPr>
                  <a:grpSpLocks/>
                </p:cNvGrpSpPr>
                <p:nvPr/>
              </p:nvGrpSpPr>
              <p:grpSpPr bwMode="auto">
                <a:xfrm>
                  <a:off x="91" y="30"/>
                  <a:ext cx="908" cy="296"/>
                  <a:chOff x="0" y="0"/>
                  <a:chExt cx="907" cy="295"/>
                </a:xfrm>
              </p:grpSpPr>
              <p:sp>
                <p:nvSpPr>
                  <p:cNvPr id="79" name="Freeform 17"/>
                  <p:cNvSpPr>
                    <a:spLocks/>
                  </p:cNvSpPr>
                  <p:nvPr/>
                </p:nvSpPr>
                <p:spPr bwMode="auto">
                  <a:xfrm>
                    <a:off x="6" y="0"/>
                    <a:ext cx="901"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sp>
                <p:nvSpPr>
                  <p:cNvPr id="80" name="Oval 18"/>
                  <p:cNvSpPr>
                    <a:spLocks noChangeArrowheads="1"/>
                  </p:cNvSpPr>
                  <p:nvPr/>
                </p:nvSpPr>
                <p:spPr bwMode="auto">
                  <a:xfrm>
                    <a:off x="346" y="0"/>
                    <a:ext cx="225"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grpSp>
          <p:sp>
            <p:nvSpPr>
              <p:cNvPr id="76" name="Text Box 19"/>
              <p:cNvSpPr txBox="1">
                <a:spLocks noChangeArrowheads="1"/>
              </p:cNvSpPr>
              <p:nvPr/>
            </p:nvSpPr>
            <p:spPr bwMode="auto">
              <a:xfrm>
                <a:off x="29" y="168"/>
                <a:ext cx="553"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ko-KR" altLang="en-US" sz="1400" kern="0" dirty="0">
                    <a:solidFill>
                      <a:srgbClr val="0B469D"/>
                    </a:solidFill>
                    <a:latin typeface="Arial Black" pitchFamily="34" charset="0"/>
                  </a:rPr>
                  <a:t>单击此处</a:t>
                </a:r>
              </a:p>
              <a:p>
                <a:pPr algn="ctr" eaLnBrk="1" latinLnBrk="1" hangingPunct="1">
                  <a:defRPr/>
                </a:pPr>
                <a:r>
                  <a:rPr lang="ko-KR" altLang="en-US" sz="1400" kern="0" dirty="0">
                    <a:solidFill>
                      <a:srgbClr val="0B469D"/>
                    </a:solidFill>
                    <a:latin typeface="Arial Black" pitchFamily="34" charset="0"/>
                  </a:rPr>
                  <a:t>添加文字</a:t>
                </a:r>
              </a:p>
            </p:txBody>
          </p:sp>
        </p:grpSp>
      </p:grpSp>
      <p:grpSp>
        <p:nvGrpSpPr>
          <p:cNvPr id="81" name="Group 20"/>
          <p:cNvGrpSpPr>
            <a:grpSpLocks/>
          </p:cNvGrpSpPr>
          <p:nvPr/>
        </p:nvGrpSpPr>
        <p:grpSpPr bwMode="auto">
          <a:xfrm>
            <a:off x="6972300" y="3930652"/>
            <a:ext cx="1003300" cy="1147233"/>
            <a:chOff x="0" y="0"/>
            <a:chExt cx="614" cy="702"/>
          </a:xfrm>
        </p:grpSpPr>
        <p:sp>
          <p:nvSpPr>
            <p:cNvPr id="82" name="Oval 21"/>
            <p:cNvSpPr>
              <a:spLocks noChangeArrowheads="1"/>
            </p:cNvSpPr>
            <p:nvPr/>
          </p:nvSpPr>
          <p:spPr bwMode="auto">
            <a:xfrm>
              <a:off x="0" y="497"/>
              <a:ext cx="589" cy="205"/>
            </a:xfrm>
            <a:prstGeom prst="ellipse">
              <a:avLst/>
            </a:prstGeom>
            <a:gradFill rotWithShape="1">
              <a:gsLst>
                <a:gs pos="0">
                  <a:srgbClr val="000000">
                    <a:alpha val="50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83" name="Group 22"/>
            <p:cNvGrpSpPr>
              <a:grpSpLocks/>
            </p:cNvGrpSpPr>
            <p:nvPr/>
          </p:nvGrpSpPr>
          <p:grpSpPr bwMode="auto">
            <a:xfrm>
              <a:off x="1" y="0"/>
              <a:ext cx="613" cy="613"/>
              <a:chOff x="0" y="0"/>
              <a:chExt cx="613" cy="613"/>
            </a:xfrm>
          </p:grpSpPr>
          <p:grpSp>
            <p:nvGrpSpPr>
              <p:cNvPr id="84" name="Group 23"/>
              <p:cNvGrpSpPr>
                <a:grpSpLocks/>
              </p:cNvGrpSpPr>
              <p:nvPr/>
            </p:nvGrpSpPr>
            <p:grpSpPr bwMode="auto">
              <a:xfrm>
                <a:off x="0" y="0"/>
                <a:ext cx="613" cy="613"/>
                <a:chOff x="0" y="0"/>
                <a:chExt cx="1089" cy="1089"/>
              </a:xfrm>
            </p:grpSpPr>
            <p:sp>
              <p:nvSpPr>
                <p:cNvPr id="90" name="Oval 24"/>
                <p:cNvSpPr>
                  <a:spLocks noChangeArrowheads="1"/>
                </p:cNvSpPr>
                <p:nvPr/>
              </p:nvSpPr>
              <p:spPr bwMode="auto">
                <a:xfrm>
                  <a:off x="1" y="0"/>
                  <a:ext cx="1088" cy="1088"/>
                </a:xfrm>
                <a:prstGeom prst="ellipse">
                  <a:avLst/>
                </a:pr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147" name="Group 25"/>
                <p:cNvGrpSpPr>
                  <a:grpSpLocks/>
                </p:cNvGrpSpPr>
                <p:nvPr/>
              </p:nvGrpSpPr>
              <p:grpSpPr bwMode="auto">
                <a:xfrm>
                  <a:off x="91" y="30"/>
                  <a:ext cx="908" cy="296"/>
                  <a:chOff x="0" y="0"/>
                  <a:chExt cx="907" cy="295"/>
                </a:xfrm>
              </p:grpSpPr>
              <p:sp>
                <p:nvSpPr>
                  <p:cNvPr id="148" name="Freeform 26"/>
                  <p:cNvSpPr>
                    <a:spLocks/>
                  </p:cNvSpPr>
                  <p:nvPr/>
                </p:nvSpPr>
                <p:spPr bwMode="auto">
                  <a:xfrm>
                    <a:off x="6" y="0"/>
                    <a:ext cx="901"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sp>
                <p:nvSpPr>
                  <p:cNvPr id="149" name="Oval 27"/>
                  <p:cNvSpPr>
                    <a:spLocks noChangeArrowheads="1"/>
                  </p:cNvSpPr>
                  <p:nvPr/>
                </p:nvSpPr>
                <p:spPr bwMode="auto">
                  <a:xfrm>
                    <a:off x="346" y="0"/>
                    <a:ext cx="223"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grpSp>
          <p:sp>
            <p:nvSpPr>
              <p:cNvPr id="85" name="Text Box 28"/>
              <p:cNvSpPr txBox="1">
                <a:spLocks noChangeArrowheads="1"/>
              </p:cNvSpPr>
              <p:nvPr/>
            </p:nvSpPr>
            <p:spPr bwMode="auto">
              <a:xfrm>
                <a:off x="29" y="168"/>
                <a:ext cx="553"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ko-KR" altLang="en-US" sz="1400" kern="0">
                    <a:solidFill>
                      <a:srgbClr val="FFFFFF"/>
                    </a:solidFill>
                    <a:latin typeface="Arial Black" pitchFamily="34" charset="0"/>
                  </a:rPr>
                  <a:t>单击此处</a:t>
                </a:r>
              </a:p>
              <a:p>
                <a:pPr algn="ctr" eaLnBrk="1" latinLnBrk="1" hangingPunct="1">
                  <a:defRPr/>
                </a:pPr>
                <a:r>
                  <a:rPr lang="ko-KR" altLang="en-US" sz="1400" kern="0">
                    <a:solidFill>
                      <a:srgbClr val="FFFFFF"/>
                    </a:solidFill>
                    <a:latin typeface="Arial Black" pitchFamily="34" charset="0"/>
                  </a:rPr>
                  <a:t>添加文字</a:t>
                </a:r>
              </a:p>
            </p:txBody>
          </p:sp>
        </p:grpSp>
      </p:grpSp>
      <p:grpSp>
        <p:nvGrpSpPr>
          <p:cNvPr id="150" name="Group 29"/>
          <p:cNvGrpSpPr>
            <a:grpSpLocks/>
          </p:cNvGrpSpPr>
          <p:nvPr/>
        </p:nvGrpSpPr>
        <p:grpSpPr bwMode="auto">
          <a:xfrm>
            <a:off x="8384117" y="1780118"/>
            <a:ext cx="1003300" cy="1147233"/>
            <a:chOff x="0" y="0"/>
            <a:chExt cx="614" cy="702"/>
          </a:xfrm>
        </p:grpSpPr>
        <p:sp>
          <p:nvSpPr>
            <p:cNvPr id="151" name="Oval 30"/>
            <p:cNvSpPr>
              <a:spLocks noChangeArrowheads="1"/>
            </p:cNvSpPr>
            <p:nvPr/>
          </p:nvSpPr>
          <p:spPr bwMode="auto">
            <a:xfrm>
              <a:off x="0" y="497"/>
              <a:ext cx="589" cy="205"/>
            </a:xfrm>
            <a:prstGeom prst="ellipse">
              <a:avLst/>
            </a:prstGeom>
            <a:gradFill rotWithShape="1">
              <a:gsLst>
                <a:gs pos="0">
                  <a:srgbClr val="000000">
                    <a:alpha val="50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152" name="Group 31"/>
            <p:cNvGrpSpPr>
              <a:grpSpLocks/>
            </p:cNvGrpSpPr>
            <p:nvPr/>
          </p:nvGrpSpPr>
          <p:grpSpPr bwMode="auto">
            <a:xfrm>
              <a:off x="1" y="0"/>
              <a:ext cx="613" cy="613"/>
              <a:chOff x="0" y="0"/>
              <a:chExt cx="613" cy="613"/>
            </a:xfrm>
          </p:grpSpPr>
          <p:grpSp>
            <p:nvGrpSpPr>
              <p:cNvPr id="153" name="Group 32"/>
              <p:cNvGrpSpPr>
                <a:grpSpLocks/>
              </p:cNvGrpSpPr>
              <p:nvPr/>
            </p:nvGrpSpPr>
            <p:grpSpPr bwMode="auto">
              <a:xfrm>
                <a:off x="0" y="0"/>
                <a:ext cx="613" cy="613"/>
                <a:chOff x="0" y="0"/>
                <a:chExt cx="1089" cy="1089"/>
              </a:xfrm>
            </p:grpSpPr>
            <p:sp>
              <p:nvSpPr>
                <p:cNvPr id="155" name="Oval 33"/>
                <p:cNvSpPr>
                  <a:spLocks noChangeArrowheads="1"/>
                </p:cNvSpPr>
                <p:nvPr/>
              </p:nvSpPr>
              <p:spPr bwMode="auto">
                <a:xfrm>
                  <a:off x="1" y="0"/>
                  <a:ext cx="1088" cy="1088"/>
                </a:xfrm>
                <a:prstGeom prst="ellipse">
                  <a:avLst/>
                </a:prstGeom>
                <a:gradFill rotWithShape="1">
                  <a:gsLst>
                    <a:gs pos="0">
                      <a:srgbClr val="0875F8"/>
                    </a:gs>
                    <a:gs pos="100000">
                      <a:srgbClr val="0E58C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156" name="Group 34"/>
                <p:cNvGrpSpPr>
                  <a:grpSpLocks/>
                </p:cNvGrpSpPr>
                <p:nvPr/>
              </p:nvGrpSpPr>
              <p:grpSpPr bwMode="auto">
                <a:xfrm>
                  <a:off x="91" y="30"/>
                  <a:ext cx="908" cy="296"/>
                  <a:chOff x="0" y="0"/>
                  <a:chExt cx="907" cy="295"/>
                </a:xfrm>
              </p:grpSpPr>
              <p:sp>
                <p:nvSpPr>
                  <p:cNvPr id="157" name="Freeform 35"/>
                  <p:cNvSpPr>
                    <a:spLocks/>
                  </p:cNvSpPr>
                  <p:nvPr/>
                </p:nvSpPr>
                <p:spPr bwMode="auto">
                  <a:xfrm>
                    <a:off x="6" y="0"/>
                    <a:ext cx="901"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sp>
                <p:nvSpPr>
                  <p:cNvPr id="158" name="Oval 36"/>
                  <p:cNvSpPr>
                    <a:spLocks noChangeArrowheads="1"/>
                  </p:cNvSpPr>
                  <p:nvPr/>
                </p:nvSpPr>
                <p:spPr bwMode="auto">
                  <a:xfrm>
                    <a:off x="344" y="0"/>
                    <a:ext cx="223"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grpSp>
          <p:sp>
            <p:nvSpPr>
              <p:cNvPr id="154" name="Text Box 37"/>
              <p:cNvSpPr txBox="1">
                <a:spLocks noChangeArrowheads="1"/>
              </p:cNvSpPr>
              <p:nvPr/>
            </p:nvSpPr>
            <p:spPr bwMode="auto">
              <a:xfrm>
                <a:off x="29" y="168"/>
                <a:ext cx="553"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ko-KR" altLang="en-US" sz="1400" kern="0" dirty="0">
                    <a:solidFill>
                      <a:srgbClr val="FFFFFF"/>
                    </a:solidFill>
                    <a:latin typeface="Arial Black" pitchFamily="34" charset="0"/>
                  </a:rPr>
                  <a:t>单击此处</a:t>
                </a:r>
              </a:p>
              <a:p>
                <a:pPr algn="ctr" eaLnBrk="1" latinLnBrk="1" hangingPunct="1">
                  <a:defRPr/>
                </a:pPr>
                <a:r>
                  <a:rPr lang="ko-KR" altLang="en-US" sz="1400" kern="0" dirty="0">
                    <a:solidFill>
                      <a:srgbClr val="FFFFFF"/>
                    </a:solidFill>
                    <a:latin typeface="Arial Black" pitchFamily="34" charset="0"/>
                  </a:rPr>
                  <a:t>添加文字</a:t>
                </a:r>
              </a:p>
            </p:txBody>
          </p:sp>
        </p:grpSp>
      </p:grpSp>
      <p:grpSp>
        <p:nvGrpSpPr>
          <p:cNvPr id="159" name="Group 38"/>
          <p:cNvGrpSpPr>
            <a:grpSpLocks/>
          </p:cNvGrpSpPr>
          <p:nvPr/>
        </p:nvGrpSpPr>
        <p:grpSpPr bwMode="auto">
          <a:xfrm>
            <a:off x="7679268" y="2855385"/>
            <a:ext cx="1003300" cy="1147233"/>
            <a:chOff x="0" y="0"/>
            <a:chExt cx="614" cy="702"/>
          </a:xfrm>
        </p:grpSpPr>
        <p:sp>
          <p:nvSpPr>
            <p:cNvPr id="160" name="Oval 39"/>
            <p:cNvSpPr>
              <a:spLocks noChangeArrowheads="1"/>
            </p:cNvSpPr>
            <p:nvPr/>
          </p:nvSpPr>
          <p:spPr bwMode="auto">
            <a:xfrm>
              <a:off x="0" y="497"/>
              <a:ext cx="589" cy="205"/>
            </a:xfrm>
            <a:prstGeom prst="ellipse">
              <a:avLst/>
            </a:prstGeom>
            <a:gradFill rotWithShape="1">
              <a:gsLst>
                <a:gs pos="0">
                  <a:srgbClr val="000000">
                    <a:alpha val="50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161" name="Group 40"/>
            <p:cNvGrpSpPr>
              <a:grpSpLocks/>
            </p:cNvGrpSpPr>
            <p:nvPr/>
          </p:nvGrpSpPr>
          <p:grpSpPr bwMode="auto">
            <a:xfrm>
              <a:off x="1" y="0"/>
              <a:ext cx="613" cy="613"/>
              <a:chOff x="0" y="0"/>
              <a:chExt cx="613" cy="613"/>
            </a:xfrm>
          </p:grpSpPr>
          <p:grpSp>
            <p:nvGrpSpPr>
              <p:cNvPr id="162" name="Group 41"/>
              <p:cNvGrpSpPr>
                <a:grpSpLocks/>
              </p:cNvGrpSpPr>
              <p:nvPr/>
            </p:nvGrpSpPr>
            <p:grpSpPr bwMode="auto">
              <a:xfrm>
                <a:off x="0" y="0"/>
                <a:ext cx="613" cy="613"/>
                <a:chOff x="0" y="0"/>
                <a:chExt cx="1089" cy="1089"/>
              </a:xfrm>
            </p:grpSpPr>
            <p:sp>
              <p:nvSpPr>
                <p:cNvPr id="164" name="Oval 42"/>
                <p:cNvSpPr>
                  <a:spLocks noChangeArrowheads="1"/>
                </p:cNvSpPr>
                <p:nvPr/>
              </p:nvSpPr>
              <p:spPr bwMode="auto">
                <a:xfrm>
                  <a:off x="1" y="0"/>
                  <a:ext cx="1088" cy="1088"/>
                </a:xfrm>
                <a:prstGeom prst="ellipse">
                  <a:avLst/>
                </a:pr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165" name="Group 43"/>
                <p:cNvGrpSpPr>
                  <a:grpSpLocks/>
                </p:cNvGrpSpPr>
                <p:nvPr/>
              </p:nvGrpSpPr>
              <p:grpSpPr bwMode="auto">
                <a:xfrm>
                  <a:off x="91" y="30"/>
                  <a:ext cx="908" cy="296"/>
                  <a:chOff x="0" y="0"/>
                  <a:chExt cx="907" cy="295"/>
                </a:xfrm>
              </p:grpSpPr>
              <p:sp>
                <p:nvSpPr>
                  <p:cNvPr id="166" name="Freeform 44"/>
                  <p:cNvSpPr>
                    <a:spLocks/>
                  </p:cNvSpPr>
                  <p:nvPr/>
                </p:nvSpPr>
                <p:spPr bwMode="auto">
                  <a:xfrm>
                    <a:off x="2" y="0"/>
                    <a:ext cx="906"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sp>
                <p:nvSpPr>
                  <p:cNvPr id="167" name="Oval 45"/>
                  <p:cNvSpPr>
                    <a:spLocks noChangeArrowheads="1"/>
                  </p:cNvSpPr>
                  <p:nvPr/>
                </p:nvSpPr>
                <p:spPr bwMode="auto">
                  <a:xfrm>
                    <a:off x="344" y="0"/>
                    <a:ext cx="223"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grpSp>
          <p:sp>
            <p:nvSpPr>
              <p:cNvPr id="163" name="Text Box 46"/>
              <p:cNvSpPr txBox="1">
                <a:spLocks noChangeArrowheads="1"/>
              </p:cNvSpPr>
              <p:nvPr/>
            </p:nvSpPr>
            <p:spPr bwMode="auto">
              <a:xfrm>
                <a:off x="27" y="168"/>
                <a:ext cx="553"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ko-KR" altLang="en-US" sz="1400" kern="0" dirty="0">
                    <a:solidFill>
                      <a:srgbClr val="FFFFFF"/>
                    </a:solidFill>
                    <a:latin typeface="Arial Black" pitchFamily="34" charset="0"/>
                  </a:rPr>
                  <a:t>单击此处</a:t>
                </a:r>
              </a:p>
              <a:p>
                <a:pPr algn="ctr" eaLnBrk="1" latinLnBrk="1" hangingPunct="1">
                  <a:defRPr/>
                </a:pPr>
                <a:r>
                  <a:rPr lang="ko-KR" altLang="en-US" sz="1400" kern="0" dirty="0">
                    <a:solidFill>
                      <a:srgbClr val="FFFFFF"/>
                    </a:solidFill>
                    <a:latin typeface="Arial Black" pitchFamily="34" charset="0"/>
                  </a:rPr>
                  <a:t>添加文字</a:t>
                </a:r>
              </a:p>
            </p:txBody>
          </p:sp>
        </p:grpSp>
      </p:grpSp>
      <p:grpSp>
        <p:nvGrpSpPr>
          <p:cNvPr id="168" name="组合 167"/>
          <p:cNvGrpSpPr>
            <a:grpSpLocks/>
          </p:cNvGrpSpPr>
          <p:nvPr/>
        </p:nvGrpSpPr>
        <p:grpSpPr bwMode="auto">
          <a:xfrm>
            <a:off x="2194985" y="2556933"/>
            <a:ext cx="2705100" cy="3261784"/>
            <a:chOff x="1646238" y="1917700"/>
            <a:chExt cx="2028825" cy="2446338"/>
          </a:xfrm>
        </p:grpSpPr>
        <p:sp>
          <p:nvSpPr>
            <p:cNvPr id="169" name="AutoShape 50"/>
            <p:cNvSpPr>
              <a:spLocks noChangeArrowheads="1"/>
            </p:cNvSpPr>
            <p:nvPr/>
          </p:nvSpPr>
          <p:spPr bwMode="auto">
            <a:xfrm>
              <a:off x="1646238" y="1917700"/>
              <a:ext cx="2028825" cy="2446338"/>
            </a:xfrm>
            <a:prstGeom prst="roundRect">
              <a:avLst>
                <a:gd name="adj" fmla="val 5528"/>
              </a:avLst>
            </a:prstGeom>
            <a:solidFill>
              <a:srgbClr val="000000">
                <a:alpha val="14999"/>
              </a:srgbClr>
            </a:solidFill>
            <a:ln w="19050" cap="rnd" cmpd="sng">
              <a:solidFill>
                <a:srgbClr val="9E9E9E"/>
              </a:solidFill>
              <a:prstDash val="sysDot"/>
              <a:round/>
              <a:headEnd/>
              <a:tailEnd/>
            </a:ln>
          </p:spPr>
          <p:txBody>
            <a:bodyPr wrap="none" anchor="ctr"/>
            <a:lstStyle/>
            <a:p>
              <a:pPr>
                <a:defRPr/>
              </a:pPr>
              <a:endParaRPr lang="zh-CN" altLang="en-US" sz="1867" kern="0">
                <a:solidFill>
                  <a:sysClr val="windowText" lastClr="000000"/>
                </a:solidFill>
              </a:endParaRPr>
            </a:p>
          </p:txBody>
        </p:sp>
        <p:grpSp>
          <p:nvGrpSpPr>
            <p:cNvPr id="170" name="Group 51"/>
            <p:cNvGrpSpPr>
              <a:grpSpLocks/>
            </p:cNvGrpSpPr>
            <p:nvPr/>
          </p:nvGrpSpPr>
          <p:grpSpPr bwMode="auto">
            <a:xfrm>
              <a:off x="1792502" y="2250926"/>
              <a:ext cx="314965" cy="360293"/>
              <a:chOff x="0" y="0"/>
              <a:chExt cx="614" cy="702"/>
            </a:xfrm>
          </p:grpSpPr>
          <p:sp>
            <p:nvSpPr>
              <p:cNvPr id="188" name="Oval 52"/>
              <p:cNvSpPr>
                <a:spLocks noChangeArrowheads="1"/>
              </p:cNvSpPr>
              <p:nvPr/>
            </p:nvSpPr>
            <p:spPr bwMode="auto">
              <a:xfrm>
                <a:off x="0" y="498"/>
                <a:ext cx="597" cy="204"/>
              </a:xfrm>
              <a:prstGeom prst="ellipse">
                <a:avLst/>
              </a:prstGeom>
              <a:gradFill rotWithShape="1">
                <a:gsLst>
                  <a:gs pos="0">
                    <a:srgbClr val="000000">
                      <a:alpha val="50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189" name="Group 53"/>
              <p:cNvGrpSpPr>
                <a:grpSpLocks/>
              </p:cNvGrpSpPr>
              <p:nvPr/>
            </p:nvGrpSpPr>
            <p:grpSpPr bwMode="auto">
              <a:xfrm>
                <a:off x="1" y="0"/>
                <a:ext cx="613" cy="613"/>
                <a:chOff x="0" y="0"/>
                <a:chExt cx="1089" cy="1089"/>
              </a:xfrm>
            </p:grpSpPr>
            <p:sp>
              <p:nvSpPr>
                <p:cNvPr id="190" name="Oval 54"/>
                <p:cNvSpPr>
                  <a:spLocks noChangeArrowheads="1"/>
                </p:cNvSpPr>
                <p:nvPr/>
              </p:nvSpPr>
              <p:spPr bwMode="auto">
                <a:xfrm>
                  <a:off x="-8" y="1"/>
                  <a:ext cx="1105" cy="1088"/>
                </a:xfrm>
                <a:prstGeom prst="ellipse">
                  <a:avLst/>
                </a:prstGeom>
                <a:gradFill rotWithShape="1">
                  <a:gsLst>
                    <a:gs pos="0">
                      <a:srgbClr val="0875F8"/>
                    </a:gs>
                    <a:gs pos="100000">
                      <a:srgbClr val="0E58C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191" name="Group 55"/>
                <p:cNvGrpSpPr>
                  <a:grpSpLocks/>
                </p:cNvGrpSpPr>
                <p:nvPr/>
              </p:nvGrpSpPr>
              <p:grpSpPr bwMode="auto">
                <a:xfrm>
                  <a:off x="91" y="30"/>
                  <a:ext cx="908" cy="296"/>
                  <a:chOff x="0" y="0"/>
                  <a:chExt cx="907" cy="295"/>
                </a:xfrm>
              </p:grpSpPr>
              <p:sp>
                <p:nvSpPr>
                  <p:cNvPr id="192" name="Freeform 56"/>
                  <p:cNvSpPr>
                    <a:spLocks/>
                  </p:cNvSpPr>
                  <p:nvPr/>
                </p:nvSpPr>
                <p:spPr bwMode="auto">
                  <a:xfrm>
                    <a:off x="-6" y="-2"/>
                    <a:ext cx="928"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sp>
                <p:nvSpPr>
                  <p:cNvPr id="193" name="Oval 57"/>
                  <p:cNvSpPr>
                    <a:spLocks noChangeArrowheads="1"/>
                  </p:cNvSpPr>
                  <p:nvPr/>
                </p:nvSpPr>
                <p:spPr bwMode="auto">
                  <a:xfrm>
                    <a:off x="340" y="-2"/>
                    <a:ext cx="236" cy="203"/>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grpSp>
        </p:grpSp>
        <p:grpSp>
          <p:nvGrpSpPr>
            <p:cNvPr id="171" name="Group 58"/>
            <p:cNvGrpSpPr>
              <a:grpSpLocks/>
            </p:cNvGrpSpPr>
            <p:nvPr/>
          </p:nvGrpSpPr>
          <p:grpSpPr bwMode="auto">
            <a:xfrm>
              <a:off x="1792502" y="2947003"/>
              <a:ext cx="314965" cy="360293"/>
              <a:chOff x="0" y="0"/>
              <a:chExt cx="614" cy="702"/>
            </a:xfrm>
          </p:grpSpPr>
          <p:sp>
            <p:nvSpPr>
              <p:cNvPr id="182" name="Oval 59"/>
              <p:cNvSpPr>
                <a:spLocks noChangeArrowheads="1"/>
              </p:cNvSpPr>
              <p:nvPr/>
            </p:nvSpPr>
            <p:spPr bwMode="auto">
              <a:xfrm>
                <a:off x="0" y="497"/>
                <a:ext cx="597" cy="204"/>
              </a:xfrm>
              <a:prstGeom prst="ellipse">
                <a:avLst/>
              </a:prstGeom>
              <a:gradFill rotWithShape="1">
                <a:gsLst>
                  <a:gs pos="0">
                    <a:srgbClr val="000000">
                      <a:alpha val="50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183" name="Group 60"/>
              <p:cNvGrpSpPr>
                <a:grpSpLocks/>
              </p:cNvGrpSpPr>
              <p:nvPr/>
            </p:nvGrpSpPr>
            <p:grpSpPr bwMode="auto">
              <a:xfrm>
                <a:off x="1" y="0"/>
                <a:ext cx="613" cy="613"/>
                <a:chOff x="0" y="0"/>
                <a:chExt cx="1089" cy="1089"/>
              </a:xfrm>
            </p:grpSpPr>
            <p:sp>
              <p:nvSpPr>
                <p:cNvPr id="184" name="Oval 61"/>
                <p:cNvSpPr>
                  <a:spLocks noChangeArrowheads="1"/>
                </p:cNvSpPr>
                <p:nvPr/>
              </p:nvSpPr>
              <p:spPr bwMode="auto">
                <a:xfrm>
                  <a:off x="-8" y="-2"/>
                  <a:ext cx="1105" cy="1083"/>
                </a:xfrm>
                <a:prstGeom prst="ellipse">
                  <a:avLst/>
                </a:prstGeom>
                <a:solidFill>
                  <a:srgbClr val="9E9E9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185" name="Group 62"/>
                <p:cNvGrpSpPr>
                  <a:grpSpLocks/>
                </p:cNvGrpSpPr>
                <p:nvPr/>
              </p:nvGrpSpPr>
              <p:grpSpPr bwMode="auto">
                <a:xfrm>
                  <a:off x="91" y="30"/>
                  <a:ext cx="908" cy="296"/>
                  <a:chOff x="0" y="0"/>
                  <a:chExt cx="907" cy="295"/>
                </a:xfrm>
              </p:grpSpPr>
              <p:sp>
                <p:nvSpPr>
                  <p:cNvPr id="186" name="Freeform 63"/>
                  <p:cNvSpPr>
                    <a:spLocks/>
                  </p:cNvSpPr>
                  <p:nvPr/>
                </p:nvSpPr>
                <p:spPr bwMode="auto">
                  <a:xfrm>
                    <a:off x="-6" y="-16"/>
                    <a:ext cx="928"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sp>
                <p:nvSpPr>
                  <p:cNvPr id="187" name="Oval 64"/>
                  <p:cNvSpPr>
                    <a:spLocks noChangeArrowheads="1"/>
                  </p:cNvSpPr>
                  <p:nvPr/>
                </p:nvSpPr>
                <p:spPr bwMode="auto">
                  <a:xfrm>
                    <a:off x="340" y="-16"/>
                    <a:ext cx="236" cy="203"/>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grpSp>
        </p:grpSp>
        <p:grpSp>
          <p:nvGrpSpPr>
            <p:cNvPr id="172" name="Group 65"/>
            <p:cNvGrpSpPr>
              <a:grpSpLocks/>
            </p:cNvGrpSpPr>
            <p:nvPr/>
          </p:nvGrpSpPr>
          <p:grpSpPr bwMode="auto">
            <a:xfrm>
              <a:off x="1785149" y="3585481"/>
              <a:ext cx="314965" cy="360293"/>
              <a:chOff x="0" y="0"/>
              <a:chExt cx="614" cy="702"/>
            </a:xfrm>
          </p:grpSpPr>
          <p:sp>
            <p:nvSpPr>
              <p:cNvPr id="176" name="Oval 66"/>
              <p:cNvSpPr>
                <a:spLocks noChangeArrowheads="1"/>
              </p:cNvSpPr>
              <p:nvPr/>
            </p:nvSpPr>
            <p:spPr bwMode="auto">
              <a:xfrm>
                <a:off x="8" y="499"/>
                <a:ext cx="582" cy="204"/>
              </a:xfrm>
              <a:prstGeom prst="ellipse">
                <a:avLst/>
              </a:prstGeom>
              <a:gradFill rotWithShape="1">
                <a:gsLst>
                  <a:gs pos="0">
                    <a:srgbClr val="000000">
                      <a:alpha val="50000"/>
                    </a:srgbClr>
                  </a:gs>
                  <a:gs pos="100000">
                    <a:srgbClr val="000000">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nvGrpSpPr>
              <p:cNvPr id="177" name="Group 67"/>
              <p:cNvGrpSpPr>
                <a:grpSpLocks/>
              </p:cNvGrpSpPr>
              <p:nvPr/>
            </p:nvGrpSpPr>
            <p:grpSpPr bwMode="auto">
              <a:xfrm>
                <a:off x="1" y="0"/>
                <a:ext cx="613" cy="613"/>
                <a:chOff x="0" y="0"/>
                <a:chExt cx="1089" cy="1089"/>
              </a:xfrm>
            </p:grpSpPr>
            <p:sp>
              <p:nvSpPr>
                <p:cNvPr id="178" name="Oval 68"/>
                <p:cNvSpPr>
                  <a:spLocks noChangeArrowheads="1"/>
                </p:cNvSpPr>
                <p:nvPr/>
              </p:nvSpPr>
              <p:spPr bwMode="auto">
                <a:xfrm>
                  <a:off x="1" y="2"/>
                  <a:ext cx="1089" cy="1088"/>
                </a:xfrm>
                <a:prstGeom prst="ellipse">
                  <a:avLst/>
                </a:prstGeom>
                <a:solidFill>
                  <a:srgbClr val="FFC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defRPr/>
                  </a:pPr>
                  <a:endParaRPr lang="zh-CN" altLang="en-US" sz="1867" kern="0">
                    <a:solidFill>
                      <a:sysClr val="windowText" lastClr="000000"/>
                    </a:solidFill>
                  </a:endParaRPr>
                </a:p>
              </p:txBody>
            </p:sp>
            <p:grpSp>
              <p:nvGrpSpPr>
                <p:cNvPr id="179" name="Group 69"/>
                <p:cNvGrpSpPr>
                  <a:grpSpLocks/>
                </p:cNvGrpSpPr>
                <p:nvPr/>
              </p:nvGrpSpPr>
              <p:grpSpPr bwMode="auto">
                <a:xfrm>
                  <a:off x="91" y="30"/>
                  <a:ext cx="908" cy="296"/>
                  <a:chOff x="0" y="0"/>
                  <a:chExt cx="907" cy="295"/>
                </a:xfrm>
              </p:grpSpPr>
              <p:sp>
                <p:nvSpPr>
                  <p:cNvPr id="180" name="Freeform 70"/>
                  <p:cNvSpPr>
                    <a:spLocks/>
                  </p:cNvSpPr>
                  <p:nvPr/>
                </p:nvSpPr>
                <p:spPr bwMode="auto">
                  <a:xfrm>
                    <a:off x="9" y="0"/>
                    <a:ext cx="906" cy="296"/>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sp>
                <p:nvSpPr>
                  <p:cNvPr id="181" name="Oval 71"/>
                  <p:cNvSpPr>
                    <a:spLocks noChangeArrowheads="1"/>
                  </p:cNvSpPr>
                  <p:nvPr/>
                </p:nvSpPr>
                <p:spPr bwMode="auto">
                  <a:xfrm>
                    <a:off x="349" y="0"/>
                    <a:ext cx="225" cy="203"/>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867" kern="0">
                      <a:solidFill>
                        <a:sysClr val="windowText" lastClr="000000"/>
                      </a:solidFill>
                    </a:endParaRPr>
                  </a:p>
                </p:txBody>
              </p:sp>
            </p:grpSp>
          </p:grpSp>
        </p:grpSp>
        <p:sp>
          <p:nvSpPr>
            <p:cNvPr id="173" name="Rectangle 72"/>
            <p:cNvSpPr>
              <a:spLocks noChangeArrowheads="1"/>
            </p:cNvSpPr>
            <p:nvPr/>
          </p:nvSpPr>
          <p:spPr bwMode="auto">
            <a:xfrm>
              <a:off x="2154039" y="3473962"/>
              <a:ext cx="1489035" cy="56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0000"/>
                </a:lnSpc>
              </a:pPr>
              <a:r>
                <a:rPr lang="zh-CN" altLang="en-US" sz="1467">
                  <a:solidFill>
                    <a:srgbClr val="FF0000"/>
                  </a:solidFill>
                  <a:latin typeface="Arial Black" pitchFamily="34" charset="0"/>
                </a:rPr>
                <a:t>单击此处添加文字</a:t>
              </a:r>
            </a:p>
            <a:p>
              <a:pPr latinLnBrk="1">
                <a:lnSpc>
                  <a:spcPct val="120000"/>
                </a:lnSpc>
              </a:pPr>
              <a:r>
                <a:rPr lang="zh-CN" altLang="en-US" sz="1067">
                  <a:latin typeface="Arial Black" pitchFamily="34" charset="0"/>
                </a:rPr>
                <a:t>单击此处添加文字内容</a:t>
              </a:r>
            </a:p>
            <a:p>
              <a:pPr latinLnBrk="1">
                <a:lnSpc>
                  <a:spcPct val="120000"/>
                </a:lnSpc>
              </a:pPr>
              <a:r>
                <a:rPr lang="zh-CN" altLang="en-US" sz="1067">
                  <a:latin typeface="Arial Black" pitchFamily="34" charset="0"/>
                </a:rPr>
                <a:t>单击此处添加文字内容</a:t>
              </a:r>
            </a:p>
          </p:txBody>
        </p:sp>
        <p:sp>
          <p:nvSpPr>
            <p:cNvPr id="174" name="Rectangle 73"/>
            <p:cNvSpPr>
              <a:spLocks noChangeArrowheads="1"/>
            </p:cNvSpPr>
            <p:nvPr/>
          </p:nvSpPr>
          <p:spPr bwMode="auto">
            <a:xfrm>
              <a:off x="2154039" y="2807297"/>
              <a:ext cx="1489035" cy="56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0000"/>
                </a:lnSpc>
              </a:pPr>
              <a:r>
                <a:rPr lang="zh-CN" altLang="en-US" sz="1467">
                  <a:latin typeface="Arial Black" pitchFamily="34" charset="0"/>
                </a:rPr>
                <a:t>单击此处添加文字</a:t>
              </a:r>
            </a:p>
            <a:p>
              <a:pPr latinLnBrk="1">
                <a:lnSpc>
                  <a:spcPct val="120000"/>
                </a:lnSpc>
              </a:pPr>
              <a:r>
                <a:rPr lang="zh-CN" altLang="en-US" sz="1067">
                  <a:latin typeface="Arial Black" pitchFamily="34" charset="0"/>
                </a:rPr>
                <a:t>单击此处添加文字内容</a:t>
              </a:r>
            </a:p>
            <a:p>
              <a:pPr latinLnBrk="1">
                <a:lnSpc>
                  <a:spcPct val="120000"/>
                </a:lnSpc>
              </a:pPr>
              <a:r>
                <a:rPr lang="zh-CN" altLang="en-US" sz="1067">
                  <a:latin typeface="Arial Black" pitchFamily="34" charset="0"/>
                </a:rPr>
                <a:t>单击此处添加文字内容</a:t>
              </a:r>
            </a:p>
          </p:txBody>
        </p:sp>
        <p:sp>
          <p:nvSpPr>
            <p:cNvPr id="175" name="Rectangle 74"/>
            <p:cNvSpPr>
              <a:spLocks noChangeArrowheads="1"/>
            </p:cNvSpPr>
            <p:nvPr/>
          </p:nvSpPr>
          <p:spPr bwMode="auto">
            <a:xfrm>
              <a:off x="2154238" y="2146300"/>
              <a:ext cx="1446212" cy="567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0000"/>
                </a:lnSpc>
                <a:defRPr/>
              </a:pPr>
              <a:r>
                <a:rPr lang="zh-CN" altLang="en-US" sz="1467" kern="0">
                  <a:solidFill>
                    <a:srgbClr val="0E58C4"/>
                  </a:solidFill>
                  <a:latin typeface="Arial Black" pitchFamily="34" charset="0"/>
                </a:rPr>
                <a:t>单击此处添加文字</a:t>
              </a:r>
            </a:p>
            <a:p>
              <a:pPr latinLnBrk="1">
                <a:lnSpc>
                  <a:spcPct val="120000"/>
                </a:lnSpc>
                <a:defRPr/>
              </a:pPr>
              <a:r>
                <a:rPr lang="zh-CN" altLang="en-US" sz="1067" kern="0">
                  <a:solidFill>
                    <a:sysClr val="windowText" lastClr="000000"/>
                  </a:solidFill>
                  <a:latin typeface="Arial Black" pitchFamily="34" charset="0"/>
                </a:rPr>
                <a:t>单击此处添加文字内容</a:t>
              </a:r>
            </a:p>
            <a:p>
              <a:pPr latinLnBrk="1">
                <a:lnSpc>
                  <a:spcPct val="120000"/>
                </a:lnSpc>
                <a:defRPr/>
              </a:pPr>
              <a:r>
                <a:rPr lang="zh-CN" altLang="en-US" sz="1067" kern="0">
                  <a:solidFill>
                    <a:sysClr val="windowText" lastClr="000000"/>
                  </a:solidFill>
                  <a:latin typeface="Arial Black" pitchFamily="34" charset="0"/>
                </a:rPr>
                <a:t>单击此处添加文字内容</a:t>
              </a:r>
            </a:p>
          </p:txBody>
        </p:sp>
      </p:grpSp>
      <p:sp>
        <p:nvSpPr>
          <p:cNvPr id="194" name="WordArt 75"/>
          <p:cNvSpPr>
            <a:spLocks noChangeArrowheads="1" noChangeShapeType="1" noTextEdit="1"/>
          </p:cNvSpPr>
          <p:nvPr/>
        </p:nvSpPr>
        <p:spPr bwMode="auto">
          <a:xfrm>
            <a:off x="2082800" y="1445685"/>
            <a:ext cx="4224867" cy="4191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733" kern="10">
                <a:solidFill>
                  <a:srgbClr val="0B469D"/>
                </a:solidFill>
                <a:latin typeface="微软雅黑"/>
                <a:ea typeface="微软雅黑"/>
              </a:rPr>
              <a:t>双击此处添加标题文字</a:t>
            </a:r>
          </a:p>
        </p:txBody>
      </p:sp>
    </p:spTree>
    <p:custDataLst>
      <p:tags r:id="rId1"/>
    </p:custDataLst>
    <p:extLst>
      <p:ext uri="{BB962C8B-B14F-4D97-AF65-F5344CB8AC3E}">
        <p14:creationId xmlns:p14="http://schemas.microsoft.com/office/powerpoint/2010/main" val="26362129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4"/>
                                        </p:tgtEl>
                                        <p:attrNameLst>
                                          <p:attrName>style.visibility</p:attrName>
                                        </p:attrNameLst>
                                      </p:cBhvr>
                                      <p:to>
                                        <p:strVal val="visible"/>
                                      </p:to>
                                    </p:set>
                                    <p:animEffect transition="in" filter="fade">
                                      <p:cBhvr>
                                        <p:cTn id="7" dur="500"/>
                                        <p:tgtEl>
                                          <p:spTgt spid="194"/>
                                        </p:tgtEl>
                                      </p:cBhvr>
                                    </p:animEffect>
                                    <p:anim calcmode="lin" valueType="num">
                                      <p:cBhvr>
                                        <p:cTn id="8" dur="500" fill="hold"/>
                                        <p:tgtEl>
                                          <p:spTgt spid="194"/>
                                        </p:tgtEl>
                                        <p:attrNameLst>
                                          <p:attrName>ppt_x</p:attrName>
                                        </p:attrNameLst>
                                      </p:cBhvr>
                                      <p:tavLst>
                                        <p:tav tm="0">
                                          <p:val>
                                            <p:strVal val="#ppt_x"/>
                                          </p:val>
                                        </p:tav>
                                        <p:tav tm="100000">
                                          <p:val>
                                            <p:strVal val="#ppt_x"/>
                                          </p:val>
                                        </p:tav>
                                      </p:tavLst>
                                    </p:anim>
                                    <p:anim calcmode="lin" valueType="num">
                                      <p:cBhvr>
                                        <p:cTn id="9" dur="500" fill="hold"/>
                                        <p:tgtEl>
                                          <p:spTgt spid="19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2"/>
                                        </p:tgtEl>
                                        <p:attrNameLst>
                                          <p:attrName>style.visibility</p:attrName>
                                        </p:attrNameLst>
                                      </p:cBhvr>
                                      <p:to>
                                        <p:strVal val="visible"/>
                                      </p:to>
                                    </p:set>
                                    <p:animEffect transition="in" filter="fade">
                                      <p:cBhvr>
                                        <p:cTn id="12" dur="1000"/>
                                        <p:tgtEl>
                                          <p:spTgt spid="62"/>
                                        </p:tgtEl>
                                      </p:cBhvr>
                                    </p:animEffect>
                                    <p:anim calcmode="lin" valueType="num">
                                      <p:cBhvr>
                                        <p:cTn id="13" dur="1000" fill="hold"/>
                                        <p:tgtEl>
                                          <p:spTgt spid="62"/>
                                        </p:tgtEl>
                                        <p:attrNameLst>
                                          <p:attrName>ppt_x</p:attrName>
                                        </p:attrNameLst>
                                      </p:cBhvr>
                                      <p:tavLst>
                                        <p:tav tm="0">
                                          <p:val>
                                            <p:strVal val="#ppt_x"/>
                                          </p:val>
                                        </p:tav>
                                        <p:tav tm="100000">
                                          <p:val>
                                            <p:strVal val="#ppt_x"/>
                                          </p:val>
                                        </p:tav>
                                      </p:tavLst>
                                    </p:anim>
                                    <p:anim calcmode="lin" valueType="num">
                                      <p:cBhvr>
                                        <p:cTn id="14" dur="1000" fill="hold"/>
                                        <p:tgtEl>
                                          <p:spTgt spid="62"/>
                                        </p:tgtEl>
                                        <p:attrNameLst>
                                          <p:attrName>ppt_y</p:attrName>
                                        </p:attrNameLst>
                                      </p:cBhvr>
                                      <p:tavLst>
                                        <p:tav tm="0">
                                          <p:val>
                                            <p:strVal val="#ppt_y+.1"/>
                                          </p:val>
                                        </p:tav>
                                        <p:tav tm="100000">
                                          <p:val>
                                            <p:strVal val="#ppt_y"/>
                                          </p:val>
                                        </p:tav>
                                      </p:tavLst>
                                    </p:anim>
                                  </p:childTnLst>
                                </p:cTn>
                              </p:par>
                              <p:par>
                                <p:cTn id="15" presetID="26" presetClass="entr" presetSubtype="0" fill="hold" nodeType="withEffect">
                                  <p:stCondLst>
                                    <p:cond delay="1400"/>
                                  </p:stCondLst>
                                  <p:childTnLst>
                                    <p:set>
                                      <p:cBhvr>
                                        <p:cTn id="16" dur="1" fill="hold">
                                          <p:stCondLst>
                                            <p:cond delay="0"/>
                                          </p:stCondLst>
                                        </p:cTn>
                                        <p:tgtEl>
                                          <p:spTgt spid="72"/>
                                        </p:tgtEl>
                                        <p:attrNameLst>
                                          <p:attrName>style.visibility</p:attrName>
                                        </p:attrNameLst>
                                      </p:cBhvr>
                                      <p:to>
                                        <p:strVal val="visible"/>
                                      </p:to>
                                    </p:set>
                                    <p:animEffect transition="in" filter="wipe(down)">
                                      <p:cBhvr>
                                        <p:cTn id="17" dur="435">
                                          <p:stCondLst>
                                            <p:cond delay="0"/>
                                          </p:stCondLst>
                                        </p:cTn>
                                        <p:tgtEl>
                                          <p:spTgt spid="72"/>
                                        </p:tgtEl>
                                      </p:cBhvr>
                                    </p:animEffect>
                                    <p:anim calcmode="lin" valueType="num">
                                      <p:cBhvr>
                                        <p:cTn id="18" dur="1367" tmFilter="0,0; 0.14,0.36; 0.43,0.73; 0.71,0.91; 1.0,1.0">
                                          <p:stCondLst>
                                            <p:cond delay="0"/>
                                          </p:stCondLst>
                                        </p:cTn>
                                        <p:tgtEl>
                                          <p:spTgt spid="72"/>
                                        </p:tgtEl>
                                        <p:attrNameLst>
                                          <p:attrName>ppt_x</p:attrName>
                                        </p:attrNameLst>
                                      </p:cBhvr>
                                      <p:tavLst>
                                        <p:tav tm="0">
                                          <p:val>
                                            <p:strVal val="#ppt_x-0.25"/>
                                          </p:val>
                                        </p:tav>
                                        <p:tav tm="100000">
                                          <p:val>
                                            <p:strVal val="#ppt_x"/>
                                          </p:val>
                                        </p:tav>
                                      </p:tavLst>
                                    </p:anim>
                                    <p:anim calcmode="lin" valueType="num">
                                      <p:cBhvr>
                                        <p:cTn id="19" dur="498" tmFilter="0.0,0.0; 0.25,0.07; 0.50,0.2; 0.75,0.467; 1.0,1.0">
                                          <p:stCondLst>
                                            <p:cond delay="0"/>
                                          </p:stCondLst>
                                        </p:cTn>
                                        <p:tgtEl>
                                          <p:spTgt spid="72"/>
                                        </p:tgtEl>
                                        <p:attrNameLst>
                                          <p:attrName>ppt_y</p:attrName>
                                        </p:attrNameLst>
                                      </p:cBhvr>
                                      <p:tavLst>
                                        <p:tav tm="0" fmla="#ppt_y-sin(pi*$)/3">
                                          <p:val>
                                            <p:fltVal val="0.5"/>
                                          </p:val>
                                        </p:tav>
                                        <p:tav tm="100000">
                                          <p:val>
                                            <p:fltVal val="1"/>
                                          </p:val>
                                        </p:tav>
                                      </p:tavLst>
                                    </p:anim>
                                    <p:anim calcmode="lin" valueType="num">
                                      <p:cBhvr>
                                        <p:cTn id="20" dur="498" tmFilter="0, 0; 0.125,0.2665; 0.25,0.4; 0.375,0.465; 0.5,0.5;  0.625,0.535; 0.75,0.6; 0.875,0.7335; 1,1">
                                          <p:stCondLst>
                                            <p:cond delay="498"/>
                                          </p:stCondLst>
                                        </p:cTn>
                                        <p:tgtEl>
                                          <p:spTgt spid="72"/>
                                        </p:tgtEl>
                                        <p:attrNameLst>
                                          <p:attrName>ppt_y</p:attrName>
                                        </p:attrNameLst>
                                      </p:cBhvr>
                                      <p:tavLst>
                                        <p:tav tm="0" fmla="#ppt_y-sin(pi*$)/9">
                                          <p:val>
                                            <p:fltVal val="0"/>
                                          </p:val>
                                        </p:tav>
                                        <p:tav tm="100000">
                                          <p:val>
                                            <p:fltVal val="1"/>
                                          </p:val>
                                        </p:tav>
                                      </p:tavLst>
                                    </p:anim>
                                    <p:anim calcmode="lin" valueType="num">
                                      <p:cBhvr>
                                        <p:cTn id="21" dur="249" tmFilter="0, 0; 0.125,0.2665; 0.25,0.4; 0.375,0.465; 0.5,0.5;  0.625,0.535; 0.75,0.6; 0.875,0.7335; 1,1">
                                          <p:stCondLst>
                                            <p:cond delay="993"/>
                                          </p:stCondLst>
                                        </p:cTn>
                                        <p:tgtEl>
                                          <p:spTgt spid="72"/>
                                        </p:tgtEl>
                                        <p:attrNameLst>
                                          <p:attrName>ppt_y</p:attrName>
                                        </p:attrNameLst>
                                      </p:cBhvr>
                                      <p:tavLst>
                                        <p:tav tm="0" fmla="#ppt_y-sin(pi*$)/27">
                                          <p:val>
                                            <p:fltVal val="0"/>
                                          </p:val>
                                        </p:tav>
                                        <p:tav tm="100000">
                                          <p:val>
                                            <p:fltVal val="1"/>
                                          </p:val>
                                        </p:tav>
                                      </p:tavLst>
                                    </p:anim>
                                    <p:anim calcmode="lin" valueType="num">
                                      <p:cBhvr>
                                        <p:cTn id="22" dur="123" tmFilter="0, 0; 0.125,0.2665; 0.25,0.4; 0.375,0.465; 0.5,0.5;  0.625,0.535; 0.75,0.6; 0.875,0.7335; 1,1">
                                          <p:stCondLst>
                                            <p:cond delay="1242"/>
                                          </p:stCondLst>
                                        </p:cTn>
                                        <p:tgtEl>
                                          <p:spTgt spid="72"/>
                                        </p:tgtEl>
                                        <p:attrNameLst>
                                          <p:attrName>ppt_y</p:attrName>
                                        </p:attrNameLst>
                                      </p:cBhvr>
                                      <p:tavLst>
                                        <p:tav tm="0" fmla="#ppt_y-sin(pi*$)/81">
                                          <p:val>
                                            <p:fltVal val="0"/>
                                          </p:val>
                                        </p:tav>
                                        <p:tav tm="100000">
                                          <p:val>
                                            <p:fltVal val="1"/>
                                          </p:val>
                                        </p:tav>
                                      </p:tavLst>
                                    </p:anim>
                                    <p:animScale>
                                      <p:cBhvr>
                                        <p:cTn id="23" dur="20">
                                          <p:stCondLst>
                                            <p:cond delay="487"/>
                                          </p:stCondLst>
                                        </p:cTn>
                                        <p:tgtEl>
                                          <p:spTgt spid="72"/>
                                        </p:tgtEl>
                                      </p:cBhvr>
                                      <p:to x="100000" y="60000"/>
                                    </p:animScale>
                                    <p:animScale>
                                      <p:cBhvr>
                                        <p:cTn id="24" dur="124" decel="50000">
                                          <p:stCondLst>
                                            <p:cond delay="507"/>
                                          </p:stCondLst>
                                        </p:cTn>
                                        <p:tgtEl>
                                          <p:spTgt spid="72"/>
                                        </p:tgtEl>
                                      </p:cBhvr>
                                      <p:to x="100000" y="100000"/>
                                    </p:animScale>
                                    <p:animScale>
                                      <p:cBhvr>
                                        <p:cTn id="25" dur="20">
                                          <p:stCondLst>
                                            <p:cond delay="984"/>
                                          </p:stCondLst>
                                        </p:cTn>
                                        <p:tgtEl>
                                          <p:spTgt spid="72"/>
                                        </p:tgtEl>
                                      </p:cBhvr>
                                      <p:to x="100000" y="80000"/>
                                    </p:animScale>
                                    <p:animScale>
                                      <p:cBhvr>
                                        <p:cTn id="26" dur="124" decel="50000">
                                          <p:stCondLst>
                                            <p:cond delay="1004"/>
                                          </p:stCondLst>
                                        </p:cTn>
                                        <p:tgtEl>
                                          <p:spTgt spid="72"/>
                                        </p:tgtEl>
                                      </p:cBhvr>
                                      <p:to x="100000" y="100000"/>
                                    </p:animScale>
                                    <p:animScale>
                                      <p:cBhvr>
                                        <p:cTn id="27" dur="20">
                                          <p:stCondLst>
                                            <p:cond delay="1231"/>
                                          </p:stCondLst>
                                        </p:cTn>
                                        <p:tgtEl>
                                          <p:spTgt spid="72"/>
                                        </p:tgtEl>
                                      </p:cBhvr>
                                      <p:to x="100000" y="90000"/>
                                    </p:animScale>
                                    <p:animScale>
                                      <p:cBhvr>
                                        <p:cTn id="28" dur="124" decel="50000">
                                          <p:stCondLst>
                                            <p:cond delay="1251"/>
                                          </p:stCondLst>
                                        </p:cTn>
                                        <p:tgtEl>
                                          <p:spTgt spid="72"/>
                                        </p:tgtEl>
                                      </p:cBhvr>
                                      <p:to x="100000" y="100000"/>
                                    </p:animScale>
                                    <p:animScale>
                                      <p:cBhvr>
                                        <p:cTn id="29" dur="20">
                                          <p:stCondLst>
                                            <p:cond delay="1356"/>
                                          </p:stCondLst>
                                        </p:cTn>
                                        <p:tgtEl>
                                          <p:spTgt spid="72"/>
                                        </p:tgtEl>
                                      </p:cBhvr>
                                      <p:to x="100000" y="95000"/>
                                    </p:animScale>
                                    <p:animScale>
                                      <p:cBhvr>
                                        <p:cTn id="30" dur="124" decel="50000">
                                          <p:stCondLst>
                                            <p:cond delay="1376"/>
                                          </p:stCondLst>
                                        </p:cTn>
                                        <p:tgtEl>
                                          <p:spTgt spid="72"/>
                                        </p:tgtEl>
                                      </p:cBhvr>
                                      <p:to x="100000" y="100000"/>
                                    </p:animScale>
                                  </p:childTnLst>
                                </p:cTn>
                              </p:par>
                              <p:par>
                                <p:cTn id="31" presetID="26" presetClass="entr" presetSubtype="0" fill="hold" nodeType="withEffect">
                                  <p:stCondLst>
                                    <p:cond delay="2500"/>
                                  </p:stCondLst>
                                  <p:childTnLst>
                                    <p:set>
                                      <p:cBhvr>
                                        <p:cTn id="32" dur="1" fill="hold">
                                          <p:stCondLst>
                                            <p:cond delay="0"/>
                                          </p:stCondLst>
                                        </p:cTn>
                                        <p:tgtEl>
                                          <p:spTgt spid="81"/>
                                        </p:tgtEl>
                                        <p:attrNameLst>
                                          <p:attrName>style.visibility</p:attrName>
                                        </p:attrNameLst>
                                      </p:cBhvr>
                                      <p:to>
                                        <p:strVal val="visible"/>
                                      </p:to>
                                    </p:set>
                                    <p:animEffect transition="in" filter="wipe(down)">
                                      <p:cBhvr>
                                        <p:cTn id="33" dur="435">
                                          <p:stCondLst>
                                            <p:cond delay="0"/>
                                          </p:stCondLst>
                                        </p:cTn>
                                        <p:tgtEl>
                                          <p:spTgt spid="81"/>
                                        </p:tgtEl>
                                      </p:cBhvr>
                                    </p:animEffect>
                                    <p:anim calcmode="lin" valueType="num">
                                      <p:cBhvr>
                                        <p:cTn id="34" dur="1367" tmFilter="0,0; 0.14,0.36; 0.43,0.73; 0.71,0.91; 1.0,1.0">
                                          <p:stCondLst>
                                            <p:cond delay="0"/>
                                          </p:stCondLst>
                                        </p:cTn>
                                        <p:tgtEl>
                                          <p:spTgt spid="81"/>
                                        </p:tgtEl>
                                        <p:attrNameLst>
                                          <p:attrName>ppt_x</p:attrName>
                                        </p:attrNameLst>
                                      </p:cBhvr>
                                      <p:tavLst>
                                        <p:tav tm="0">
                                          <p:val>
                                            <p:strVal val="#ppt_x-0.25"/>
                                          </p:val>
                                        </p:tav>
                                        <p:tav tm="100000">
                                          <p:val>
                                            <p:strVal val="#ppt_x"/>
                                          </p:val>
                                        </p:tav>
                                      </p:tavLst>
                                    </p:anim>
                                    <p:anim calcmode="lin" valueType="num">
                                      <p:cBhvr>
                                        <p:cTn id="35" dur="498" tmFilter="0.0,0.0; 0.25,0.07; 0.50,0.2; 0.75,0.467; 1.0,1.0">
                                          <p:stCondLst>
                                            <p:cond delay="0"/>
                                          </p:stCondLst>
                                        </p:cTn>
                                        <p:tgtEl>
                                          <p:spTgt spid="81"/>
                                        </p:tgtEl>
                                        <p:attrNameLst>
                                          <p:attrName>ppt_y</p:attrName>
                                        </p:attrNameLst>
                                      </p:cBhvr>
                                      <p:tavLst>
                                        <p:tav tm="0" fmla="#ppt_y-sin(pi*$)/3">
                                          <p:val>
                                            <p:fltVal val="0.5"/>
                                          </p:val>
                                        </p:tav>
                                        <p:tav tm="100000">
                                          <p:val>
                                            <p:fltVal val="1"/>
                                          </p:val>
                                        </p:tav>
                                      </p:tavLst>
                                    </p:anim>
                                    <p:anim calcmode="lin" valueType="num">
                                      <p:cBhvr>
                                        <p:cTn id="36" dur="498" tmFilter="0, 0; 0.125,0.2665; 0.25,0.4; 0.375,0.465; 0.5,0.5;  0.625,0.535; 0.75,0.6; 0.875,0.7335; 1,1">
                                          <p:stCondLst>
                                            <p:cond delay="498"/>
                                          </p:stCondLst>
                                        </p:cTn>
                                        <p:tgtEl>
                                          <p:spTgt spid="81"/>
                                        </p:tgtEl>
                                        <p:attrNameLst>
                                          <p:attrName>ppt_y</p:attrName>
                                        </p:attrNameLst>
                                      </p:cBhvr>
                                      <p:tavLst>
                                        <p:tav tm="0" fmla="#ppt_y-sin(pi*$)/9">
                                          <p:val>
                                            <p:fltVal val="0"/>
                                          </p:val>
                                        </p:tav>
                                        <p:tav tm="100000">
                                          <p:val>
                                            <p:fltVal val="1"/>
                                          </p:val>
                                        </p:tav>
                                      </p:tavLst>
                                    </p:anim>
                                    <p:anim calcmode="lin" valueType="num">
                                      <p:cBhvr>
                                        <p:cTn id="37" dur="249" tmFilter="0, 0; 0.125,0.2665; 0.25,0.4; 0.375,0.465; 0.5,0.5;  0.625,0.535; 0.75,0.6; 0.875,0.7335; 1,1">
                                          <p:stCondLst>
                                            <p:cond delay="993"/>
                                          </p:stCondLst>
                                        </p:cTn>
                                        <p:tgtEl>
                                          <p:spTgt spid="81"/>
                                        </p:tgtEl>
                                        <p:attrNameLst>
                                          <p:attrName>ppt_y</p:attrName>
                                        </p:attrNameLst>
                                      </p:cBhvr>
                                      <p:tavLst>
                                        <p:tav tm="0" fmla="#ppt_y-sin(pi*$)/27">
                                          <p:val>
                                            <p:fltVal val="0"/>
                                          </p:val>
                                        </p:tav>
                                        <p:tav tm="100000">
                                          <p:val>
                                            <p:fltVal val="1"/>
                                          </p:val>
                                        </p:tav>
                                      </p:tavLst>
                                    </p:anim>
                                    <p:anim calcmode="lin" valueType="num">
                                      <p:cBhvr>
                                        <p:cTn id="38" dur="123" tmFilter="0, 0; 0.125,0.2665; 0.25,0.4; 0.375,0.465; 0.5,0.5;  0.625,0.535; 0.75,0.6; 0.875,0.7335; 1,1">
                                          <p:stCondLst>
                                            <p:cond delay="1242"/>
                                          </p:stCondLst>
                                        </p:cTn>
                                        <p:tgtEl>
                                          <p:spTgt spid="81"/>
                                        </p:tgtEl>
                                        <p:attrNameLst>
                                          <p:attrName>ppt_y</p:attrName>
                                        </p:attrNameLst>
                                      </p:cBhvr>
                                      <p:tavLst>
                                        <p:tav tm="0" fmla="#ppt_y-sin(pi*$)/81">
                                          <p:val>
                                            <p:fltVal val="0"/>
                                          </p:val>
                                        </p:tav>
                                        <p:tav tm="100000">
                                          <p:val>
                                            <p:fltVal val="1"/>
                                          </p:val>
                                        </p:tav>
                                      </p:tavLst>
                                    </p:anim>
                                    <p:animScale>
                                      <p:cBhvr>
                                        <p:cTn id="39" dur="20">
                                          <p:stCondLst>
                                            <p:cond delay="487"/>
                                          </p:stCondLst>
                                        </p:cTn>
                                        <p:tgtEl>
                                          <p:spTgt spid="81"/>
                                        </p:tgtEl>
                                      </p:cBhvr>
                                      <p:to x="100000" y="60000"/>
                                    </p:animScale>
                                    <p:animScale>
                                      <p:cBhvr>
                                        <p:cTn id="40" dur="124" decel="50000">
                                          <p:stCondLst>
                                            <p:cond delay="507"/>
                                          </p:stCondLst>
                                        </p:cTn>
                                        <p:tgtEl>
                                          <p:spTgt spid="81"/>
                                        </p:tgtEl>
                                      </p:cBhvr>
                                      <p:to x="100000" y="100000"/>
                                    </p:animScale>
                                    <p:animScale>
                                      <p:cBhvr>
                                        <p:cTn id="41" dur="20">
                                          <p:stCondLst>
                                            <p:cond delay="984"/>
                                          </p:stCondLst>
                                        </p:cTn>
                                        <p:tgtEl>
                                          <p:spTgt spid="81"/>
                                        </p:tgtEl>
                                      </p:cBhvr>
                                      <p:to x="100000" y="80000"/>
                                    </p:animScale>
                                    <p:animScale>
                                      <p:cBhvr>
                                        <p:cTn id="42" dur="124" decel="50000">
                                          <p:stCondLst>
                                            <p:cond delay="1004"/>
                                          </p:stCondLst>
                                        </p:cTn>
                                        <p:tgtEl>
                                          <p:spTgt spid="81"/>
                                        </p:tgtEl>
                                      </p:cBhvr>
                                      <p:to x="100000" y="100000"/>
                                    </p:animScale>
                                    <p:animScale>
                                      <p:cBhvr>
                                        <p:cTn id="43" dur="20">
                                          <p:stCondLst>
                                            <p:cond delay="1231"/>
                                          </p:stCondLst>
                                        </p:cTn>
                                        <p:tgtEl>
                                          <p:spTgt spid="81"/>
                                        </p:tgtEl>
                                      </p:cBhvr>
                                      <p:to x="100000" y="90000"/>
                                    </p:animScale>
                                    <p:animScale>
                                      <p:cBhvr>
                                        <p:cTn id="44" dur="124" decel="50000">
                                          <p:stCondLst>
                                            <p:cond delay="1251"/>
                                          </p:stCondLst>
                                        </p:cTn>
                                        <p:tgtEl>
                                          <p:spTgt spid="81"/>
                                        </p:tgtEl>
                                      </p:cBhvr>
                                      <p:to x="100000" y="100000"/>
                                    </p:animScale>
                                    <p:animScale>
                                      <p:cBhvr>
                                        <p:cTn id="45" dur="20">
                                          <p:stCondLst>
                                            <p:cond delay="1356"/>
                                          </p:stCondLst>
                                        </p:cTn>
                                        <p:tgtEl>
                                          <p:spTgt spid="81"/>
                                        </p:tgtEl>
                                      </p:cBhvr>
                                      <p:to x="100000" y="95000"/>
                                    </p:animScale>
                                    <p:animScale>
                                      <p:cBhvr>
                                        <p:cTn id="46" dur="124" decel="50000">
                                          <p:stCondLst>
                                            <p:cond delay="1376"/>
                                          </p:stCondLst>
                                        </p:cTn>
                                        <p:tgtEl>
                                          <p:spTgt spid="81"/>
                                        </p:tgtEl>
                                      </p:cBhvr>
                                      <p:to x="100000" y="100000"/>
                                    </p:animScale>
                                  </p:childTnLst>
                                </p:cTn>
                              </p:par>
                              <p:par>
                                <p:cTn id="47" presetID="26" presetClass="entr" presetSubtype="0" fill="hold" nodeType="withEffect">
                                  <p:stCondLst>
                                    <p:cond delay="3600"/>
                                  </p:stCondLst>
                                  <p:childTnLst>
                                    <p:set>
                                      <p:cBhvr>
                                        <p:cTn id="48" dur="1" fill="hold">
                                          <p:stCondLst>
                                            <p:cond delay="0"/>
                                          </p:stCondLst>
                                        </p:cTn>
                                        <p:tgtEl>
                                          <p:spTgt spid="159"/>
                                        </p:tgtEl>
                                        <p:attrNameLst>
                                          <p:attrName>style.visibility</p:attrName>
                                        </p:attrNameLst>
                                      </p:cBhvr>
                                      <p:to>
                                        <p:strVal val="visible"/>
                                      </p:to>
                                    </p:set>
                                    <p:animEffect transition="in" filter="wipe(down)">
                                      <p:cBhvr>
                                        <p:cTn id="49" dur="435">
                                          <p:stCondLst>
                                            <p:cond delay="0"/>
                                          </p:stCondLst>
                                        </p:cTn>
                                        <p:tgtEl>
                                          <p:spTgt spid="159"/>
                                        </p:tgtEl>
                                      </p:cBhvr>
                                    </p:animEffect>
                                    <p:anim calcmode="lin" valueType="num">
                                      <p:cBhvr>
                                        <p:cTn id="50" dur="1367" tmFilter="0,0; 0.14,0.36; 0.43,0.73; 0.71,0.91; 1.0,1.0">
                                          <p:stCondLst>
                                            <p:cond delay="0"/>
                                          </p:stCondLst>
                                        </p:cTn>
                                        <p:tgtEl>
                                          <p:spTgt spid="159"/>
                                        </p:tgtEl>
                                        <p:attrNameLst>
                                          <p:attrName>ppt_x</p:attrName>
                                        </p:attrNameLst>
                                      </p:cBhvr>
                                      <p:tavLst>
                                        <p:tav tm="0">
                                          <p:val>
                                            <p:strVal val="#ppt_x-0.25"/>
                                          </p:val>
                                        </p:tav>
                                        <p:tav tm="100000">
                                          <p:val>
                                            <p:strVal val="#ppt_x"/>
                                          </p:val>
                                        </p:tav>
                                      </p:tavLst>
                                    </p:anim>
                                    <p:anim calcmode="lin" valueType="num">
                                      <p:cBhvr>
                                        <p:cTn id="51" dur="498" tmFilter="0.0,0.0; 0.25,0.07; 0.50,0.2; 0.75,0.467; 1.0,1.0">
                                          <p:stCondLst>
                                            <p:cond delay="0"/>
                                          </p:stCondLst>
                                        </p:cTn>
                                        <p:tgtEl>
                                          <p:spTgt spid="159"/>
                                        </p:tgtEl>
                                        <p:attrNameLst>
                                          <p:attrName>ppt_y</p:attrName>
                                        </p:attrNameLst>
                                      </p:cBhvr>
                                      <p:tavLst>
                                        <p:tav tm="0" fmla="#ppt_y-sin(pi*$)/3">
                                          <p:val>
                                            <p:fltVal val="0.5"/>
                                          </p:val>
                                        </p:tav>
                                        <p:tav tm="100000">
                                          <p:val>
                                            <p:fltVal val="1"/>
                                          </p:val>
                                        </p:tav>
                                      </p:tavLst>
                                    </p:anim>
                                    <p:anim calcmode="lin" valueType="num">
                                      <p:cBhvr>
                                        <p:cTn id="52" dur="498" tmFilter="0, 0; 0.125,0.2665; 0.25,0.4; 0.375,0.465; 0.5,0.5;  0.625,0.535; 0.75,0.6; 0.875,0.7335; 1,1">
                                          <p:stCondLst>
                                            <p:cond delay="498"/>
                                          </p:stCondLst>
                                        </p:cTn>
                                        <p:tgtEl>
                                          <p:spTgt spid="159"/>
                                        </p:tgtEl>
                                        <p:attrNameLst>
                                          <p:attrName>ppt_y</p:attrName>
                                        </p:attrNameLst>
                                      </p:cBhvr>
                                      <p:tavLst>
                                        <p:tav tm="0" fmla="#ppt_y-sin(pi*$)/9">
                                          <p:val>
                                            <p:fltVal val="0"/>
                                          </p:val>
                                        </p:tav>
                                        <p:tav tm="100000">
                                          <p:val>
                                            <p:fltVal val="1"/>
                                          </p:val>
                                        </p:tav>
                                      </p:tavLst>
                                    </p:anim>
                                    <p:anim calcmode="lin" valueType="num">
                                      <p:cBhvr>
                                        <p:cTn id="53" dur="249" tmFilter="0, 0; 0.125,0.2665; 0.25,0.4; 0.375,0.465; 0.5,0.5;  0.625,0.535; 0.75,0.6; 0.875,0.7335; 1,1">
                                          <p:stCondLst>
                                            <p:cond delay="993"/>
                                          </p:stCondLst>
                                        </p:cTn>
                                        <p:tgtEl>
                                          <p:spTgt spid="159"/>
                                        </p:tgtEl>
                                        <p:attrNameLst>
                                          <p:attrName>ppt_y</p:attrName>
                                        </p:attrNameLst>
                                      </p:cBhvr>
                                      <p:tavLst>
                                        <p:tav tm="0" fmla="#ppt_y-sin(pi*$)/27">
                                          <p:val>
                                            <p:fltVal val="0"/>
                                          </p:val>
                                        </p:tav>
                                        <p:tav tm="100000">
                                          <p:val>
                                            <p:fltVal val="1"/>
                                          </p:val>
                                        </p:tav>
                                      </p:tavLst>
                                    </p:anim>
                                    <p:anim calcmode="lin" valueType="num">
                                      <p:cBhvr>
                                        <p:cTn id="54" dur="123" tmFilter="0, 0; 0.125,0.2665; 0.25,0.4; 0.375,0.465; 0.5,0.5;  0.625,0.535; 0.75,0.6; 0.875,0.7335; 1,1">
                                          <p:stCondLst>
                                            <p:cond delay="1242"/>
                                          </p:stCondLst>
                                        </p:cTn>
                                        <p:tgtEl>
                                          <p:spTgt spid="159"/>
                                        </p:tgtEl>
                                        <p:attrNameLst>
                                          <p:attrName>ppt_y</p:attrName>
                                        </p:attrNameLst>
                                      </p:cBhvr>
                                      <p:tavLst>
                                        <p:tav tm="0" fmla="#ppt_y-sin(pi*$)/81">
                                          <p:val>
                                            <p:fltVal val="0"/>
                                          </p:val>
                                        </p:tav>
                                        <p:tav tm="100000">
                                          <p:val>
                                            <p:fltVal val="1"/>
                                          </p:val>
                                        </p:tav>
                                      </p:tavLst>
                                    </p:anim>
                                    <p:animScale>
                                      <p:cBhvr>
                                        <p:cTn id="55" dur="20">
                                          <p:stCondLst>
                                            <p:cond delay="487"/>
                                          </p:stCondLst>
                                        </p:cTn>
                                        <p:tgtEl>
                                          <p:spTgt spid="159"/>
                                        </p:tgtEl>
                                      </p:cBhvr>
                                      <p:to x="100000" y="60000"/>
                                    </p:animScale>
                                    <p:animScale>
                                      <p:cBhvr>
                                        <p:cTn id="56" dur="124" decel="50000">
                                          <p:stCondLst>
                                            <p:cond delay="507"/>
                                          </p:stCondLst>
                                        </p:cTn>
                                        <p:tgtEl>
                                          <p:spTgt spid="159"/>
                                        </p:tgtEl>
                                      </p:cBhvr>
                                      <p:to x="100000" y="100000"/>
                                    </p:animScale>
                                    <p:animScale>
                                      <p:cBhvr>
                                        <p:cTn id="57" dur="20">
                                          <p:stCondLst>
                                            <p:cond delay="984"/>
                                          </p:stCondLst>
                                        </p:cTn>
                                        <p:tgtEl>
                                          <p:spTgt spid="159"/>
                                        </p:tgtEl>
                                      </p:cBhvr>
                                      <p:to x="100000" y="80000"/>
                                    </p:animScale>
                                    <p:animScale>
                                      <p:cBhvr>
                                        <p:cTn id="58" dur="124" decel="50000">
                                          <p:stCondLst>
                                            <p:cond delay="1004"/>
                                          </p:stCondLst>
                                        </p:cTn>
                                        <p:tgtEl>
                                          <p:spTgt spid="159"/>
                                        </p:tgtEl>
                                      </p:cBhvr>
                                      <p:to x="100000" y="100000"/>
                                    </p:animScale>
                                    <p:animScale>
                                      <p:cBhvr>
                                        <p:cTn id="59" dur="20">
                                          <p:stCondLst>
                                            <p:cond delay="1231"/>
                                          </p:stCondLst>
                                        </p:cTn>
                                        <p:tgtEl>
                                          <p:spTgt spid="159"/>
                                        </p:tgtEl>
                                      </p:cBhvr>
                                      <p:to x="100000" y="90000"/>
                                    </p:animScale>
                                    <p:animScale>
                                      <p:cBhvr>
                                        <p:cTn id="60" dur="124" decel="50000">
                                          <p:stCondLst>
                                            <p:cond delay="1251"/>
                                          </p:stCondLst>
                                        </p:cTn>
                                        <p:tgtEl>
                                          <p:spTgt spid="159"/>
                                        </p:tgtEl>
                                      </p:cBhvr>
                                      <p:to x="100000" y="100000"/>
                                    </p:animScale>
                                    <p:animScale>
                                      <p:cBhvr>
                                        <p:cTn id="61" dur="20">
                                          <p:stCondLst>
                                            <p:cond delay="1356"/>
                                          </p:stCondLst>
                                        </p:cTn>
                                        <p:tgtEl>
                                          <p:spTgt spid="159"/>
                                        </p:tgtEl>
                                      </p:cBhvr>
                                      <p:to x="100000" y="95000"/>
                                    </p:animScale>
                                    <p:animScale>
                                      <p:cBhvr>
                                        <p:cTn id="62" dur="124" decel="50000">
                                          <p:stCondLst>
                                            <p:cond delay="1376"/>
                                          </p:stCondLst>
                                        </p:cTn>
                                        <p:tgtEl>
                                          <p:spTgt spid="159"/>
                                        </p:tgtEl>
                                      </p:cBhvr>
                                      <p:to x="100000" y="100000"/>
                                    </p:animScale>
                                  </p:childTnLst>
                                </p:cTn>
                              </p:par>
                              <p:par>
                                <p:cTn id="63" presetID="26" presetClass="entr" presetSubtype="0" fill="hold" nodeType="withEffect">
                                  <p:stCondLst>
                                    <p:cond delay="4700"/>
                                  </p:stCondLst>
                                  <p:childTnLst>
                                    <p:set>
                                      <p:cBhvr>
                                        <p:cTn id="64" dur="1" fill="hold">
                                          <p:stCondLst>
                                            <p:cond delay="0"/>
                                          </p:stCondLst>
                                        </p:cTn>
                                        <p:tgtEl>
                                          <p:spTgt spid="150"/>
                                        </p:tgtEl>
                                        <p:attrNameLst>
                                          <p:attrName>style.visibility</p:attrName>
                                        </p:attrNameLst>
                                      </p:cBhvr>
                                      <p:to>
                                        <p:strVal val="visible"/>
                                      </p:to>
                                    </p:set>
                                    <p:animEffect transition="in" filter="wipe(down)">
                                      <p:cBhvr>
                                        <p:cTn id="65" dur="435">
                                          <p:stCondLst>
                                            <p:cond delay="0"/>
                                          </p:stCondLst>
                                        </p:cTn>
                                        <p:tgtEl>
                                          <p:spTgt spid="150"/>
                                        </p:tgtEl>
                                      </p:cBhvr>
                                    </p:animEffect>
                                    <p:anim calcmode="lin" valueType="num">
                                      <p:cBhvr>
                                        <p:cTn id="66" dur="1367" tmFilter="0,0; 0.14,0.36; 0.43,0.73; 0.71,0.91; 1.0,1.0">
                                          <p:stCondLst>
                                            <p:cond delay="0"/>
                                          </p:stCondLst>
                                        </p:cTn>
                                        <p:tgtEl>
                                          <p:spTgt spid="150"/>
                                        </p:tgtEl>
                                        <p:attrNameLst>
                                          <p:attrName>ppt_x</p:attrName>
                                        </p:attrNameLst>
                                      </p:cBhvr>
                                      <p:tavLst>
                                        <p:tav tm="0">
                                          <p:val>
                                            <p:strVal val="#ppt_x-0.25"/>
                                          </p:val>
                                        </p:tav>
                                        <p:tav tm="100000">
                                          <p:val>
                                            <p:strVal val="#ppt_x"/>
                                          </p:val>
                                        </p:tav>
                                      </p:tavLst>
                                    </p:anim>
                                    <p:anim calcmode="lin" valueType="num">
                                      <p:cBhvr>
                                        <p:cTn id="67" dur="498" tmFilter="0.0,0.0; 0.25,0.07; 0.50,0.2; 0.75,0.467; 1.0,1.0">
                                          <p:stCondLst>
                                            <p:cond delay="0"/>
                                          </p:stCondLst>
                                        </p:cTn>
                                        <p:tgtEl>
                                          <p:spTgt spid="150"/>
                                        </p:tgtEl>
                                        <p:attrNameLst>
                                          <p:attrName>ppt_y</p:attrName>
                                        </p:attrNameLst>
                                      </p:cBhvr>
                                      <p:tavLst>
                                        <p:tav tm="0" fmla="#ppt_y-sin(pi*$)/3">
                                          <p:val>
                                            <p:fltVal val="0.5"/>
                                          </p:val>
                                        </p:tav>
                                        <p:tav tm="100000">
                                          <p:val>
                                            <p:fltVal val="1"/>
                                          </p:val>
                                        </p:tav>
                                      </p:tavLst>
                                    </p:anim>
                                    <p:anim calcmode="lin" valueType="num">
                                      <p:cBhvr>
                                        <p:cTn id="68" dur="498" tmFilter="0, 0; 0.125,0.2665; 0.25,0.4; 0.375,0.465; 0.5,0.5;  0.625,0.535; 0.75,0.6; 0.875,0.7335; 1,1">
                                          <p:stCondLst>
                                            <p:cond delay="498"/>
                                          </p:stCondLst>
                                        </p:cTn>
                                        <p:tgtEl>
                                          <p:spTgt spid="150"/>
                                        </p:tgtEl>
                                        <p:attrNameLst>
                                          <p:attrName>ppt_y</p:attrName>
                                        </p:attrNameLst>
                                      </p:cBhvr>
                                      <p:tavLst>
                                        <p:tav tm="0" fmla="#ppt_y-sin(pi*$)/9">
                                          <p:val>
                                            <p:fltVal val="0"/>
                                          </p:val>
                                        </p:tav>
                                        <p:tav tm="100000">
                                          <p:val>
                                            <p:fltVal val="1"/>
                                          </p:val>
                                        </p:tav>
                                      </p:tavLst>
                                    </p:anim>
                                    <p:anim calcmode="lin" valueType="num">
                                      <p:cBhvr>
                                        <p:cTn id="69" dur="249" tmFilter="0, 0; 0.125,0.2665; 0.25,0.4; 0.375,0.465; 0.5,0.5;  0.625,0.535; 0.75,0.6; 0.875,0.7335; 1,1">
                                          <p:stCondLst>
                                            <p:cond delay="993"/>
                                          </p:stCondLst>
                                        </p:cTn>
                                        <p:tgtEl>
                                          <p:spTgt spid="150"/>
                                        </p:tgtEl>
                                        <p:attrNameLst>
                                          <p:attrName>ppt_y</p:attrName>
                                        </p:attrNameLst>
                                      </p:cBhvr>
                                      <p:tavLst>
                                        <p:tav tm="0" fmla="#ppt_y-sin(pi*$)/27">
                                          <p:val>
                                            <p:fltVal val="0"/>
                                          </p:val>
                                        </p:tav>
                                        <p:tav tm="100000">
                                          <p:val>
                                            <p:fltVal val="1"/>
                                          </p:val>
                                        </p:tav>
                                      </p:tavLst>
                                    </p:anim>
                                    <p:anim calcmode="lin" valueType="num">
                                      <p:cBhvr>
                                        <p:cTn id="70" dur="123" tmFilter="0, 0; 0.125,0.2665; 0.25,0.4; 0.375,0.465; 0.5,0.5;  0.625,0.535; 0.75,0.6; 0.875,0.7335; 1,1">
                                          <p:stCondLst>
                                            <p:cond delay="1242"/>
                                          </p:stCondLst>
                                        </p:cTn>
                                        <p:tgtEl>
                                          <p:spTgt spid="150"/>
                                        </p:tgtEl>
                                        <p:attrNameLst>
                                          <p:attrName>ppt_y</p:attrName>
                                        </p:attrNameLst>
                                      </p:cBhvr>
                                      <p:tavLst>
                                        <p:tav tm="0" fmla="#ppt_y-sin(pi*$)/81">
                                          <p:val>
                                            <p:fltVal val="0"/>
                                          </p:val>
                                        </p:tav>
                                        <p:tav tm="100000">
                                          <p:val>
                                            <p:fltVal val="1"/>
                                          </p:val>
                                        </p:tav>
                                      </p:tavLst>
                                    </p:anim>
                                    <p:animScale>
                                      <p:cBhvr>
                                        <p:cTn id="71" dur="20">
                                          <p:stCondLst>
                                            <p:cond delay="487"/>
                                          </p:stCondLst>
                                        </p:cTn>
                                        <p:tgtEl>
                                          <p:spTgt spid="150"/>
                                        </p:tgtEl>
                                      </p:cBhvr>
                                      <p:to x="100000" y="60000"/>
                                    </p:animScale>
                                    <p:animScale>
                                      <p:cBhvr>
                                        <p:cTn id="72" dur="124" decel="50000">
                                          <p:stCondLst>
                                            <p:cond delay="507"/>
                                          </p:stCondLst>
                                        </p:cTn>
                                        <p:tgtEl>
                                          <p:spTgt spid="150"/>
                                        </p:tgtEl>
                                      </p:cBhvr>
                                      <p:to x="100000" y="100000"/>
                                    </p:animScale>
                                    <p:animScale>
                                      <p:cBhvr>
                                        <p:cTn id="73" dur="20">
                                          <p:stCondLst>
                                            <p:cond delay="984"/>
                                          </p:stCondLst>
                                        </p:cTn>
                                        <p:tgtEl>
                                          <p:spTgt spid="150"/>
                                        </p:tgtEl>
                                      </p:cBhvr>
                                      <p:to x="100000" y="80000"/>
                                    </p:animScale>
                                    <p:animScale>
                                      <p:cBhvr>
                                        <p:cTn id="74" dur="124" decel="50000">
                                          <p:stCondLst>
                                            <p:cond delay="1004"/>
                                          </p:stCondLst>
                                        </p:cTn>
                                        <p:tgtEl>
                                          <p:spTgt spid="150"/>
                                        </p:tgtEl>
                                      </p:cBhvr>
                                      <p:to x="100000" y="100000"/>
                                    </p:animScale>
                                    <p:animScale>
                                      <p:cBhvr>
                                        <p:cTn id="75" dur="20">
                                          <p:stCondLst>
                                            <p:cond delay="1231"/>
                                          </p:stCondLst>
                                        </p:cTn>
                                        <p:tgtEl>
                                          <p:spTgt spid="150"/>
                                        </p:tgtEl>
                                      </p:cBhvr>
                                      <p:to x="100000" y="90000"/>
                                    </p:animScale>
                                    <p:animScale>
                                      <p:cBhvr>
                                        <p:cTn id="76" dur="124" decel="50000">
                                          <p:stCondLst>
                                            <p:cond delay="1251"/>
                                          </p:stCondLst>
                                        </p:cTn>
                                        <p:tgtEl>
                                          <p:spTgt spid="150"/>
                                        </p:tgtEl>
                                      </p:cBhvr>
                                      <p:to x="100000" y="100000"/>
                                    </p:animScale>
                                    <p:animScale>
                                      <p:cBhvr>
                                        <p:cTn id="77" dur="20">
                                          <p:stCondLst>
                                            <p:cond delay="1356"/>
                                          </p:stCondLst>
                                        </p:cTn>
                                        <p:tgtEl>
                                          <p:spTgt spid="150"/>
                                        </p:tgtEl>
                                      </p:cBhvr>
                                      <p:to x="100000" y="95000"/>
                                    </p:animScale>
                                    <p:animScale>
                                      <p:cBhvr>
                                        <p:cTn id="78" dur="124" decel="50000">
                                          <p:stCondLst>
                                            <p:cond delay="1376"/>
                                          </p:stCondLst>
                                        </p:cTn>
                                        <p:tgtEl>
                                          <p:spTgt spid="150"/>
                                        </p:tgtEl>
                                      </p:cBhvr>
                                      <p:to x="100000" y="100000"/>
                                    </p:animScale>
                                  </p:childTnLst>
                                </p:cTn>
                              </p:par>
                            </p:childTnLst>
                          </p:cTn>
                        </p:par>
                        <p:par>
                          <p:cTn id="79" fill="hold">
                            <p:stCondLst>
                              <p:cond delay="6200"/>
                            </p:stCondLst>
                            <p:childTnLst>
                              <p:par>
                                <p:cTn id="80" presetID="25" presetClass="entr" presetSubtype="0" fill="hold" nodeType="afterEffect">
                                  <p:stCondLst>
                                    <p:cond delay="0"/>
                                  </p:stCondLst>
                                  <p:childTnLst>
                                    <p:set>
                                      <p:cBhvr>
                                        <p:cTn id="81" dur="1" fill="hold">
                                          <p:stCondLst>
                                            <p:cond delay="0"/>
                                          </p:stCondLst>
                                        </p:cTn>
                                        <p:tgtEl>
                                          <p:spTgt spid="168"/>
                                        </p:tgtEl>
                                        <p:attrNameLst>
                                          <p:attrName>style.visibility</p:attrName>
                                        </p:attrNameLst>
                                      </p:cBhvr>
                                      <p:to>
                                        <p:strVal val="visible"/>
                                      </p:to>
                                    </p:set>
                                    <p:anim calcmode="lin" valueType="num">
                                      <p:cBhvr>
                                        <p:cTn id="82" dur="500" decel="50000" fill="hold">
                                          <p:stCondLst>
                                            <p:cond delay="0"/>
                                          </p:stCondLst>
                                        </p:cTn>
                                        <p:tgtEl>
                                          <p:spTgt spid="168"/>
                                        </p:tgtEl>
                                        <p:attrNameLst>
                                          <p:attrName>style.rotation</p:attrName>
                                        </p:attrNameLst>
                                      </p:cBhvr>
                                      <p:tavLst>
                                        <p:tav tm="0">
                                          <p:val>
                                            <p:fltVal val="-90"/>
                                          </p:val>
                                        </p:tav>
                                        <p:tav tm="100000">
                                          <p:val>
                                            <p:fltVal val="0"/>
                                          </p:val>
                                        </p:tav>
                                      </p:tavLst>
                                    </p:anim>
                                    <p:anim calcmode="lin" valueType="num">
                                      <p:cBhvr>
                                        <p:cTn id="83" dur="500" decel="50000" fill="hold">
                                          <p:stCondLst>
                                            <p:cond delay="0"/>
                                          </p:stCondLst>
                                        </p:cTn>
                                        <p:tgtEl>
                                          <p:spTgt spid="168"/>
                                        </p:tgtEl>
                                        <p:attrNameLst>
                                          <p:attrName>ppt_w</p:attrName>
                                        </p:attrNameLst>
                                      </p:cBhvr>
                                      <p:tavLst>
                                        <p:tav tm="0">
                                          <p:val>
                                            <p:strVal val="#ppt_w"/>
                                          </p:val>
                                        </p:tav>
                                        <p:tav tm="100000">
                                          <p:val>
                                            <p:strVal val="#ppt_w*.05"/>
                                          </p:val>
                                        </p:tav>
                                      </p:tavLst>
                                    </p:anim>
                                    <p:anim calcmode="lin" valueType="num">
                                      <p:cBhvr>
                                        <p:cTn id="84" dur="500" accel="50000" fill="hold">
                                          <p:stCondLst>
                                            <p:cond delay="500"/>
                                          </p:stCondLst>
                                        </p:cTn>
                                        <p:tgtEl>
                                          <p:spTgt spid="168"/>
                                        </p:tgtEl>
                                        <p:attrNameLst>
                                          <p:attrName>ppt_w</p:attrName>
                                        </p:attrNameLst>
                                      </p:cBhvr>
                                      <p:tavLst>
                                        <p:tav tm="0">
                                          <p:val>
                                            <p:strVal val="#ppt_w*.05"/>
                                          </p:val>
                                        </p:tav>
                                        <p:tav tm="100000">
                                          <p:val>
                                            <p:strVal val="#ppt_w"/>
                                          </p:val>
                                        </p:tav>
                                      </p:tavLst>
                                    </p:anim>
                                    <p:anim calcmode="lin" valueType="num">
                                      <p:cBhvr>
                                        <p:cTn id="85" dur="1000" fill="hold"/>
                                        <p:tgtEl>
                                          <p:spTgt spid="168"/>
                                        </p:tgtEl>
                                        <p:attrNameLst>
                                          <p:attrName>ppt_h</p:attrName>
                                        </p:attrNameLst>
                                      </p:cBhvr>
                                      <p:tavLst>
                                        <p:tav tm="0">
                                          <p:val>
                                            <p:strVal val="#ppt_h"/>
                                          </p:val>
                                        </p:tav>
                                        <p:tav tm="100000">
                                          <p:val>
                                            <p:strVal val="#ppt_h"/>
                                          </p:val>
                                        </p:tav>
                                      </p:tavLst>
                                    </p:anim>
                                    <p:anim calcmode="lin" valueType="num">
                                      <p:cBhvr>
                                        <p:cTn id="86" dur="500" decel="50000" fill="hold">
                                          <p:stCondLst>
                                            <p:cond delay="0"/>
                                          </p:stCondLst>
                                        </p:cTn>
                                        <p:tgtEl>
                                          <p:spTgt spid="168"/>
                                        </p:tgtEl>
                                        <p:attrNameLst>
                                          <p:attrName>ppt_x</p:attrName>
                                        </p:attrNameLst>
                                      </p:cBhvr>
                                      <p:tavLst>
                                        <p:tav tm="0">
                                          <p:val>
                                            <p:strVal val="#ppt_x+.4"/>
                                          </p:val>
                                        </p:tav>
                                        <p:tav tm="100000">
                                          <p:val>
                                            <p:strVal val="#ppt_x"/>
                                          </p:val>
                                        </p:tav>
                                      </p:tavLst>
                                    </p:anim>
                                    <p:anim calcmode="lin" valueType="num">
                                      <p:cBhvr>
                                        <p:cTn id="87" dur="500" decel="50000" fill="hold">
                                          <p:stCondLst>
                                            <p:cond delay="0"/>
                                          </p:stCondLst>
                                        </p:cTn>
                                        <p:tgtEl>
                                          <p:spTgt spid="168"/>
                                        </p:tgtEl>
                                        <p:attrNameLst>
                                          <p:attrName>ppt_y</p:attrName>
                                        </p:attrNameLst>
                                      </p:cBhvr>
                                      <p:tavLst>
                                        <p:tav tm="0">
                                          <p:val>
                                            <p:strVal val="#ppt_y-.2"/>
                                          </p:val>
                                        </p:tav>
                                        <p:tav tm="100000">
                                          <p:val>
                                            <p:strVal val="#ppt_y+.1"/>
                                          </p:val>
                                        </p:tav>
                                      </p:tavLst>
                                    </p:anim>
                                    <p:anim calcmode="lin" valueType="num">
                                      <p:cBhvr>
                                        <p:cTn id="88" dur="500" accel="50000" fill="hold">
                                          <p:stCondLst>
                                            <p:cond delay="500"/>
                                          </p:stCondLst>
                                        </p:cTn>
                                        <p:tgtEl>
                                          <p:spTgt spid="168"/>
                                        </p:tgtEl>
                                        <p:attrNameLst>
                                          <p:attrName>ppt_y</p:attrName>
                                        </p:attrNameLst>
                                      </p:cBhvr>
                                      <p:tavLst>
                                        <p:tav tm="0">
                                          <p:val>
                                            <p:strVal val="#ppt_y+.1"/>
                                          </p:val>
                                        </p:tav>
                                        <p:tav tm="100000">
                                          <p:val>
                                            <p:strVal val="#ppt_y"/>
                                          </p:val>
                                        </p:tav>
                                      </p:tavLst>
                                    </p:anim>
                                    <p:animEffect transition="in" filter="fade">
                                      <p:cBhvr>
                                        <p:cTn id="89" dur="1000" decel="50000">
                                          <p:stCondLst>
                                            <p:cond delay="0"/>
                                          </p:stCondLst>
                                        </p:cTn>
                                        <p:tgtEl>
                                          <p:spTgt spid="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a:grpSpLocks/>
          </p:cNvGrpSpPr>
          <p:nvPr/>
        </p:nvGrpSpPr>
        <p:grpSpPr bwMode="auto">
          <a:xfrm>
            <a:off x="2256367" y="3922184"/>
            <a:ext cx="3615267" cy="2675467"/>
            <a:chOff x="1692275" y="2941638"/>
            <a:chExt cx="2710721" cy="2006600"/>
          </a:xfrm>
        </p:grpSpPr>
        <p:grpSp>
          <p:nvGrpSpPr>
            <p:cNvPr id="15" name="组合 3"/>
            <p:cNvGrpSpPr>
              <a:grpSpLocks/>
            </p:cNvGrpSpPr>
            <p:nvPr/>
          </p:nvGrpSpPr>
          <p:grpSpPr bwMode="auto">
            <a:xfrm>
              <a:off x="1692275" y="3055409"/>
              <a:ext cx="2710721" cy="1892829"/>
              <a:chOff x="1692275" y="3055409"/>
              <a:chExt cx="2710721" cy="1892829"/>
            </a:xfrm>
          </p:grpSpPr>
          <p:sp>
            <p:nvSpPr>
              <p:cNvPr id="17" name="AutoShape 3"/>
              <p:cNvSpPr>
                <a:spLocks noChangeArrowheads="1"/>
              </p:cNvSpPr>
              <p:nvPr/>
            </p:nvSpPr>
            <p:spPr bwMode="auto">
              <a:xfrm>
                <a:off x="1692275" y="4011613"/>
                <a:ext cx="2707547" cy="936625"/>
              </a:xfrm>
              <a:prstGeom prst="flowChartManualOperation">
                <a:avLst/>
              </a:prstGeom>
              <a:gradFill rotWithShape="1">
                <a:gsLst>
                  <a:gs pos="0">
                    <a:srgbClr val="000000">
                      <a:alpha val="20000"/>
                    </a:srgbClr>
                  </a:gs>
                  <a:gs pos="100000">
                    <a:srgbClr val="000000">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zh-CN" altLang="en-US" sz="1600" kern="0">
                  <a:solidFill>
                    <a:sysClr val="windowText" lastClr="000000"/>
                  </a:solidFill>
                </a:endParaRPr>
              </a:p>
            </p:txBody>
          </p:sp>
          <p:grpSp>
            <p:nvGrpSpPr>
              <p:cNvPr id="18" name="Group 3"/>
              <p:cNvGrpSpPr>
                <a:grpSpLocks/>
              </p:cNvGrpSpPr>
              <p:nvPr/>
            </p:nvGrpSpPr>
            <p:grpSpPr bwMode="auto">
              <a:xfrm>
                <a:off x="1693446" y="3055409"/>
                <a:ext cx="2709550" cy="1274380"/>
                <a:chOff x="0" y="0"/>
                <a:chExt cx="2304" cy="1080"/>
              </a:xfrm>
            </p:grpSpPr>
            <p:sp>
              <p:nvSpPr>
                <p:cNvPr id="20" name="Freeform 5"/>
                <p:cNvSpPr>
                  <a:spLocks/>
                </p:cNvSpPr>
                <p:nvPr/>
              </p:nvSpPr>
              <p:spPr bwMode="auto">
                <a:xfrm>
                  <a:off x="0" y="0"/>
                  <a:ext cx="2304" cy="1079"/>
                </a:xfrm>
                <a:custGeom>
                  <a:avLst/>
                  <a:gdLst>
                    <a:gd name="T0" fmla="*/ 2304 w 2304"/>
                    <a:gd name="T1" fmla="*/ 792 h 1080"/>
                    <a:gd name="T2" fmla="*/ 2298 w 2304"/>
                    <a:gd name="T3" fmla="*/ 822 h 1080"/>
                    <a:gd name="T4" fmla="*/ 2280 w 2304"/>
                    <a:gd name="T5" fmla="*/ 850 h 1080"/>
                    <a:gd name="T6" fmla="*/ 2252 w 2304"/>
                    <a:gd name="T7" fmla="*/ 878 h 1080"/>
                    <a:gd name="T8" fmla="*/ 2214 w 2304"/>
                    <a:gd name="T9" fmla="*/ 904 h 1080"/>
                    <a:gd name="T10" fmla="*/ 2164 w 2304"/>
                    <a:gd name="T11" fmla="*/ 930 h 1080"/>
                    <a:gd name="T12" fmla="*/ 2040 w 2304"/>
                    <a:gd name="T13" fmla="*/ 976 h 1080"/>
                    <a:gd name="T14" fmla="*/ 1884 w 2304"/>
                    <a:gd name="T15" fmla="*/ 1014 h 1080"/>
                    <a:gd name="T16" fmla="*/ 1702 w 2304"/>
                    <a:gd name="T17" fmla="*/ 1046 h 1080"/>
                    <a:gd name="T18" fmla="*/ 1494 w 2304"/>
                    <a:gd name="T19" fmla="*/ 1068 h 1080"/>
                    <a:gd name="T20" fmla="*/ 1270 w 2304"/>
                    <a:gd name="T21" fmla="*/ 1078 h 1080"/>
                    <a:gd name="T22" fmla="*/ 1034 w 2304"/>
                    <a:gd name="T23" fmla="*/ 1078 h 1080"/>
                    <a:gd name="T24" fmla="*/ 810 w 2304"/>
                    <a:gd name="T25" fmla="*/ 1068 h 1080"/>
                    <a:gd name="T26" fmla="*/ 602 w 2304"/>
                    <a:gd name="T27" fmla="*/ 1046 h 1080"/>
                    <a:gd name="T28" fmla="*/ 420 w 2304"/>
                    <a:gd name="T29" fmla="*/ 1014 h 1080"/>
                    <a:gd name="T30" fmla="*/ 264 w 2304"/>
                    <a:gd name="T31" fmla="*/ 976 h 1080"/>
                    <a:gd name="T32" fmla="*/ 140 w 2304"/>
                    <a:gd name="T33" fmla="*/ 930 h 1080"/>
                    <a:gd name="T34" fmla="*/ 90 w 2304"/>
                    <a:gd name="T35" fmla="*/ 904 h 1080"/>
                    <a:gd name="T36" fmla="*/ 52 w 2304"/>
                    <a:gd name="T37" fmla="*/ 878 h 1080"/>
                    <a:gd name="T38" fmla="*/ 24 w 2304"/>
                    <a:gd name="T39" fmla="*/ 850 h 1080"/>
                    <a:gd name="T40" fmla="*/ 6 w 2304"/>
                    <a:gd name="T41" fmla="*/ 822 h 1080"/>
                    <a:gd name="T42" fmla="*/ 0 w 2304"/>
                    <a:gd name="T43" fmla="*/ 792 h 1080"/>
                    <a:gd name="T44" fmla="*/ 290 w 2304"/>
                    <a:gd name="T45" fmla="*/ 204 h 1080"/>
                    <a:gd name="T46" fmla="*/ 298 w 2304"/>
                    <a:gd name="T47" fmla="*/ 184 h 1080"/>
                    <a:gd name="T48" fmla="*/ 316 w 2304"/>
                    <a:gd name="T49" fmla="*/ 162 h 1080"/>
                    <a:gd name="T50" fmla="*/ 340 w 2304"/>
                    <a:gd name="T51" fmla="*/ 142 h 1080"/>
                    <a:gd name="T52" fmla="*/ 392 w 2304"/>
                    <a:gd name="T53" fmla="*/ 114 h 1080"/>
                    <a:gd name="T54" fmla="*/ 486 w 2304"/>
                    <a:gd name="T55" fmla="*/ 78 h 1080"/>
                    <a:gd name="T56" fmla="*/ 602 w 2304"/>
                    <a:gd name="T57" fmla="*/ 50 h 1080"/>
                    <a:gd name="T58" fmla="*/ 740 w 2304"/>
                    <a:gd name="T59" fmla="*/ 26 h 1080"/>
                    <a:gd name="T60" fmla="*/ 896 w 2304"/>
                    <a:gd name="T61" fmla="*/ 10 h 1080"/>
                    <a:gd name="T62" fmla="*/ 1064 w 2304"/>
                    <a:gd name="T63" fmla="*/ 2 h 1080"/>
                    <a:gd name="T64" fmla="*/ 1240 w 2304"/>
                    <a:gd name="T65" fmla="*/ 2 h 1080"/>
                    <a:gd name="T66" fmla="*/ 1408 w 2304"/>
                    <a:gd name="T67" fmla="*/ 10 h 1080"/>
                    <a:gd name="T68" fmla="*/ 1564 w 2304"/>
                    <a:gd name="T69" fmla="*/ 26 h 1080"/>
                    <a:gd name="T70" fmla="*/ 1702 w 2304"/>
                    <a:gd name="T71" fmla="*/ 50 h 1080"/>
                    <a:gd name="T72" fmla="*/ 1818 w 2304"/>
                    <a:gd name="T73" fmla="*/ 78 h 1080"/>
                    <a:gd name="T74" fmla="*/ 1912 w 2304"/>
                    <a:gd name="T75" fmla="*/ 114 h 1080"/>
                    <a:gd name="T76" fmla="*/ 1964 w 2304"/>
                    <a:gd name="T77" fmla="*/ 142 h 1080"/>
                    <a:gd name="T78" fmla="*/ 1988 w 2304"/>
                    <a:gd name="T79" fmla="*/ 162 h 1080"/>
                    <a:gd name="T80" fmla="*/ 2006 w 2304"/>
                    <a:gd name="T81" fmla="*/ 184 h 1080"/>
                    <a:gd name="T82" fmla="*/ 2014 w 2304"/>
                    <a:gd name="T83" fmla="*/ 204 h 1080"/>
                    <a:gd name="T84" fmla="*/ 0 w 2304"/>
                    <a:gd name="T85" fmla="*/ 0 h 1080"/>
                    <a:gd name="T86" fmla="*/ 2304 w 2304"/>
                    <a:gd name="T87" fmla="*/ 1080 h 1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T84" t="T85" r="T86" b="T87"/>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gradFill rotWithShape="1">
                  <a:gsLst>
                    <a:gs pos="0">
                      <a:srgbClr val="0A92E6"/>
                    </a:gs>
                    <a:gs pos="100000">
                      <a:srgbClr val="0B469D"/>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600" kern="0">
                    <a:solidFill>
                      <a:sysClr val="windowText" lastClr="000000"/>
                    </a:solidFill>
                  </a:endParaRPr>
                </a:p>
              </p:txBody>
            </p:sp>
            <p:sp>
              <p:nvSpPr>
                <p:cNvPr id="21" name="Freeform 6"/>
                <p:cNvSpPr>
                  <a:spLocks/>
                </p:cNvSpPr>
                <p:nvPr/>
              </p:nvSpPr>
              <p:spPr bwMode="auto">
                <a:xfrm>
                  <a:off x="288" y="0"/>
                  <a:ext cx="1729"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690 w 1728"/>
                    <a:gd name="T23" fmla="*/ 428 h 432"/>
                    <a:gd name="T24" fmla="*/ 528 w 1728"/>
                    <a:gd name="T25" fmla="*/ 416 h 432"/>
                    <a:gd name="T26" fmla="*/ 380 w 1728"/>
                    <a:gd name="T27" fmla="*/ 396 h 432"/>
                    <a:gd name="T28" fmla="*/ 254 w 1728"/>
                    <a:gd name="T29" fmla="*/ 368 h 432"/>
                    <a:gd name="T30" fmla="*/ 148 w 1728"/>
                    <a:gd name="T31" fmla="*/ 336 h 432"/>
                    <a:gd name="T32" fmla="*/ 68 w 1728"/>
                    <a:gd name="T33" fmla="*/ 300 h 432"/>
                    <a:gd name="T34" fmla="*/ 38 w 1728"/>
                    <a:gd name="T35" fmla="*/ 280 h 432"/>
                    <a:gd name="T36" fmla="*/ 18 w 1728"/>
                    <a:gd name="T37" fmla="*/ 260 h 432"/>
                    <a:gd name="T38" fmla="*/ 4 w 1728"/>
                    <a:gd name="T39" fmla="*/ 238 h 432"/>
                    <a:gd name="T40" fmla="*/ 0 w 1728"/>
                    <a:gd name="T41" fmla="*/ 216 h 432"/>
                    <a:gd name="T42" fmla="*/ 4 w 1728"/>
                    <a:gd name="T43" fmla="*/ 194 h 432"/>
                    <a:gd name="T44" fmla="*/ 18 w 1728"/>
                    <a:gd name="T45" fmla="*/ 172 h 432"/>
                    <a:gd name="T46" fmla="*/ 38 w 1728"/>
                    <a:gd name="T47" fmla="*/ 152 h 432"/>
                    <a:gd name="T48" fmla="*/ 68 w 1728"/>
                    <a:gd name="T49" fmla="*/ 132 h 432"/>
                    <a:gd name="T50" fmla="*/ 148 w 1728"/>
                    <a:gd name="T51" fmla="*/ 96 h 432"/>
                    <a:gd name="T52" fmla="*/ 254 w 1728"/>
                    <a:gd name="T53" fmla="*/ 64 h 432"/>
                    <a:gd name="T54" fmla="*/ 380 w 1728"/>
                    <a:gd name="T55" fmla="*/ 36 h 432"/>
                    <a:gd name="T56" fmla="*/ 528 w 1728"/>
                    <a:gd name="T57" fmla="*/ 16 h 432"/>
                    <a:gd name="T58" fmla="*/ 690 w 1728"/>
                    <a:gd name="T59" fmla="*/ 4 h 432"/>
                    <a:gd name="T60" fmla="*/ 864 w 1728"/>
                    <a:gd name="T61" fmla="*/ 0 h 432"/>
                    <a:gd name="T62" fmla="*/ 1038 w 1728"/>
                    <a:gd name="T63" fmla="*/ 4 h 432"/>
                    <a:gd name="T64" fmla="*/ 1200 w 1728"/>
                    <a:gd name="T65" fmla="*/ 16 h 432"/>
                    <a:gd name="T66" fmla="*/ 1348 w 1728"/>
                    <a:gd name="T67" fmla="*/ 36 h 432"/>
                    <a:gd name="T68" fmla="*/ 1474 w 1728"/>
                    <a:gd name="T69" fmla="*/ 64 h 432"/>
                    <a:gd name="T70" fmla="*/ 1580 w 1728"/>
                    <a:gd name="T71" fmla="*/ 96 h 432"/>
                    <a:gd name="T72" fmla="*/ 1660 w 1728"/>
                    <a:gd name="T73" fmla="*/ 132 h 432"/>
                    <a:gd name="T74" fmla="*/ 1690 w 1728"/>
                    <a:gd name="T75" fmla="*/ 152 h 432"/>
                    <a:gd name="T76" fmla="*/ 1710 w 1728"/>
                    <a:gd name="T77" fmla="*/ 172 h 432"/>
                    <a:gd name="T78" fmla="*/ 1724 w 1728"/>
                    <a:gd name="T79" fmla="*/ 194 h 432"/>
                    <a:gd name="T80" fmla="*/ 1728 w 1728"/>
                    <a:gd name="T81" fmla="*/ 216 h 432"/>
                    <a:gd name="T82" fmla="*/ 0 w 1728"/>
                    <a:gd name="T83" fmla="*/ 0 h 432"/>
                    <a:gd name="T84" fmla="*/ 1728 w 1728"/>
                    <a:gd name="T85" fmla="*/ 432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T82" t="T83" r="T84" b="T85"/>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00" kern="0">
                    <a:solidFill>
                      <a:sysClr val="windowText" lastClr="000000"/>
                    </a:solidFill>
                  </a:endParaRPr>
                </a:p>
              </p:txBody>
            </p:sp>
          </p:grpSp>
          <p:sp>
            <p:nvSpPr>
              <p:cNvPr id="19" name="Text Box 15"/>
              <p:cNvSpPr txBox="1">
                <a:spLocks noChangeArrowheads="1"/>
              </p:cNvSpPr>
              <p:nvPr/>
            </p:nvSpPr>
            <p:spPr bwMode="auto">
              <a:xfrm>
                <a:off x="2524799" y="3816350"/>
                <a:ext cx="106154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zh-CN" altLang="en-US" sz="1600" kern="0">
                    <a:solidFill>
                      <a:srgbClr val="000000"/>
                    </a:solidFill>
                  </a:rPr>
                  <a:t>单击添加文字</a:t>
                </a:r>
              </a:p>
            </p:txBody>
          </p:sp>
        </p:grpSp>
        <p:sp>
          <p:nvSpPr>
            <p:cNvPr id="16" name="Oval 7"/>
            <p:cNvSpPr>
              <a:spLocks noChangeArrowheads="1"/>
            </p:cNvSpPr>
            <p:nvPr/>
          </p:nvSpPr>
          <p:spPr bwMode="auto">
            <a:xfrm>
              <a:off x="2001755" y="2941638"/>
              <a:ext cx="2088588" cy="679450"/>
            </a:xfrm>
            <a:prstGeom prst="ellipse">
              <a:avLst/>
            </a:prstGeom>
            <a:gradFill rotWithShape="1">
              <a:gsLst>
                <a:gs pos="0">
                  <a:srgbClr val="0B469D"/>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600" kern="0">
                <a:solidFill>
                  <a:sysClr val="windowText" lastClr="000000"/>
                </a:solidFill>
              </a:endParaRPr>
            </a:p>
          </p:txBody>
        </p:sp>
      </p:grpSp>
      <p:grpSp>
        <p:nvGrpSpPr>
          <p:cNvPr id="22" name="组合 21"/>
          <p:cNvGrpSpPr>
            <a:grpSpLocks/>
          </p:cNvGrpSpPr>
          <p:nvPr/>
        </p:nvGrpSpPr>
        <p:grpSpPr bwMode="auto">
          <a:xfrm>
            <a:off x="2859618" y="2916767"/>
            <a:ext cx="2442633" cy="1515533"/>
            <a:chOff x="2144257" y="2187575"/>
            <a:chExt cx="1832517" cy="1137234"/>
          </a:xfrm>
        </p:grpSpPr>
        <p:grpSp>
          <p:nvGrpSpPr>
            <p:cNvPr id="35" name="Group 7"/>
            <p:cNvGrpSpPr>
              <a:grpSpLocks/>
            </p:cNvGrpSpPr>
            <p:nvPr/>
          </p:nvGrpSpPr>
          <p:grpSpPr bwMode="auto">
            <a:xfrm>
              <a:off x="2144257" y="2311631"/>
              <a:ext cx="1832517" cy="1013178"/>
              <a:chOff x="0" y="0"/>
              <a:chExt cx="1728" cy="936"/>
            </a:xfrm>
          </p:grpSpPr>
          <p:sp>
            <p:nvSpPr>
              <p:cNvPr id="38" name="Freeform 9"/>
              <p:cNvSpPr>
                <a:spLocks/>
              </p:cNvSpPr>
              <p:nvPr/>
            </p:nvSpPr>
            <p:spPr bwMode="auto">
              <a:xfrm>
                <a:off x="0" y="0"/>
                <a:ext cx="1727" cy="936"/>
              </a:xfrm>
              <a:custGeom>
                <a:avLst/>
                <a:gdLst>
                  <a:gd name="T0" fmla="*/ 1728 w 1728"/>
                  <a:gd name="T1" fmla="*/ 720 h 936"/>
                  <a:gd name="T2" fmla="*/ 1724 w 1728"/>
                  <a:gd name="T3" fmla="*/ 742 h 936"/>
                  <a:gd name="T4" fmla="*/ 1710 w 1728"/>
                  <a:gd name="T5" fmla="*/ 764 h 936"/>
                  <a:gd name="T6" fmla="*/ 1690 w 1728"/>
                  <a:gd name="T7" fmla="*/ 784 h 936"/>
                  <a:gd name="T8" fmla="*/ 1660 w 1728"/>
                  <a:gd name="T9" fmla="*/ 804 h 936"/>
                  <a:gd name="T10" fmla="*/ 1580 w 1728"/>
                  <a:gd name="T11" fmla="*/ 840 h 936"/>
                  <a:gd name="T12" fmla="*/ 1474 w 1728"/>
                  <a:gd name="T13" fmla="*/ 872 h 936"/>
                  <a:gd name="T14" fmla="*/ 1348 w 1728"/>
                  <a:gd name="T15" fmla="*/ 900 h 936"/>
                  <a:gd name="T16" fmla="*/ 1200 w 1728"/>
                  <a:gd name="T17" fmla="*/ 920 h 936"/>
                  <a:gd name="T18" fmla="*/ 1038 w 1728"/>
                  <a:gd name="T19" fmla="*/ 932 h 936"/>
                  <a:gd name="T20" fmla="*/ 864 w 1728"/>
                  <a:gd name="T21" fmla="*/ 936 h 936"/>
                  <a:gd name="T22" fmla="*/ 690 w 1728"/>
                  <a:gd name="T23" fmla="*/ 932 h 936"/>
                  <a:gd name="T24" fmla="*/ 528 w 1728"/>
                  <a:gd name="T25" fmla="*/ 920 h 936"/>
                  <a:gd name="T26" fmla="*/ 380 w 1728"/>
                  <a:gd name="T27" fmla="*/ 900 h 936"/>
                  <a:gd name="T28" fmla="*/ 254 w 1728"/>
                  <a:gd name="T29" fmla="*/ 872 h 936"/>
                  <a:gd name="T30" fmla="*/ 148 w 1728"/>
                  <a:gd name="T31" fmla="*/ 840 h 936"/>
                  <a:gd name="T32" fmla="*/ 68 w 1728"/>
                  <a:gd name="T33" fmla="*/ 804 h 936"/>
                  <a:gd name="T34" fmla="*/ 38 w 1728"/>
                  <a:gd name="T35" fmla="*/ 784 h 936"/>
                  <a:gd name="T36" fmla="*/ 18 w 1728"/>
                  <a:gd name="T37" fmla="*/ 764 h 936"/>
                  <a:gd name="T38" fmla="*/ 4 w 1728"/>
                  <a:gd name="T39" fmla="*/ 742 h 936"/>
                  <a:gd name="T40" fmla="*/ 0 w 1728"/>
                  <a:gd name="T41" fmla="*/ 720 h 936"/>
                  <a:gd name="T42" fmla="*/ 288 w 1728"/>
                  <a:gd name="T43" fmla="*/ 136 h 936"/>
                  <a:gd name="T44" fmla="*/ 294 w 1728"/>
                  <a:gd name="T45" fmla="*/ 122 h 936"/>
                  <a:gd name="T46" fmla="*/ 314 w 1728"/>
                  <a:gd name="T47" fmla="*/ 102 h 936"/>
                  <a:gd name="T48" fmla="*/ 358 w 1728"/>
                  <a:gd name="T49" fmla="*/ 76 h 936"/>
                  <a:gd name="T50" fmla="*/ 420 w 1728"/>
                  <a:gd name="T51" fmla="*/ 52 h 936"/>
                  <a:gd name="T52" fmla="*/ 498 w 1728"/>
                  <a:gd name="T53" fmla="*/ 32 h 936"/>
                  <a:gd name="T54" fmla="*/ 590 w 1728"/>
                  <a:gd name="T55" fmla="*/ 18 h 936"/>
                  <a:gd name="T56" fmla="*/ 692 w 1728"/>
                  <a:gd name="T57" fmla="*/ 6 h 936"/>
                  <a:gd name="T58" fmla="*/ 806 w 1728"/>
                  <a:gd name="T59" fmla="*/ 0 h 936"/>
                  <a:gd name="T60" fmla="*/ 922 w 1728"/>
                  <a:gd name="T61" fmla="*/ 0 h 936"/>
                  <a:gd name="T62" fmla="*/ 1036 w 1728"/>
                  <a:gd name="T63" fmla="*/ 6 h 936"/>
                  <a:gd name="T64" fmla="*/ 1138 w 1728"/>
                  <a:gd name="T65" fmla="*/ 18 h 936"/>
                  <a:gd name="T66" fmla="*/ 1230 w 1728"/>
                  <a:gd name="T67" fmla="*/ 32 h 936"/>
                  <a:gd name="T68" fmla="*/ 1308 w 1728"/>
                  <a:gd name="T69" fmla="*/ 52 h 936"/>
                  <a:gd name="T70" fmla="*/ 1370 w 1728"/>
                  <a:gd name="T71" fmla="*/ 76 h 936"/>
                  <a:gd name="T72" fmla="*/ 1414 w 1728"/>
                  <a:gd name="T73" fmla="*/ 102 h 936"/>
                  <a:gd name="T74" fmla="*/ 1434 w 1728"/>
                  <a:gd name="T75" fmla="*/ 122 h 936"/>
                  <a:gd name="T76" fmla="*/ 1440 w 1728"/>
                  <a:gd name="T77" fmla="*/ 136 h 936"/>
                  <a:gd name="T78" fmla="*/ 0 w 1728"/>
                  <a:gd name="T79" fmla="*/ 0 h 936"/>
                  <a:gd name="T80" fmla="*/ 1728 w 1728"/>
                  <a:gd name="T81" fmla="*/ 9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T78" t="T79" r="T80" b="T81"/>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gradFill rotWithShape="1">
                <a:gsLst>
                  <a:gs pos="0">
                    <a:srgbClr val="0A92E6"/>
                  </a:gs>
                  <a:gs pos="100000">
                    <a:srgbClr val="0B469D"/>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600" kern="0">
                  <a:solidFill>
                    <a:sysClr val="windowText" lastClr="000000"/>
                  </a:solidFill>
                </a:endParaRPr>
              </a:p>
            </p:txBody>
          </p:sp>
          <p:sp>
            <p:nvSpPr>
              <p:cNvPr id="39" name="Freeform 10"/>
              <p:cNvSpPr>
                <a:spLocks/>
              </p:cNvSpPr>
              <p:nvPr/>
            </p:nvSpPr>
            <p:spPr bwMode="auto">
              <a:xfrm>
                <a:off x="288" y="0"/>
                <a:ext cx="1153"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460 w 1152"/>
                  <a:gd name="T21" fmla="*/ 286 h 288"/>
                  <a:gd name="T22" fmla="*/ 352 w 1152"/>
                  <a:gd name="T23" fmla="*/ 276 h 288"/>
                  <a:gd name="T24" fmla="*/ 254 w 1152"/>
                  <a:gd name="T25" fmla="*/ 264 h 288"/>
                  <a:gd name="T26" fmla="*/ 168 w 1152"/>
                  <a:gd name="T27" fmla="*/ 246 h 288"/>
                  <a:gd name="T28" fmla="*/ 98 w 1152"/>
                  <a:gd name="T29" fmla="*/ 224 h 288"/>
                  <a:gd name="T30" fmla="*/ 46 w 1152"/>
                  <a:gd name="T31" fmla="*/ 200 h 288"/>
                  <a:gd name="T32" fmla="*/ 12 w 1152"/>
                  <a:gd name="T33" fmla="*/ 174 h 288"/>
                  <a:gd name="T34" fmla="*/ 2 w 1152"/>
                  <a:gd name="T35" fmla="*/ 158 h 288"/>
                  <a:gd name="T36" fmla="*/ 0 w 1152"/>
                  <a:gd name="T37" fmla="*/ 144 h 288"/>
                  <a:gd name="T38" fmla="*/ 2 w 1152"/>
                  <a:gd name="T39" fmla="*/ 130 h 288"/>
                  <a:gd name="T40" fmla="*/ 12 w 1152"/>
                  <a:gd name="T41" fmla="*/ 114 h 288"/>
                  <a:gd name="T42" fmla="*/ 46 w 1152"/>
                  <a:gd name="T43" fmla="*/ 88 h 288"/>
                  <a:gd name="T44" fmla="*/ 98 w 1152"/>
                  <a:gd name="T45" fmla="*/ 64 h 288"/>
                  <a:gd name="T46" fmla="*/ 168 w 1152"/>
                  <a:gd name="T47" fmla="*/ 42 h 288"/>
                  <a:gd name="T48" fmla="*/ 254 w 1152"/>
                  <a:gd name="T49" fmla="*/ 24 h 288"/>
                  <a:gd name="T50" fmla="*/ 352 w 1152"/>
                  <a:gd name="T51" fmla="*/ 12 h 288"/>
                  <a:gd name="T52" fmla="*/ 460 w 1152"/>
                  <a:gd name="T53" fmla="*/ 2 h 288"/>
                  <a:gd name="T54" fmla="*/ 576 w 1152"/>
                  <a:gd name="T55" fmla="*/ 0 h 288"/>
                  <a:gd name="T56" fmla="*/ 692 w 1152"/>
                  <a:gd name="T57" fmla="*/ 2 h 288"/>
                  <a:gd name="T58" fmla="*/ 800 w 1152"/>
                  <a:gd name="T59" fmla="*/ 12 h 288"/>
                  <a:gd name="T60" fmla="*/ 898 w 1152"/>
                  <a:gd name="T61" fmla="*/ 24 h 288"/>
                  <a:gd name="T62" fmla="*/ 984 w 1152"/>
                  <a:gd name="T63" fmla="*/ 42 h 288"/>
                  <a:gd name="T64" fmla="*/ 1054 w 1152"/>
                  <a:gd name="T65" fmla="*/ 64 h 288"/>
                  <a:gd name="T66" fmla="*/ 1106 w 1152"/>
                  <a:gd name="T67" fmla="*/ 88 h 288"/>
                  <a:gd name="T68" fmla="*/ 1140 w 1152"/>
                  <a:gd name="T69" fmla="*/ 114 h 288"/>
                  <a:gd name="T70" fmla="*/ 1150 w 1152"/>
                  <a:gd name="T71" fmla="*/ 130 h 288"/>
                  <a:gd name="T72" fmla="*/ 1152 w 1152"/>
                  <a:gd name="T73" fmla="*/ 144 h 288"/>
                  <a:gd name="T74" fmla="*/ 0 w 1152"/>
                  <a:gd name="T75" fmla="*/ 0 h 288"/>
                  <a:gd name="T76" fmla="*/ 1152 w 1152"/>
                  <a:gd name="T7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T74" t="T75" r="T76" b="T77"/>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00" kern="0">
                  <a:solidFill>
                    <a:sysClr val="windowText" lastClr="000000"/>
                  </a:solidFill>
                </a:endParaRPr>
              </a:p>
            </p:txBody>
          </p:sp>
        </p:grpSp>
        <p:sp>
          <p:nvSpPr>
            <p:cNvPr id="36" name="Oval 11"/>
            <p:cNvSpPr>
              <a:spLocks noChangeArrowheads="1"/>
            </p:cNvSpPr>
            <p:nvPr/>
          </p:nvSpPr>
          <p:spPr bwMode="auto">
            <a:xfrm>
              <a:off x="2341165" y="2187575"/>
              <a:ext cx="1410117" cy="459024"/>
            </a:xfrm>
            <a:prstGeom prst="ellipse">
              <a:avLst/>
            </a:prstGeom>
            <a:gradFill rotWithShape="1">
              <a:gsLst>
                <a:gs pos="0">
                  <a:srgbClr val="0B469D"/>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600" kern="0">
                <a:solidFill>
                  <a:sysClr val="windowText" lastClr="000000"/>
                </a:solidFill>
              </a:endParaRPr>
            </a:p>
          </p:txBody>
        </p:sp>
        <p:sp>
          <p:nvSpPr>
            <p:cNvPr id="37" name="Text Box 14"/>
            <p:cNvSpPr txBox="1">
              <a:spLocks noChangeArrowheads="1"/>
            </p:cNvSpPr>
            <p:nvPr/>
          </p:nvSpPr>
          <p:spPr bwMode="auto">
            <a:xfrm>
              <a:off x="2526268" y="2834020"/>
              <a:ext cx="1062143" cy="254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zh-CN" altLang="en-US" sz="1600" kern="0" dirty="0">
                  <a:solidFill>
                    <a:srgbClr val="000000"/>
                  </a:solidFill>
                </a:rPr>
                <a:t>单击添加文字</a:t>
              </a:r>
            </a:p>
          </p:txBody>
        </p:sp>
      </p:grpSp>
      <p:sp>
        <p:nvSpPr>
          <p:cNvPr id="40" name="Rectangle 16"/>
          <p:cNvSpPr>
            <a:spLocks noChangeArrowheads="1"/>
          </p:cNvSpPr>
          <p:nvPr/>
        </p:nvSpPr>
        <p:spPr bwMode="auto">
          <a:xfrm>
            <a:off x="7922684" y="2032000"/>
            <a:ext cx="2125133" cy="968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latinLnBrk="1">
              <a:lnSpc>
                <a:spcPct val="140000"/>
              </a:lnSpc>
              <a:defRPr/>
            </a:pPr>
            <a:r>
              <a:rPr lang="zh-CN" altLang="en-US" sz="1467" kern="0" dirty="0">
                <a:solidFill>
                  <a:srgbClr val="FFC000"/>
                </a:solidFill>
              </a:rPr>
              <a:t>单击此处添加文字</a:t>
            </a:r>
          </a:p>
          <a:p>
            <a:pPr algn="r" latinLnBrk="1">
              <a:lnSpc>
                <a:spcPct val="140000"/>
              </a:lnSpc>
              <a:defRPr/>
            </a:pPr>
            <a:r>
              <a:rPr lang="zh-CN" altLang="en-US" sz="1400" kern="0" dirty="0">
                <a:solidFill>
                  <a:srgbClr val="FFC000"/>
                </a:solidFill>
              </a:rPr>
              <a:t>单击此处添加文字内容  </a:t>
            </a:r>
          </a:p>
          <a:p>
            <a:pPr algn="r" latinLnBrk="1">
              <a:lnSpc>
                <a:spcPct val="120000"/>
              </a:lnSpc>
              <a:defRPr/>
            </a:pPr>
            <a:r>
              <a:rPr lang="zh-CN" altLang="en-US" sz="1400" kern="0" dirty="0">
                <a:solidFill>
                  <a:srgbClr val="FFC000"/>
                </a:solidFill>
              </a:rPr>
              <a:t>单击此处添加文字内容</a:t>
            </a:r>
          </a:p>
        </p:txBody>
      </p:sp>
      <p:sp>
        <p:nvSpPr>
          <p:cNvPr id="41" name="Rectangle 17"/>
          <p:cNvSpPr>
            <a:spLocks noChangeArrowheads="1"/>
          </p:cNvSpPr>
          <p:nvPr/>
        </p:nvSpPr>
        <p:spPr bwMode="auto">
          <a:xfrm>
            <a:off x="7922684" y="4576233"/>
            <a:ext cx="2125133" cy="88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latinLnBrk="1">
              <a:lnSpc>
                <a:spcPct val="120000"/>
              </a:lnSpc>
              <a:defRPr/>
            </a:pPr>
            <a:r>
              <a:rPr lang="zh-CN" altLang="en-US" sz="1400" kern="0">
                <a:solidFill>
                  <a:sysClr val="windowText" lastClr="000000"/>
                </a:solidFill>
              </a:rPr>
              <a:t>单击此处添加文字</a:t>
            </a:r>
          </a:p>
          <a:p>
            <a:pPr algn="r" latinLnBrk="1">
              <a:lnSpc>
                <a:spcPct val="140000"/>
              </a:lnSpc>
              <a:defRPr/>
            </a:pPr>
            <a:r>
              <a:rPr lang="zh-CN" altLang="en-US" sz="1333" kern="0">
                <a:solidFill>
                  <a:sysClr val="windowText" lastClr="000000"/>
                </a:solidFill>
              </a:rPr>
              <a:t>单击此处添加文字内容  </a:t>
            </a:r>
          </a:p>
          <a:p>
            <a:pPr algn="r" latinLnBrk="1">
              <a:lnSpc>
                <a:spcPct val="120000"/>
              </a:lnSpc>
              <a:defRPr/>
            </a:pPr>
            <a:r>
              <a:rPr lang="zh-CN" altLang="en-US" sz="1333" kern="0">
                <a:solidFill>
                  <a:sysClr val="windowText" lastClr="000000"/>
                </a:solidFill>
              </a:rPr>
              <a:t>单击此处添加文字内容  </a:t>
            </a:r>
          </a:p>
        </p:txBody>
      </p:sp>
      <p:sp>
        <p:nvSpPr>
          <p:cNvPr id="42" name="Rectangle 18"/>
          <p:cNvSpPr>
            <a:spLocks noChangeArrowheads="1"/>
          </p:cNvSpPr>
          <p:nvPr/>
        </p:nvSpPr>
        <p:spPr bwMode="auto">
          <a:xfrm>
            <a:off x="7922684" y="3329517"/>
            <a:ext cx="2125133" cy="88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latinLnBrk="1">
              <a:lnSpc>
                <a:spcPct val="120000"/>
              </a:lnSpc>
              <a:defRPr/>
            </a:pPr>
            <a:r>
              <a:rPr lang="zh-CN" altLang="en-US" sz="1400" kern="0" dirty="0">
                <a:solidFill>
                  <a:sysClr val="windowText" lastClr="000000"/>
                </a:solidFill>
              </a:rPr>
              <a:t>单击此处添加文字</a:t>
            </a:r>
          </a:p>
          <a:p>
            <a:pPr algn="r" latinLnBrk="1">
              <a:lnSpc>
                <a:spcPct val="140000"/>
              </a:lnSpc>
              <a:defRPr/>
            </a:pPr>
            <a:r>
              <a:rPr lang="zh-CN" altLang="en-US" sz="1333" kern="0" dirty="0">
                <a:solidFill>
                  <a:sysClr val="windowText" lastClr="000000"/>
                </a:solidFill>
              </a:rPr>
              <a:t>单击此处添加文字内容  </a:t>
            </a:r>
          </a:p>
          <a:p>
            <a:pPr algn="r" latinLnBrk="1">
              <a:lnSpc>
                <a:spcPct val="120000"/>
              </a:lnSpc>
              <a:defRPr/>
            </a:pPr>
            <a:r>
              <a:rPr lang="zh-CN" altLang="en-US" sz="1333" kern="0" dirty="0">
                <a:solidFill>
                  <a:sysClr val="windowText" lastClr="000000"/>
                </a:solidFill>
              </a:rPr>
              <a:t>单击此处添加文字内容  </a:t>
            </a:r>
          </a:p>
        </p:txBody>
      </p:sp>
      <p:sp>
        <p:nvSpPr>
          <p:cNvPr id="43" name="WordArt 38"/>
          <p:cNvSpPr>
            <a:spLocks noChangeArrowheads="1" noChangeShapeType="1" noTextEdit="1"/>
          </p:cNvSpPr>
          <p:nvPr/>
        </p:nvSpPr>
        <p:spPr bwMode="auto">
          <a:xfrm>
            <a:off x="6561667" y="1272118"/>
            <a:ext cx="3625851" cy="37253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200" kern="10">
                <a:solidFill>
                  <a:srgbClr val="0B469D"/>
                </a:solidFill>
                <a:latin typeface="微软雅黑"/>
                <a:ea typeface="微软雅黑"/>
              </a:rPr>
              <a:t>双击此处添加标题文字</a:t>
            </a:r>
          </a:p>
        </p:txBody>
      </p:sp>
      <p:grpSp>
        <p:nvGrpSpPr>
          <p:cNvPr id="44" name="组合 43"/>
          <p:cNvGrpSpPr>
            <a:grpSpLocks/>
          </p:cNvGrpSpPr>
          <p:nvPr/>
        </p:nvGrpSpPr>
        <p:grpSpPr bwMode="auto">
          <a:xfrm>
            <a:off x="3378200" y="1809751"/>
            <a:ext cx="1405467" cy="1443567"/>
            <a:chOff x="2533650" y="1357312"/>
            <a:chExt cx="1054100" cy="1082675"/>
          </a:xfrm>
        </p:grpSpPr>
        <p:sp>
          <p:nvSpPr>
            <p:cNvPr id="45" name="Freeform 12"/>
            <p:cNvSpPr>
              <a:spLocks/>
            </p:cNvSpPr>
            <p:nvPr/>
          </p:nvSpPr>
          <p:spPr bwMode="auto">
            <a:xfrm>
              <a:off x="2533650" y="1357312"/>
              <a:ext cx="1054100" cy="1082675"/>
            </a:xfrm>
            <a:custGeom>
              <a:avLst/>
              <a:gdLst>
                <a:gd name="T0" fmla="*/ 576 w 576"/>
                <a:gd name="T1" fmla="*/ 576 h 648"/>
                <a:gd name="T2" fmla="*/ 576 w 576"/>
                <a:gd name="T3" fmla="*/ 576 h 648"/>
                <a:gd name="T4" fmla="*/ 574 w 576"/>
                <a:gd name="T5" fmla="*/ 584 h 648"/>
                <a:gd name="T6" fmla="*/ 570 w 576"/>
                <a:gd name="T7" fmla="*/ 590 h 648"/>
                <a:gd name="T8" fmla="*/ 564 w 576"/>
                <a:gd name="T9" fmla="*/ 598 h 648"/>
                <a:gd name="T10" fmla="*/ 554 w 576"/>
                <a:gd name="T11" fmla="*/ 604 h 648"/>
                <a:gd name="T12" fmla="*/ 542 w 576"/>
                <a:gd name="T13" fmla="*/ 610 h 648"/>
                <a:gd name="T14" fmla="*/ 526 w 576"/>
                <a:gd name="T15" fmla="*/ 616 h 648"/>
                <a:gd name="T16" fmla="*/ 492 w 576"/>
                <a:gd name="T17" fmla="*/ 626 h 648"/>
                <a:gd name="T18" fmla="*/ 450 w 576"/>
                <a:gd name="T19" fmla="*/ 636 h 648"/>
                <a:gd name="T20" fmla="*/ 400 w 576"/>
                <a:gd name="T21" fmla="*/ 642 h 648"/>
                <a:gd name="T22" fmla="*/ 346 w 576"/>
                <a:gd name="T23" fmla="*/ 646 h 648"/>
                <a:gd name="T24" fmla="*/ 288 w 576"/>
                <a:gd name="T25" fmla="*/ 648 h 648"/>
                <a:gd name="T26" fmla="*/ 230 w 576"/>
                <a:gd name="T27" fmla="*/ 646 h 648"/>
                <a:gd name="T28" fmla="*/ 176 w 576"/>
                <a:gd name="T29" fmla="*/ 642 h 648"/>
                <a:gd name="T30" fmla="*/ 126 w 576"/>
                <a:gd name="T31" fmla="*/ 636 h 648"/>
                <a:gd name="T32" fmla="*/ 84 w 576"/>
                <a:gd name="T33" fmla="*/ 626 h 648"/>
                <a:gd name="T34" fmla="*/ 50 w 576"/>
                <a:gd name="T35" fmla="*/ 616 h 648"/>
                <a:gd name="T36" fmla="*/ 34 w 576"/>
                <a:gd name="T37" fmla="*/ 610 h 648"/>
                <a:gd name="T38" fmla="*/ 22 w 576"/>
                <a:gd name="T39" fmla="*/ 604 h 648"/>
                <a:gd name="T40" fmla="*/ 12 w 576"/>
                <a:gd name="T41" fmla="*/ 598 h 648"/>
                <a:gd name="T42" fmla="*/ 6 w 576"/>
                <a:gd name="T43" fmla="*/ 590 h 648"/>
                <a:gd name="T44" fmla="*/ 2 w 576"/>
                <a:gd name="T45" fmla="*/ 584 h 648"/>
                <a:gd name="T46" fmla="*/ 0 w 576"/>
                <a:gd name="T47" fmla="*/ 576 h 648"/>
                <a:gd name="T48" fmla="*/ 288 w 576"/>
                <a:gd name="T49" fmla="*/ 0 h 648"/>
                <a:gd name="T50" fmla="*/ 576 w 576"/>
                <a:gd name="T51" fmla="*/ 576 h 648"/>
                <a:gd name="T52" fmla="*/ 0 w 576"/>
                <a:gd name="T53" fmla="*/ 0 h 648"/>
                <a:gd name="T54" fmla="*/ 576 w 576"/>
                <a:gd name="T55" fmla="*/ 648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T52" t="T53" r="T54" b="T55"/>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gradFill rotWithShape="1">
              <a:gsLst>
                <a:gs pos="0">
                  <a:srgbClr val="FFFF00"/>
                </a:gs>
                <a:gs pos="100000">
                  <a:srgbClr val="FFC000"/>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1600" kern="0">
                <a:solidFill>
                  <a:sysClr val="windowText" lastClr="000000"/>
                </a:solidFill>
              </a:endParaRPr>
            </a:p>
          </p:txBody>
        </p:sp>
        <p:sp>
          <p:nvSpPr>
            <p:cNvPr id="46" name="Text Box 13"/>
            <p:cNvSpPr txBox="1">
              <a:spLocks noChangeArrowheads="1"/>
            </p:cNvSpPr>
            <p:nvPr/>
          </p:nvSpPr>
          <p:spPr bwMode="auto">
            <a:xfrm>
              <a:off x="2691868" y="2019299"/>
              <a:ext cx="701153" cy="23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zh-CN" altLang="en-US" sz="1467" kern="0" dirty="0">
                  <a:solidFill>
                    <a:srgbClr val="0B469D"/>
                  </a:solidFill>
                </a:rPr>
                <a:t>添加文字</a:t>
              </a:r>
            </a:p>
          </p:txBody>
        </p:sp>
      </p:grpSp>
      <p:grpSp>
        <p:nvGrpSpPr>
          <p:cNvPr id="47" name="Group 18"/>
          <p:cNvGrpSpPr>
            <a:grpSpLocks/>
          </p:cNvGrpSpPr>
          <p:nvPr/>
        </p:nvGrpSpPr>
        <p:grpSpPr bwMode="auto">
          <a:xfrm>
            <a:off x="4711701" y="2440517"/>
            <a:ext cx="5704417" cy="2461683"/>
            <a:chOff x="0" y="0"/>
            <a:chExt cx="3266" cy="1577"/>
          </a:xfrm>
        </p:grpSpPr>
        <p:sp>
          <p:nvSpPr>
            <p:cNvPr id="48" name="Line 20"/>
            <p:cNvSpPr>
              <a:spLocks noChangeShapeType="1"/>
            </p:cNvSpPr>
            <p:nvPr/>
          </p:nvSpPr>
          <p:spPr bwMode="auto">
            <a:xfrm flipH="1">
              <a:off x="721" y="1576"/>
              <a:ext cx="2545" cy="0"/>
            </a:xfrm>
            <a:prstGeom prst="line">
              <a:avLst/>
            </a:prstGeom>
            <a:noFill/>
            <a:ln w="25400" cap="rnd" cmpd="sng">
              <a:solidFill>
                <a:srgbClr val="000000"/>
              </a:solidFill>
              <a:prstDash val="sysDot"/>
              <a:round/>
              <a:headEnd type="triangle"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sz="1600" kern="0">
                <a:solidFill>
                  <a:sysClr val="windowText" lastClr="000000"/>
                </a:solidFill>
              </a:endParaRPr>
            </a:p>
          </p:txBody>
        </p:sp>
        <p:sp>
          <p:nvSpPr>
            <p:cNvPr id="49" name="Line 21"/>
            <p:cNvSpPr>
              <a:spLocks noChangeShapeType="1"/>
            </p:cNvSpPr>
            <p:nvPr/>
          </p:nvSpPr>
          <p:spPr bwMode="auto">
            <a:xfrm flipH="1">
              <a:off x="0" y="0"/>
              <a:ext cx="3266" cy="0"/>
            </a:xfrm>
            <a:prstGeom prst="line">
              <a:avLst/>
            </a:prstGeom>
            <a:noFill/>
            <a:ln w="25400" cap="rnd" cmpd="sng">
              <a:solidFill>
                <a:srgbClr val="FFC000"/>
              </a:solidFill>
              <a:prstDash val="sysDot"/>
              <a:round/>
              <a:headEnd type="triangle"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sz="1600" kern="0">
                <a:solidFill>
                  <a:sysClr val="windowText" lastClr="000000"/>
                </a:solidFill>
              </a:endParaRPr>
            </a:p>
          </p:txBody>
        </p:sp>
        <p:sp>
          <p:nvSpPr>
            <p:cNvPr id="50" name="Line 22"/>
            <p:cNvSpPr>
              <a:spLocks noChangeShapeType="1"/>
            </p:cNvSpPr>
            <p:nvPr/>
          </p:nvSpPr>
          <p:spPr bwMode="auto">
            <a:xfrm flipH="1">
              <a:off x="364" y="788"/>
              <a:ext cx="2902" cy="0"/>
            </a:xfrm>
            <a:prstGeom prst="line">
              <a:avLst/>
            </a:prstGeom>
            <a:noFill/>
            <a:ln w="25400" cap="rnd" cmpd="sng">
              <a:solidFill>
                <a:srgbClr val="000000"/>
              </a:solidFill>
              <a:prstDash val="sysDot"/>
              <a:round/>
              <a:headEnd type="triangle"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sz="1600" kern="0">
                <a:solidFill>
                  <a:sysClr val="windowText" lastClr="000000"/>
                </a:solidFill>
              </a:endParaRPr>
            </a:p>
          </p:txBody>
        </p:sp>
      </p:grpSp>
    </p:spTree>
    <p:custDataLst>
      <p:tags r:id="rId1"/>
    </p:custDataLst>
    <p:extLst>
      <p:ext uri="{BB962C8B-B14F-4D97-AF65-F5344CB8AC3E}">
        <p14:creationId xmlns:p14="http://schemas.microsoft.com/office/powerpoint/2010/main" val="101090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1+#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5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8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110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0-#ppt_w/2"/>
                                          </p:val>
                                        </p:tav>
                                        <p:tav tm="100000">
                                          <p:val>
                                            <p:strVal val="#ppt_x"/>
                                          </p:val>
                                        </p:tav>
                                      </p:tavLst>
                                    </p:anim>
                                    <p:anim calcmode="lin" valueType="num">
                                      <p:cBhvr additive="base">
                                        <p:cTn id="20" dur="500" fill="hold"/>
                                        <p:tgtEl>
                                          <p:spTgt spid="44"/>
                                        </p:tgtEl>
                                        <p:attrNameLst>
                                          <p:attrName>ppt_y</p:attrName>
                                        </p:attrNameLst>
                                      </p:cBhvr>
                                      <p:tavLst>
                                        <p:tav tm="0">
                                          <p:val>
                                            <p:strVal val="#ppt_y"/>
                                          </p:val>
                                        </p:tav>
                                        <p:tav tm="100000">
                                          <p:val>
                                            <p:strVal val="#ppt_y"/>
                                          </p:val>
                                        </p:tav>
                                      </p:tavLst>
                                    </p:anim>
                                  </p:childTnLst>
                                </p:cTn>
                              </p:par>
                            </p:childTnLst>
                          </p:cTn>
                        </p:par>
                        <p:par>
                          <p:cTn id="21" fill="hold">
                            <p:stCondLst>
                              <p:cond delay="1600"/>
                            </p:stCondLst>
                            <p:childTnLst>
                              <p:par>
                                <p:cTn id="22" presetID="22" presetClass="entr" presetSubtype="4" fill="hold"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down)">
                                      <p:cBhvr>
                                        <p:cTn id="24" dur="500"/>
                                        <p:tgtEl>
                                          <p:spTgt spid="47"/>
                                        </p:tgtEl>
                                      </p:cBhvr>
                                    </p:animEffect>
                                  </p:childTnLst>
                                </p:cTn>
                              </p:par>
                            </p:childTnLst>
                          </p:cTn>
                        </p:par>
                        <p:par>
                          <p:cTn id="25" fill="hold">
                            <p:stCondLst>
                              <p:cond delay="2100"/>
                            </p:stCondLst>
                            <p:childTnLst>
                              <p:par>
                                <p:cTn id="26" presetID="12" presetClass="entr" presetSubtype="8"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p:tgtEl>
                                          <p:spTgt spid="40"/>
                                        </p:tgtEl>
                                        <p:attrNameLst>
                                          <p:attrName>ppt_x</p:attrName>
                                        </p:attrNameLst>
                                      </p:cBhvr>
                                      <p:tavLst>
                                        <p:tav tm="0">
                                          <p:val>
                                            <p:strVal val="#ppt_x-#ppt_w*1.125000"/>
                                          </p:val>
                                        </p:tav>
                                        <p:tav tm="100000">
                                          <p:val>
                                            <p:strVal val="#ppt_x"/>
                                          </p:val>
                                        </p:tav>
                                      </p:tavLst>
                                    </p:anim>
                                    <p:animEffect transition="in" filter="wipe(right)">
                                      <p:cBhvr>
                                        <p:cTn id="29" dur="500"/>
                                        <p:tgtEl>
                                          <p:spTgt spid="40"/>
                                        </p:tgtEl>
                                      </p:cBhvr>
                                    </p:animEffect>
                                  </p:childTnLst>
                                </p:cTn>
                              </p:par>
                              <p:par>
                                <p:cTn id="30" presetID="12" presetClass="entr" presetSubtype="8" fill="hold" grpId="0" nodeType="withEffect">
                                  <p:stCondLst>
                                    <p:cond delay="20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p:tgtEl>
                                          <p:spTgt spid="42"/>
                                        </p:tgtEl>
                                        <p:attrNameLst>
                                          <p:attrName>ppt_x</p:attrName>
                                        </p:attrNameLst>
                                      </p:cBhvr>
                                      <p:tavLst>
                                        <p:tav tm="0">
                                          <p:val>
                                            <p:strVal val="#ppt_x-#ppt_w*1.125000"/>
                                          </p:val>
                                        </p:tav>
                                        <p:tav tm="100000">
                                          <p:val>
                                            <p:strVal val="#ppt_x"/>
                                          </p:val>
                                        </p:tav>
                                      </p:tavLst>
                                    </p:anim>
                                    <p:animEffect transition="in" filter="wipe(right)">
                                      <p:cBhvr>
                                        <p:cTn id="33" dur="500"/>
                                        <p:tgtEl>
                                          <p:spTgt spid="42"/>
                                        </p:tgtEl>
                                      </p:cBhvr>
                                    </p:animEffect>
                                  </p:childTnLst>
                                </p:cTn>
                              </p:par>
                              <p:par>
                                <p:cTn id="34" presetID="12" presetClass="entr" presetSubtype="8" fill="hold" grpId="0" nodeType="withEffect">
                                  <p:stCondLst>
                                    <p:cond delay="50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500"/>
                                        <p:tgtEl>
                                          <p:spTgt spid="41"/>
                                        </p:tgtEl>
                                        <p:attrNameLst>
                                          <p:attrName>ppt_x</p:attrName>
                                        </p:attrNameLst>
                                      </p:cBhvr>
                                      <p:tavLst>
                                        <p:tav tm="0">
                                          <p:val>
                                            <p:strVal val="#ppt_x-#ppt_w*1.125000"/>
                                          </p:val>
                                        </p:tav>
                                        <p:tav tm="100000">
                                          <p:val>
                                            <p:strVal val="#ppt_x"/>
                                          </p:val>
                                        </p:tav>
                                      </p:tavLst>
                                    </p:anim>
                                    <p:animEffect transition="in" filter="wipe(right)">
                                      <p:cBhvr>
                                        <p:cTn id="3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a:spLocks noChangeArrowheads="1"/>
          </p:cNvSpPr>
          <p:nvPr/>
        </p:nvSpPr>
        <p:spPr bwMode="auto">
          <a:xfrm>
            <a:off x="4961467" y="3167995"/>
            <a:ext cx="1718733" cy="1692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zh-CN" altLang="en-US" sz="3467" b="1" dirty="0">
                <a:latin typeface="微软雅黑" pitchFamily="34" charset="-122"/>
                <a:ea typeface="微软雅黑" pitchFamily="34" charset="-122"/>
              </a:rPr>
              <a:t>单击此处添加标题</a:t>
            </a:r>
            <a:endParaRPr lang="en-US" altLang="zh-CN" sz="3467" b="1" dirty="0">
              <a:latin typeface="微软雅黑" pitchFamily="34" charset="-122"/>
              <a:ea typeface="微软雅黑" pitchFamily="34" charset="-122"/>
            </a:endParaRPr>
          </a:p>
        </p:txBody>
      </p:sp>
      <p:grpSp>
        <p:nvGrpSpPr>
          <p:cNvPr id="25" name="组合 24"/>
          <p:cNvGrpSpPr/>
          <p:nvPr/>
        </p:nvGrpSpPr>
        <p:grpSpPr>
          <a:xfrm>
            <a:off x="3168142" y="1775039"/>
            <a:ext cx="5018055" cy="4637723"/>
            <a:chOff x="2584069" y="1592195"/>
            <a:chExt cx="3763541" cy="3478292"/>
          </a:xfrm>
        </p:grpSpPr>
        <p:sp>
          <p:nvSpPr>
            <p:cNvPr id="26" name="AutoShape 4"/>
            <p:cNvSpPr>
              <a:spLocks noChangeArrowheads="1"/>
            </p:cNvSpPr>
            <p:nvPr/>
          </p:nvSpPr>
          <p:spPr bwMode="gray">
            <a:xfrm rot="19367479">
              <a:off x="2584069" y="1592195"/>
              <a:ext cx="3763541" cy="3478292"/>
            </a:xfrm>
            <a:custGeom>
              <a:avLst/>
              <a:gdLst>
                <a:gd name="G0" fmla="+- 2978742 0 0"/>
                <a:gd name="G1" fmla="+- -2701147 0 0"/>
                <a:gd name="G2" fmla="+- 2978742 0 -2701147"/>
                <a:gd name="G3" fmla="+- 10800 0 0"/>
                <a:gd name="G4" fmla="+- 0 0 2978742"/>
                <a:gd name="T0" fmla="*/ 360 256 1"/>
                <a:gd name="T1" fmla="*/ 0 256 1"/>
                <a:gd name="G5" fmla="+- G2 T0 T1"/>
                <a:gd name="G6" fmla="?: G2 G2 G5"/>
                <a:gd name="G7" fmla="+- 0 0 G6"/>
                <a:gd name="G8" fmla="+- 7349 0 0"/>
                <a:gd name="G9" fmla="+- 0 0 -2701147"/>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147"/>
                <a:gd name="G36" fmla="sin G34 -2701147"/>
                <a:gd name="G37" fmla="+/ -2701147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9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0070C0"/>
            </a:solidFill>
            <a:ln w="3175" cap="flat" cmpd="sng" algn="ctr">
              <a:noFill/>
              <a:prstDash val="solid"/>
            </a:ln>
            <a:effectLst>
              <a:outerShdw blurRad="50800" dist="38100" dir="2700000" algn="tl" rotWithShape="0">
                <a:prstClr val="black">
                  <a:alpha val="40000"/>
                </a:prstClr>
              </a:outerShdw>
            </a:effectLst>
            <a:extLst/>
          </p:spPr>
          <p:txBody>
            <a:bodyPr lIns="0" rIns="0" anchor="ctr"/>
            <a:lstStyle/>
            <a:p>
              <a:pPr algn="ctr" defTabSz="1219170" fontAlgn="base">
                <a:lnSpc>
                  <a:spcPct val="120000"/>
                </a:lnSpc>
                <a:spcBef>
                  <a:spcPts val="800"/>
                </a:spcBef>
                <a:spcAft>
                  <a:spcPts val="800"/>
                </a:spcAft>
                <a:defRPr/>
              </a:pPr>
              <a:endParaRPr lang="zh-CN" altLang="en-US" sz="3733" kern="0">
                <a:solidFill>
                  <a:sysClr val="window" lastClr="FFFFFF"/>
                </a:solidFill>
                <a:latin typeface="Impact" pitchFamily="34" charset="0"/>
                <a:ea typeface="微软雅黑" pitchFamily="34" charset="-122"/>
              </a:endParaRPr>
            </a:p>
          </p:txBody>
        </p:sp>
        <p:sp>
          <p:nvSpPr>
            <p:cNvPr id="27" name="WordArt 7"/>
            <p:cNvSpPr>
              <a:spLocks noChangeArrowheads="1" noChangeShapeType="1" noTextEdit="1"/>
            </p:cNvSpPr>
            <p:nvPr/>
          </p:nvSpPr>
          <p:spPr bwMode="gray">
            <a:xfrm rot="3394332">
              <a:off x="3957638" y="2074625"/>
              <a:ext cx="2105025"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8676"/>
                </a:avLst>
              </a:prstTxWarp>
            </a:bodyPr>
            <a:lstStyle/>
            <a:p>
              <a:pPr algn="ctr" defTabSz="1219170">
                <a:defRPr/>
              </a:pPr>
              <a:r>
                <a:rPr lang="zh-CN" altLang="en-US" sz="2667" kern="10" dirty="0">
                  <a:ln w="6350">
                    <a:noFill/>
                    <a:round/>
                    <a:headEnd/>
                    <a:tailEnd/>
                  </a:ln>
                  <a:solidFill>
                    <a:srgbClr val="FFFFFF"/>
                  </a:solidFill>
                  <a:latin typeface="微软雅黑" pitchFamily="34" charset="-122"/>
                  <a:ea typeface="微软雅黑" pitchFamily="34" charset="-122"/>
                  <a:cs typeface="Arial"/>
                </a:rPr>
                <a:t>单击此处添加文字</a:t>
              </a:r>
            </a:p>
          </p:txBody>
        </p:sp>
      </p:grpSp>
      <p:grpSp>
        <p:nvGrpSpPr>
          <p:cNvPr id="28" name="组合 27"/>
          <p:cNvGrpSpPr/>
          <p:nvPr/>
        </p:nvGrpSpPr>
        <p:grpSpPr>
          <a:xfrm>
            <a:off x="7615768" y="2014246"/>
            <a:ext cx="3204633" cy="940398"/>
            <a:chOff x="5919788" y="2047896"/>
            <a:chExt cx="2403475" cy="705298"/>
          </a:xfrm>
        </p:grpSpPr>
        <p:sp>
          <p:nvSpPr>
            <p:cNvPr id="29" name="Line 19"/>
            <p:cNvSpPr>
              <a:spLocks noChangeShapeType="1"/>
            </p:cNvSpPr>
            <p:nvPr/>
          </p:nvSpPr>
          <p:spPr bwMode="auto">
            <a:xfrm flipH="1">
              <a:off x="5919788" y="2395372"/>
              <a:ext cx="2403475"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defRPr/>
              </a:pPr>
              <a:endParaRPr lang="zh-CN" altLang="en-US" sz="2400" kern="0" dirty="0">
                <a:solidFill>
                  <a:sysClr val="windowText" lastClr="000000"/>
                </a:solidFill>
                <a:latin typeface="微软雅黑" pitchFamily="34" charset="-122"/>
                <a:ea typeface="微软雅黑" pitchFamily="34" charset="-122"/>
              </a:endParaRPr>
            </a:p>
          </p:txBody>
        </p:sp>
        <p:sp>
          <p:nvSpPr>
            <p:cNvPr id="30" name="TextBox 19"/>
            <p:cNvSpPr txBox="1">
              <a:spLocks noChangeArrowheads="1"/>
            </p:cNvSpPr>
            <p:nvPr/>
          </p:nvSpPr>
          <p:spPr bwMode="auto">
            <a:xfrm>
              <a:off x="6558476" y="2047896"/>
              <a:ext cx="1728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spAutoFit/>
            </a:bodyPr>
            <a:lstStyle/>
            <a:p>
              <a:pPr algn="ctr" defTabSz="1219170" fontAlgn="base">
                <a:spcBef>
                  <a:spcPct val="0"/>
                </a:spcBef>
                <a:spcAft>
                  <a:spcPct val="0"/>
                </a:spcAft>
                <a:defRPr/>
              </a:pPr>
              <a:r>
                <a:rPr lang="zh-CN" altLang="en-US" sz="1600" b="1" kern="0" dirty="0">
                  <a:solidFill>
                    <a:srgbClr val="4D4D4D"/>
                  </a:solidFill>
                  <a:latin typeface="微软雅黑" pitchFamily="34" charset="-122"/>
                  <a:ea typeface="微软雅黑" pitchFamily="34" charset="-122"/>
                  <a:cs typeface="宋体" pitchFamily="2" charset="-122"/>
                </a:rPr>
                <a:t>文本</a:t>
              </a:r>
              <a:endParaRPr lang="zh-CN" altLang="en-US" sz="2400" kern="0" dirty="0">
                <a:solidFill>
                  <a:sysClr val="windowText" lastClr="000000"/>
                </a:solidFill>
                <a:latin typeface="微软雅黑" pitchFamily="34" charset="-122"/>
                <a:ea typeface="微软雅黑" pitchFamily="34" charset="-122"/>
                <a:cs typeface="宋体" pitchFamily="2" charset="-122"/>
              </a:endParaRPr>
            </a:p>
          </p:txBody>
        </p:sp>
        <p:sp>
          <p:nvSpPr>
            <p:cNvPr id="31" name="TextBox 20"/>
            <p:cNvSpPr txBox="1"/>
            <p:nvPr/>
          </p:nvSpPr>
          <p:spPr bwMode="auto">
            <a:xfrm>
              <a:off x="6558476" y="2418487"/>
              <a:ext cx="1728787" cy="334707"/>
            </a:xfrm>
            <a:prstGeom prst="rect">
              <a:avLst/>
            </a:prstGeom>
            <a:noFill/>
          </p:spPr>
          <p:txBody>
            <a:bodyPr vert="horz" wrap="square" lIns="121920" tIns="60960" rIns="121920" bIns="60960" numCol="1" anchor="t" anchorCtr="0" compatLnSpc="1">
              <a:prstTxWarp prst="textNoShape">
                <a:avLst/>
              </a:prstTxWarp>
              <a:spAutoFit/>
            </a:bodyPr>
            <a:lstStyle/>
            <a:p>
              <a:pPr algn="ctr" defTabSz="1219170" fontAlgn="base">
                <a:lnSpc>
                  <a:spcPct val="150000"/>
                </a:lnSpc>
                <a:spcBef>
                  <a:spcPct val="0"/>
                </a:spcBef>
                <a:spcAft>
                  <a:spcPct val="0"/>
                </a:spcAft>
                <a:defRPr/>
              </a:pPr>
              <a:r>
                <a:rPr lang="zh-CN" altLang="en-US" sz="1400" kern="0" dirty="0">
                  <a:solidFill>
                    <a:srgbClr val="7D7D7D"/>
                  </a:solidFill>
                  <a:latin typeface="微软雅黑" pitchFamily="34" charset="-122"/>
                  <a:ea typeface="微软雅黑" pitchFamily="34" charset="-122"/>
                </a:rPr>
                <a:t>单击此处添加段落文本</a:t>
              </a:r>
            </a:p>
          </p:txBody>
        </p:sp>
      </p:grpSp>
      <p:grpSp>
        <p:nvGrpSpPr>
          <p:cNvPr id="32" name="组合 1"/>
          <p:cNvGrpSpPr/>
          <p:nvPr/>
        </p:nvGrpSpPr>
        <p:grpSpPr>
          <a:xfrm>
            <a:off x="3522316" y="1727695"/>
            <a:ext cx="5019445" cy="4636439"/>
            <a:chOff x="2849700" y="1556687"/>
            <a:chExt cx="3764584" cy="3477329"/>
          </a:xfrm>
        </p:grpSpPr>
        <p:sp>
          <p:nvSpPr>
            <p:cNvPr id="33" name="AutoShape 6"/>
            <p:cNvSpPr>
              <a:spLocks noChangeArrowheads="1"/>
            </p:cNvSpPr>
            <p:nvPr/>
          </p:nvSpPr>
          <p:spPr bwMode="gray">
            <a:xfrm rot="12146960">
              <a:off x="2849700" y="1556687"/>
              <a:ext cx="3764584" cy="3477329"/>
            </a:xfrm>
            <a:custGeom>
              <a:avLst/>
              <a:gdLst>
                <a:gd name="G0" fmla="+- 2978742 0 0"/>
                <a:gd name="G1" fmla="+- -2534030 0 0"/>
                <a:gd name="G2" fmla="+- 2978742 0 -2534030"/>
                <a:gd name="G3" fmla="+- 10800 0 0"/>
                <a:gd name="G4" fmla="+- 0 0 2978742"/>
                <a:gd name="T0" fmla="*/ 360 256 1"/>
                <a:gd name="T1" fmla="*/ 0 256 1"/>
                <a:gd name="G5" fmla="+- G2 T0 T1"/>
                <a:gd name="G6" fmla="?: G2 G2 G5"/>
                <a:gd name="G7" fmla="+- 0 0 G6"/>
                <a:gd name="G8" fmla="+- 7349 0 0"/>
                <a:gd name="G9" fmla="+- 0 0 -2534030"/>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534030"/>
                <a:gd name="G36" fmla="sin G34 -2534030"/>
                <a:gd name="G37" fmla="+/ -2534030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81 w 21600"/>
                <a:gd name="T5" fmla="*/ 11439 h 21600"/>
                <a:gd name="T6" fmla="*/ 17885 w 21600"/>
                <a:gd name="T7" fmla="*/ 5130 h 21600"/>
                <a:gd name="T8" fmla="*/ 18136 w 21600"/>
                <a:gd name="T9" fmla="*/ 11234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FDD903"/>
            </a:soli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algn="ctr" defTabSz="1219170" fontAlgn="base">
                <a:lnSpc>
                  <a:spcPct val="120000"/>
                </a:lnSpc>
                <a:spcBef>
                  <a:spcPct val="0"/>
                </a:spcBef>
                <a:spcAft>
                  <a:spcPct val="0"/>
                </a:spcAft>
                <a:defRPr/>
              </a:pPr>
              <a:endParaRPr lang="zh-CN" altLang="en-US" sz="1600" kern="0">
                <a:solidFill>
                  <a:srgbClr val="4D4D4D"/>
                </a:solidFill>
                <a:latin typeface="微软雅黑" pitchFamily="34" charset="-122"/>
                <a:ea typeface="微软雅黑" pitchFamily="34" charset="-122"/>
              </a:endParaRPr>
            </a:p>
          </p:txBody>
        </p:sp>
        <p:sp>
          <p:nvSpPr>
            <p:cNvPr id="34" name="WordArt 9"/>
            <p:cNvSpPr>
              <a:spLocks noChangeArrowheads="1" noChangeShapeType="1" noTextEdit="1"/>
            </p:cNvSpPr>
            <p:nvPr/>
          </p:nvSpPr>
          <p:spPr bwMode="gray">
            <a:xfrm rot="17984564">
              <a:off x="3069432" y="2134156"/>
              <a:ext cx="2105025" cy="1770063"/>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Up">
                <a:avLst>
                  <a:gd name="adj" fmla="val 12807259"/>
                </a:avLst>
              </a:prstTxWarp>
            </a:bodyPr>
            <a:lstStyle/>
            <a:p>
              <a:pPr algn="ctr" defTabSz="1219170">
                <a:defRPr/>
              </a:pPr>
              <a:r>
                <a:rPr lang="zh-CN" altLang="en-US" sz="2667" kern="10" dirty="0">
                  <a:ln w="6350">
                    <a:noFill/>
                    <a:round/>
                    <a:headEnd/>
                    <a:tailEnd/>
                  </a:ln>
                  <a:solidFill>
                    <a:srgbClr val="4D4D4D"/>
                  </a:solidFill>
                  <a:latin typeface="微软雅黑" pitchFamily="34" charset="-122"/>
                  <a:ea typeface="微软雅黑" pitchFamily="34" charset="-122"/>
                  <a:cs typeface="Arial"/>
                </a:rPr>
                <a:t>单击此处添加文字</a:t>
              </a:r>
            </a:p>
          </p:txBody>
        </p:sp>
      </p:grpSp>
      <p:grpSp>
        <p:nvGrpSpPr>
          <p:cNvPr id="57" name="组合 56"/>
          <p:cNvGrpSpPr/>
          <p:nvPr/>
        </p:nvGrpSpPr>
        <p:grpSpPr>
          <a:xfrm>
            <a:off x="921112" y="2014245"/>
            <a:ext cx="3227555" cy="969714"/>
            <a:chOff x="898797" y="2047896"/>
            <a:chExt cx="2420666" cy="727285"/>
          </a:xfrm>
        </p:grpSpPr>
        <p:sp>
          <p:nvSpPr>
            <p:cNvPr id="58" name="Line 17"/>
            <p:cNvSpPr>
              <a:spLocks noChangeShapeType="1"/>
            </p:cNvSpPr>
            <p:nvPr/>
          </p:nvSpPr>
          <p:spPr bwMode="auto">
            <a:xfrm>
              <a:off x="914401" y="2395372"/>
              <a:ext cx="2405062"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defRPr/>
              </a:pPr>
              <a:endParaRPr lang="zh-CN" altLang="en-US" sz="2400" kern="0" dirty="0">
                <a:solidFill>
                  <a:sysClr val="windowText" lastClr="000000"/>
                </a:solidFill>
                <a:latin typeface="微软雅黑" pitchFamily="34" charset="-122"/>
                <a:ea typeface="微软雅黑" pitchFamily="34" charset="-122"/>
              </a:endParaRPr>
            </a:p>
          </p:txBody>
        </p:sp>
        <p:sp>
          <p:nvSpPr>
            <p:cNvPr id="59" name="TextBox 19"/>
            <p:cNvSpPr txBox="1">
              <a:spLocks noChangeArrowheads="1"/>
            </p:cNvSpPr>
            <p:nvPr/>
          </p:nvSpPr>
          <p:spPr bwMode="auto">
            <a:xfrm>
              <a:off x="898797" y="2047896"/>
              <a:ext cx="1728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spAutoFit/>
            </a:bodyPr>
            <a:lstStyle/>
            <a:p>
              <a:pPr algn="ctr" defTabSz="1219170" fontAlgn="base">
                <a:spcBef>
                  <a:spcPct val="0"/>
                </a:spcBef>
                <a:spcAft>
                  <a:spcPct val="0"/>
                </a:spcAft>
                <a:defRPr/>
              </a:pPr>
              <a:r>
                <a:rPr lang="zh-CN" altLang="en-US" sz="1600" b="1" kern="0" dirty="0">
                  <a:solidFill>
                    <a:srgbClr val="4D4D4D"/>
                  </a:solidFill>
                  <a:latin typeface="微软雅黑" pitchFamily="34" charset="-122"/>
                  <a:ea typeface="微软雅黑" pitchFamily="34" charset="-122"/>
                  <a:cs typeface="宋体" pitchFamily="2" charset="-122"/>
                </a:rPr>
                <a:t>文本</a:t>
              </a:r>
              <a:endParaRPr lang="zh-CN" altLang="en-US" sz="2400" kern="0" dirty="0">
                <a:solidFill>
                  <a:sysClr val="windowText" lastClr="000000"/>
                </a:solidFill>
                <a:latin typeface="微软雅黑" pitchFamily="34" charset="-122"/>
                <a:ea typeface="微软雅黑" pitchFamily="34" charset="-122"/>
                <a:cs typeface="宋体" pitchFamily="2" charset="-122"/>
              </a:endParaRPr>
            </a:p>
          </p:txBody>
        </p:sp>
        <p:sp>
          <p:nvSpPr>
            <p:cNvPr id="60" name="TextBox 20"/>
            <p:cNvSpPr txBox="1"/>
            <p:nvPr/>
          </p:nvSpPr>
          <p:spPr bwMode="auto">
            <a:xfrm>
              <a:off x="898797" y="2440474"/>
              <a:ext cx="1728787" cy="334707"/>
            </a:xfrm>
            <a:prstGeom prst="rect">
              <a:avLst/>
            </a:prstGeom>
            <a:noFill/>
          </p:spPr>
          <p:txBody>
            <a:bodyPr vert="horz" wrap="square" lIns="121920" tIns="60960" rIns="121920" bIns="60960" numCol="1" anchor="t" anchorCtr="0" compatLnSpc="1">
              <a:prstTxWarp prst="textNoShape">
                <a:avLst/>
              </a:prstTxWarp>
              <a:spAutoFit/>
            </a:bodyPr>
            <a:lstStyle/>
            <a:p>
              <a:pPr algn="ctr" defTabSz="1219170" fontAlgn="base">
                <a:lnSpc>
                  <a:spcPct val="150000"/>
                </a:lnSpc>
                <a:spcBef>
                  <a:spcPct val="0"/>
                </a:spcBef>
                <a:spcAft>
                  <a:spcPct val="0"/>
                </a:spcAft>
                <a:defRPr/>
              </a:pPr>
              <a:r>
                <a:rPr lang="zh-CN" altLang="en-US" sz="1400" kern="0" dirty="0">
                  <a:solidFill>
                    <a:srgbClr val="7D7D7D"/>
                  </a:solidFill>
                  <a:latin typeface="微软雅黑" pitchFamily="34" charset="-122"/>
                  <a:ea typeface="微软雅黑" pitchFamily="34" charset="-122"/>
                </a:rPr>
                <a:t>单击此处添加段落文本</a:t>
              </a:r>
            </a:p>
          </p:txBody>
        </p:sp>
      </p:grpSp>
      <p:grpSp>
        <p:nvGrpSpPr>
          <p:cNvPr id="61" name="组合 3"/>
          <p:cNvGrpSpPr/>
          <p:nvPr/>
        </p:nvGrpSpPr>
        <p:grpSpPr>
          <a:xfrm>
            <a:off x="3498419" y="1263428"/>
            <a:ext cx="4636439" cy="5019445"/>
            <a:chOff x="2831777" y="1208487"/>
            <a:chExt cx="3477329" cy="3764584"/>
          </a:xfrm>
        </p:grpSpPr>
        <p:sp>
          <p:nvSpPr>
            <p:cNvPr id="62" name="AutoShape 5"/>
            <p:cNvSpPr>
              <a:spLocks noChangeArrowheads="1"/>
            </p:cNvSpPr>
            <p:nvPr/>
          </p:nvSpPr>
          <p:spPr bwMode="gray">
            <a:xfrm rot="5078397">
              <a:off x="2688150" y="1352114"/>
              <a:ext cx="3764584" cy="3477329"/>
            </a:xfrm>
            <a:custGeom>
              <a:avLst/>
              <a:gdLst>
                <a:gd name="G0" fmla="+- 2978742 0 0"/>
                <a:gd name="G1" fmla="+- -2701274 0 0"/>
                <a:gd name="G2" fmla="+- 2978742 0 -2701274"/>
                <a:gd name="G3" fmla="+- 10800 0 0"/>
                <a:gd name="G4" fmla="+- 0 0 2978742"/>
                <a:gd name="T0" fmla="*/ 360 256 1"/>
                <a:gd name="T1" fmla="*/ 0 256 1"/>
                <a:gd name="G5" fmla="+- G2 T0 T1"/>
                <a:gd name="G6" fmla="?: G2 G2 G5"/>
                <a:gd name="G7" fmla="+- 0 0 G6"/>
                <a:gd name="G8" fmla="+- 7349 0 0"/>
                <a:gd name="G9" fmla="+- 0 0 -2701274"/>
                <a:gd name="G10" fmla="+- 7349 0 2700"/>
                <a:gd name="G11" fmla="cos G10 2978742"/>
                <a:gd name="G12" fmla="sin G10 2978742"/>
                <a:gd name="G13" fmla="cos 13500 2978742"/>
                <a:gd name="G14" fmla="sin 13500 2978742"/>
                <a:gd name="G15" fmla="+- G11 10800 0"/>
                <a:gd name="G16" fmla="+- G12 10800 0"/>
                <a:gd name="G17" fmla="+- G13 10800 0"/>
                <a:gd name="G18" fmla="+- G14 10800 0"/>
                <a:gd name="G19" fmla="*/ 7349 1 2"/>
                <a:gd name="G20" fmla="+- G19 5400 0"/>
                <a:gd name="G21" fmla="cos G20 2978742"/>
                <a:gd name="G22" fmla="sin G20 2978742"/>
                <a:gd name="G23" fmla="+- G21 10800 0"/>
                <a:gd name="G24" fmla="+- G12 G23 G22"/>
                <a:gd name="G25" fmla="+- G22 G23 G11"/>
                <a:gd name="G26" fmla="cos 10800 2978742"/>
                <a:gd name="G27" fmla="sin 10800 2978742"/>
                <a:gd name="G28" fmla="cos 7349 2978742"/>
                <a:gd name="G29" fmla="sin 7349 2978742"/>
                <a:gd name="G30" fmla="+- G26 10800 0"/>
                <a:gd name="G31" fmla="+- G27 10800 0"/>
                <a:gd name="G32" fmla="+- G28 10800 0"/>
                <a:gd name="G33" fmla="+- G29 10800 0"/>
                <a:gd name="G34" fmla="+- G19 5400 0"/>
                <a:gd name="G35" fmla="cos G34 -2701274"/>
                <a:gd name="G36" fmla="sin G34 -2701274"/>
                <a:gd name="G37" fmla="+/ -2701274 2978742 2"/>
                <a:gd name="T2" fmla="*/ 180 256 1"/>
                <a:gd name="T3" fmla="*/ 0 256 1"/>
                <a:gd name="G38" fmla="+- G37 T2 T3"/>
                <a:gd name="G39" fmla="?: G2 G37 G38"/>
                <a:gd name="G40" fmla="cos 10800 G39"/>
                <a:gd name="G41" fmla="sin 10800 G39"/>
                <a:gd name="G42" fmla="cos 7349 G39"/>
                <a:gd name="G43" fmla="sin 7349 G39"/>
                <a:gd name="G44" fmla="+- G40 10800 0"/>
                <a:gd name="G45" fmla="+- G41 10800 0"/>
                <a:gd name="G46" fmla="+- G42 10800 0"/>
                <a:gd name="G47" fmla="+- G43 10800 0"/>
                <a:gd name="G48" fmla="+- G35 10800 0"/>
                <a:gd name="G49" fmla="+- G36 10800 0"/>
                <a:gd name="T4" fmla="*/ 21592 w 21600"/>
                <a:gd name="T5" fmla="*/ 11198 h 21600"/>
                <a:gd name="T6" fmla="*/ 17626 w 21600"/>
                <a:gd name="T7" fmla="*/ 4820 h 21600"/>
                <a:gd name="T8" fmla="*/ 18143 w 21600"/>
                <a:gd name="T9" fmla="*/ 11071 h 21600"/>
                <a:gd name="T10" fmla="*/ 20270 w 21600"/>
                <a:gd name="T11" fmla="*/ 20420 h 21600"/>
                <a:gd name="T12" fmla="*/ 14012 w 21600"/>
                <a:gd name="T13" fmla="*/ 20372 h 21600"/>
                <a:gd name="T14" fmla="*/ 14061 w 21600"/>
                <a:gd name="T15" fmla="*/ 141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accent2">
                <a:lumMod val="75000"/>
              </a:schemeClr>
            </a:solidFill>
            <a:ln w="3175" cap="flat" cmpd="sng" algn="ctr">
              <a:solidFill>
                <a:srgbClr val="C00000">
                  <a:lumMod val="20000"/>
                  <a:lumOff val="80000"/>
                </a:srgbClr>
              </a:solidFill>
              <a:prstDash val="solid"/>
            </a:ln>
            <a:effectLst>
              <a:outerShdw blurRad="50800" dist="38100" dir="2700000" algn="tl" rotWithShape="0">
                <a:prstClr val="black">
                  <a:alpha val="40000"/>
                </a:prstClr>
              </a:outerShdw>
            </a:effectLst>
            <a:extLst/>
          </p:spPr>
          <p:txBody>
            <a:bodyPr lIns="0" rIns="0" anchor="ctr"/>
            <a:lstStyle/>
            <a:p>
              <a:pPr marL="243411" indent="-243411" defTabSz="1219170" fontAlgn="base">
                <a:lnSpc>
                  <a:spcPct val="120000"/>
                </a:lnSpc>
                <a:spcBef>
                  <a:spcPts val="800"/>
                </a:spcBef>
                <a:spcAft>
                  <a:spcPts val="800"/>
                </a:spcAft>
                <a:buFont typeface="Arial" pitchFamily="34" charset="0"/>
                <a:buChar char="•"/>
                <a:defRPr/>
              </a:pPr>
              <a:endParaRPr lang="zh-CN" altLang="en-US" sz="1867" kern="0">
                <a:solidFill>
                  <a:prstClr val="white"/>
                </a:solidFill>
                <a:latin typeface="微软雅黑" pitchFamily="34" charset="-122"/>
                <a:ea typeface="微软雅黑" pitchFamily="34" charset="-122"/>
              </a:endParaRPr>
            </a:p>
          </p:txBody>
        </p:sp>
        <p:sp>
          <p:nvSpPr>
            <p:cNvPr id="63" name="WordArt 8"/>
            <p:cNvSpPr>
              <a:spLocks noChangeArrowheads="1" noChangeShapeType="1" noTextEdit="1"/>
            </p:cNvSpPr>
            <p:nvPr/>
          </p:nvSpPr>
          <p:spPr bwMode="gray">
            <a:xfrm rot="79672">
              <a:off x="3330576" y="2847737"/>
              <a:ext cx="2474912" cy="1771650"/>
            </a:xfrm>
            <a:prstGeom prst="rect">
              <a:avLst/>
            </a:prstGeom>
            <a:extLst>
              <a:ext uri="{AF507438-7753-43E0-B8FC-AC1667EBCBE1}">
                <a14:hiddenEffects xmlns:a14="http://schemas.microsoft.com/office/drawing/2010/main">
                  <a:effectLst/>
                </a14:hiddenEffects>
              </a:ext>
            </a:extLst>
          </p:spPr>
          <p:txBody>
            <a:bodyPr spcFirstLastPara="1" wrap="none" fromWordArt="1">
              <a:prstTxWarp prst="textArchDown">
                <a:avLst>
                  <a:gd name="adj" fmla="val 2320405"/>
                </a:avLst>
              </a:prstTxWarp>
            </a:bodyPr>
            <a:lstStyle/>
            <a:p>
              <a:pPr algn="ctr" defTabSz="1219170">
                <a:defRPr/>
              </a:pPr>
              <a:r>
                <a:rPr lang="zh-CN" altLang="en-US" sz="2667" kern="10" dirty="0">
                  <a:ln w="6350">
                    <a:noFill/>
                    <a:round/>
                    <a:headEnd/>
                    <a:tailEnd/>
                  </a:ln>
                  <a:solidFill>
                    <a:schemeClr val="bg1"/>
                  </a:solidFill>
                  <a:latin typeface="微软雅黑" pitchFamily="34" charset="-122"/>
                  <a:ea typeface="微软雅黑" pitchFamily="34" charset="-122"/>
                  <a:cs typeface="Arial"/>
                </a:rPr>
                <a:t>单击此处添加文字</a:t>
              </a:r>
            </a:p>
          </p:txBody>
        </p:sp>
      </p:grpSp>
      <p:grpSp>
        <p:nvGrpSpPr>
          <p:cNvPr id="64" name="组合 63"/>
          <p:cNvGrpSpPr/>
          <p:nvPr/>
        </p:nvGrpSpPr>
        <p:grpSpPr>
          <a:xfrm>
            <a:off x="7105651" y="5621046"/>
            <a:ext cx="3714749" cy="994368"/>
            <a:chOff x="5537201" y="4752996"/>
            <a:chExt cx="2786062" cy="745776"/>
          </a:xfrm>
        </p:grpSpPr>
        <p:sp>
          <p:nvSpPr>
            <p:cNvPr id="65" name="Line 18"/>
            <p:cNvSpPr>
              <a:spLocks noChangeShapeType="1"/>
            </p:cNvSpPr>
            <p:nvPr/>
          </p:nvSpPr>
          <p:spPr bwMode="auto">
            <a:xfrm flipH="1">
              <a:off x="5537201" y="5095709"/>
              <a:ext cx="2786062" cy="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defRPr/>
              </a:pPr>
              <a:endParaRPr lang="zh-CN" altLang="en-US" sz="2400" kern="0" dirty="0">
                <a:solidFill>
                  <a:sysClr val="windowText" lastClr="000000"/>
                </a:solidFill>
                <a:latin typeface="微软雅黑" pitchFamily="34" charset="-122"/>
                <a:ea typeface="微软雅黑" pitchFamily="34" charset="-122"/>
              </a:endParaRPr>
            </a:p>
          </p:txBody>
        </p:sp>
        <p:sp>
          <p:nvSpPr>
            <p:cNvPr id="66" name="TextBox 19"/>
            <p:cNvSpPr txBox="1">
              <a:spLocks noChangeArrowheads="1"/>
            </p:cNvSpPr>
            <p:nvPr/>
          </p:nvSpPr>
          <p:spPr bwMode="auto">
            <a:xfrm>
              <a:off x="6228276" y="4752996"/>
              <a:ext cx="172823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spAutoFit/>
            </a:bodyPr>
            <a:lstStyle/>
            <a:p>
              <a:pPr algn="ctr" defTabSz="1219170" fontAlgn="base">
                <a:spcBef>
                  <a:spcPct val="0"/>
                </a:spcBef>
                <a:spcAft>
                  <a:spcPct val="0"/>
                </a:spcAft>
                <a:defRPr/>
              </a:pPr>
              <a:r>
                <a:rPr lang="zh-CN" altLang="en-US" sz="1600" b="1" kern="0" dirty="0">
                  <a:solidFill>
                    <a:srgbClr val="4D4D4D"/>
                  </a:solidFill>
                  <a:latin typeface="微软雅黑" pitchFamily="34" charset="-122"/>
                  <a:ea typeface="微软雅黑" pitchFamily="34" charset="-122"/>
                  <a:cs typeface="宋体" pitchFamily="2" charset="-122"/>
                </a:rPr>
                <a:t>文本</a:t>
              </a:r>
              <a:endParaRPr lang="zh-CN" altLang="en-US" sz="2400" kern="0" dirty="0">
                <a:solidFill>
                  <a:sysClr val="windowText" lastClr="000000"/>
                </a:solidFill>
                <a:latin typeface="微软雅黑" pitchFamily="34" charset="-122"/>
                <a:ea typeface="微软雅黑" pitchFamily="34" charset="-122"/>
                <a:cs typeface="宋体" pitchFamily="2" charset="-122"/>
              </a:endParaRPr>
            </a:p>
          </p:txBody>
        </p:sp>
        <p:sp>
          <p:nvSpPr>
            <p:cNvPr id="67" name="TextBox 20"/>
            <p:cNvSpPr txBox="1"/>
            <p:nvPr/>
          </p:nvSpPr>
          <p:spPr bwMode="auto">
            <a:xfrm>
              <a:off x="6563930" y="5164065"/>
              <a:ext cx="1728787" cy="334707"/>
            </a:xfrm>
            <a:prstGeom prst="rect">
              <a:avLst/>
            </a:prstGeom>
            <a:noFill/>
          </p:spPr>
          <p:txBody>
            <a:bodyPr vert="horz" wrap="square" lIns="121920" tIns="60960" rIns="121920" bIns="60960" numCol="1" anchor="t" anchorCtr="0" compatLnSpc="1">
              <a:prstTxWarp prst="textNoShape">
                <a:avLst/>
              </a:prstTxWarp>
              <a:spAutoFit/>
            </a:bodyPr>
            <a:lstStyle/>
            <a:p>
              <a:pPr algn="ctr" defTabSz="1219170" fontAlgn="base">
                <a:lnSpc>
                  <a:spcPct val="150000"/>
                </a:lnSpc>
                <a:spcBef>
                  <a:spcPct val="0"/>
                </a:spcBef>
                <a:spcAft>
                  <a:spcPct val="0"/>
                </a:spcAft>
                <a:defRPr/>
              </a:pPr>
              <a:r>
                <a:rPr lang="zh-CN" altLang="en-US" sz="1400" kern="0" dirty="0">
                  <a:solidFill>
                    <a:srgbClr val="7D7D7D"/>
                  </a:solidFill>
                  <a:latin typeface="微软雅黑" pitchFamily="34" charset="-122"/>
                  <a:ea typeface="微软雅黑" pitchFamily="34" charset="-122"/>
                </a:rPr>
                <a:t>单击此处添加段落文本</a:t>
              </a:r>
            </a:p>
          </p:txBody>
        </p:sp>
      </p:grpSp>
    </p:spTree>
    <p:custDataLst>
      <p:tags r:id="rId1"/>
    </p:custDataLst>
    <p:extLst>
      <p:ext uri="{BB962C8B-B14F-4D97-AF65-F5344CB8AC3E}">
        <p14:creationId xmlns:p14="http://schemas.microsoft.com/office/powerpoint/2010/main" val="15121636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22" presetClass="entr" presetSubtype="1"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up)">
                                      <p:cBhvr>
                                        <p:cTn id="10" dur="500"/>
                                        <p:tgtEl>
                                          <p:spTgt spid="25"/>
                                        </p:tgtEl>
                                      </p:cBhvr>
                                    </p:animEffect>
                                  </p:childTnLst>
                                </p:cTn>
                              </p:par>
                              <p:par>
                                <p:cTn id="11" presetID="22" presetClass="entr" presetSubtype="2" fill="hold" nodeType="withEffect">
                                  <p:stCondLst>
                                    <p:cond delay="500"/>
                                  </p:stCondLst>
                                  <p:childTnLst>
                                    <p:set>
                                      <p:cBhvr>
                                        <p:cTn id="12" dur="1" fill="hold">
                                          <p:stCondLst>
                                            <p:cond delay="0"/>
                                          </p:stCondLst>
                                        </p:cTn>
                                        <p:tgtEl>
                                          <p:spTgt spid="28"/>
                                        </p:tgtEl>
                                        <p:attrNameLst>
                                          <p:attrName>style.visibility</p:attrName>
                                        </p:attrNameLst>
                                      </p:cBhvr>
                                      <p:to>
                                        <p:strVal val="visible"/>
                                      </p:to>
                                    </p:set>
                                    <p:animEffect transition="in" filter="wipe(right)">
                                      <p:cBhvr>
                                        <p:cTn id="13" dur="500"/>
                                        <p:tgtEl>
                                          <p:spTgt spid="28"/>
                                        </p:tgtEl>
                                      </p:cBhvr>
                                    </p:animEffect>
                                  </p:childTnLst>
                                </p:cTn>
                              </p:par>
                              <p:par>
                                <p:cTn id="14" presetID="22" presetClass="entr" presetSubtype="2" fill="hold" nodeType="withEffect">
                                  <p:stCondLst>
                                    <p:cond delay="1000"/>
                                  </p:stCondLst>
                                  <p:childTnLst>
                                    <p:set>
                                      <p:cBhvr>
                                        <p:cTn id="15" dur="1" fill="hold">
                                          <p:stCondLst>
                                            <p:cond delay="0"/>
                                          </p:stCondLst>
                                        </p:cTn>
                                        <p:tgtEl>
                                          <p:spTgt spid="61"/>
                                        </p:tgtEl>
                                        <p:attrNameLst>
                                          <p:attrName>style.visibility</p:attrName>
                                        </p:attrNameLst>
                                      </p:cBhvr>
                                      <p:to>
                                        <p:strVal val="visible"/>
                                      </p:to>
                                    </p:set>
                                    <p:animEffect transition="in" filter="wipe(right)">
                                      <p:cBhvr>
                                        <p:cTn id="16" dur="500"/>
                                        <p:tgtEl>
                                          <p:spTgt spid="61"/>
                                        </p:tgtEl>
                                      </p:cBhvr>
                                    </p:animEffect>
                                  </p:childTnLst>
                                </p:cTn>
                              </p:par>
                              <p:par>
                                <p:cTn id="17" presetID="22" presetClass="entr" presetSubtype="2" fill="hold" nodeType="withEffect">
                                  <p:stCondLst>
                                    <p:cond delay="1500"/>
                                  </p:stCondLst>
                                  <p:childTnLst>
                                    <p:set>
                                      <p:cBhvr>
                                        <p:cTn id="18" dur="1" fill="hold">
                                          <p:stCondLst>
                                            <p:cond delay="0"/>
                                          </p:stCondLst>
                                        </p:cTn>
                                        <p:tgtEl>
                                          <p:spTgt spid="64"/>
                                        </p:tgtEl>
                                        <p:attrNameLst>
                                          <p:attrName>style.visibility</p:attrName>
                                        </p:attrNameLst>
                                      </p:cBhvr>
                                      <p:to>
                                        <p:strVal val="visible"/>
                                      </p:to>
                                    </p:set>
                                    <p:animEffect transition="in" filter="wipe(right)">
                                      <p:cBhvr>
                                        <p:cTn id="19" dur="500"/>
                                        <p:tgtEl>
                                          <p:spTgt spid="64"/>
                                        </p:tgtEl>
                                      </p:cBhvr>
                                    </p:animEffect>
                                  </p:childTnLst>
                                </p:cTn>
                              </p:par>
                              <p:par>
                                <p:cTn id="20" presetID="22" presetClass="entr" presetSubtype="4" fill="hold" nodeType="withEffect">
                                  <p:stCondLst>
                                    <p:cond delay="2000"/>
                                  </p:stCondLst>
                                  <p:childTnLst>
                                    <p:set>
                                      <p:cBhvr>
                                        <p:cTn id="21" dur="1" fill="hold">
                                          <p:stCondLst>
                                            <p:cond delay="0"/>
                                          </p:stCondLst>
                                        </p:cTn>
                                        <p:tgtEl>
                                          <p:spTgt spid="32"/>
                                        </p:tgtEl>
                                        <p:attrNameLst>
                                          <p:attrName>style.visibility</p:attrName>
                                        </p:attrNameLst>
                                      </p:cBhvr>
                                      <p:to>
                                        <p:strVal val="visible"/>
                                      </p:to>
                                    </p:set>
                                    <p:animEffect transition="in" filter="wipe(down)">
                                      <p:cBhvr>
                                        <p:cTn id="22" dur="500"/>
                                        <p:tgtEl>
                                          <p:spTgt spid="32"/>
                                        </p:tgtEl>
                                      </p:cBhvr>
                                    </p:animEffect>
                                  </p:childTnLst>
                                </p:cTn>
                              </p:par>
                              <p:par>
                                <p:cTn id="23" presetID="22" presetClass="entr" presetSubtype="8" fill="hold" nodeType="withEffect">
                                  <p:stCondLst>
                                    <p:cond delay="2500"/>
                                  </p:stCondLst>
                                  <p:childTnLst>
                                    <p:set>
                                      <p:cBhvr>
                                        <p:cTn id="24" dur="1" fill="hold">
                                          <p:stCondLst>
                                            <p:cond delay="0"/>
                                          </p:stCondLst>
                                        </p:cTn>
                                        <p:tgtEl>
                                          <p:spTgt spid="57"/>
                                        </p:tgtEl>
                                        <p:attrNameLst>
                                          <p:attrName>style.visibility</p:attrName>
                                        </p:attrNameLst>
                                      </p:cBhvr>
                                      <p:to>
                                        <p:strVal val="visible"/>
                                      </p:to>
                                    </p:set>
                                    <p:animEffect transition="in" filter="wipe(left)">
                                      <p:cBhvr>
                                        <p:cTn id="25"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rc 22"/>
          <p:cNvSpPr>
            <a:spLocks/>
          </p:cNvSpPr>
          <p:nvPr/>
        </p:nvSpPr>
        <p:spPr bwMode="auto">
          <a:xfrm>
            <a:off x="5984875" y="1509076"/>
            <a:ext cx="1316567" cy="709083"/>
          </a:xfrm>
          <a:custGeom>
            <a:avLst/>
            <a:gdLst>
              <a:gd name="T0" fmla="*/ 0 w 40011"/>
              <a:gd name="T1" fmla="*/ 10366 h 21600"/>
              <a:gd name="T2" fmla="*/ 18449 w 40011"/>
              <a:gd name="T3" fmla="*/ 0 h 21600"/>
              <a:gd name="T4" fmla="*/ 40010 w 40011"/>
              <a:gd name="T5" fmla="*/ 20313 h 21600"/>
              <a:gd name="T6" fmla="*/ 0 w 40011"/>
              <a:gd name="T7" fmla="*/ 10366 h 21600"/>
              <a:gd name="T8" fmla="*/ 18449 w 40011"/>
              <a:gd name="T9" fmla="*/ 0 h 21600"/>
              <a:gd name="T10" fmla="*/ 40010 w 40011"/>
              <a:gd name="T11" fmla="*/ 20313 h 21600"/>
              <a:gd name="T12" fmla="*/ 18449 w 40011"/>
              <a:gd name="T13" fmla="*/ 21600 h 21600"/>
              <a:gd name="T14" fmla="*/ 0 w 40011"/>
              <a:gd name="T15" fmla="*/ 10366 h 21600"/>
              <a:gd name="T16" fmla="*/ 0 w 40011"/>
              <a:gd name="T17" fmla="*/ 0 h 21600"/>
              <a:gd name="T18" fmla="*/ 40011 w 40011"/>
              <a:gd name="T19" fmla="*/ 21600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40011" h="21600" fill="none" extrusionOk="0">
                <a:moveTo>
                  <a:pt x="0" y="10366"/>
                </a:moveTo>
                <a:cubicBezTo>
                  <a:pt x="3920" y="3928"/>
                  <a:pt x="10912" y="-1"/>
                  <a:pt x="18449" y="0"/>
                </a:cubicBezTo>
                <a:cubicBezTo>
                  <a:pt x="29878" y="0"/>
                  <a:pt x="39329" y="8903"/>
                  <a:pt x="40010" y="20313"/>
                </a:cubicBezTo>
              </a:path>
              <a:path w="40011" h="21600" stroke="0" extrusionOk="0">
                <a:moveTo>
                  <a:pt x="0" y="10366"/>
                </a:moveTo>
                <a:cubicBezTo>
                  <a:pt x="3920" y="3928"/>
                  <a:pt x="10912" y="-1"/>
                  <a:pt x="18449" y="0"/>
                </a:cubicBezTo>
                <a:cubicBezTo>
                  <a:pt x="29878" y="0"/>
                  <a:pt x="39329" y="8903"/>
                  <a:pt x="40010" y="20313"/>
                </a:cubicBezTo>
                <a:lnTo>
                  <a:pt x="18449" y="21600"/>
                </a:lnTo>
                <a:lnTo>
                  <a:pt x="0" y="10366"/>
                </a:lnTo>
                <a:close/>
              </a:path>
            </a:pathLst>
          </a:custGeom>
          <a:noFill/>
          <a:ln w="31750" cap="rnd" cmpd="sng">
            <a:solidFill>
              <a:srgbClr val="0875F8"/>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sz="1867" b="1" kern="0">
              <a:solidFill>
                <a:srgbClr val="000000"/>
              </a:solidFill>
              <a:ea typeface="微软雅黑" pitchFamily="34" charset="-122"/>
            </a:endParaRPr>
          </a:p>
        </p:txBody>
      </p:sp>
      <p:sp>
        <p:nvSpPr>
          <p:cNvPr id="9" name="Arc 23"/>
          <p:cNvSpPr>
            <a:spLocks/>
          </p:cNvSpPr>
          <p:nvPr/>
        </p:nvSpPr>
        <p:spPr bwMode="auto">
          <a:xfrm>
            <a:off x="8253941" y="2074226"/>
            <a:ext cx="1136651" cy="1005417"/>
          </a:xfrm>
          <a:custGeom>
            <a:avLst/>
            <a:gdLst>
              <a:gd name="T0" fmla="*/ 0 w 36840"/>
              <a:gd name="T1" fmla="*/ 6293 h 32562"/>
              <a:gd name="T2" fmla="*/ 15240 w 36840"/>
              <a:gd name="T3" fmla="*/ 0 h 32562"/>
              <a:gd name="T4" fmla="*/ 36840 w 36840"/>
              <a:gd name="T5" fmla="*/ 21600 h 32562"/>
              <a:gd name="T6" fmla="*/ 33851 w 36840"/>
              <a:gd name="T7" fmla="*/ 32562 h 32562"/>
              <a:gd name="T8" fmla="*/ 0 w 36840"/>
              <a:gd name="T9" fmla="*/ 6293 h 32562"/>
              <a:gd name="T10" fmla="*/ 15240 w 36840"/>
              <a:gd name="T11" fmla="*/ 0 h 32562"/>
              <a:gd name="T12" fmla="*/ 36840 w 36840"/>
              <a:gd name="T13" fmla="*/ 21600 h 32562"/>
              <a:gd name="T14" fmla="*/ 33851 w 36840"/>
              <a:gd name="T15" fmla="*/ 32562 h 32562"/>
              <a:gd name="T16" fmla="*/ 15240 w 36840"/>
              <a:gd name="T17" fmla="*/ 21600 h 32562"/>
              <a:gd name="T18" fmla="*/ 0 w 36840"/>
              <a:gd name="T19" fmla="*/ 6293 h 32562"/>
              <a:gd name="T20" fmla="*/ 0 w 36840"/>
              <a:gd name="T21" fmla="*/ 0 h 32562"/>
              <a:gd name="T22" fmla="*/ 36840 w 36840"/>
              <a:gd name="T23" fmla="*/ 32562 h 32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36840" h="32562" fill="none" extrusionOk="0">
                <a:moveTo>
                  <a:pt x="0" y="6293"/>
                </a:moveTo>
                <a:cubicBezTo>
                  <a:pt x="4048" y="2262"/>
                  <a:pt x="9527" y="-1"/>
                  <a:pt x="15240" y="0"/>
                </a:cubicBezTo>
                <a:cubicBezTo>
                  <a:pt x="27169" y="0"/>
                  <a:pt x="36840" y="9670"/>
                  <a:pt x="36840" y="21600"/>
                </a:cubicBezTo>
                <a:cubicBezTo>
                  <a:pt x="36840" y="25455"/>
                  <a:pt x="35808" y="29240"/>
                  <a:pt x="33851" y="32562"/>
                </a:cubicBezTo>
              </a:path>
              <a:path w="36840" h="32562" stroke="0" extrusionOk="0">
                <a:moveTo>
                  <a:pt x="0" y="6293"/>
                </a:moveTo>
                <a:cubicBezTo>
                  <a:pt x="4048" y="2262"/>
                  <a:pt x="9527" y="-1"/>
                  <a:pt x="15240" y="0"/>
                </a:cubicBezTo>
                <a:cubicBezTo>
                  <a:pt x="27169" y="0"/>
                  <a:pt x="36840" y="9670"/>
                  <a:pt x="36840" y="21600"/>
                </a:cubicBezTo>
                <a:cubicBezTo>
                  <a:pt x="36840" y="25455"/>
                  <a:pt x="35808" y="29240"/>
                  <a:pt x="33851" y="32562"/>
                </a:cubicBezTo>
                <a:lnTo>
                  <a:pt x="15240" y="21600"/>
                </a:lnTo>
                <a:lnTo>
                  <a:pt x="0" y="6293"/>
                </a:lnTo>
                <a:close/>
              </a:path>
            </a:pathLst>
          </a:custGeom>
          <a:noFill/>
          <a:ln w="31750" cap="rnd" cmpd="sng">
            <a:solidFill>
              <a:srgbClr val="0875F8"/>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sz="1867" b="1" kern="0">
              <a:solidFill>
                <a:srgbClr val="000000"/>
              </a:solidFill>
              <a:ea typeface="微软雅黑" pitchFamily="34" charset="-122"/>
            </a:endParaRPr>
          </a:p>
        </p:txBody>
      </p:sp>
      <p:grpSp>
        <p:nvGrpSpPr>
          <p:cNvPr id="10" name="组合 9"/>
          <p:cNvGrpSpPr/>
          <p:nvPr/>
        </p:nvGrpSpPr>
        <p:grpSpPr>
          <a:xfrm>
            <a:off x="2964340" y="2199043"/>
            <a:ext cx="6513035" cy="3234060"/>
            <a:chOff x="3360699" y="1500138"/>
            <a:chExt cx="4884776" cy="2425545"/>
          </a:xfrm>
        </p:grpSpPr>
        <p:grpSp>
          <p:nvGrpSpPr>
            <p:cNvPr id="11" name="Group 2"/>
            <p:cNvGrpSpPr>
              <a:grpSpLocks/>
            </p:cNvGrpSpPr>
            <p:nvPr/>
          </p:nvGrpSpPr>
          <p:grpSpPr bwMode="auto">
            <a:xfrm>
              <a:off x="4488502" y="1500138"/>
              <a:ext cx="1556969" cy="1648401"/>
              <a:chOff x="0" y="0"/>
              <a:chExt cx="1186" cy="1256"/>
            </a:xfrm>
          </p:grpSpPr>
          <p:sp>
            <p:nvSpPr>
              <p:cNvPr id="39" name="Freeform 3"/>
              <p:cNvSpPr>
                <a:spLocks/>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sp>
            <p:nvSpPr>
              <p:cNvPr id="40" name="Freeform 4"/>
              <p:cNvSpPr>
                <a:spLocks/>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sp>
          <p:nvSpPr>
            <p:cNvPr id="12" name="Freeform 6"/>
            <p:cNvSpPr>
              <a:spLocks/>
            </p:cNvSpPr>
            <p:nvPr/>
          </p:nvSpPr>
          <p:spPr bwMode="auto">
            <a:xfrm>
              <a:off x="6045200" y="1638300"/>
              <a:ext cx="1557338" cy="11001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w 1185"/>
                <a:gd name="T41" fmla="*/ 0 h 838"/>
                <a:gd name="T42" fmla="*/ 1185 w 1185"/>
                <a:gd name="T43" fmla="*/ 838 h 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FFC000"/>
            </a:solidFill>
            <a:ln>
              <a:noFill/>
            </a:ln>
          </p:spPr>
          <p:txBody>
            <a:bodyPr/>
            <a:lstStyle/>
            <a:p>
              <a:pPr>
                <a:defRPr/>
              </a:pPr>
              <a:endParaRPr lang="zh-CN" altLang="en-US" sz="1867" b="1" kern="0">
                <a:solidFill>
                  <a:srgbClr val="000000"/>
                </a:solidFill>
                <a:ea typeface="微软雅黑" pitchFamily="34" charset="-122"/>
              </a:endParaRPr>
            </a:p>
          </p:txBody>
        </p:sp>
        <p:sp>
          <p:nvSpPr>
            <p:cNvPr id="13" name="Freeform 7"/>
            <p:cNvSpPr>
              <a:spLocks/>
            </p:cNvSpPr>
            <p:nvPr/>
          </p:nvSpPr>
          <p:spPr bwMode="auto">
            <a:xfrm>
              <a:off x="6045200" y="1960563"/>
              <a:ext cx="1557338" cy="1187450"/>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w 1185"/>
                <a:gd name="T11" fmla="*/ 0 h 906"/>
                <a:gd name="T12" fmla="*/ 1185 w 1185"/>
                <a:gd name="T13" fmla="*/ 906 h 906"/>
              </a:gdLst>
              <a:ahLst/>
              <a:cxnLst>
                <a:cxn ang="0">
                  <a:pos x="T0" y="T1"/>
                </a:cxn>
                <a:cxn ang="0">
                  <a:pos x="T2" y="T3"/>
                </a:cxn>
                <a:cxn ang="0">
                  <a:pos x="T4" y="T5"/>
                </a:cxn>
                <a:cxn ang="0">
                  <a:pos x="T6" y="T7"/>
                </a:cxn>
                <a:cxn ang="0">
                  <a:pos x="T8" y="T9"/>
                </a:cxn>
              </a:cxnLst>
              <a:rect l="T10" t="T11" r="T12" b="T13"/>
              <a:pathLst>
                <a:path w="1185" h="906">
                  <a:moveTo>
                    <a:pt x="0" y="593"/>
                  </a:moveTo>
                  <a:lnTo>
                    <a:pt x="1185" y="0"/>
                  </a:lnTo>
                  <a:lnTo>
                    <a:pt x="1185" y="315"/>
                  </a:lnTo>
                  <a:lnTo>
                    <a:pt x="0" y="906"/>
                  </a:lnTo>
                  <a:lnTo>
                    <a:pt x="0" y="593"/>
                  </a:lnTo>
                  <a:close/>
                </a:path>
              </a:pathLst>
            </a:custGeom>
            <a:solidFill>
              <a:srgbClr val="0B469D"/>
            </a:solidFill>
            <a:ln>
              <a:noFill/>
            </a:ln>
          </p:spPr>
          <p:txBody>
            <a:bodyPr/>
            <a:lstStyle/>
            <a:p>
              <a:pPr>
                <a:defRPr/>
              </a:pPr>
              <a:endParaRPr lang="zh-CN" altLang="en-US" sz="1867" b="1" kern="0">
                <a:solidFill>
                  <a:srgbClr val="000000"/>
                </a:solidFill>
                <a:ea typeface="微软雅黑" pitchFamily="34" charset="-122"/>
              </a:endParaRPr>
            </a:p>
          </p:txBody>
        </p:sp>
        <p:grpSp>
          <p:nvGrpSpPr>
            <p:cNvPr id="14" name="Group 8"/>
            <p:cNvGrpSpPr>
              <a:grpSpLocks/>
            </p:cNvGrpSpPr>
            <p:nvPr/>
          </p:nvGrpSpPr>
          <p:grpSpPr bwMode="auto">
            <a:xfrm>
              <a:off x="3842618" y="1684086"/>
              <a:ext cx="2201429" cy="1463027"/>
              <a:chOff x="0" y="0"/>
              <a:chExt cx="1676" cy="1115"/>
            </a:xfrm>
          </p:grpSpPr>
          <p:sp>
            <p:nvSpPr>
              <p:cNvPr id="37" name="Freeform 9"/>
              <p:cNvSpPr>
                <a:spLocks/>
              </p:cNvSpPr>
              <p:nvPr/>
            </p:nvSpPr>
            <p:spPr bwMode="auto">
              <a:xfrm>
                <a:off x="0" y="0"/>
                <a:ext cx="1676" cy="592"/>
              </a:xfrm>
              <a:custGeom>
                <a:avLst/>
                <a:gdLst>
                  <a:gd name="T0" fmla="*/ 1676 w 1676"/>
                  <a:gd name="T1" fmla="*/ 592 h 592"/>
                  <a:gd name="T2" fmla="*/ 490 w 1676"/>
                  <a:gd name="T3" fmla="*/ 0 h 592"/>
                  <a:gd name="T4" fmla="*/ 436 w 1676"/>
                  <a:gd name="T5" fmla="*/ 28 h 592"/>
                  <a:gd name="T6" fmla="*/ 383 w 1676"/>
                  <a:gd name="T7" fmla="*/ 60 h 592"/>
                  <a:gd name="T8" fmla="*/ 333 w 1676"/>
                  <a:gd name="T9" fmla="*/ 91 h 592"/>
                  <a:gd name="T10" fmla="*/ 286 w 1676"/>
                  <a:gd name="T11" fmla="*/ 124 h 592"/>
                  <a:gd name="T12" fmla="*/ 242 w 1676"/>
                  <a:gd name="T13" fmla="*/ 158 h 592"/>
                  <a:gd name="T14" fmla="*/ 202 w 1676"/>
                  <a:gd name="T15" fmla="*/ 194 h 592"/>
                  <a:gd name="T16" fmla="*/ 165 w 1676"/>
                  <a:gd name="T17" fmla="*/ 229 h 592"/>
                  <a:gd name="T18" fmla="*/ 131 w 1676"/>
                  <a:gd name="T19" fmla="*/ 266 h 592"/>
                  <a:gd name="T20" fmla="*/ 101 w 1676"/>
                  <a:gd name="T21" fmla="*/ 305 h 592"/>
                  <a:gd name="T22" fmla="*/ 88 w 1676"/>
                  <a:gd name="T23" fmla="*/ 323 h 592"/>
                  <a:gd name="T24" fmla="*/ 75 w 1676"/>
                  <a:gd name="T25" fmla="*/ 343 h 592"/>
                  <a:gd name="T26" fmla="*/ 64 w 1676"/>
                  <a:gd name="T27" fmla="*/ 363 h 592"/>
                  <a:gd name="T28" fmla="*/ 53 w 1676"/>
                  <a:gd name="T29" fmla="*/ 383 h 592"/>
                  <a:gd name="T30" fmla="*/ 43 w 1676"/>
                  <a:gd name="T31" fmla="*/ 403 h 592"/>
                  <a:gd name="T32" fmla="*/ 34 w 1676"/>
                  <a:gd name="T33" fmla="*/ 423 h 592"/>
                  <a:gd name="T34" fmla="*/ 25 w 1676"/>
                  <a:gd name="T35" fmla="*/ 444 h 592"/>
                  <a:gd name="T36" fmla="*/ 20 w 1676"/>
                  <a:gd name="T37" fmla="*/ 464 h 592"/>
                  <a:gd name="T38" fmla="*/ 13 w 1676"/>
                  <a:gd name="T39" fmla="*/ 486 h 592"/>
                  <a:gd name="T40" fmla="*/ 8 w 1676"/>
                  <a:gd name="T41" fmla="*/ 507 h 592"/>
                  <a:gd name="T42" fmla="*/ 4 w 1676"/>
                  <a:gd name="T43" fmla="*/ 528 h 592"/>
                  <a:gd name="T44" fmla="*/ 3 w 1676"/>
                  <a:gd name="T45" fmla="*/ 550 h 592"/>
                  <a:gd name="T46" fmla="*/ 0 w 1676"/>
                  <a:gd name="T47" fmla="*/ 571 h 592"/>
                  <a:gd name="T48" fmla="*/ 0 w 1676"/>
                  <a:gd name="T49" fmla="*/ 592 h 592"/>
                  <a:gd name="T50" fmla="*/ 1676 w 1676"/>
                  <a:gd name="T51" fmla="*/ 592 h 5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6"/>
                  <a:gd name="T79" fmla="*/ 0 h 592"/>
                  <a:gd name="T80" fmla="*/ 1676 w 1676"/>
                  <a:gd name="T81" fmla="*/ 592 h 5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0A92E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sp>
            <p:nvSpPr>
              <p:cNvPr id="38" name="Rectangle 10"/>
              <p:cNvSpPr>
                <a:spLocks noChangeArrowheads="1"/>
              </p:cNvSpPr>
              <p:nvPr/>
            </p:nvSpPr>
            <p:spPr bwMode="auto">
              <a:xfrm>
                <a:off x="0" y="592"/>
                <a:ext cx="1676" cy="523"/>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867">
                  <a:solidFill>
                    <a:srgbClr val="000000"/>
                  </a:solidFill>
                  <a:latin typeface="微软雅黑" pitchFamily="34" charset="-122"/>
                  <a:ea typeface="微软雅黑" pitchFamily="34" charset="-122"/>
                </a:endParaRPr>
              </a:p>
            </p:txBody>
          </p:sp>
        </p:grpSp>
        <p:grpSp>
          <p:nvGrpSpPr>
            <p:cNvPr id="15" name="Group 11"/>
            <p:cNvGrpSpPr>
              <a:grpSpLocks/>
            </p:cNvGrpSpPr>
            <p:nvPr/>
          </p:nvGrpSpPr>
          <p:grpSpPr bwMode="auto">
            <a:xfrm>
              <a:off x="6045471" y="2099037"/>
              <a:ext cx="2200004" cy="1049500"/>
              <a:chOff x="0" y="0"/>
              <a:chExt cx="1675" cy="800"/>
            </a:xfrm>
          </p:grpSpPr>
          <p:sp>
            <p:nvSpPr>
              <p:cNvPr id="35" name="Freeform 12"/>
              <p:cNvSpPr>
                <a:spLocks/>
              </p:cNvSpPr>
              <p:nvPr/>
            </p:nvSpPr>
            <p:spPr bwMode="auto">
              <a:xfrm>
                <a:off x="0" y="0"/>
                <a:ext cx="1675" cy="591"/>
              </a:xfrm>
              <a:custGeom>
                <a:avLst/>
                <a:gdLst>
                  <a:gd name="T0" fmla="*/ 0 w 1675"/>
                  <a:gd name="T1" fmla="*/ 591 h 591"/>
                  <a:gd name="T2" fmla="*/ 1185 w 1675"/>
                  <a:gd name="T3" fmla="*/ 0 h 591"/>
                  <a:gd name="T4" fmla="*/ 1239 w 1675"/>
                  <a:gd name="T5" fmla="*/ 28 h 591"/>
                  <a:gd name="T6" fmla="*/ 1292 w 1675"/>
                  <a:gd name="T7" fmla="*/ 58 h 591"/>
                  <a:gd name="T8" fmla="*/ 1342 w 1675"/>
                  <a:gd name="T9" fmla="*/ 89 h 591"/>
                  <a:gd name="T10" fmla="*/ 1389 w 1675"/>
                  <a:gd name="T11" fmla="*/ 124 h 591"/>
                  <a:gd name="T12" fmla="*/ 1433 w 1675"/>
                  <a:gd name="T13" fmla="*/ 156 h 591"/>
                  <a:gd name="T14" fmla="*/ 1473 w 1675"/>
                  <a:gd name="T15" fmla="*/ 192 h 591"/>
                  <a:gd name="T16" fmla="*/ 1510 w 1675"/>
                  <a:gd name="T17" fmla="*/ 228 h 591"/>
                  <a:gd name="T18" fmla="*/ 1544 w 1675"/>
                  <a:gd name="T19" fmla="*/ 265 h 591"/>
                  <a:gd name="T20" fmla="*/ 1574 w 1675"/>
                  <a:gd name="T21" fmla="*/ 303 h 591"/>
                  <a:gd name="T22" fmla="*/ 1587 w 1675"/>
                  <a:gd name="T23" fmla="*/ 323 h 591"/>
                  <a:gd name="T24" fmla="*/ 1600 w 1675"/>
                  <a:gd name="T25" fmla="*/ 342 h 591"/>
                  <a:gd name="T26" fmla="*/ 1611 w 1675"/>
                  <a:gd name="T27" fmla="*/ 361 h 591"/>
                  <a:gd name="T28" fmla="*/ 1622 w 1675"/>
                  <a:gd name="T29" fmla="*/ 381 h 591"/>
                  <a:gd name="T30" fmla="*/ 1632 w 1675"/>
                  <a:gd name="T31" fmla="*/ 401 h 591"/>
                  <a:gd name="T32" fmla="*/ 1641 w 1675"/>
                  <a:gd name="T33" fmla="*/ 423 h 591"/>
                  <a:gd name="T34" fmla="*/ 1650 w 1675"/>
                  <a:gd name="T35" fmla="*/ 443 h 591"/>
                  <a:gd name="T36" fmla="*/ 1655 w 1675"/>
                  <a:gd name="T37" fmla="*/ 464 h 591"/>
                  <a:gd name="T38" fmla="*/ 1662 w 1675"/>
                  <a:gd name="T39" fmla="*/ 484 h 591"/>
                  <a:gd name="T40" fmla="*/ 1667 w 1675"/>
                  <a:gd name="T41" fmla="*/ 505 h 591"/>
                  <a:gd name="T42" fmla="*/ 1671 w 1675"/>
                  <a:gd name="T43" fmla="*/ 527 h 591"/>
                  <a:gd name="T44" fmla="*/ 1672 w 1675"/>
                  <a:gd name="T45" fmla="*/ 548 h 591"/>
                  <a:gd name="T46" fmla="*/ 1675 w 1675"/>
                  <a:gd name="T47" fmla="*/ 569 h 591"/>
                  <a:gd name="T48" fmla="*/ 1675 w 1675"/>
                  <a:gd name="T49" fmla="*/ 591 h 591"/>
                  <a:gd name="T50" fmla="*/ 0 w 1675"/>
                  <a:gd name="T51" fmla="*/ 591 h 5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5"/>
                  <a:gd name="T79" fmla="*/ 0 h 591"/>
                  <a:gd name="T80" fmla="*/ 1675 w 1675"/>
                  <a:gd name="T81" fmla="*/ 591 h 5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sp>
            <p:nvSpPr>
              <p:cNvPr id="36" name="Rectangle 13"/>
              <p:cNvSpPr>
                <a:spLocks noChangeArrowheads="1"/>
              </p:cNvSpPr>
              <p:nvPr/>
            </p:nvSpPr>
            <p:spPr bwMode="auto">
              <a:xfrm>
                <a:off x="0" y="591"/>
                <a:ext cx="1675" cy="209"/>
              </a:xfrm>
              <a:prstGeom prst="rect">
                <a:avLst/>
              </a:prstGeom>
              <a:solidFill>
                <a:srgbClr val="0B469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1867">
                  <a:solidFill>
                    <a:srgbClr val="000000"/>
                  </a:solidFill>
                  <a:latin typeface="微软雅黑" pitchFamily="34" charset="-122"/>
                  <a:ea typeface="微软雅黑" pitchFamily="34" charset="-122"/>
                </a:endParaRPr>
              </a:p>
            </p:txBody>
          </p:sp>
        </p:grpSp>
        <p:sp>
          <p:nvSpPr>
            <p:cNvPr id="16" name="Freeform 15"/>
            <p:cNvSpPr>
              <a:spLocks/>
            </p:cNvSpPr>
            <p:nvPr/>
          </p:nvSpPr>
          <p:spPr bwMode="auto">
            <a:xfrm>
              <a:off x="3360699" y="2324338"/>
              <a:ext cx="2200003" cy="777721"/>
            </a:xfrm>
            <a:custGeom>
              <a:avLst/>
              <a:gdLst>
                <a:gd name="T0" fmla="*/ 2147483647 w 1676"/>
                <a:gd name="T1" fmla="*/ 0 h 593"/>
                <a:gd name="T2" fmla="*/ 2147483647 w 1676"/>
                <a:gd name="T3" fmla="*/ 2147483647 h 593"/>
                <a:gd name="T4" fmla="*/ 2147483647 w 1676"/>
                <a:gd name="T5" fmla="*/ 2147483647 h 593"/>
                <a:gd name="T6" fmla="*/ 2147483647 w 1676"/>
                <a:gd name="T7" fmla="*/ 2147483647 h 593"/>
                <a:gd name="T8" fmla="*/ 2147483647 w 1676"/>
                <a:gd name="T9" fmla="*/ 2147483647 h 593"/>
                <a:gd name="T10" fmla="*/ 2147483647 w 1676"/>
                <a:gd name="T11" fmla="*/ 2147483647 h 593"/>
                <a:gd name="T12" fmla="*/ 2147483647 w 1676"/>
                <a:gd name="T13" fmla="*/ 2147483647 h 593"/>
                <a:gd name="T14" fmla="*/ 2147483647 w 1676"/>
                <a:gd name="T15" fmla="*/ 2147483647 h 593"/>
                <a:gd name="T16" fmla="*/ 2147483647 w 1676"/>
                <a:gd name="T17" fmla="*/ 2147483647 h 593"/>
                <a:gd name="T18" fmla="*/ 2147483647 w 1676"/>
                <a:gd name="T19" fmla="*/ 2147483647 h 593"/>
                <a:gd name="T20" fmla="*/ 2147483647 w 1676"/>
                <a:gd name="T21" fmla="*/ 2147483647 h 593"/>
                <a:gd name="T22" fmla="*/ 2147483647 w 1676"/>
                <a:gd name="T23" fmla="*/ 2147483647 h 593"/>
                <a:gd name="T24" fmla="*/ 2147483647 w 1676"/>
                <a:gd name="T25" fmla="*/ 2147483647 h 593"/>
                <a:gd name="T26" fmla="*/ 2147483647 w 1676"/>
                <a:gd name="T27" fmla="*/ 2147483647 h 593"/>
                <a:gd name="T28" fmla="*/ 2147483647 w 1676"/>
                <a:gd name="T29" fmla="*/ 2147483647 h 593"/>
                <a:gd name="T30" fmla="*/ 2147483647 w 1676"/>
                <a:gd name="T31" fmla="*/ 2147483647 h 593"/>
                <a:gd name="T32" fmla="*/ 2147483647 w 1676"/>
                <a:gd name="T33" fmla="*/ 2147483647 h 593"/>
                <a:gd name="T34" fmla="*/ 2147483647 w 1676"/>
                <a:gd name="T35" fmla="*/ 2147483647 h 593"/>
                <a:gd name="T36" fmla="*/ 2147483647 w 1676"/>
                <a:gd name="T37" fmla="*/ 2147483647 h 593"/>
                <a:gd name="T38" fmla="*/ 2147483647 w 1676"/>
                <a:gd name="T39" fmla="*/ 2147483647 h 593"/>
                <a:gd name="T40" fmla="*/ 2147483647 w 1676"/>
                <a:gd name="T41" fmla="*/ 2147483647 h 593"/>
                <a:gd name="T42" fmla="*/ 2147483647 w 1676"/>
                <a:gd name="T43" fmla="*/ 2147483647 h 593"/>
                <a:gd name="T44" fmla="*/ 2147483647 w 1676"/>
                <a:gd name="T45" fmla="*/ 2147483647 h 593"/>
                <a:gd name="T46" fmla="*/ 0 w 1676"/>
                <a:gd name="T47" fmla="*/ 2147483647 h 593"/>
                <a:gd name="T48" fmla="*/ 0 w 1676"/>
                <a:gd name="T49" fmla="*/ 0 h 593"/>
                <a:gd name="T50" fmla="*/ 2147483647 w 1676"/>
                <a:gd name="T51" fmla="*/ 0 h 59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6"/>
                <a:gd name="T79" fmla="*/ 0 h 593"/>
                <a:gd name="T80" fmla="*/ 1676 w 1676"/>
                <a:gd name="T81" fmla="*/ 593 h 59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sp>
          <p:nvSpPr>
            <p:cNvPr id="17" name="Freeform 16"/>
            <p:cNvSpPr>
              <a:spLocks/>
            </p:cNvSpPr>
            <p:nvPr/>
          </p:nvSpPr>
          <p:spPr bwMode="auto">
            <a:xfrm>
              <a:off x="3360699" y="2324338"/>
              <a:ext cx="643199" cy="1601345"/>
            </a:xfrm>
            <a:custGeom>
              <a:avLst/>
              <a:gdLst>
                <a:gd name="T0" fmla="*/ 2147483647 w 490"/>
                <a:gd name="T1" fmla="*/ 2147483647 h 1221"/>
                <a:gd name="T2" fmla="*/ 2147483647 w 490"/>
                <a:gd name="T3" fmla="*/ 2147483647 h 1221"/>
                <a:gd name="T4" fmla="*/ 2147483647 w 490"/>
                <a:gd name="T5" fmla="*/ 2147483647 h 1221"/>
                <a:gd name="T6" fmla="*/ 2147483647 w 490"/>
                <a:gd name="T7" fmla="*/ 2147483647 h 1221"/>
                <a:gd name="T8" fmla="*/ 2147483647 w 490"/>
                <a:gd name="T9" fmla="*/ 2147483647 h 1221"/>
                <a:gd name="T10" fmla="*/ 2147483647 w 490"/>
                <a:gd name="T11" fmla="*/ 2147483647 h 1221"/>
                <a:gd name="T12" fmla="*/ 2147483647 w 490"/>
                <a:gd name="T13" fmla="*/ 2147483647 h 1221"/>
                <a:gd name="T14" fmla="*/ 2147483647 w 490"/>
                <a:gd name="T15" fmla="*/ 2147483647 h 1221"/>
                <a:gd name="T16" fmla="*/ 2147483647 w 490"/>
                <a:gd name="T17" fmla="*/ 2147483647 h 1221"/>
                <a:gd name="T18" fmla="*/ 2147483647 w 490"/>
                <a:gd name="T19" fmla="*/ 2147483647 h 1221"/>
                <a:gd name="T20" fmla="*/ 2147483647 w 490"/>
                <a:gd name="T21" fmla="*/ 2147483647 h 1221"/>
                <a:gd name="T22" fmla="*/ 2147483647 w 490"/>
                <a:gd name="T23" fmla="*/ 2147483647 h 1221"/>
                <a:gd name="T24" fmla="*/ 2147483647 w 490"/>
                <a:gd name="T25" fmla="*/ 2147483647 h 1221"/>
                <a:gd name="T26" fmla="*/ 2147483647 w 490"/>
                <a:gd name="T27" fmla="*/ 2147483647 h 1221"/>
                <a:gd name="T28" fmla="*/ 2147483647 w 490"/>
                <a:gd name="T29" fmla="*/ 2147483647 h 1221"/>
                <a:gd name="T30" fmla="*/ 2147483647 w 490"/>
                <a:gd name="T31" fmla="*/ 2147483647 h 1221"/>
                <a:gd name="T32" fmla="*/ 2147483647 w 490"/>
                <a:gd name="T33" fmla="*/ 2147483647 h 1221"/>
                <a:gd name="T34" fmla="*/ 2147483647 w 490"/>
                <a:gd name="T35" fmla="*/ 2147483647 h 1221"/>
                <a:gd name="T36" fmla="*/ 2147483647 w 490"/>
                <a:gd name="T37" fmla="*/ 2147483647 h 1221"/>
                <a:gd name="T38" fmla="*/ 2147483647 w 490"/>
                <a:gd name="T39" fmla="*/ 2147483647 h 1221"/>
                <a:gd name="T40" fmla="*/ 2147483647 w 490"/>
                <a:gd name="T41" fmla="*/ 2147483647 h 1221"/>
                <a:gd name="T42" fmla="*/ 2147483647 w 490"/>
                <a:gd name="T43" fmla="*/ 2147483647 h 1221"/>
                <a:gd name="T44" fmla="*/ 2147483647 w 490"/>
                <a:gd name="T45" fmla="*/ 2147483647 h 1221"/>
                <a:gd name="T46" fmla="*/ 0 w 490"/>
                <a:gd name="T47" fmla="*/ 2147483647 h 1221"/>
                <a:gd name="T48" fmla="*/ 0 w 490"/>
                <a:gd name="T49" fmla="*/ 0 h 1221"/>
                <a:gd name="T50" fmla="*/ 0 w 490"/>
                <a:gd name="T51" fmla="*/ 2147483647 h 1221"/>
                <a:gd name="T52" fmla="*/ 0 w 490"/>
                <a:gd name="T53" fmla="*/ 2147483647 h 1221"/>
                <a:gd name="T54" fmla="*/ 2147483647 w 490"/>
                <a:gd name="T55" fmla="*/ 2147483647 h 1221"/>
                <a:gd name="T56" fmla="*/ 2147483647 w 490"/>
                <a:gd name="T57" fmla="*/ 2147483647 h 1221"/>
                <a:gd name="T58" fmla="*/ 2147483647 w 490"/>
                <a:gd name="T59" fmla="*/ 2147483647 h 1221"/>
                <a:gd name="T60" fmla="*/ 2147483647 w 490"/>
                <a:gd name="T61" fmla="*/ 2147483647 h 1221"/>
                <a:gd name="T62" fmla="*/ 2147483647 w 490"/>
                <a:gd name="T63" fmla="*/ 2147483647 h 1221"/>
                <a:gd name="T64" fmla="*/ 2147483647 w 490"/>
                <a:gd name="T65" fmla="*/ 2147483647 h 1221"/>
                <a:gd name="T66" fmla="*/ 2147483647 w 490"/>
                <a:gd name="T67" fmla="*/ 2147483647 h 1221"/>
                <a:gd name="T68" fmla="*/ 2147483647 w 490"/>
                <a:gd name="T69" fmla="*/ 2147483647 h 1221"/>
                <a:gd name="T70" fmla="*/ 2147483647 w 490"/>
                <a:gd name="T71" fmla="*/ 2147483647 h 1221"/>
                <a:gd name="T72" fmla="*/ 2147483647 w 490"/>
                <a:gd name="T73" fmla="*/ 2147483647 h 1221"/>
                <a:gd name="T74" fmla="*/ 2147483647 w 490"/>
                <a:gd name="T75" fmla="*/ 2147483647 h 1221"/>
                <a:gd name="T76" fmla="*/ 2147483647 w 490"/>
                <a:gd name="T77" fmla="*/ 2147483647 h 1221"/>
                <a:gd name="T78" fmla="*/ 2147483647 w 490"/>
                <a:gd name="T79" fmla="*/ 2147483647 h 1221"/>
                <a:gd name="T80" fmla="*/ 2147483647 w 490"/>
                <a:gd name="T81" fmla="*/ 2147483647 h 1221"/>
                <a:gd name="T82" fmla="*/ 2147483647 w 490"/>
                <a:gd name="T83" fmla="*/ 2147483647 h 1221"/>
                <a:gd name="T84" fmla="*/ 2147483647 w 490"/>
                <a:gd name="T85" fmla="*/ 2147483647 h 1221"/>
                <a:gd name="T86" fmla="*/ 2147483647 w 490"/>
                <a:gd name="T87" fmla="*/ 2147483647 h 1221"/>
                <a:gd name="T88" fmla="*/ 2147483647 w 490"/>
                <a:gd name="T89" fmla="*/ 2147483647 h 1221"/>
                <a:gd name="T90" fmla="*/ 2147483647 w 490"/>
                <a:gd name="T91" fmla="*/ 2147483647 h 1221"/>
                <a:gd name="T92" fmla="*/ 2147483647 w 490"/>
                <a:gd name="T93" fmla="*/ 2147483647 h 1221"/>
                <a:gd name="T94" fmla="*/ 2147483647 w 490"/>
                <a:gd name="T95" fmla="*/ 2147483647 h 1221"/>
                <a:gd name="T96" fmla="*/ 2147483647 w 490"/>
                <a:gd name="T97" fmla="*/ 2147483647 h 1221"/>
                <a:gd name="T98" fmla="*/ 2147483647 w 490"/>
                <a:gd name="T99" fmla="*/ 2147483647 h 12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0"/>
                <a:gd name="T151" fmla="*/ 0 h 1221"/>
                <a:gd name="T152" fmla="*/ 490 w 490"/>
                <a:gd name="T153" fmla="*/ 1221 h 12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18" name="Freeform 17"/>
            <p:cNvSpPr>
              <a:spLocks/>
            </p:cNvSpPr>
            <p:nvPr/>
          </p:nvSpPr>
          <p:spPr bwMode="auto">
            <a:xfrm>
              <a:off x="4003898" y="2324338"/>
              <a:ext cx="1556804" cy="1601345"/>
            </a:xfrm>
            <a:custGeom>
              <a:avLst/>
              <a:gdLst>
                <a:gd name="T0" fmla="*/ 2147483647 w 1186"/>
                <a:gd name="T1" fmla="*/ 2147483647 h 1221"/>
                <a:gd name="T2" fmla="*/ 0 w 1186"/>
                <a:gd name="T3" fmla="*/ 2147483647 h 1221"/>
                <a:gd name="T4" fmla="*/ 0 w 1186"/>
                <a:gd name="T5" fmla="*/ 2147483647 h 1221"/>
                <a:gd name="T6" fmla="*/ 2147483647 w 1186"/>
                <a:gd name="T7" fmla="*/ 0 h 1221"/>
                <a:gd name="T8" fmla="*/ 2147483647 w 1186"/>
                <a:gd name="T9" fmla="*/ 2147483647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nvGrpSpPr>
            <p:cNvPr id="19" name="Group 18"/>
            <p:cNvGrpSpPr>
              <a:grpSpLocks/>
            </p:cNvGrpSpPr>
            <p:nvPr/>
          </p:nvGrpSpPr>
          <p:grpSpPr bwMode="auto">
            <a:xfrm>
              <a:off x="6045471" y="3011647"/>
              <a:ext cx="2200004" cy="914035"/>
              <a:chOff x="0" y="0"/>
              <a:chExt cx="1675" cy="697"/>
            </a:xfrm>
          </p:grpSpPr>
          <p:sp>
            <p:nvSpPr>
              <p:cNvPr id="32" name="Freeform 19"/>
              <p:cNvSpPr>
                <a:spLocks/>
              </p:cNvSpPr>
              <p:nvPr/>
            </p:nvSpPr>
            <p:spPr bwMode="auto">
              <a:xfrm>
                <a:off x="0" y="0"/>
                <a:ext cx="1675" cy="593"/>
              </a:xfrm>
              <a:custGeom>
                <a:avLst/>
                <a:gdLst>
                  <a:gd name="T0" fmla="*/ 0 w 1675"/>
                  <a:gd name="T1" fmla="*/ 0 h 593"/>
                  <a:gd name="T2" fmla="*/ 1185 w 1675"/>
                  <a:gd name="T3" fmla="*/ 593 h 593"/>
                  <a:gd name="T4" fmla="*/ 1239 w 1675"/>
                  <a:gd name="T5" fmla="*/ 563 h 593"/>
                  <a:gd name="T6" fmla="*/ 1292 w 1675"/>
                  <a:gd name="T7" fmla="*/ 533 h 593"/>
                  <a:gd name="T8" fmla="*/ 1342 w 1675"/>
                  <a:gd name="T9" fmla="*/ 502 h 593"/>
                  <a:gd name="T10" fmla="*/ 1389 w 1675"/>
                  <a:gd name="T11" fmla="*/ 469 h 593"/>
                  <a:gd name="T12" fmla="*/ 1433 w 1675"/>
                  <a:gd name="T13" fmla="*/ 435 h 593"/>
                  <a:gd name="T14" fmla="*/ 1473 w 1675"/>
                  <a:gd name="T15" fmla="*/ 399 h 593"/>
                  <a:gd name="T16" fmla="*/ 1510 w 1675"/>
                  <a:gd name="T17" fmla="*/ 363 h 593"/>
                  <a:gd name="T18" fmla="*/ 1544 w 1675"/>
                  <a:gd name="T19" fmla="*/ 326 h 593"/>
                  <a:gd name="T20" fmla="*/ 1574 w 1675"/>
                  <a:gd name="T21" fmla="*/ 288 h 593"/>
                  <a:gd name="T22" fmla="*/ 1587 w 1675"/>
                  <a:gd name="T23" fmla="*/ 268 h 593"/>
                  <a:gd name="T24" fmla="*/ 1600 w 1675"/>
                  <a:gd name="T25" fmla="*/ 249 h 593"/>
                  <a:gd name="T26" fmla="*/ 1611 w 1675"/>
                  <a:gd name="T27" fmla="*/ 230 h 593"/>
                  <a:gd name="T28" fmla="*/ 1622 w 1675"/>
                  <a:gd name="T29" fmla="*/ 210 h 593"/>
                  <a:gd name="T30" fmla="*/ 1632 w 1675"/>
                  <a:gd name="T31" fmla="*/ 190 h 593"/>
                  <a:gd name="T32" fmla="*/ 1641 w 1675"/>
                  <a:gd name="T33" fmla="*/ 168 h 593"/>
                  <a:gd name="T34" fmla="*/ 1650 w 1675"/>
                  <a:gd name="T35" fmla="*/ 148 h 593"/>
                  <a:gd name="T36" fmla="*/ 1655 w 1675"/>
                  <a:gd name="T37" fmla="*/ 127 h 593"/>
                  <a:gd name="T38" fmla="*/ 1662 w 1675"/>
                  <a:gd name="T39" fmla="*/ 107 h 593"/>
                  <a:gd name="T40" fmla="*/ 1667 w 1675"/>
                  <a:gd name="T41" fmla="*/ 86 h 593"/>
                  <a:gd name="T42" fmla="*/ 1671 w 1675"/>
                  <a:gd name="T43" fmla="*/ 64 h 593"/>
                  <a:gd name="T44" fmla="*/ 1672 w 1675"/>
                  <a:gd name="T45" fmla="*/ 43 h 593"/>
                  <a:gd name="T46" fmla="*/ 1675 w 1675"/>
                  <a:gd name="T47" fmla="*/ 22 h 593"/>
                  <a:gd name="T48" fmla="*/ 1675 w 1675"/>
                  <a:gd name="T49" fmla="*/ 0 h 593"/>
                  <a:gd name="T50" fmla="*/ 0 w 1675"/>
                  <a:gd name="T51" fmla="*/ 0 h 59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5"/>
                  <a:gd name="T79" fmla="*/ 0 h 593"/>
                  <a:gd name="T80" fmla="*/ 1675 w 1675"/>
                  <a:gd name="T81" fmla="*/ 593 h 59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sp>
            <p:nvSpPr>
              <p:cNvPr id="33" name="Freeform 20"/>
              <p:cNvSpPr>
                <a:spLocks/>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26 h 697"/>
                  <a:gd name="T54" fmla="*/ 487 w 490"/>
                  <a:gd name="T55" fmla="*/ 148 h 697"/>
                  <a:gd name="T56" fmla="*/ 486 w 490"/>
                  <a:gd name="T57" fmla="*/ 170 h 697"/>
                  <a:gd name="T58" fmla="*/ 482 w 490"/>
                  <a:gd name="T59" fmla="*/ 190 h 697"/>
                  <a:gd name="T60" fmla="*/ 477 w 490"/>
                  <a:gd name="T61" fmla="*/ 211 h 697"/>
                  <a:gd name="T62" fmla="*/ 470 w 490"/>
                  <a:gd name="T63" fmla="*/ 232 h 697"/>
                  <a:gd name="T64" fmla="*/ 465 w 490"/>
                  <a:gd name="T65" fmla="*/ 252 h 697"/>
                  <a:gd name="T66" fmla="*/ 456 w 490"/>
                  <a:gd name="T67" fmla="*/ 274 h 697"/>
                  <a:gd name="T68" fmla="*/ 447 w 490"/>
                  <a:gd name="T69" fmla="*/ 294 h 697"/>
                  <a:gd name="T70" fmla="*/ 437 w 490"/>
                  <a:gd name="T71" fmla="*/ 314 h 697"/>
                  <a:gd name="T72" fmla="*/ 426 w 490"/>
                  <a:gd name="T73" fmla="*/ 334 h 697"/>
                  <a:gd name="T74" fmla="*/ 415 w 490"/>
                  <a:gd name="T75" fmla="*/ 353 h 697"/>
                  <a:gd name="T76" fmla="*/ 402 w 490"/>
                  <a:gd name="T77" fmla="*/ 373 h 697"/>
                  <a:gd name="T78" fmla="*/ 389 w 490"/>
                  <a:gd name="T79" fmla="*/ 392 h 697"/>
                  <a:gd name="T80" fmla="*/ 359 w 490"/>
                  <a:gd name="T81" fmla="*/ 430 h 697"/>
                  <a:gd name="T82" fmla="*/ 325 w 490"/>
                  <a:gd name="T83" fmla="*/ 467 h 697"/>
                  <a:gd name="T84" fmla="*/ 288 w 490"/>
                  <a:gd name="T85" fmla="*/ 504 h 697"/>
                  <a:gd name="T86" fmla="*/ 248 w 490"/>
                  <a:gd name="T87" fmla="*/ 539 h 697"/>
                  <a:gd name="T88" fmla="*/ 204 w 490"/>
                  <a:gd name="T89" fmla="*/ 573 h 697"/>
                  <a:gd name="T90" fmla="*/ 157 w 490"/>
                  <a:gd name="T91" fmla="*/ 606 h 697"/>
                  <a:gd name="T92" fmla="*/ 107 w 490"/>
                  <a:gd name="T93" fmla="*/ 637 h 697"/>
                  <a:gd name="T94" fmla="*/ 54 w 490"/>
                  <a:gd name="T95" fmla="*/ 668 h 697"/>
                  <a:gd name="T96" fmla="*/ 0 w 490"/>
                  <a:gd name="T97" fmla="*/ 697 h 697"/>
                  <a:gd name="T98" fmla="*/ 0 w 490"/>
                  <a:gd name="T99" fmla="*/ 593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0"/>
                  <a:gd name="T151" fmla="*/ 0 h 697"/>
                  <a:gd name="T152" fmla="*/ 490 w 490"/>
                  <a:gd name="T153" fmla="*/ 697 h 69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34" name="Freeform 21"/>
              <p:cNvSpPr>
                <a:spLocks/>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sp>
          <p:nvSpPr>
            <p:cNvPr id="26" name="Text Box 24"/>
            <p:cNvSpPr txBox="1">
              <a:spLocks noChangeArrowheads="1"/>
            </p:cNvSpPr>
            <p:nvPr/>
          </p:nvSpPr>
          <p:spPr bwMode="auto">
            <a:xfrm>
              <a:off x="6985000" y="3117850"/>
              <a:ext cx="1163638" cy="23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ko-KR" altLang="en-US" sz="1400">
                  <a:solidFill>
                    <a:srgbClr val="000000"/>
                  </a:solidFill>
                  <a:latin typeface="微软雅黑" pitchFamily="34" charset="-122"/>
                </a:rPr>
                <a:t>添加文字</a:t>
              </a:r>
            </a:p>
          </p:txBody>
        </p:sp>
        <p:sp>
          <p:nvSpPr>
            <p:cNvPr id="27" name="Text Box 25"/>
            <p:cNvSpPr txBox="1">
              <a:spLocks noChangeArrowheads="1"/>
            </p:cNvSpPr>
            <p:nvPr/>
          </p:nvSpPr>
          <p:spPr bwMode="auto">
            <a:xfrm>
              <a:off x="6854825" y="2470150"/>
              <a:ext cx="1293813" cy="23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ko-KR" altLang="en-US" sz="1400">
                  <a:solidFill>
                    <a:srgbClr val="000000"/>
                  </a:solidFill>
                  <a:latin typeface="微软雅黑" pitchFamily="34" charset="-122"/>
                </a:rPr>
                <a:t>添加文字</a:t>
              </a:r>
            </a:p>
          </p:txBody>
        </p:sp>
        <p:sp>
          <p:nvSpPr>
            <p:cNvPr id="28" name="Text Box 26"/>
            <p:cNvSpPr txBox="1">
              <a:spLocks noChangeArrowheads="1"/>
            </p:cNvSpPr>
            <p:nvPr/>
          </p:nvSpPr>
          <p:spPr bwMode="auto">
            <a:xfrm>
              <a:off x="3394075" y="2481263"/>
              <a:ext cx="1517650" cy="23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ko-KR" altLang="en-US" sz="1400">
                  <a:solidFill>
                    <a:srgbClr val="000000"/>
                  </a:solidFill>
                  <a:latin typeface="微软雅黑" pitchFamily="34" charset="-122"/>
                </a:rPr>
                <a:t>添加文字</a:t>
              </a:r>
            </a:p>
          </p:txBody>
        </p:sp>
        <p:sp>
          <p:nvSpPr>
            <p:cNvPr id="29" name="Text Box 27"/>
            <p:cNvSpPr txBox="1">
              <a:spLocks noChangeArrowheads="1"/>
            </p:cNvSpPr>
            <p:nvPr/>
          </p:nvSpPr>
          <p:spPr bwMode="auto">
            <a:xfrm>
              <a:off x="4818063" y="1701800"/>
              <a:ext cx="1292225" cy="23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ko-KR" altLang="en-US" sz="1400">
                  <a:solidFill>
                    <a:srgbClr val="000000"/>
                  </a:solidFill>
                  <a:latin typeface="微软雅黑" pitchFamily="34" charset="-122"/>
                </a:rPr>
                <a:t>添加文字</a:t>
              </a:r>
            </a:p>
          </p:txBody>
        </p:sp>
        <p:sp>
          <p:nvSpPr>
            <p:cNvPr id="30" name="Text Box 28"/>
            <p:cNvSpPr txBox="1">
              <a:spLocks noChangeArrowheads="1"/>
            </p:cNvSpPr>
            <p:nvPr/>
          </p:nvSpPr>
          <p:spPr bwMode="auto">
            <a:xfrm>
              <a:off x="4008438" y="1952625"/>
              <a:ext cx="1001712" cy="23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ko-KR" altLang="en-US" sz="1400">
                  <a:solidFill>
                    <a:srgbClr val="000000"/>
                  </a:solidFill>
                  <a:latin typeface="微软雅黑" pitchFamily="34" charset="-122"/>
                </a:rPr>
                <a:t>添加文字</a:t>
              </a:r>
            </a:p>
          </p:txBody>
        </p:sp>
        <p:sp>
          <p:nvSpPr>
            <p:cNvPr id="31" name="Text Box 29"/>
            <p:cNvSpPr txBox="1">
              <a:spLocks noChangeArrowheads="1"/>
            </p:cNvSpPr>
            <p:nvPr/>
          </p:nvSpPr>
          <p:spPr bwMode="auto">
            <a:xfrm>
              <a:off x="6080125" y="1863725"/>
              <a:ext cx="1163638" cy="230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ctr" eaLnBrk="1" latinLnBrk="1" hangingPunct="1">
                <a:defRPr/>
              </a:pPr>
              <a:r>
                <a:rPr lang="ko-KR" altLang="en-US" sz="1400">
                  <a:solidFill>
                    <a:srgbClr val="FFFFFF"/>
                  </a:solidFill>
                  <a:latin typeface="微软雅黑" pitchFamily="34" charset="-122"/>
                </a:rPr>
                <a:t>添加文字</a:t>
              </a:r>
            </a:p>
          </p:txBody>
        </p:sp>
      </p:grpSp>
      <p:sp>
        <p:nvSpPr>
          <p:cNvPr id="41" name="Text Box 30"/>
          <p:cNvSpPr txBox="1">
            <a:spLocks noChangeArrowheads="1"/>
          </p:cNvSpPr>
          <p:nvPr/>
        </p:nvSpPr>
        <p:spPr bwMode="auto">
          <a:xfrm>
            <a:off x="1713441" y="1301643"/>
            <a:ext cx="405765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itchFamily="34" charset="0"/>
                <a:ea typeface="微软雅黑" pitchFamily="34" charset="-122"/>
              </a:defRPr>
            </a:lvl1pPr>
            <a:lvl2pPr marL="742950" indent="-285750" eaLnBrk="0" hangingPunct="0">
              <a:defRPr b="1">
                <a:solidFill>
                  <a:schemeClr val="tx1"/>
                </a:solidFill>
                <a:latin typeface="Arial" pitchFamily="34" charset="0"/>
                <a:ea typeface="微软雅黑" pitchFamily="34" charset="-122"/>
              </a:defRPr>
            </a:lvl2pPr>
            <a:lvl3pPr marL="1143000" indent="-228600" eaLnBrk="0" hangingPunct="0">
              <a:defRPr b="1">
                <a:solidFill>
                  <a:schemeClr val="tx1"/>
                </a:solidFill>
                <a:latin typeface="Arial" pitchFamily="34" charset="0"/>
                <a:ea typeface="微软雅黑" pitchFamily="34" charset="-122"/>
              </a:defRPr>
            </a:lvl3pPr>
            <a:lvl4pPr marL="1600200" indent="-228600" eaLnBrk="0" hangingPunct="0">
              <a:defRPr b="1">
                <a:solidFill>
                  <a:schemeClr val="tx1"/>
                </a:solidFill>
                <a:latin typeface="Arial" pitchFamily="34" charset="0"/>
                <a:ea typeface="微软雅黑" pitchFamily="34" charset="-122"/>
              </a:defRPr>
            </a:lvl4pPr>
            <a:lvl5pPr marL="2057400" indent="-228600" eaLnBrk="0" hangingPunct="0">
              <a:defRPr b="1">
                <a:solidFill>
                  <a:schemeClr val="tx1"/>
                </a:solidFill>
                <a:latin typeface="Arial" pitchFamily="34" charset="0"/>
                <a:ea typeface="微软雅黑" pitchFamily="34" charset="-122"/>
              </a:defRPr>
            </a:lvl5pPr>
            <a:lvl6pPr marL="2514600" indent="-228600" eaLnBrk="0" fontAlgn="base" hangingPunct="0">
              <a:spcBef>
                <a:spcPct val="0"/>
              </a:spcBef>
              <a:spcAft>
                <a:spcPct val="0"/>
              </a:spcAft>
              <a:defRPr b="1">
                <a:solidFill>
                  <a:schemeClr val="tx1"/>
                </a:solidFill>
                <a:latin typeface="Arial" pitchFamily="34" charset="0"/>
                <a:ea typeface="微软雅黑" pitchFamily="34" charset="-122"/>
              </a:defRPr>
            </a:lvl6pPr>
            <a:lvl7pPr marL="2971800" indent="-228600" eaLnBrk="0" fontAlgn="base" hangingPunct="0">
              <a:spcBef>
                <a:spcPct val="0"/>
              </a:spcBef>
              <a:spcAft>
                <a:spcPct val="0"/>
              </a:spcAft>
              <a:defRPr b="1">
                <a:solidFill>
                  <a:schemeClr val="tx1"/>
                </a:solidFill>
                <a:latin typeface="Arial" pitchFamily="34" charset="0"/>
                <a:ea typeface="微软雅黑" pitchFamily="34" charset="-122"/>
              </a:defRPr>
            </a:lvl7pPr>
            <a:lvl8pPr marL="3429000" indent="-228600" eaLnBrk="0" fontAlgn="base" hangingPunct="0">
              <a:spcBef>
                <a:spcPct val="0"/>
              </a:spcBef>
              <a:spcAft>
                <a:spcPct val="0"/>
              </a:spcAft>
              <a:defRPr b="1">
                <a:solidFill>
                  <a:schemeClr val="tx1"/>
                </a:solidFill>
                <a:latin typeface="Arial" pitchFamily="34" charset="0"/>
                <a:ea typeface="微软雅黑" pitchFamily="34" charset="-122"/>
              </a:defRPr>
            </a:lvl8pPr>
            <a:lvl9pPr marL="3886200" indent="-228600" eaLnBrk="0" fontAlgn="base" hangingPunct="0">
              <a:spcBef>
                <a:spcPct val="0"/>
              </a:spcBef>
              <a:spcAft>
                <a:spcPct val="0"/>
              </a:spcAft>
              <a:defRPr b="1">
                <a:solidFill>
                  <a:schemeClr val="tx1"/>
                </a:solidFill>
                <a:latin typeface="Arial" pitchFamily="34" charset="0"/>
                <a:ea typeface="微软雅黑" pitchFamily="34" charset="-122"/>
              </a:defRPr>
            </a:lvl9pPr>
          </a:lstStyle>
          <a:p>
            <a:pPr algn="r" eaLnBrk="1" latinLnBrk="1" hangingPunct="1">
              <a:lnSpc>
                <a:spcPct val="120000"/>
              </a:lnSpc>
              <a:defRPr/>
            </a:pPr>
            <a:r>
              <a:rPr lang="zh-CN" altLang="en-US" sz="1600" dirty="0">
                <a:solidFill>
                  <a:srgbClr val="0875F8"/>
                </a:solidFill>
                <a:latin typeface="微软雅黑" pitchFamily="34" charset="-122"/>
              </a:rPr>
              <a:t>单击此处添加文字</a:t>
            </a:r>
          </a:p>
          <a:p>
            <a:pPr algn="r" eaLnBrk="1" latinLnBrk="1" hangingPunct="1">
              <a:lnSpc>
                <a:spcPct val="120000"/>
              </a:lnSpc>
              <a:defRPr/>
            </a:pPr>
            <a:r>
              <a:rPr lang="zh-CN" altLang="en-US" sz="1400" dirty="0">
                <a:solidFill>
                  <a:srgbClr val="0875F8"/>
                </a:solidFill>
                <a:latin typeface="微软雅黑" pitchFamily="34" charset="-122"/>
              </a:rPr>
              <a:t>单击此处添加文字内容  单击此处添加文字内容</a:t>
            </a:r>
            <a:endParaRPr lang="en-US" sz="1400" dirty="0">
              <a:solidFill>
                <a:srgbClr val="0875F8"/>
              </a:solidFill>
              <a:latin typeface="微软雅黑" pitchFamily="34" charset="-122"/>
            </a:endParaRPr>
          </a:p>
        </p:txBody>
      </p:sp>
      <p:sp>
        <p:nvSpPr>
          <p:cNvPr id="42" name="Text Box 31"/>
          <p:cNvSpPr txBox="1">
            <a:spLocks noChangeArrowheads="1"/>
          </p:cNvSpPr>
          <p:nvPr/>
        </p:nvSpPr>
        <p:spPr bwMode="auto">
          <a:xfrm>
            <a:off x="7319671" y="1320657"/>
            <a:ext cx="1207175" cy="543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latinLnBrk="1" hangingPunct="1"/>
            <a:r>
              <a:rPr lang="ko-KR" altLang="en-US" sz="1467" b="1" dirty="0">
                <a:solidFill>
                  <a:srgbClr val="0875F8"/>
                </a:solidFill>
                <a:latin typeface="微软雅黑" pitchFamily="34" charset="-122"/>
                <a:ea typeface="微软雅黑" pitchFamily="34" charset="-122"/>
              </a:rPr>
              <a:t>单击此处</a:t>
            </a:r>
          </a:p>
          <a:p>
            <a:pPr algn="ctr" eaLnBrk="1" latinLnBrk="1" hangingPunct="1"/>
            <a:r>
              <a:rPr lang="ko-KR" altLang="en-US" sz="1467" b="1" dirty="0">
                <a:solidFill>
                  <a:srgbClr val="0875F8"/>
                </a:solidFill>
                <a:latin typeface="微软雅黑" pitchFamily="34" charset="-122"/>
                <a:ea typeface="微软雅黑" pitchFamily="34" charset="-122"/>
              </a:rPr>
              <a:t>添加文字</a:t>
            </a:r>
          </a:p>
        </p:txBody>
      </p:sp>
      <p:sp>
        <p:nvSpPr>
          <p:cNvPr id="43" name="WordArt 32"/>
          <p:cNvSpPr>
            <a:spLocks noChangeArrowheads="1" noChangeShapeType="1" noTextEdit="1"/>
          </p:cNvSpPr>
          <p:nvPr/>
        </p:nvSpPr>
        <p:spPr bwMode="auto">
          <a:xfrm>
            <a:off x="3990914" y="5647946"/>
            <a:ext cx="4414263" cy="437292"/>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733" b="1" kern="10" dirty="0">
                <a:solidFill>
                  <a:srgbClr val="0875F8"/>
                </a:solidFill>
                <a:latin typeface="微软雅黑"/>
                <a:ea typeface="微软雅黑"/>
              </a:rPr>
              <a:t>双击此处添加标题文字</a:t>
            </a:r>
          </a:p>
        </p:txBody>
      </p:sp>
      <p:sp>
        <p:nvSpPr>
          <p:cNvPr id="44" name="Rectangle 33"/>
          <p:cNvSpPr>
            <a:spLocks noChangeArrowheads="1"/>
          </p:cNvSpPr>
          <p:nvPr/>
        </p:nvSpPr>
        <p:spPr bwMode="auto">
          <a:xfrm>
            <a:off x="4170892" y="6252525"/>
            <a:ext cx="4053416"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lnSpc>
                <a:spcPct val="120000"/>
              </a:lnSpc>
              <a:defRPr/>
            </a:pPr>
            <a:r>
              <a:rPr lang="zh-CN" altLang="en-US" sz="1400" b="1" dirty="0">
                <a:solidFill>
                  <a:srgbClr val="FFC000"/>
                </a:solidFill>
                <a:latin typeface="微软雅黑" pitchFamily="34" charset="-122"/>
                <a:ea typeface="微软雅黑" pitchFamily="34" charset="-122"/>
              </a:rPr>
              <a:t>单击此处添加文字内容  单击此处添加文字内容</a:t>
            </a:r>
          </a:p>
        </p:txBody>
      </p:sp>
    </p:spTree>
    <p:custDataLst>
      <p:tags r:id="rId1"/>
    </p:custDataLst>
    <p:extLst>
      <p:ext uri="{BB962C8B-B14F-4D97-AF65-F5344CB8AC3E}">
        <p14:creationId xmlns:p14="http://schemas.microsoft.com/office/powerpoint/2010/main" val="33772252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par>
                                <p:cTn id="8" presetID="2" presetClass="entr" presetSubtype="8" fill="hold" grpId="0" nodeType="withEffect">
                                  <p:stCondLst>
                                    <p:cond delay="2000"/>
                                  </p:stCondLst>
                                  <p:childTnLst>
                                    <p:set>
                                      <p:cBhvr>
                                        <p:cTn id="9" dur="1" fill="hold">
                                          <p:stCondLst>
                                            <p:cond delay="0"/>
                                          </p:stCondLst>
                                        </p:cTn>
                                        <p:tgtEl>
                                          <p:spTgt spid="41"/>
                                        </p:tgtEl>
                                        <p:attrNameLst>
                                          <p:attrName>style.visibility</p:attrName>
                                        </p:attrNameLst>
                                      </p:cBhvr>
                                      <p:to>
                                        <p:strVal val="visible"/>
                                      </p:to>
                                    </p:set>
                                    <p:anim calcmode="lin" valueType="num">
                                      <p:cBhvr additive="base">
                                        <p:cTn id="10" dur="500" fill="hold"/>
                                        <p:tgtEl>
                                          <p:spTgt spid="41"/>
                                        </p:tgtEl>
                                        <p:attrNameLst>
                                          <p:attrName>ppt_x</p:attrName>
                                        </p:attrNameLst>
                                      </p:cBhvr>
                                      <p:tavLst>
                                        <p:tav tm="0">
                                          <p:val>
                                            <p:strVal val="0-#ppt_w/2"/>
                                          </p:val>
                                        </p:tav>
                                        <p:tav tm="100000">
                                          <p:val>
                                            <p:strVal val="#ppt_x"/>
                                          </p:val>
                                        </p:tav>
                                      </p:tavLst>
                                    </p:anim>
                                    <p:anim calcmode="lin" valueType="num">
                                      <p:cBhvr additive="base">
                                        <p:cTn id="11" dur="500" fill="hold"/>
                                        <p:tgtEl>
                                          <p:spTgt spid="41"/>
                                        </p:tgtEl>
                                        <p:attrNameLst>
                                          <p:attrName>ppt_y</p:attrName>
                                        </p:attrNameLst>
                                      </p:cBhvr>
                                      <p:tavLst>
                                        <p:tav tm="0">
                                          <p:val>
                                            <p:strVal val="#ppt_y"/>
                                          </p:val>
                                        </p:tav>
                                        <p:tav tm="100000">
                                          <p:val>
                                            <p:strVal val="#ppt_y"/>
                                          </p:val>
                                        </p:tav>
                                      </p:tavLst>
                                    </p:anim>
                                  </p:childTnLst>
                                </p:cTn>
                              </p:par>
                              <p:par>
                                <p:cTn id="12" presetID="22" presetClass="entr" presetSubtype="8" fill="hold" grpId="0" nodeType="withEffect">
                                  <p:stCondLst>
                                    <p:cond delay="25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par>
                                <p:cTn id="15" presetID="42" presetClass="entr" presetSubtype="0" fill="hold" grpId="0" nodeType="withEffect">
                                  <p:stCondLst>
                                    <p:cond delay="310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400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2" presetClass="entr" presetSubtype="4" fill="hold" grpId="0" nodeType="withEffect">
                                  <p:stCondLst>
                                    <p:cond delay="4500"/>
                                  </p:stCondLst>
                                  <p:childTnLst>
                                    <p:set>
                                      <p:cBhvr>
                                        <p:cTn id="24" dur="1" fill="hold">
                                          <p:stCondLst>
                                            <p:cond delay="0"/>
                                          </p:stCondLst>
                                        </p:cTn>
                                        <p:tgtEl>
                                          <p:spTgt spid="43"/>
                                        </p:tgtEl>
                                        <p:attrNameLst>
                                          <p:attrName>style.visibility</p:attrName>
                                        </p:attrNameLst>
                                      </p:cBhvr>
                                      <p:to>
                                        <p:strVal val="visible"/>
                                      </p:to>
                                    </p:set>
                                    <p:anim calcmode="lin" valueType="num">
                                      <p:cBhvr additive="base">
                                        <p:cTn id="25" dur="500" fill="hold"/>
                                        <p:tgtEl>
                                          <p:spTgt spid="43"/>
                                        </p:tgtEl>
                                        <p:attrNameLst>
                                          <p:attrName>ppt_x</p:attrName>
                                        </p:attrNameLst>
                                      </p:cBhvr>
                                      <p:tavLst>
                                        <p:tav tm="0">
                                          <p:val>
                                            <p:strVal val="#ppt_x"/>
                                          </p:val>
                                        </p:tav>
                                        <p:tav tm="100000">
                                          <p:val>
                                            <p:strVal val="#ppt_x"/>
                                          </p:val>
                                        </p:tav>
                                      </p:tavLst>
                                    </p:anim>
                                    <p:anim calcmode="lin" valueType="num">
                                      <p:cBhvr additive="base">
                                        <p:cTn id="26" dur="500" fill="hold"/>
                                        <p:tgtEl>
                                          <p:spTgt spid="43"/>
                                        </p:tgtEl>
                                        <p:attrNameLst>
                                          <p:attrName>ppt_y</p:attrName>
                                        </p:attrNameLst>
                                      </p:cBhvr>
                                      <p:tavLst>
                                        <p:tav tm="0">
                                          <p:val>
                                            <p:strVal val="1+#ppt_h/2"/>
                                          </p:val>
                                        </p:tav>
                                        <p:tav tm="100000">
                                          <p:val>
                                            <p:strVal val="#ppt_y"/>
                                          </p:val>
                                        </p:tav>
                                      </p:tavLst>
                                    </p:anim>
                                  </p:childTnLst>
                                </p:cTn>
                              </p:par>
                              <p:par>
                                <p:cTn id="27" presetID="16" presetClass="entr" presetSubtype="37" fill="hold" grpId="0" nodeType="withEffect">
                                  <p:stCondLst>
                                    <p:cond delay="5000"/>
                                  </p:stCondLst>
                                  <p:childTnLst>
                                    <p:set>
                                      <p:cBhvr>
                                        <p:cTn id="28" dur="1" fill="hold">
                                          <p:stCondLst>
                                            <p:cond delay="0"/>
                                          </p:stCondLst>
                                        </p:cTn>
                                        <p:tgtEl>
                                          <p:spTgt spid="44"/>
                                        </p:tgtEl>
                                        <p:attrNameLst>
                                          <p:attrName>style.visibility</p:attrName>
                                        </p:attrNameLst>
                                      </p:cBhvr>
                                      <p:to>
                                        <p:strVal val="visible"/>
                                      </p:to>
                                    </p:set>
                                    <p:animEffect transition="in" filter="barn(outVertical)">
                                      <p:cBhvr>
                                        <p:cTn id="2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41" grpId="0"/>
      <p:bldP spid="42" grpId="0"/>
      <p:bldP spid="43" grpId="0"/>
      <p:bldP spid="4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8"/>
          <p:cNvSpPr>
            <a:spLocks/>
          </p:cNvSpPr>
          <p:nvPr/>
        </p:nvSpPr>
        <p:spPr bwMode="auto">
          <a:xfrm>
            <a:off x="2970784" y="1590675"/>
            <a:ext cx="3039533" cy="520700"/>
          </a:xfrm>
          <a:prstGeom prst="accentCallout1">
            <a:avLst>
              <a:gd name="adj1" fmla="val 21949"/>
              <a:gd name="adj2" fmla="val -3343"/>
              <a:gd name="adj3" fmla="val 118903"/>
              <a:gd name="adj4" fmla="val -3663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defRPr/>
            </a:pPr>
            <a:r>
              <a:rPr lang="zh-CN" altLang="en-US" sz="1867" kern="0" dirty="0">
                <a:solidFill>
                  <a:sysClr val="windowText" lastClr="000000"/>
                </a:solidFill>
              </a:rPr>
              <a:t>单击添加段落文字单击添加段落文字</a:t>
            </a:r>
          </a:p>
        </p:txBody>
      </p:sp>
      <p:sp>
        <p:nvSpPr>
          <p:cNvPr id="27" name="AutoShape 9"/>
          <p:cNvSpPr>
            <a:spLocks/>
          </p:cNvSpPr>
          <p:nvPr/>
        </p:nvSpPr>
        <p:spPr bwMode="auto">
          <a:xfrm>
            <a:off x="5974334" y="2000250"/>
            <a:ext cx="3039533" cy="520700"/>
          </a:xfrm>
          <a:prstGeom prst="accentCallout1">
            <a:avLst>
              <a:gd name="adj1" fmla="val 21949"/>
              <a:gd name="adj2" fmla="val -3343"/>
              <a:gd name="adj3" fmla="val 118903"/>
              <a:gd name="adj4" fmla="val -3663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defRPr/>
            </a:pPr>
            <a:r>
              <a:rPr lang="zh-CN" altLang="en-US" sz="2133" b="1" kern="0" dirty="0">
                <a:solidFill>
                  <a:sysClr val="windowText" lastClr="000000"/>
                </a:solidFill>
              </a:rPr>
              <a:t>单击添加段落文字单击添加段落文字</a:t>
            </a:r>
          </a:p>
        </p:txBody>
      </p:sp>
      <p:sp>
        <p:nvSpPr>
          <p:cNvPr id="28" name="AutoShape 10"/>
          <p:cNvSpPr>
            <a:spLocks/>
          </p:cNvSpPr>
          <p:nvPr/>
        </p:nvSpPr>
        <p:spPr bwMode="auto">
          <a:xfrm>
            <a:off x="1688084" y="4845051"/>
            <a:ext cx="2827867" cy="520700"/>
          </a:xfrm>
          <a:prstGeom prst="accentCallout1">
            <a:avLst>
              <a:gd name="adj1" fmla="val 21949"/>
              <a:gd name="adj2" fmla="val 103593"/>
              <a:gd name="adj3" fmla="val 1523"/>
              <a:gd name="adj4" fmla="val 13488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defRPr/>
            </a:pPr>
            <a:r>
              <a:rPr lang="zh-CN" altLang="en-US" sz="1867" kern="0" dirty="0">
                <a:solidFill>
                  <a:sysClr val="windowText" lastClr="000000"/>
                </a:solidFill>
              </a:rPr>
              <a:t>单击添加段落文字单击添加段落文字</a:t>
            </a:r>
          </a:p>
        </p:txBody>
      </p:sp>
      <p:grpSp>
        <p:nvGrpSpPr>
          <p:cNvPr id="3" name="组合 2"/>
          <p:cNvGrpSpPr/>
          <p:nvPr/>
        </p:nvGrpSpPr>
        <p:grpSpPr>
          <a:xfrm>
            <a:off x="788500" y="2212975"/>
            <a:ext cx="11023600" cy="3798888"/>
            <a:chOff x="591375" y="1659731"/>
            <a:chExt cx="8267700" cy="2849166"/>
          </a:xfrm>
        </p:grpSpPr>
        <p:grpSp>
          <p:nvGrpSpPr>
            <p:cNvPr id="2" name="组合 1"/>
            <p:cNvGrpSpPr/>
            <p:nvPr/>
          </p:nvGrpSpPr>
          <p:grpSpPr>
            <a:xfrm>
              <a:off x="591375" y="1659731"/>
              <a:ext cx="4164013" cy="1352551"/>
              <a:chOff x="591375" y="1659731"/>
              <a:chExt cx="4164013" cy="1352551"/>
            </a:xfrm>
          </p:grpSpPr>
          <p:grpSp>
            <p:nvGrpSpPr>
              <p:cNvPr id="30" name="Group 3"/>
              <p:cNvGrpSpPr>
                <a:grpSpLocks/>
              </p:cNvGrpSpPr>
              <p:nvPr/>
            </p:nvGrpSpPr>
            <p:grpSpPr bwMode="auto">
              <a:xfrm>
                <a:off x="591375" y="1659731"/>
                <a:ext cx="2273300" cy="627460"/>
                <a:chOff x="52" y="0"/>
                <a:chExt cx="1432" cy="527"/>
              </a:xfrm>
            </p:grpSpPr>
            <p:sp>
              <p:nvSpPr>
                <p:cNvPr id="38" name="未知"/>
                <p:cNvSpPr>
                  <a:spLocks/>
                </p:cNvSpPr>
                <p:nvPr/>
              </p:nvSpPr>
              <p:spPr bwMode="auto">
                <a:xfrm>
                  <a:off x="84" y="0"/>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Lst>
                  <a:ahLst/>
                  <a:cxnLst>
                    <a:cxn ang="0">
                      <a:pos x="T0" y="T1"/>
                    </a:cxn>
                    <a:cxn ang="0">
                      <a:pos x="T2" y="T3"/>
                    </a:cxn>
                    <a:cxn ang="0">
                      <a:pos x="T4" y="T5"/>
                    </a:cxn>
                    <a:cxn ang="0">
                      <a:pos x="T6" y="T7"/>
                    </a:cxn>
                    <a:cxn ang="0">
                      <a:pos x="T8" y="T9"/>
                    </a:cxn>
                  </a:cxnLst>
                  <a:rect l="0" t="0" r="r" b="b"/>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4D4D4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defTabSz="1219170">
                    <a:defRPr/>
                  </a:pPr>
                  <a:endParaRPr lang="zh-CN" altLang="en-US" sz="2400" kern="0">
                    <a:solidFill>
                      <a:sysClr val="windowText" lastClr="000000"/>
                    </a:solidFill>
                  </a:endParaRPr>
                </a:p>
              </p:txBody>
            </p:sp>
            <p:sp>
              <p:nvSpPr>
                <p:cNvPr id="39" name="AutoShape 5"/>
                <p:cNvSpPr>
                  <a:spLocks noChangeArrowheads="1"/>
                </p:cNvSpPr>
                <p:nvPr/>
              </p:nvSpPr>
              <p:spPr bwMode="auto">
                <a:xfrm rot="11979883">
                  <a:off x="52" y="410"/>
                  <a:ext cx="888" cy="110"/>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400" kern="0">
                    <a:solidFill>
                      <a:sysClr val="windowText" lastClr="000000"/>
                    </a:solidFill>
                  </a:endParaRPr>
                </a:p>
              </p:txBody>
            </p:sp>
          </p:grpSp>
          <p:sp>
            <p:nvSpPr>
              <p:cNvPr id="36" name="未知"/>
              <p:cNvSpPr>
                <a:spLocks/>
              </p:cNvSpPr>
              <p:nvPr/>
            </p:nvSpPr>
            <p:spPr bwMode="auto">
              <a:xfrm>
                <a:off x="2031238" y="2196704"/>
                <a:ext cx="2600325" cy="815578"/>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solidFill>
                <a:srgbClr val="C0C0C0">
                  <a:alpha val="37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lstStyle/>
              <a:p>
                <a:pPr defTabSz="1219170">
                  <a:defRPr/>
                </a:pPr>
                <a:endParaRPr lang="zh-CN" altLang="en-US" sz="2400" kern="0">
                  <a:solidFill>
                    <a:sysClr val="windowText" lastClr="000000"/>
                  </a:solidFill>
                </a:endParaRPr>
              </a:p>
            </p:txBody>
          </p:sp>
          <p:sp>
            <p:nvSpPr>
              <p:cNvPr id="37" name="未知"/>
              <p:cNvSpPr>
                <a:spLocks/>
              </p:cNvSpPr>
              <p:nvPr/>
            </p:nvSpPr>
            <p:spPr bwMode="auto">
              <a:xfrm>
                <a:off x="2155063" y="1721644"/>
                <a:ext cx="2600325" cy="815579"/>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solidFill>
                <a:srgbClr val="0070C0"/>
              </a:solidFill>
              <a:ln/>
              <a:extLst/>
            </p:spPr>
            <p:style>
              <a:lnRef idx="2">
                <a:schemeClr val="accent6"/>
              </a:lnRef>
              <a:fillRef idx="1">
                <a:schemeClr val="lt1"/>
              </a:fillRef>
              <a:effectRef idx="0">
                <a:schemeClr val="accent6"/>
              </a:effectRef>
              <a:fontRef idx="minor">
                <a:schemeClr val="dk1"/>
              </a:fontRef>
            </p:style>
            <p:txBody>
              <a:bodyPr>
                <a:flatTx/>
              </a:bodyPr>
              <a:lstStyle/>
              <a:p>
                <a:pPr defTabSz="1219170">
                  <a:defRPr/>
                </a:pPr>
                <a:endParaRPr lang="zh-CN" altLang="en-US" sz="2400" kern="0">
                  <a:solidFill>
                    <a:sysClr val="windowText" lastClr="000000"/>
                  </a:solidFill>
                </a:endParaRPr>
              </a:p>
            </p:txBody>
          </p:sp>
        </p:grpSp>
        <p:grpSp>
          <p:nvGrpSpPr>
            <p:cNvPr id="32" name="组合 31"/>
            <p:cNvGrpSpPr/>
            <p:nvPr/>
          </p:nvGrpSpPr>
          <p:grpSpPr>
            <a:xfrm>
              <a:off x="3494913" y="2528887"/>
              <a:ext cx="5364162" cy="1980010"/>
              <a:chOff x="3525838" y="3530600"/>
              <a:chExt cx="5364162" cy="2640013"/>
            </a:xfrm>
          </p:grpSpPr>
          <p:sp>
            <p:nvSpPr>
              <p:cNvPr id="33" name="AutoShape 11"/>
              <p:cNvSpPr>
                <a:spLocks noChangeArrowheads="1"/>
              </p:cNvSpPr>
              <p:nvPr/>
            </p:nvSpPr>
            <p:spPr bwMode="auto">
              <a:xfrm rot="12420000">
                <a:off x="3525838" y="4618038"/>
                <a:ext cx="1966912" cy="228600"/>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400" kern="0">
                  <a:solidFill>
                    <a:sysClr val="windowText" lastClr="000000"/>
                  </a:solidFill>
                </a:endParaRPr>
              </a:p>
            </p:txBody>
          </p:sp>
          <p:sp>
            <p:nvSpPr>
              <p:cNvPr id="34" name="未知"/>
              <p:cNvSpPr>
                <a:spLocks/>
              </p:cNvSpPr>
              <p:nvPr/>
            </p:nvSpPr>
            <p:spPr bwMode="auto">
              <a:xfrm>
                <a:off x="3675063" y="3530600"/>
                <a:ext cx="5211762" cy="2203450"/>
              </a:xfrm>
              <a:custGeom>
                <a:avLst/>
                <a:gdLst>
                  <a:gd name="T0" fmla="*/ 0 w 3283"/>
                  <a:gd name="T1" fmla="*/ 332 h 1388"/>
                  <a:gd name="T2" fmla="*/ 1065 w 3283"/>
                  <a:gd name="T3" fmla="*/ 869 h 1388"/>
                  <a:gd name="T4" fmla="*/ 177 w 3283"/>
                  <a:gd name="T5" fmla="*/ 1388 h 1388"/>
                  <a:gd name="T6" fmla="*/ 3283 w 3283"/>
                  <a:gd name="T7" fmla="*/ 1388 h 1388"/>
                  <a:gd name="T8" fmla="*/ 2529 w 3283"/>
                  <a:gd name="T9" fmla="*/ 96 h 1388"/>
                  <a:gd name="T10" fmla="*/ 1981 w 3283"/>
                  <a:gd name="T11" fmla="*/ 414 h 1388"/>
                  <a:gd name="T12" fmla="*/ 685 w 3283"/>
                  <a:gd name="T13" fmla="*/ 0 h 1388"/>
                  <a:gd name="T14" fmla="*/ 0 w 3283"/>
                  <a:gd name="T15" fmla="*/ 332 h 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4D4D4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defTabSz="1219170">
                  <a:defRPr/>
                </a:pPr>
                <a:endParaRPr lang="zh-CN" altLang="en-US" sz="2400" kern="0">
                  <a:solidFill>
                    <a:sysClr val="windowText" lastClr="000000"/>
                  </a:solidFill>
                </a:endParaRPr>
              </a:p>
            </p:txBody>
          </p:sp>
          <p:sp>
            <p:nvSpPr>
              <p:cNvPr id="35" name="AutoShape 13"/>
              <p:cNvSpPr>
                <a:spLocks noChangeArrowheads="1"/>
              </p:cNvSpPr>
              <p:nvPr/>
            </p:nvSpPr>
            <p:spPr bwMode="auto">
              <a:xfrm rot="10800000">
                <a:off x="3949700" y="5851525"/>
                <a:ext cx="4940300" cy="319088"/>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1219170">
                  <a:defRPr/>
                </a:pPr>
                <a:endParaRPr lang="zh-CN" altLang="en-US" sz="2400" kern="0">
                  <a:solidFill>
                    <a:sysClr val="windowText" lastClr="000000"/>
                  </a:solidFill>
                </a:endParaRPr>
              </a:p>
            </p:txBody>
          </p:sp>
        </p:grpSp>
      </p:grpSp>
    </p:spTree>
    <p:custDataLst>
      <p:tags r:id="rId1"/>
    </p:custDataLst>
    <p:extLst>
      <p:ext uri="{BB962C8B-B14F-4D97-AF65-F5344CB8AC3E}">
        <p14:creationId xmlns:p14="http://schemas.microsoft.com/office/powerpoint/2010/main" val="21107966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wind"/>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70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par>
                                <p:cTn id="12" presetID="22" presetClass="entr" presetSubtype="8" fill="hold" grpId="0" nodeType="withEffect">
                                  <p:stCondLst>
                                    <p:cond delay="90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par>
                                <p:cTn id="15" presetID="22" presetClass="entr" presetSubtype="2" fill="hold" grpId="0" nodeType="withEffect">
                                  <p:stCondLst>
                                    <p:cond delay="1100"/>
                                  </p:stCondLst>
                                  <p:childTnLst>
                                    <p:set>
                                      <p:cBhvr>
                                        <p:cTn id="16" dur="1" fill="hold">
                                          <p:stCondLst>
                                            <p:cond delay="0"/>
                                          </p:stCondLst>
                                        </p:cTn>
                                        <p:tgtEl>
                                          <p:spTgt spid="28"/>
                                        </p:tgtEl>
                                        <p:attrNameLst>
                                          <p:attrName>style.visibility</p:attrName>
                                        </p:attrNameLst>
                                      </p:cBhvr>
                                      <p:to>
                                        <p:strVal val="visible"/>
                                      </p:to>
                                    </p:set>
                                    <p:animEffect transition="in" filter="wipe(right)">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组合 84"/>
          <p:cNvGrpSpPr/>
          <p:nvPr/>
        </p:nvGrpSpPr>
        <p:grpSpPr>
          <a:xfrm>
            <a:off x="3007784" y="1752601"/>
            <a:ext cx="6587067" cy="4081464"/>
            <a:chOff x="2255838" y="1752599"/>
            <a:chExt cx="4940300" cy="4081464"/>
          </a:xfrm>
        </p:grpSpPr>
        <p:sp>
          <p:nvSpPr>
            <p:cNvPr id="86" name="未知"/>
            <p:cNvSpPr>
              <a:spLocks/>
            </p:cNvSpPr>
            <p:nvPr/>
          </p:nvSpPr>
          <p:spPr bwMode="auto">
            <a:xfrm>
              <a:off x="2265363" y="2017713"/>
              <a:ext cx="1303337" cy="504825"/>
            </a:xfrm>
            <a:custGeom>
              <a:avLst/>
              <a:gdLst>
                <a:gd name="T0" fmla="*/ 821 w 821"/>
                <a:gd name="T1" fmla="*/ 44 h 318"/>
                <a:gd name="T2" fmla="*/ 404 w 821"/>
                <a:gd name="T3" fmla="*/ 37 h 318"/>
                <a:gd name="T4" fmla="*/ 0 w 821"/>
                <a:gd name="T5" fmla="*/ 261 h 318"/>
                <a:gd name="T6" fmla="*/ 0 w 821"/>
                <a:gd name="T7" fmla="*/ 318 h 318"/>
                <a:gd name="T8" fmla="*/ 611 w 821"/>
                <a:gd name="T9" fmla="*/ 244 h 318"/>
                <a:gd name="T10" fmla="*/ 716 w 821"/>
                <a:gd name="T11" fmla="*/ 159 h 318"/>
                <a:gd name="T12" fmla="*/ 821 w 821"/>
                <a:gd name="T13" fmla="*/ 44 h 318"/>
              </a:gdLst>
              <a:ahLst/>
              <a:cxnLst>
                <a:cxn ang="0">
                  <a:pos x="T0" y="T1"/>
                </a:cxn>
                <a:cxn ang="0">
                  <a:pos x="T2" y="T3"/>
                </a:cxn>
                <a:cxn ang="0">
                  <a:pos x="T4" y="T5"/>
                </a:cxn>
                <a:cxn ang="0">
                  <a:pos x="T6" y="T7"/>
                </a:cxn>
                <a:cxn ang="0">
                  <a:pos x="T8" y="T9"/>
                </a:cxn>
                <a:cxn ang="0">
                  <a:pos x="T10" y="T11"/>
                </a:cxn>
                <a:cxn ang="0">
                  <a:pos x="T12" y="T13"/>
                </a:cxn>
              </a:cxnLst>
              <a:rect l="0" t="0" r="r" b="b"/>
              <a:pathLst>
                <a:path w="821" h="318">
                  <a:moveTo>
                    <a:pt x="821" y="44"/>
                  </a:moveTo>
                  <a:cubicBezTo>
                    <a:pt x="769" y="24"/>
                    <a:pt x="540" y="0"/>
                    <a:pt x="404" y="37"/>
                  </a:cubicBezTo>
                  <a:cubicBezTo>
                    <a:pt x="267" y="73"/>
                    <a:pt x="68" y="215"/>
                    <a:pt x="0" y="261"/>
                  </a:cubicBezTo>
                  <a:lnTo>
                    <a:pt x="0" y="318"/>
                  </a:lnTo>
                  <a:lnTo>
                    <a:pt x="611" y="244"/>
                  </a:lnTo>
                  <a:lnTo>
                    <a:pt x="716" y="159"/>
                  </a:lnTo>
                  <a:lnTo>
                    <a:pt x="821" y="44"/>
                  </a:lnTo>
                  <a:close/>
                </a:path>
              </a:pathLst>
            </a:custGeom>
            <a:solidFill>
              <a:srgbClr val="B2B2B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defRPr/>
              </a:pPr>
              <a:endParaRPr lang="zh-CN" altLang="en-US" sz="2400" kern="0">
                <a:solidFill>
                  <a:sysClr val="windowText" lastClr="000000"/>
                </a:solidFill>
              </a:endParaRPr>
            </a:p>
          </p:txBody>
        </p:sp>
        <p:grpSp>
          <p:nvGrpSpPr>
            <p:cNvPr id="87" name="组合 86"/>
            <p:cNvGrpSpPr/>
            <p:nvPr/>
          </p:nvGrpSpPr>
          <p:grpSpPr>
            <a:xfrm>
              <a:off x="2255838" y="1752599"/>
              <a:ext cx="4940300" cy="4081464"/>
              <a:chOff x="2255838" y="1752599"/>
              <a:chExt cx="4940300" cy="4081464"/>
            </a:xfrm>
          </p:grpSpPr>
          <p:sp>
            <p:nvSpPr>
              <p:cNvPr id="88" name="未知"/>
              <p:cNvSpPr>
                <a:spLocks/>
              </p:cNvSpPr>
              <p:nvPr/>
            </p:nvSpPr>
            <p:spPr bwMode="auto">
              <a:xfrm>
                <a:off x="2300288" y="4278313"/>
                <a:ext cx="4576762" cy="1546225"/>
              </a:xfrm>
              <a:custGeom>
                <a:avLst/>
                <a:gdLst>
                  <a:gd name="T0" fmla="*/ 2281 w 2281"/>
                  <a:gd name="T1" fmla="*/ 770 h 770"/>
                  <a:gd name="T2" fmla="*/ 1009 w 2281"/>
                  <a:gd name="T3" fmla="*/ 553 h 770"/>
                  <a:gd name="T4" fmla="*/ 1406 w 2281"/>
                  <a:gd name="T5" fmla="*/ 464 h 770"/>
                  <a:gd name="T6" fmla="*/ 74 w 2281"/>
                  <a:gd name="T7" fmla="*/ 179 h 770"/>
                  <a:gd name="T8" fmla="*/ 0 w 2281"/>
                  <a:gd name="T9" fmla="*/ 7 h 770"/>
                  <a:gd name="T10" fmla="*/ 209 w 2281"/>
                  <a:gd name="T11" fmla="*/ 0 h 770"/>
                  <a:gd name="T12" fmla="*/ 1586 w 2281"/>
                  <a:gd name="T13" fmla="*/ 270 h 770"/>
                  <a:gd name="T14" fmla="*/ 2260 w 2281"/>
                  <a:gd name="T15" fmla="*/ 210 h 770"/>
                  <a:gd name="T16" fmla="*/ 2281 w 2281"/>
                  <a:gd name="T17" fmla="*/ 770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1" h="770">
                    <a:moveTo>
                      <a:pt x="2281" y="770"/>
                    </a:moveTo>
                    <a:lnTo>
                      <a:pt x="1009" y="553"/>
                    </a:lnTo>
                    <a:lnTo>
                      <a:pt x="1406" y="464"/>
                    </a:lnTo>
                    <a:lnTo>
                      <a:pt x="74" y="179"/>
                    </a:lnTo>
                    <a:lnTo>
                      <a:pt x="0" y="7"/>
                    </a:lnTo>
                    <a:lnTo>
                      <a:pt x="209" y="0"/>
                    </a:lnTo>
                    <a:lnTo>
                      <a:pt x="1586" y="270"/>
                    </a:lnTo>
                    <a:lnTo>
                      <a:pt x="2260" y="210"/>
                    </a:lnTo>
                    <a:lnTo>
                      <a:pt x="2281" y="770"/>
                    </a:lnTo>
                    <a:close/>
                  </a:path>
                </a:pathLst>
              </a:custGeom>
              <a:gradFill rotWithShape="1">
                <a:gsLst>
                  <a:gs pos="0">
                    <a:srgbClr val="FFFFFF"/>
                  </a:gs>
                  <a:gs pos="100000">
                    <a:srgbClr val="B2B2B2"/>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defRPr/>
                </a:pPr>
                <a:endParaRPr lang="zh-CN" altLang="en-US" sz="2400" kern="0">
                  <a:solidFill>
                    <a:sysClr val="windowText" lastClr="000000"/>
                  </a:solidFill>
                </a:endParaRPr>
              </a:p>
            </p:txBody>
          </p:sp>
          <p:grpSp>
            <p:nvGrpSpPr>
              <p:cNvPr id="89" name="组合 88"/>
              <p:cNvGrpSpPr/>
              <p:nvPr/>
            </p:nvGrpSpPr>
            <p:grpSpPr>
              <a:xfrm>
                <a:off x="2255838" y="1752599"/>
                <a:ext cx="4940300" cy="4081464"/>
                <a:chOff x="2255838" y="1752599"/>
                <a:chExt cx="4940300" cy="4081464"/>
              </a:xfrm>
            </p:grpSpPr>
            <p:sp>
              <p:nvSpPr>
                <p:cNvPr id="90" name="未知"/>
                <p:cNvSpPr>
                  <a:spLocks/>
                </p:cNvSpPr>
                <p:nvPr/>
              </p:nvSpPr>
              <p:spPr bwMode="auto">
                <a:xfrm>
                  <a:off x="2687638" y="1822450"/>
                  <a:ext cx="4435475" cy="4011613"/>
                </a:xfrm>
                <a:custGeom>
                  <a:avLst/>
                  <a:gdLst>
                    <a:gd name="T0" fmla="*/ 1275 w 2211"/>
                    <a:gd name="T1" fmla="*/ 1073 h 1999"/>
                    <a:gd name="T2" fmla="*/ 563 w 2211"/>
                    <a:gd name="T3" fmla="*/ 244 h 1999"/>
                    <a:gd name="T4" fmla="*/ 65 w 2211"/>
                    <a:gd name="T5" fmla="*/ 164 h 1999"/>
                    <a:gd name="T6" fmla="*/ 952 w 2211"/>
                    <a:gd name="T7" fmla="*/ 109 h 1999"/>
                    <a:gd name="T8" fmla="*/ 1876 w 2211"/>
                    <a:gd name="T9" fmla="*/ 816 h 1999"/>
                    <a:gd name="T10" fmla="*/ 2211 w 2211"/>
                    <a:gd name="T11" fmla="*/ 705 h 1999"/>
                    <a:gd name="T12" fmla="*/ 2107 w 2211"/>
                    <a:gd name="T13" fmla="*/ 1957 h 1999"/>
                    <a:gd name="T14" fmla="*/ 2102 w 2211"/>
                    <a:gd name="T15" fmla="*/ 1999 h 1999"/>
                    <a:gd name="T16" fmla="*/ 917 w 2211"/>
                    <a:gd name="T17" fmla="*/ 1221 h 1999"/>
                    <a:gd name="T18" fmla="*/ 914 w 2211"/>
                    <a:gd name="T19" fmla="*/ 1173 h 1999"/>
                    <a:gd name="T20" fmla="*/ 1275 w 2211"/>
                    <a:gd name="T21" fmla="*/ 1073 h 1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11" h="1999">
                      <a:moveTo>
                        <a:pt x="1275" y="1073"/>
                      </a:moveTo>
                      <a:cubicBezTo>
                        <a:pt x="1212" y="914"/>
                        <a:pt x="765" y="395"/>
                        <a:pt x="563" y="244"/>
                      </a:cubicBezTo>
                      <a:cubicBezTo>
                        <a:pt x="351" y="72"/>
                        <a:pt x="0" y="187"/>
                        <a:pt x="65" y="164"/>
                      </a:cubicBezTo>
                      <a:cubicBezTo>
                        <a:pt x="130" y="141"/>
                        <a:pt x="650" y="0"/>
                        <a:pt x="952" y="109"/>
                      </a:cubicBezTo>
                      <a:cubicBezTo>
                        <a:pt x="1270" y="262"/>
                        <a:pt x="1876" y="816"/>
                        <a:pt x="1876" y="816"/>
                      </a:cubicBezTo>
                      <a:lnTo>
                        <a:pt x="2211" y="705"/>
                      </a:lnTo>
                      <a:lnTo>
                        <a:pt x="2107" y="1957"/>
                      </a:lnTo>
                      <a:lnTo>
                        <a:pt x="2102" y="1999"/>
                      </a:lnTo>
                      <a:lnTo>
                        <a:pt x="917" y="1221"/>
                      </a:lnTo>
                      <a:lnTo>
                        <a:pt x="914" y="1173"/>
                      </a:lnTo>
                      <a:lnTo>
                        <a:pt x="1275" y="1073"/>
                      </a:lnTo>
                      <a:close/>
                    </a:path>
                  </a:pathLst>
                </a:custGeom>
                <a:solidFill>
                  <a:srgbClr val="B2B2B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defRPr/>
                  </a:pPr>
                  <a:endParaRPr lang="zh-CN" altLang="en-US" sz="2400" kern="0">
                    <a:solidFill>
                      <a:sysClr val="windowText" lastClr="000000"/>
                    </a:solidFill>
                  </a:endParaRPr>
                </a:p>
              </p:txBody>
            </p:sp>
            <p:sp>
              <p:nvSpPr>
                <p:cNvPr id="91" name="未知"/>
                <p:cNvSpPr>
                  <a:spLocks/>
                </p:cNvSpPr>
                <p:nvPr/>
              </p:nvSpPr>
              <p:spPr bwMode="auto">
                <a:xfrm>
                  <a:off x="2759075" y="1752599"/>
                  <a:ext cx="4437063" cy="3984626"/>
                </a:xfrm>
                <a:custGeom>
                  <a:avLst/>
                  <a:gdLst>
                    <a:gd name="T0" fmla="*/ 1632 w 2830"/>
                    <a:gd name="T1" fmla="*/ 1374 h 2542"/>
                    <a:gd name="T2" fmla="*/ 721 w 2830"/>
                    <a:gd name="T3" fmla="*/ 312 h 2542"/>
                    <a:gd name="T4" fmla="*/ 83 w 2830"/>
                    <a:gd name="T5" fmla="*/ 210 h 2542"/>
                    <a:gd name="T6" fmla="*/ 1218 w 2830"/>
                    <a:gd name="T7" fmla="*/ 139 h 2542"/>
                    <a:gd name="T8" fmla="*/ 2401 w 2830"/>
                    <a:gd name="T9" fmla="*/ 1044 h 2542"/>
                    <a:gd name="T10" fmla="*/ 2830 w 2830"/>
                    <a:gd name="T11" fmla="*/ 902 h 2542"/>
                    <a:gd name="T12" fmla="*/ 2652 w 2830"/>
                    <a:gd name="T13" fmla="*/ 2542 h 2542"/>
                    <a:gd name="T14" fmla="*/ 1126 w 2830"/>
                    <a:gd name="T15" fmla="*/ 1544 h 2542"/>
                    <a:gd name="T16" fmla="*/ 1632 w 2830"/>
                    <a:gd name="T17" fmla="*/ 1374 h 2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30" h="2542">
                      <a:moveTo>
                        <a:pt x="1632" y="1374"/>
                      </a:moveTo>
                      <a:cubicBezTo>
                        <a:pt x="1565" y="1169"/>
                        <a:pt x="979" y="506"/>
                        <a:pt x="721" y="312"/>
                      </a:cubicBezTo>
                      <a:cubicBezTo>
                        <a:pt x="449" y="92"/>
                        <a:pt x="0" y="239"/>
                        <a:pt x="83" y="210"/>
                      </a:cubicBezTo>
                      <a:cubicBezTo>
                        <a:pt x="166" y="181"/>
                        <a:pt x="832" y="0"/>
                        <a:pt x="1218" y="139"/>
                      </a:cubicBezTo>
                      <a:cubicBezTo>
                        <a:pt x="1626" y="335"/>
                        <a:pt x="2401" y="1044"/>
                        <a:pt x="2401" y="1044"/>
                      </a:cubicBezTo>
                      <a:lnTo>
                        <a:pt x="2830" y="902"/>
                      </a:lnTo>
                      <a:lnTo>
                        <a:pt x="2652" y="2542"/>
                      </a:lnTo>
                      <a:lnTo>
                        <a:pt x="1126" y="1544"/>
                      </a:lnTo>
                      <a:lnTo>
                        <a:pt x="1632" y="1374"/>
                      </a:ln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defRPr/>
                  </a:pPr>
                  <a:endParaRPr lang="zh-CN" altLang="en-US" sz="2400" kern="0">
                    <a:solidFill>
                      <a:sysClr val="windowText" lastClr="000000"/>
                    </a:solidFill>
                  </a:endParaRPr>
                </a:p>
              </p:txBody>
            </p:sp>
            <p:sp>
              <p:nvSpPr>
                <p:cNvPr id="92" name="未知"/>
                <p:cNvSpPr>
                  <a:spLocks/>
                </p:cNvSpPr>
                <p:nvPr/>
              </p:nvSpPr>
              <p:spPr bwMode="auto">
                <a:xfrm>
                  <a:off x="2255838" y="2095500"/>
                  <a:ext cx="1250950" cy="433388"/>
                </a:xfrm>
                <a:custGeom>
                  <a:avLst/>
                  <a:gdLst>
                    <a:gd name="T0" fmla="*/ 620 w 620"/>
                    <a:gd name="T1" fmla="*/ 30 h 208"/>
                    <a:gd name="T2" fmla="*/ 303 w 620"/>
                    <a:gd name="T3" fmla="*/ 29 h 208"/>
                    <a:gd name="T4" fmla="*/ 0 w 620"/>
                    <a:gd name="T5" fmla="*/ 202 h 208"/>
                    <a:gd name="T6" fmla="*/ 2 w 620"/>
                    <a:gd name="T7" fmla="*/ 208 h 208"/>
                    <a:gd name="T8" fmla="*/ 465 w 620"/>
                    <a:gd name="T9" fmla="*/ 203 h 208"/>
                    <a:gd name="T10" fmla="*/ 534 w 620"/>
                    <a:gd name="T11" fmla="*/ 118 h 208"/>
                    <a:gd name="T12" fmla="*/ 620 w 620"/>
                    <a:gd name="T13" fmla="*/ 30 h 208"/>
                  </a:gdLst>
                  <a:ahLst/>
                  <a:cxnLst>
                    <a:cxn ang="0">
                      <a:pos x="T0" y="T1"/>
                    </a:cxn>
                    <a:cxn ang="0">
                      <a:pos x="T2" y="T3"/>
                    </a:cxn>
                    <a:cxn ang="0">
                      <a:pos x="T4" y="T5"/>
                    </a:cxn>
                    <a:cxn ang="0">
                      <a:pos x="T6" y="T7"/>
                    </a:cxn>
                    <a:cxn ang="0">
                      <a:pos x="T8" y="T9"/>
                    </a:cxn>
                    <a:cxn ang="0">
                      <a:pos x="T10" y="T11"/>
                    </a:cxn>
                    <a:cxn ang="0">
                      <a:pos x="T12" y="T13"/>
                    </a:cxn>
                  </a:cxnLst>
                  <a:rect l="0" t="0" r="r" b="b"/>
                  <a:pathLst>
                    <a:path w="620" h="208">
                      <a:moveTo>
                        <a:pt x="620" y="30"/>
                      </a:moveTo>
                      <a:cubicBezTo>
                        <a:pt x="582" y="15"/>
                        <a:pt x="406" y="0"/>
                        <a:pt x="303" y="29"/>
                      </a:cubicBezTo>
                      <a:cubicBezTo>
                        <a:pt x="200" y="58"/>
                        <a:pt x="50" y="172"/>
                        <a:pt x="0" y="202"/>
                      </a:cubicBezTo>
                      <a:lnTo>
                        <a:pt x="2" y="208"/>
                      </a:lnTo>
                      <a:lnTo>
                        <a:pt x="465" y="203"/>
                      </a:lnTo>
                      <a:lnTo>
                        <a:pt x="534" y="118"/>
                      </a:lnTo>
                      <a:lnTo>
                        <a:pt x="620" y="30"/>
                      </a:lnTo>
                      <a:close/>
                    </a:path>
                  </a:pathLst>
                </a:custGeom>
                <a:gradFill rotWithShape="1">
                  <a:gsLst>
                    <a:gs pos="0">
                      <a:srgbClr val="C0C0C0"/>
                    </a:gs>
                    <a:gs pos="100000">
                      <a:srgbClr val="EAEAEA"/>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1219170">
                    <a:defRPr/>
                  </a:pPr>
                  <a:endParaRPr lang="zh-CN" altLang="en-US" sz="2400" kern="0">
                    <a:solidFill>
                      <a:sysClr val="windowText" lastClr="000000"/>
                    </a:solidFill>
                  </a:endParaRPr>
                </a:p>
              </p:txBody>
            </p:sp>
          </p:grpSp>
        </p:grpSp>
      </p:grpSp>
      <p:sp>
        <p:nvSpPr>
          <p:cNvPr id="93" name="Text Box 8"/>
          <p:cNvSpPr txBox="1">
            <a:spLocks noChangeArrowheads="1"/>
          </p:cNvSpPr>
          <p:nvPr/>
        </p:nvSpPr>
        <p:spPr bwMode="auto">
          <a:xfrm>
            <a:off x="2226603" y="2696131"/>
            <a:ext cx="27138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1219170">
              <a:spcBef>
                <a:spcPct val="50000"/>
              </a:spcBef>
              <a:defRPr/>
            </a:pPr>
            <a:r>
              <a:rPr lang="zh-CN" altLang="en-US" sz="2400" kern="0" dirty="0">
                <a:solidFill>
                  <a:sysClr val="windowText" lastClr="000000"/>
                </a:solidFill>
              </a:rPr>
              <a:t>单击添加段落文字</a:t>
            </a:r>
          </a:p>
        </p:txBody>
      </p:sp>
      <p:sp>
        <p:nvSpPr>
          <p:cNvPr id="94" name="Text Box 9"/>
          <p:cNvSpPr txBox="1">
            <a:spLocks noChangeArrowheads="1"/>
          </p:cNvSpPr>
          <p:nvPr/>
        </p:nvSpPr>
        <p:spPr bwMode="auto">
          <a:xfrm>
            <a:off x="7471999" y="1882110"/>
            <a:ext cx="2709940" cy="420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1219170">
              <a:spcBef>
                <a:spcPct val="50000"/>
              </a:spcBef>
              <a:defRPr/>
            </a:pPr>
            <a:r>
              <a:rPr lang="zh-CN" altLang="en-US" sz="2133" kern="0">
                <a:solidFill>
                  <a:sysClr val="windowText" lastClr="000000"/>
                </a:solidFill>
              </a:rPr>
              <a:t>单击添加段落文字</a:t>
            </a:r>
          </a:p>
        </p:txBody>
      </p:sp>
      <p:sp>
        <p:nvSpPr>
          <p:cNvPr id="95" name="Text Box 10"/>
          <p:cNvSpPr txBox="1">
            <a:spLocks noChangeArrowheads="1"/>
          </p:cNvSpPr>
          <p:nvPr/>
        </p:nvSpPr>
        <p:spPr bwMode="auto">
          <a:xfrm>
            <a:off x="6384033" y="1455072"/>
            <a:ext cx="2293465" cy="31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1219170">
              <a:spcBef>
                <a:spcPct val="50000"/>
              </a:spcBef>
              <a:defRPr/>
            </a:pPr>
            <a:r>
              <a:rPr lang="zh-CN" altLang="en-US" sz="1467" kern="0" dirty="0">
                <a:solidFill>
                  <a:sysClr val="windowText" lastClr="000000"/>
                </a:solidFill>
              </a:rPr>
              <a:t>单击添加段落文字</a:t>
            </a:r>
          </a:p>
        </p:txBody>
      </p:sp>
      <p:sp>
        <p:nvSpPr>
          <p:cNvPr id="96" name="Text Box 11"/>
          <p:cNvSpPr txBox="1">
            <a:spLocks noChangeArrowheads="1"/>
          </p:cNvSpPr>
          <p:nvPr/>
        </p:nvSpPr>
        <p:spPr bwMode="auto">
          <a:xfrm>
            <a:off x="8424500" y="2380586"/>
            <a:ext cx="309218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1219170">
              <a:spcBef>
                <a:spcPct val="50000"/>
              </a:spcBef>
              <a:defRPr/>
            </a:pPr>
            <a:r>
              <a:rPr lang="zh-CN" altLang="en-US" sz="2400" kern="0">
                <a:solidFill>
                  <a:sysClr val="windowText" lastClr="000000"/>
                </a:solidFill>
              </a:rPr>
              <a:t>单击添加段落文字</a:t>
            </a:r>
          </a:p>
        </p:txBody>
      </p:sp>
      <p:pic>
        <p:nvPicPr>
          <p:cNvPr id="97" name="Picture 14" descr="5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8269" y="3065465"/>
            <a:ext cx="1792817" cy="379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412875604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wind"/>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200"/>
                                  </p:stCondLst>
                                  <p:childTnLst>
                                    <p:set>
                                      <p:cBhvr>
                                        <p:cTn id="6" dur="1" fill="hold">
                                          <p:stCondLst>
                                            <p:cond delay="0"/>
                                          </p:stCondLst>
                                        </p:cTn>
                                        <p:tgtEl>
                                          <p:spTgt spid="85"/>
                                        </p:tgtEl>
                                        <p:attrNameLst>
                                          <p:attrName>style.visibility</p:attrName>
                                        </p:attrNameLst>
                                      </p:cBhvr>
                                      <p:to>
                                        <p:strVal val="visible"/>
                                      </p:to>
                                    </p:set>
                                    <p:animEffect transition="in" filter="wipe(up)">
                                      <p:cBhvr>
                                        <p:cTn id="7" dur="500"/>
                                        <p:tgtEl>
                                          <p:spTgt spid="85"/>
                                        </p:tgtEl>
                                      </p:cBhvr>
                                    </p:animEffect>
                                  </p:childTnLst>
                                </p:cTn>
                              </p:par>
                              <p:par>
                                <p:cTn id="8" presetID="42" presetClass="entr" presetSubtype="0" fill="hold" grpId="0" nodeType="withEffect">
                                  <p:stCondLst>
                                    <p:cond delay="700"/>
                                  </p:stCondLst>
                                  <p:childTnLst>
                                    <p:set>
                                      <p:cBhvr>
                                        <p:cTn id="9" dur="1" fill="hold">
                                          <p:stCondLst>
                                            <p:cond delay="0"/>
                                          </p:stCondLst>
                                        </p:cTn>
                                        <p:tgtEl>
                                          <p:spTgt spid="93"/>
                                        </p:tgtEl>
                                        <p:attrNameLst>
                                          <p:attrName>style.visibility</p:attrName>
                                        </p:attrNameLst>
                                      </p:cBhvr>
                                      <p:to>
                                        <p:strVal val="visible"/>
                                      </p:to>
                                    </p:set>
                                    <p:animEffect transition="in" filter="fade">
                                      <p:cBhvr>
                                        <p:cTn id="10" dur="1000"/>
                                        <p:tgtEl>
                                          <p:spTgt spid="93"/>
                                        </p:tgtEl>
                                      </p:cBhvr>
                                    </p:animEffect>
                                    <p:anim calcmode="lin" valueType="num">
                                      <p:cBhvr>
                                        <p:cTn id="11" dur="1000" fill="hold"/>
                                        <p:tgtEl>
                                          <p:spTgt spid="93"/>
                                        </p:tgtEl>
                                        <p:attrNameLst>
                                          <p:attrName>ppt_x</p:attrName>
                                        </p:attrNameLst>
                                      </p:cBhvr>
                                      <p:tavLst>
                                        <p:tav tm="0">
                                          <p:val>
                                            <p:strVal val="#ppt_x"/>
                                          </p:val>
                                        </p:tav>
                                        <p:tav tm="100000">
                                          <p:val>
                                            <p:strVal val="#ppt_x"/>
                                          </p:val>
                                        </p:tav>
                                      </p:tavLst>
                                    </p:anim>
                                    <p:anim calcmode="lin" valueType="num">
                                      <p:cBhvr>
                                        <p:cTn id="12" dur="1000" fill="hold"/>
                                        <p:tgtEl>
                                          <p:spTgt spid="93"/>
                                        </p:tgtEl>
                                        <p:attrNameLst>
                                          <p:attrName>ppt_y</p:attrName>
                                        </p:attrNameLst>
                                      </p:cBhvr>
                                      <p:tavLst>
                                        <p:tav tm="0">
                                          <p:val>
                                            <p:strVal val="#ppt_y+.1"/>
                                          </p:val>
                                        </p:tav>
                                        <p:tav tm="100000">
                                          <p:val>
                                            <p:strVal val="#ppt_y"/>
                                          </p:val>
                                        </p:tav>
                                      </p:tavLst>
                                    </p:anim>
                                  </p:childTnLst>
                                </p:cTn>
                              </p:par>
                              <p:par>
                                <p:cTn id="13" presetID="2" presetClass="entr" presetSubtype="2" fill="hold" grpId="0" nodeType="withEffect">
                                  <p:stCondLst>
                                    <p:cond delay="900"/>
                                  </p:stCondLst>
                                  <p:childTnLst>
                                    <p:set>
                                      <p:cBhvr>
                                        <p:cTn id="14" dur="1" fill="hold">
                                          <p:stCondLst>
                                            <p:cond delay="0"/>
                                          </p:stCondLst>
                                        </p:cTn>
                                        <p:tgtEl>
                                          <p:spTgt spid="95"/>
                                        </p:tgtEl>
                                        <p:attrNameLst>
                                          <p:attrName>style.visibility</p:attrName>
                                        </p:attrNameLst>
                                      </p:cBhvr>
                                      <p:to>
                                        <p:strVal val="visible"/>
                                      </p:to>
                                    </p:set>
                                    <p:anim calcmode="lin" valueType="num">
                                      <p:cBhvr additive="base">
                                        <p:cTn id="15" dur="500" fill="hold"/>
                                        <p:tgtEl>
                                          <p:spTgt spid="95"/>
                                        </p:tgtEl>
                                        <p:attrNameLst>
                                          <p:attrName>ppt_x</p:attrName>
                                        </p:attrNameLst>
                                      </p:cBhvr>
                                      <p:tavLst>
                                        <p:tav tm="0">
                                          <p:val>
                                            <p:strVal val="1+#ppt_w/2"/>
                                          </p:val>
                                        </p:tav>
                                        <p:tav tm="100000">
                                          <p:val>
                                            <p:strVal val="#ppt_x"/>
                                          </p:val>
                                        </p:tav>
                                      </p:tavLst>
                                    </p:anim>
                                    <p:anim calcmode="lin" valueType="num">
                                      <p:cBhvr additive="base">
                                        <p:cTn id="16" dur="500" fill="hold"/>
                                        <p:tgtEl>
                                          <p:spTgt spid="9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1100"/>
                                  </p:stCondLst>
                                  <p:childTnLst>
                                    <p:set>
                                      <p:cBhvr>
                                        <p:cTn id="18" dur="1" fill="hold">
                                          <p:stCondLst>
                                            <p:cond delay="0"/>
                                          </p:stCondLst>
                                        </p:cTn>
                                        <p:tgtEl>
                                          <p:spTgt spid="94"/>
                                        </p:tgtEl>
                                        <p:attrNameLst>
                                          <p:attrName>style.visibility</p:attrName>
                                        </p:attrNameLst>
                                      </p:cBhvr>
                                      <p:to>
                                        <p:strVal val="visible"/>
                                      </p:to>
                                    </p:set>
                                    <p:anim calcmode="lin" valueType="num">
                                      <p:cBhvr additive="base">
                                        <p:cTn id="19" dur="500" fill="hold"/>
                                        <p:tgtEl>
                                          <p:spTgt spid="94"/>
                                        </p:tgtEl>
                                        <p:attrNameLst>
                                          <p:attrName>ppt_x</p:attrName>
                                        </p:attrNameLst>
                                      </p:cBhvr>
                                      <p:tavLst>
                                        <p:tav tm="0">
                                          <p:val>
                                            <p:strVal val="1+#ppt_w/2"/>
                                          </p:val>
                                        </p:tav>
                                        <p:tav tm="100000">
                                          <p:val>
                                            <p:strVal val="#ppt_x"/>
                                          </p:val>
                                        </p:tav>
                                      </p:tavLst>
                                    </p:anim>
                                    <p:anim calcmode="lin" valueType="num">
                                      <p:cBhvr additive="base">
                                        <p:cTn id="20" dur="500" fill="hold"/>
                                        <p:tgtEl>
                                          <p:spTgt spid="9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30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500" fill="hold"/>
                                        <p:tgtEl>
                                          <p:spTgt spid="96"/>
                                        </p:tgtEl>
                                        <p:attrNameLst>
                                          <p:attrName>ppt_x</p:attrName>
                                        </p:attrNameLst>
                                      </p:cBhvr>
                                      <p:tavLst>
                                        <p:tav tm="0">
                                          <p:val>
                                            <p:strVal val="1+#ppt_w/2"/>
                                          </p:val>
                                        </p:tav>
                                        <p:tav tm="100000">
                                          <p:val>
                                            <p:strVal val="#ppt_x"/>
                                          </p:val>
                                        </p:tav>
                                      </p:tavLst>
                                    </p:anim>
                                    <p:anim calcmode="lin" valueType="num">
                                      <p:cBhvr additive="base">
                                        <p:cTn id="24" dur="500" fill="hold"/>
                                        <p:tgtEl>
                                          <p:spTgt spid="96"/>
                                        </p:tgtEl>
                                        <p:attrNameLst>
                                          <p:attrName>ppt_y</p:attrName>
                                        </p:attrNameLst>
                                      </p:cBhvr>
                                      <p:tavLst>
                                        <p:tav tm="0">
                                          <p:val>
                                            <p:strVal val="#ppt_y"/>
                                          </p:val>
                                        </p:tav>
                                        <p:tav tm="100000">
                                          <p:val>
                                            <p:strVal val="#ppt_y"/>
                                          </p:val>
                                        </p:tav>
                                      </p:tavLst>
                                    </p:anim>
                                  </p:childTnLst>
                                </p:cTn>
                              </p:par>
                              <p:par>
                                <p:cTn id="25" presetID="10" presetClass="entr" presetSubtype="0" fill="hold" nodeType="withEffect">
                                  <p:stCondLst>
                                    <p:cond delay="1500"/>
                                  </p:stCondLst>
                                  <p:childTnLst>
                                    <p:set>
                                      <p:cBhvr>
                                        <p:cTn id="26" dur="1" fill="hold">
                                          <p:stCondLst>
                                            <p:cond delay="0"/>
                                          </p:stCondLst>
                                        </p:cTn>
                                        <p:tgtEl>
                                          <p:spTgt spid="97"/>
                                        </p:tgtEl>
                                        <p:attrNameLst>
                                          <p:attrName>style.visibility</p:attrName>
                                        </p:attrNameLst>
                                      </p:cBhvr>
                                      <p:to>
                                        <p:strVal val="visible"/>
                                      </p:to>
                                    </p:set>
                                    <p:animEffect transition="in" filter="fade">
                                      <p:cBhvr>
                                        <p:cTn id="27"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p:bldP spid="94" grpId="0"/>
      <p:bldP spid="95" grpId="0"/>
      <p:bldP spid="9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Oval 2"/>
          <p:cNvSpPr>
            <a:spLocks noChangeArrowheads="1"/>
          </p:cNvSpPr>
          <p:nvPr/>
        </p:nvSpPr>
        <p:spPr bwMode="auto">
          <a:xfrm>
            <a:off x="431433" y="4699666"/>
            <a:ext cx="7004005" cy="1504485"/>
          </a:xfrm>
          <a:prstGeom prst="ellipse">
            <a:avLst/>
          </a:prstGeom>
          <a:gradFill rotWithShape="1">
            <a:gsLst>
              <a:gs pos="0">
                <a:srgbClr val="FFFFFF">
                  <a:alpha val="89998"/>
                </a:srgbClr>
              </a:gs>
              <a:gs pos="100000">
                <a:srgbClr val="FFFFFF">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grpSp>
        <p:nvGrpSpPr>
          <p:cNvPr id="361603" name="Group 131"/>
          <p:cNvGrpSpPr>
            <a:grpSpLocks/>
          </p:cNvGrpSpPr>
          <p:nvPr/>
        </p:nvGrpSpPr>
        <p:grpSpPr bwMode="auto">
          <a:xfrm>
            <a:off x="1322274" y="4445745"/>
            <a:ext cx="5482592" cy="1779567"/>
            <a:chOff x="0" y="0"/>
            <a:chExt cx="3229" cy="1067"/>
          </a:xfrm>
        </p:grpSpPr>
        <p:sp>
          <p:nvSpPr>
            <p:cNvPr id="85026" name="Freeform 4"/>
            <p:cNvSpPr>
              <a:spLocks/>
            </p:cNvSpPr>
            <p:nvPr/>
          </p:nvSpPr>
          <p:spPr bwMode="auto">
            <a:xfrm>
              <a:off x="1" y="0"/>
              <a:ext cx="3167" cy="552"/>
            </a:xfrm>
            <a:custGeom>
              <a:avLst/>
              <a:gdLst>
                <a:gd name="T0" fmla="*/ 3167 w 2763"/>
                <a:gd name="T1" fmla="*/ 256 h 450"/>
                <a:gd name="T2" fmla="*/ 2368 w 2763"/>
                <a:gd name="T3" fmla="*/ 0 h 450"/>
                <a:gd name="T4" fmla="*/ 0 w 2763"/>
                <a:gd name="T5" fmla="*/ 227 h 450"/>
                <a:gd name="T6" fmla="*/ 752 w 2763"/>
                <a:gd name="T7" fmla="*/ 552 h 450"/>
                <a:gd name="T8" fmla="*/ 760 w 2763"/>
                <a:gd name="T9" fmla="*/ 543 h 450"/>
                <a:gd name="T10" fmla="*/ 3167 w 2763"/>
                <a:gd name="T11" fmla="*/ 256 h 450"/>
                <a:gd name="T12" fmla="*/ 0 60000 65536"/>
                <a:gd name="T13" fmla="*/ 0 60000 65536"/>
                <a:gd name="T14" fmla="*/ 0 60000 65536"/>
                <a:gd name="T15" fmla="*/ 0 60000 65536"/>
                <a:gd name="T16" fmla="*/ 0 60000 65536"/>
                <a:gd name="T17" fmla="*/ 0 60000 65536"/>
                <a:gd name="T18" fmla="*/ 0 w 2763"/>
                <a:gd name="T19" fmla="*/ 0 h 450"/>
                <a:gd name="T20" fmla="*/ 2763 w 2763"/>
                <a:gd name="T21" fmla="*/ 450 h 450"/>
              </a:gdLst>
              <a:ahLst/>
              <a:cxnLst>
                <a:cxn ang="T12">
                  <a:pos x="T0" y="T1"/>
                </a:cxn>
                <a:cxn ang="T13">
                  <a:pos x="T2" y="T3"/>
                </a:cxn>
                <a:cxn ang="T14">
                  <a:pos x="T4" y="T5"/>
                </a:cxn>
                <a:cxn ang="T15">
                  <a:pos x="T6" y="T7"/>
                </a:cxn>
                <a:cxn ang="T16">
                  <a:pos x="T8" y="T9"/>
                </a:cxn>
                <a:cxn ang="T17">
                  <a:pos x="T10" y="T11"/>
                </a:cxn>
              </a:cxnLst>
              <a:rect l="T18" t="T19" r="T20" b="T21"/>
              <a:pathLst>
                <a:path w="2763" h="450">
                  <a:moveTo>
                    <a:pt x="2763" y="209"/>
                  </a:moveTo>
                  <a:lnTo>
                    <a:pt x="2066" y="0"/>
                  </a:lnTo>
                  <a:lnTo>
                    <a:pt x="0" y="185"/>
                  </a:lnTo>
                  <a:lnTo>
                    <a:pt x="656" y="450"/>
                  </a:lnTo>
                  <a:lnTo>
                    <a:pt x="663" y="443"/>
                  </a:lnTo>
                  <a:lnTo>
                    <a:pt x="2763" y="209"/>
                  </a:lnTo>
                  <a:close/>
                </a:path>
              </a:pathLst>
            </a:custGeom>
            <a:gradFill rotWithShape="1">
              <a:gsLst>
                <a:gs pos="0">
                  <a:srgbClr val="333333"/>
                </a:gs>
                <a:gs pos="100000">
                  <a:srgbClr val="5F5F5F"/>
                </a:gs>
              </a:gsLst>
              <a:lin ang="5400000" scaled="1"/>
            </a:gradFill>
            <a:ln w="9525">
              <a:noFill/>
              <a:round/>
              <a:headEnd/>
              <a:tailEnd/>
            </a:ln>
          </p:spPr>
          <p:txBody>
            <a:bodyPr/>
            <a:lstStyle/>
            <a:p>
              <a:endParaRPr lang="zh-CN" altLang="en-US" sz="2399"/>
            </a:p>
          </p:txBody>
        </p:sp>
        <p:grpSp>
          <p:nvGrpSpPr>
            <p:cNvPr id="85027" name="Group 133"/>
            <p:cNvGrpSpPr>
              <a:grpSpLocks/>
            </p:cNvGrpSpPr>
            <p:nvPr/>
          </p:nvGrpSpPr>
          <p:grpSpPr bwMode="auto">
            <a:xfrm>
              <a:off x="0" y="227"/>
              <a:ext cx="3229" cy="840"/>
              <a:chOff x="0" y="0"/>
              <a:chExt cx="3229" cy="840"/>
            </a:xfrm>
          </p:grpSpPr>
          <p:sp>
            <p:nvSpPr>
              <p:cNvPr id="85028" name="Freeform 6"/>
              <p:cNvSpPr>
                <a:spLocks/>
              </p:cNvSpPr>
              <p:nvPr/>
            </p:nvSpPr>
            <p:spPr bwMode="auto">
              <a:xfrm>
                <a:off x="13" y="419"/>
                <a:ext cx="900" cy="403"/>
              </a:xfrm>
              <a:custGeom>
                <a:avLst/>
                <a:gdLst>
                  <a:gd name="T0" fmla="*/ 214 w 785"/>
                  <a:gd name="T1" fmla="*/ 0 h 328"/>
                  <a:gd name="T2" fmla="*/ 0 w 785"/>
                  <a:gd name="T3" fmla="*/ 11 h 328"/>
                  <a:gd name="T4" fmla="*/ 736 w 785"/>
                  <a:gd name="T5" fmla="*/ 403 h 328"/>
                  <a:gd name="T6" fmla="*/ 900 w 785"/>
                  <a:gd name="T7" fmla="*/ 382 h 328"/>
                  <a:gd name="T8" fmla="*/ 214 w 785"/>
                  <a:gd name="T9" fmla="*/ 0 h 328"/>
                  <a:gd name="T10" fmla="*/ 0 60000 65536"/>
                  <a:gd name="T11" fmla="*/ 0 60000 65536"/>
                  <a:gd name="T12" fmla="*/ 0 60000 65536"/>
                  <a:gd name="T13" fmla="*/ 0 60000 65536"/>
                  <a:gd name="T14" fmla="*/ 0 60000 65536"/>
                  <a:gd name="T15" fmla="*/ 0 w 785"/>
                  <a:gd name="T16" fmla="*/ 0 h 328"/>
                  <a:gd name="T17" fmla="*/ 785 w 785"/>
                  <a:gd name="T18" fmla="*/ 328 h 328"/>
                </a:gdLst>
                <a:ahLst/>
                <a:cxnLst>
                  <a:cxn ang="T10">
                    <a:pos x="T0" y="T1"/>
                  </a:cxn>
                  <a:cxn ang="T11">
                    <a:pos x="T2" y="T3"/>
                  </a:cxn>
                  <a:cxn ang="T12">
                    <a:pos x="T4" y="T5"/>
                  </a:cxn>
                  <a:cxn ang="T13">
                    <a:pos x="T6" y="T7"/>
                  </a:cxn>
                  <a:cxn ang="T14">
                    <a:pos x="T8" y="T9"/>
                  </a:cxn>
                </a:cxnLst>
                <a:rect l="T15" t="T16" r="T17" b="T18"/>
                <a:pathLst>
                  <a:path w="785" h="328">
                    <a:moveTo>
                      <a:pt x="187" y="0"/>
                    </a:moveTo>
                    <a:lnTo>
                      <a:pt x="0" y="9"/>
                    </a:lnTo>
                    <a:lnTo>
                      <a:pt x="642" y="328"/>
                    </a:lnTo>
                    <a:lnTo>
                      <a:pt x="785" y="311"/>
                    </a:lnTo>
                    <a:lnTo>
                      <a:pt x="187" y="0"/>
                    </a:lnTo>
                    <a:close/>
                  </a:path>
                </a:pathLst>
              </a:custGeom>
              <a:gradFill rotWithShape="1">
                <a:gsLst>
                  <a:gs pos="0">
                    <a:srgbClr val="969696"/>
                  </a:gs>
                  <a:gs pos="100000">
                    <a:srgbClr val="4D4D4D"/>
                  </a:gs>
                </a:gsLst>
                <a:lin ang="18900000" scaled="1"/>
              </a:gradFill>
              <a:ln w="9525">
                <a:noFill/>
                <a:round/>
                <a:headEnd/>
                <a:tailEnd/>
              </a:ln>
            </p:spPr>
            <p:txBody>
              <a:bodyPr/>
              <a:lstStyle/>
              <a:p>
                <a:endParaRPr lang="zh-CN" altLang="en-US" sz="2399"/>
              </a:p>
            </p:txBody>
          </p:sp>
          <p:sp>
            <p:nvSpPr>
              <p:cNvPr id="85029" name="Freeform 7"/>
              <p:cNvSpPr>
                <a:spLocks/>
              </p:cNvSpPr>
              <p:nvPr/>
            </p:nvSpPr>
            <p:spPr bwMode="auto">
              <a:xfrm>
                <a:off x="88" y="45"/>
                <a:ext cx="718" cy="764"/>
              </a:xfrm>
              <a:custGeom>
                <a:avLst/>
                <a:gdLst>
                  <a:gd name="T0" fmla="*/ 0 w 593"/>
                  <a:gd name="T1" fmla="*/ 0 h 590"/>
                  <a:gd name="T2" fmla="*/ 0 w 593"/>
                  <a:gd name="T3" fmla="*/ 391 h 590"/>
                  <a:gd name="T4" fmla="*/ 718 w 593"/>
                  <a:gd name="T5" fmla="*/ 764 h 590"/>
                  <a:gd name="T6" fmla="*/ 718 w 593"/>
                  <a:gd name="T7" fmla="*/ 303 h 590"/>
                  <a:gd name="T8" fmla="*/ 0 w 593"/>
                  <a:gd name="T9" fmla="*/ 0 h 590"/>
                  <a:gd name="T10" fmla="*/ 0 60000 65536"/>
                  <a:gd name="T11" fmla="*/ 0 60000 65536"/>
                  <a:gd name="T12" fmla="*/ 0 60000 65536"/>
                  <a:gd name="T13" fmla="*/ 0 60000 65536"/>
                  <a:gd name="T14" fmla="*/ 0 60000 65536"/>
                  <a:gd name="T15" fmla="*/ 0 w 593"/>
                  <a:gd name="T16" fmla="*/ 0 h 590"/>
                  <a:gd name="T17" fmla="*/ 593 w 593"/>
                  <a:gd name="T18" fmla="*/ 590 h 590"/>
                </a:gdLst>
                <a:ahLst/>
                <a:cxnLst>
                  <a:cxn ang="T10">
                    <a:pos x="T0" y="T1"/>
                  </a:cxn>
                  <a:cxn ang="T11">
                    <a:pos x="T2" y="T3"/>
                  </a:cxn>
                  <a:cxn ang="T12">
                    <a:pos x="T4" y="T5"/>
                  </a:cxn>
                  <a:cxn ang="T13">
                    <a:pos x="T6" y="T7"/>
                  </a:cxn>
                  <a:cxn ang="T14">
                    <a:pos x="T8" y="T9"/>
                  </a:cxn>
                </a:cxnLst>
                <a:rect l="T15" t="T16" r="T17" b="T18"/>
                <a:pathLst>
                  <a:path w="593" h="590">
                    <a:moveTo>
                      <a:pt x="0" y="0"/>
                    </a:moveTo>
                    <a:cubicBezTo>
                      <a:pt x="0" y="0"/>
                      <a:pt x="11" y="143"/>
                      <a:pt x="0" y="302"/>
                    </a:cubicBezTo>
                    <a:cubicBezTo>
                      <a:pt x="593" y="590"/>
                      <a:pt x="593" y="590"/>
                      <a:pt x="593" y="590"/>
                    </a:cubicBezTo>
                    <a:cubicBezTo>
                      <a:pt x="593" y="234"/>
                      <a:pt x="593" y="234"/>
                      <a:pt x="593" y="234"/>
                    </a:cubicBezTo>
                    <a:lnTo>
                      <a:pt x="0" y="0"/>
                    </a:lnTo>
                    <a:close/>
                  </a:path>
                </a:pathLst>
              </a:custGeom>
              <a:gradFill rotWithShape="1">
                <a:gsLst>
                  <a:gs pos="0">
                    <a:srgbClr val="EAEAEA"/>
                  </a:gs>
                  <a:gs pos="100000">
                    <a:srgbClr val="FFFFFF"/>
                  </a:gs>
                </a:gsLst>
                <a:lin ang="18900000" scaled="1"/>
              </a:gradFill>
              <a:ln w="9525">
                <a:noFill/>
                <a:round/>
                <a:headEnd/>
                <a:tailEnd/>
              </a:ln>
            </p:spPr>
            <p:txBody>
              <a:bodyPr/>
              <a:lstStyle/>
              <a:p>
                <a:endParaRPr lang="zh-CN" altLang="en-US" sz="2399"/>
              </a:p>
            </p:txBody>
          </p:sp>
          <p:sp>
            <p:nvSpPr>
              <p:cNvPr id="85030" name="Freeform 8"/>
              <p:cNvSpPr>
                <a:spLocks/>
              </p:cNvSpPr>
              <p:nvPr/>
            </p:nvSpPr>
            <p:spPr bwMode="auto">
              <a:xfrm>
                <a:off x="0" y="0"/>
                <a:ext cx="778" cy="840"/>
              </a:xfrm>
              <a:custGeom>
                <a:avLst/>
                <a:gdLst>
                  <a:gd name="T0" fmla="*/ 754 w 643"/>
                  <a:gd name="T1" fmla="*/ 324 h 648"/>
                  <a:gd name="T2" fmla="*/ 1 w 643"/>
                  <a:gd name="T3" fmla="*/ 0 h 648"/>
                  <a:gd name="T4" fmla="*/ 0 w 643"/>
                  <a:gd name="T5" fmla="*/ 17 h 648"/>
                  <a:gd name="T6" fmla="*/ 737 w 643"/>
                  <a:gd name="T7" fmla="*/ 341 h 648"/>
                  <a:gd name="T8" fmla="*/ 745 w 643"/>
                  <a:gd name="T9" fmla="*/ 821 h 648"/>
                  <a:gd name="T10" fmla="*/ 12 w 643"/>
                  <a:gd name="T11" fmla="*/ 430 h 648"/>
                  <a:gd name="T12" fmla="*/ 13 w 643"/>
                  <a:gd name="T13" fmla="*/ 445 h 648"/>
                  <a:gd name="T14" fmla="*/ 743 w 643"/>
                  <a:gd name="T15" fmla="*/ 840 h 648"/>
                  <a:gd name="T16" fmla="*/ 761 w 643"/>
                  <a:gd name="T17" fmla="*/ 840 h 648"/>
                  <a:gd name="T18" fmla="*/ 754 w 643"/>
                  <a:gd name="T19" fmla="*/ 324 h 6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43"/>
                  <a:gd name="T31" fmla="*/ 0 h 648"/>
                  <a:gd name="T32" fmla="*/ 643 w 643"/>
                  <a:gd name="T33" fmla="*/ 648 h 6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43" h="648">
                    <a:moveTo>
                      <a:pt x="623" y="250"/>
                    </a:moveTo>
                    <a:cubicBezTo>
                      <a:pt x="1" y="0"/>
                      <a:pt x="1" y="0"/>
                      <a:pt x="1" y="0"/>
                    </a:cubicBezTo>
                    <a:cubicBezTo>
                      <a:pt x="0" y="13"/>
                      <a:pt x="0" y="13"/>
                      <a:pt x="0" y="13"/>
                    </a:cubicBezTo>
                    <a:cubicBezTo>
                      <a:pt x="609" y="263"/>
                      <a:pt x="609" y="263"/>
                      <a:pt x="609" y="263"/>
                    </a:cubicBezTo>
                    <a:cubicBezTo>
                      <a:pt x="609" y="263"/>
                      <a:pt x="631" y="330"/>
                      <a:pt x="616" y="633"/>
                    </a:cubicBezTo>
                    <a:cubicBezTo>
                      <a:pt x="10" y="332"/>
                      <a:pt x="10" y="332"/>
                      <a:pt x="10" y="332"/>
                    </a:cubicBezTo>
                    <a:cubicBezTo>
                      <a:pt x="11" y="343"/>
                      <a:pt x="11" y="343"/>
                      <a:pt x="11" y="343"/>
                    </a:cubicBezTo>
                    <a:cubicBezTo>
                      <a:pt x="614" y="648"/>
                      <a:pt x="614" y="648"/>
                      <a:pt x="614" y="648"/>
                    </a:cubicBezTo>
                    <a:cubicBezTo>
                      <a:pt x="629" y="648"/>
                      <a:pt x="629" y="648"/>
                      <a:pt x="629" y="648"/>
                    </a:cubicBezTo>
                    <a:cubicBezTo>
                      <a:pt x="643" y="363"/>
                      <a:pt x="623" y="250"/>
                      <a:pt x="623" y="250"/>
                    </a:cubicBezTo>
                    <a:close/>
                  </a:path>
                </a:pathLst>
              </a:custGeom>
              <a:solidFill>
                <a:srgbClr val="B7B8B8"/>
              </a:solidFill>
              <a:ln w="9525">
                <a:noFill/>
                <a:round/>
                <a:headEnd/>
                <a:tailEnd/>
              </a:ln>
            </p:spPr>
            <p:txBody>
              <a:bodyPr/>
              <a:lstStyle/>
              <a:p>
                <a:endParaRPr lang="zh-CN" altLang="en-US" sz="2399"/>
              </a:p>
            </p:txBody>
          </p:sp>
          <p:sp>
            <p:nvSpPr>
              <p:cNvPr id="85031" name="Freeform 9"/>
              <p:cNvSpPr>
                <a:spLocks/>
              </p:cNvSpPr>
              <p:nvPr/>
            </p:nvSpPr>
            <p:spPr bwMode="auto">
              <a:xfrm>
                <a:off x="753" y="29"/>
                <a:ext cx="2476" cy="811"/>
              </a:xfrm>
              <a:custGeom>
                <a:avLst/>
                <a:gdLst>
                  <a:gd name="T0" fmla="*/ 8 w 2047"/>
                  <a:gd name="T1" fmla="*/ 287 h 625"/>
                  <a:gd name="T2" fmla="*/ 0 w 2047"/>
                  <a:gd name="T3" fmla="*/ 296 h 625"/>
                  <a:gd name="T4" fmla="*/ 8 w 2047"/>
                  <a:gd name="T5" fmla="*/ 811 h 625"/>
                  <a:gd name="T6" fmla="*/ 2436 w 2047"/>
                  <a:gd name="T7" fmla="*/ 426 h 625"/>
                  <a:gd name="T8" fmla="*/ 2416 w 2047"/>
                  <a:gd name="T9" fmla="*/ 0 h 625"/>
                  <a:gd name="T10" fmla="*/ 8 w 2047"/>
                  <a:gd name="T11" fmla="*/ 287 h 625"/>
                  <a:gd name="T12" fmla="*/ 0 60000 65536"/>
                  <a:gd name="T13" fmla="*/ 0 60000 65536"/>
                  <a:gd name="T14" fmla="*/ 0 60000 65536"/>
                  <a:gd name="T15" fmla="*/ 0 60000 65536"/>
                  <a:gd name="T16" fmla="*/ 0 60000 65536"/>
                  <a:gd name="T17" fmla="*/ 0 60000 65536"/>
                  <a:gd name="T18" fmla="*/ 0 w 2047"/>
                  <a:gd name="T19" fmla="*/ 0 h 625"/>
                  <a:gd name="T20" fmla="*/ 2047 w 2047"/>
                  <a:gd name="T21" fmla="*/ 625 h 625"/>
                </a:gdLst>
                <a:ahLst/>
                <a:cxnLst>
                  <a:cxn ang="T12">
                    <a:pos x="T0" y="T1"/>
                  </a:cxn>
                  <a:cxn ang="T13">
                    <a:pos x="T2" y="T3"/>
                  </a:cxn>
                  <a:cxn ang="T14">
                    <a:pos x="T4" y="T5"/>
                  </a:cxn>
                  <a:cxn ang="T15">
                    <a:pos x="T6" y="T7"/>
                  </a:cxn>
                  <a:cxn ang="T16">
                    <a:pos x="T8" y="T9"/>
                  </a:cxn>
                  <a:cxn ang="T17">
                    <a:pos x="T10" y="T11"/>
                  </a:cxn>
                </a:cxnLst>
                <a:rect l="T18" t="T19" r="T20" b="T21"/>
                <a:pathLst>
                  <a:path w="2047" h="625">
                    <a:moveTo>
                      <a:pt x="7" y="221"/>
                    </a:moveTo>
                    <a:cubicBezTo>
                      <a:pt x="0" y="228"/>
                      <a:pt x="0" y="228"/>
                      <a:pt x="0" y="228"/>
                    </a:cubicBezTo>
                    <a:cubicBezTo>
                      <a:pt x="0" y="228"/>
                      <a:pt x="21" y="340"/>
                      <a:pt x="7" y="625"/>
                    </a:cubicBezTo>
                    <a:cubicBezTo>
                      <a:pt x="2014" y="328"/>
                      <a:pt x="2014" y="328"/>
                      <a:pt x="2014" y="328"/>
                    </a:cubicBezTo>
                    <a:cubicBezTo>
                      <a:pt x="2014" y="328"/>
                      <a:pt x="2047" y="125"/>
                      <a:pt x="1997" y="0"/>
                    </a:cubicBezTo>
                    <a:lnTo>
                      <a:pt x="7" y="221"/>
                    </a:lnTo>
                    <a:close/>
                  </a:path>
                </a:pathLst>
              </a:custGeom>
              <a:gradFill rotWithShape="1">
                <a:gsLst>
                  <a:gs pos="0">
                    <a:srgbClr val="C0C0C0"/>
                  </a:gs>
                  <a:gs pos="50000">
                    <a:srgbClr val="B2B2B2"/>
                  </a:gs>
                  <a:gs pos="100000">
                    <a:srgbClr val="C0C0C0"/>
                  </a:gs>
                </a:gsLst>
                <a:lin ang="2700000" scaled="1"/>
              </a:gradFill>
              <a:ln w="9525">
                <a:noFill/>
                <a:round/>
                <a:headEnd/>
                <a:tailEnd/>
              </a:ln>
            </p:spPr>
            <p:txBody>
              <a:bodyPr/>
              <a:lstStyle/>
              <a:p>
                <a:endParaRPr lang="zh-CN" altLang="en-US" sz="2399"/>
              </a:p>
            </p:txBody>
          </p:sp>
        </p:grpSp>
      </p:grpSp>
      <p:grpSp>
        <p:nvGrpSpPr>
          <p:cNvPr id="361610" name="Group 138"/>
          <p:cNvGrpSpPr>
            <a:grpSpLocks/>
          </p:cNvGrpSpPr>
          <p:nvPr/>
        </p:nvGrpSpPr>
        <p:grpSpPr bwMode="auto">
          <a:xfrm>
            <a:off x="1275721" y="4073327"/>
            <a:ext cx="4900687" cy="1223056"/>
            <a:chOff x="0" y="0"/>
            <a:chExt cx="2887" cy="733"/>
          </a:xfrm>
        </p:grpSpPr>
        <p:sp>
          <p:nvSpPr>
            <p:cNvPr id="85021" name="Freeform 11"/>
            <p:cNvSpPr>
              <a:spLocks/>
            </p:cNvSpPr>
            <p:nvPr/>
          </p:nvSpPr>
          <p:spPr bwMode="auto">
            <a:xfrm>
              <a:off x="0" y="443"/>
              <a:ext cx="1331" cy="273"/>
            </a:xfrm>
            <a:custGeom>
              <a:avLst/>
              <a:gdLst>
                <a:gd name="T0" fmla="*/ 211 w 1162"/>
                <a:gd name="T1" fmla="*/ 0 h 223"/>
                <a:gd name="T2" fmla="*/ 0 w 1162"/>
                <a:gd name="T3" fmla="*/ 22 h 223"/>
                <a:gd name="T4" fmla="*/ 1190 w 1162"/>
                <a:gd name="T5" fmla="*/ 273 h 223"/>
                <a:gd name="T6" fmla="*/ 1331 w 1162"/>
                <a:gd name="T7" fmla="*/ 241 h 223"/>
                <a:gd name="T8" fmla="*/ 211 w 1162"/>
                <a:gd name="T9" fmla="*/ 0 h 223"/>
                <a:gd name="T10" fmla="*/ 0 60000 65536"/>
                <a:gd name="T11" fmla="*/ 0 60000 65536"/>
                <a:gd name="T12" fmla="*/ 0 60000 65536"/>
                <a:gd name="T13" fmla="*/ 0 60000 65536"/>
                <a:gd name="T14" fmla="*/ 0 60000 65536"/>
                <a:gd name="T15" fmla="*/ 0 w 1162"/>
                <a:gd name="T16" fmla="*/ 0 h 223"/>
                <a:gd name="T17" fmla="*/ 1162 w 1162"/>
                <a:gd name="T18" fmla="*/ 223 h 223"/>
              </a:gdLst>
              <a:ahLst/>
              <a:cxnLst>
                <a:cxn ang="T10">
                  <a:pos x="T0" y="T1"/>
                </a:cxn>
                <a:cxn ang="T11">
                  <a:pos x="T2" y="T3"/>
                </a:cxn>
                <a:cxn ang="T12">
                  <a:pos x="T4" y="T5"/>
                </a:cxn>
                <a:cxn ang="T13">
                  <a:pos x="T6" y="T7"/>
                </a:cxn>
                <a:cxn ang="T14">
                  <a:pos x="T8" y="T9"/>
                </a:cxn>
              </a:cxnLst>
              <a:rect l="T15" t="T16" r="T17" b="T18"/>
              <a:pathLst>
                <a:path w="1162" h="223">
                  <a:moveTo>
                    <a:pt x="184" y="0"/>
                  </a:moveTo>
                  <a:lnTo>
                    <a:pt x="0" y="18"/>
                  </a:lnTo>
                  <a:lnTo>
                    <a:pt x="1039" y="223"/>
                  </a:lnTo>
                  <a:lnTo>
                    <a:pt x="1162" y="197"/>
                  </a:lnTo>
                  <a:lnTo>
                    <a:pt x="184" y="0"/>
                  </a:lnTo>
                  <a:close/>
                </a:path>
              </a:pathLst>
            </a:custGeom>
            <a:gradFill rotWithShape="1">
              <a:gsLst>
                <a:gs pos="0">
                  <a:srgbClr val="4D4D4D"/>
                </a:gs>
                <a:gs pos="100000">
                  <a:srgbClr val="242424"/>
                </a:gs>
              </a:gsLst>
              <a:lin ang="18900000" scaled="1"/>
            </a:gradFill>
            <a:ln w="9525">
              <a:noFill/>
              <a:round/>
              <a:headEnd/>
              <a:tailEnd/>
            </a:ln>
          </p:spPr>
          <p:txBody>
            <a:bodyPr/>
            <a:lstStyle/>
            <a:p>
              <a:endParaRPr lang="zh-CN" altLang="en-US" sz="2399"/>
            </a:p>
          </p:txBody>
        </p:sp>
        <p:sp>
          <p:nvSpPr>
            <p:cNvPr id="85022" name="Freeform 12"/>
            <p:cNvSpPr>
              <a:spLocks/>
            </p:cNvSpPr>
            <p:nvPr/>
          </p:nvSpPr>
          <p:spPr bwMode="auto">
            <a:xfrm>
              <a:off x="86" y="171"/>
              <a:ext cx="1129" cy="537"/>
            </a:xfrm>
            <a:custGeom>
              <a:avLst/>
              <a:gdLst>
                <a:gd name="T0" fmla="*/ 0 w 933"/>
                <a:gd name="T1" fmla="*/ 0 h 413"/>
                <a:gd name="T2" fmla="*/ 0 w 933"/>
                <a:gd name="T3" fmla="*/ 293 h 413"/>
                <a:gd name="T4" fmla="*/ 1128 w 933"/>
                <a:gd name="T5" fmla="*/ 537 h 413"/>
                <a:gd name="T6" fmla="*/ 1129 w 933"/>
                <a:gd name="T7" fmla="*/ 159 h 413"/>
                <a:gd name="T8" fmla="*/ 0 w 933"/>
                <a:gd name="T9" fmla="*/ 0 h 413"/>
                <a:gd name="T10" fmla="*/ 0 60000 65536"/>
                <a:gd name="T11" fmla="*/ 0 60000 65536"/>
                <a:gd name="T12" fmla="*/ 0 60000 65536"/>
                <a:gd name="T13" fmla="*/ 0 60000 65536"/>
                <a:gd name="T14" fmla="*/ 0 60000 65536"/>
                <a:gd name="T15" fmla="*/ 0 w 933"/>
                <a:gd name="T16" fmla="*/ 0 h 413"/>
                <a:gd name="T17" fmla="*/ 933 w 933"/>
                <a:gd name="T18" fmla="*/ 413 h 413"/>
              </a:gdLst>
              <a:ahLst/>
              <a:cxnLst>
                <a:cxn ang="T10">
                  <a:pos x="T0" y="T1"/>
                </a:cxn>
                <a:cxn ang="T11">
                  <a:pos x="T2" y="T3"/>
                </a:cxn>
                <a:cxn ang="T12">
                  <a:pos x="T4" y="T5"/>
                </a:cxn>
                <a:cxn ang="T13">
                  <a:pos x="T6" y="T7"/>
                </a:cxn>
                <a:cxn ang="T14">
                  <a:pos x="T8" y="T9"/>
                </a:cxn>
              </a:cxnLst>
              <a:rect l="T15" t="T16" r="T17" b="T18"/>
              <a:pathLst>
                <a:path w="933" h="413">
                  <a:moveTo>
                    <a:pt x="0" y="0"/>
                  </a:moveTo>
                  <a:cubicBezTo>
                    <a:pt x="0" y="0"/>
                    <a:pt x="11" y="66"/>
                    <a:pt x="0" y="225"/>
                  </a:cubicBezTo>
                  <a:cubicBezTo>
                    <a:pt x="932" y="413"/>
                    <a:pt x="932" y="413"/>
                    <a:pt x="932" y="413"/>
                  </a:cubicBezTo>
                  <a:cubicBezTo>
                    <a:pt x="933" y="122"/>
                    <a:pt x="933" y="122"/>
                    <a:pt x="933" y="122"/>
                  </a:cubicBezTo>
                  <a:lnTo>
                    <a:pt x="0" y="0"/>
                  </a:lnTo>
                  <a:close/>
                </a:path>
              </a:pathLst>
            </a:custGeom>
            <a:gradFill rotWithShape="1">
              <a:gsLst>
                <a:gs pos="0">
                  <a:srgbClr val="EAEAEA"/>
                </a:gs>
                <a:gs pos="100000">
                  <a:srgbClr val="FFFFFF"/>
                </a:gs>
              </a:gsLst>
              <a:lin ang="18900000" scaled="1"/>
            </a:gradFill>
            <a:ln w="9525">
              <a:noFill/>
              <a:round/>
              <a:headEnd/>
              <a:tailEnd/>
            </a:ln>
          </p:spPr>
          <p:txBody>
            <a:bodyPr/>
            <a:lstStyle/>
            <a:p>
              <a:endParaRPr lang="zh-CN" altLang="en-US" sz="2399"/>
            </a:p>
          </p:txBody>
        </p:sp>
        <p:sp>
          <p:nvSpPr>
            <p:cNvPr id="85023" name="Freeform 13"/>
            <p:cNvSpPr>
              <a:spLocks/>
            </p:cNvSpPr>
            <p:nvPr/>
          </p:nvSpPr>
          <p:spPr bwMode="auto">
            <a:xfrm>
              <a:off x="0" y="0"/>
              <a:ext cx="2849" cy="314"/>
            </a:xfrm>
            <a:custGeom>
              <a:avLst/>
              <a:gdLst>
                <a:gd name="T0" fmla="*/ 1177 w 2355"/>
                <a:gd name="T1" fmla="*/ 314 h 242"/>
                <a:gd name="T2" fmla="*/ 2849 w 2355"/>
                <a:gd name="T3" fmla="*/ 78 h 242"/>
                <a:gd name="T4" fmla="*/ 2256 w 2355"/>
                <a:gd name="T5" fmla="*/ 0 h 242"/>
                <a:gd name="T6" fmla="*/ 0 w 2355"/>
                <a:gd name="T7" fmla="*/ 156 h 242"/>
                <a:gd name="T8" fmla="*/ 1177 w 2355"/>
                <a:gd name="T9" fmla="*/ 314 h 242"/>
                <a:gd name="T10" fmla="*/ 1177 w 2355"/>
                <a:gd name="T11" fmla="*/ 314 h 242"/>
                <a:gd name="T12" fmla="*/ 0 60000 65536"/>
                <a:gd name="T13" fmla="*/ 0 60000 65536"/>
                <a:gd name="T14" fmla="*/ 0 60000 65536"/>
                <a:gd name="T15" fmla="*/ 0 60000 65536"/>
                <a:gd name="T16" fmla="*/ 0 60000 65536"/>
                <a:gd name="T17" fmla="*/ 0 60000 65536"/>
                <a:gd name="T18" fmla="*/ 0 w 2355"/>
                <a:gd name="T19" fmla="*/ 0 h 242"/>
                <a:gd name="T20" fmla="*/ 2355 w 2355"/>
                <a:gd name="T21" fmla="*/ 242 h 242"/>
              </a:gdLst>
              <a:ahLst/>
              <a:cxnLst>
                <a:cxn ang="T12">
                  <a:pos x="T0" y="T1"/>
                </a:cxn>
                <a:cxn ang="T13">
                  <a:pos x="T2" y="T3"/>
                </a:cxn>
                <a:cxn ang="T14">
                  <a:pos x="T4" y="T5"/>
                </a:cxn>
                <a:cxn ang="T15">
                  <a:pos x="T6" y="T7"/>
                </a:cxn>
                <a:cxn ang="T16">
                  <a:pos x="T8" y="T9"/>
                </a:cxn>
                <a:cxn ang="T17">
                  <a:pos x="T10" y="T11"/>
                </a:cxn>
              </a:cxnLst>
              <a:rect l="T18" t="T19" r="T20" b="T21"/>
              <a:pathLst>
                <a:path w="2355" h="242">
                  <a:moveTo>
                    <a:pt x="973" y="242"/>
                  </a:moveTo>
                  <a:cubicBezTo>
                    <a:pt x="2355" y="60"/>
                    <a:pt x="2355" y="60"/>
                    <a:pt x="2355" y="60"/>
                  </a:cubicBezTo>
                  <a:cubicBezTo>
                    <a:pt x="1865" y="0"/>
                    <a:pt x="1865" y="0"/>
                    <a:pt x="1865" y="0"/>
                  </a:cubicBezTo>
                  <a:cubicBezTo>
                    <a:pt x="0" y="120"/>
                    <a:pt x="0" y="120"/>
                    <a:pt x="0" y="120"/>
                  </a:cubicBezTo>
                  <a:cubicBezTo>
                    <a:pt x="973" y="242"/>
                    <a:pt x="973" y="242"/>
                    <a:pt x="973" y="242"/>
                  </a:cubicBezTo>
                  <a:cubicBezTo>
                    <a:pt x="973" y="242"/>
                    <a:pt x="973" y="242"/>
                    <a:pt x="973" y="242"/>
                  </a:cubicBezTo>
                  <a:close/>
                </a:path>
              </a:pathLst>
            </a:custGeom>
            <a:solidFill>
              <a:srgbClr val="727172"/>
            </a:solidFill>
            <a:ln w="9525">
              <a:noFill/>
              <a:round/>
              <a:headEnd/>
              <a:tailEnd/>
            </a:ln>
          </p:spPr>
          <p:txBody>
            <a:bodyPr/>
            <a:lstStyle/>
            <a:p>
              <a:endParaRPr lang="zh-CN" altLang="en-US" sz="2399"/>
            </a:p>
          </p:txBody>
        </p:sp>
        <p:sp>
          <p:nvSpPr>
            <p:cNvPr id="85024" name="Freeform 14"/>
            <p:cNvSpPr>
              <a:spLocks/>
            </p:cNvSpPr>
            <p:nvPr/>
          </p:nvSpPr>
          <p:spPr bwMode="auto">
            <a:xfrm>
              <a:off x="0" y="156"/>
              <a:ext cx="1226" cy="577"/>
            </a:xfrm>
            <a:custGeom>
              <a:avLst/>
              <a:gdLst>
                <a:gd name="T0" fmla="*/ 1178 w 1014"/>
                <a:gd name="T1" fmla="*/ 158 h 446"/>
                <a:gd name="T2" fmla="*/ 1178 w 1014"/>
                <a:gd name="T3" fmla="*/ 158 h 446"/>
                <a:gd name="T4" fmla="*/ 1178 w 1014"/>
                <a:gd name="T5" fmla="*/ 158 h 446"/>
                <a:gd name="T6" fmla="*/ 0 w 1014"/>
                <a:gd name="T7" fmla="*/ 0 h 446"/>
                <a:gd name="T8" fmla="*/ 0 w 1014"/>
                <a:gd name="T9" fmla="*/ 16 h 446"/>
                <a:gd name="T10" fmla="*/ 1168 w 1014"/>
                <a:gd name="T11" fmla="*/ 173 h 446"/>
                <a:gd name="T12" fmla="*/ 1185 w 1014"/>
                <a:gd name="T13" fmla="*/ 560 h 446"/>
                <a:gd name="T14" fmla="*/ 0 w 1014"/>
                <a:gd name="T15" fmla="*/ 309 h 446"/>
                <a:gd name="T16" fmla="*/ 0 w 1014"/>
                <a:gd name="T17" fmla="*/ 325 h 446"/>
                <a:gd name="T18" fmla="*/ 1185 w 1014"/>
                <a:gd name="T19" fmla="*/ 577 h 446"/>
                <a:gd name="T20" fmla="*/ 1198 w 1014"/>
                <a:gd name="T21" fmla="*/ 569 h 446"/>
                <a:gd name="T22" fmla="*/ 1178 w 1014"/>
                <a:gd name="T23" fmla="*/ 158 h 4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14"/>
                <a:gd name="T37" fmla="*/ 0 h 446"/>
                <a:gd name="T38" fmla="*/ 1014 w 1014"/>
                <a:gd name="T39" fmla="*/ 446 h 44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14" h="446">
                  <a:moveTo>
                    <a:pt x="974" y="122"/>
                  </a:moveTo>
                  <a:cubicBezTo>
                    <a:pt x="974" y="122"/>
                    <a:pt x="974" y="122"/>
                    <a:pt x="974" y="122"/>
                  </a:cubicBezTo>
                  <a:cubicBezTo>
                    <a:pt x="974" y="122"/>
                    <a:pt x="974" y="122"/>
                    <a:pt x="974" y="122"/>
                  </a:cubicBezTo>
                  <a:cubicBezTo>
                    <a:pt x="0" y="0"/>
                    <a:pt x="0" y="0"/>
                    <a:pt x="0" y="0"/>
                  </a:cubicBezTo>
                  <a:cubicBezTo>
                    <a:pt x="0" y="12"/>
                    <a:pt x="0" y="12"/>
                    <a:pt x="0" y="12"/>
                  </a:cubicBezTo>
                  <a:cubicBezTo>
                    <a:pt x="966" y="134"/>
                    <a:pt x="966" y="134"/>
                    <a:pt x="966" y="134"/>
                  </a:cubicBezTo>
                  <a:cubicBezTo>
                    <a:pt x="966" y="134"/>
                    <a:pt x="1005" y="189"/>
                    <a:pt x="980" y="433"/>
                  </a:cubicBezTo>
                  <a:cubicBezTo>
                    <a:pt x="0" y="239"/>
                    <a:pt x="0" y="239"/>
                    <a:pt x="0" y="239"/>
                  </a:cubicBezTo>
                  <a:cubicBezTo>
                    <a:pt x="0" y="251"/>
                    <a:pt x="0" y="251"/>
                    <a:pt x="0" y="251"/>
                  </a:cubicBezTo>
                  <a:cubicBezTo>
                    <a:pt x="980" y="446"/>
                    <a:pt x="980" y="446"/>
                    <a:pt x="980" y="446"/>
                  </a:cubicBezTo>
                  <a:cubicBezTo>
                    <a:pt x="991" y="440"/>
                    <a:pt x="991" y="440"/>
                    <a:pt x="991" y="440"/>
                  </a:cubicBezTo>
                  <a:cubicBezTo>
                    <a:pt x="1014" y="190"/>
                    <a:pt x="975" y="125"/>
                    <a:pt x="974" y="122"/>
                  </a:cubicBezTo>
                  <a:close/>
                </a:path>
              </a:pathLst>
            </a:custGeom>
            <a:gradFill rotWithShape="1">
              <a:gsLst>
                <a:gs pos="0">
                  <a:srgbClr val="969696"/>
                </a:gs>
                <a:gs pos="100000">
                  <a:srgbClr val="C0C0C0"/>
                </a:gs>
              </a:gsLst>
              <a:lin ang="18900000" scaled="1"/>
            </a:gradFill>
            <a:ln w="9525">
              <a:noFill/>
              <a:round/>
              <a:headEnd/>
              <a:tailEnd/>
            </a:ln>
          </p:spPr>
          <p:txBody>
            <a:bodyPr/>
            <a:lstStyle/>
            <a:p>
              <a:endParaRPr lang="zh-CN" altLang="en-US" sz="2399"/>
            </a:p>
          </p:txBody>
        </p:sp>
        <p:sp>
          <p:nvSpPr>
            <p:cNvPr id="85025" name="Freeform 15"/>
            <p:cNvSpPr>
              <a:spLocks/>
            </p:cNvSpPr>
            <p:nvPr/>
          </p:nvSpPr>
          <p:spPr bwMode="auto">
            <a:xfrm>
              <a:off x="1177" y="77"/>
              <a:ext cx="1710" cy="649"/>
            </a:xfrm>
            <a:custGeom>
              <a:avLst/>
              <a:gdLst>
                <a:gd name="T0" fmla="*/ 1671 w 1414"/>
                <a:gd name="T1" fmla="*/ 0 h 500"/>
                <a:gd name="T2" fmla="*/ 0 w 1414"/>
                <a:gd name="T3" fmla="*/ 236 h 500"/>
                <a:gd name="T4" fmla="*/ 22 w 1414"/>
                <a:gd name="T5" fmla="*/ 649 h 500"/>
                <a:gd name="T6" fmla="*/ 1681 w 1414"/>
                <a:gd name="T7" fmla="*/ 222 h 500"/>
                <a:gd name="T8" fmla="*/ 1671 w 1414"/>
                <a:gd name="T9" fmla="*/ 0 h 500"/>
                <a:gd name="T10" fmla="*/ 0 60000 65536"/>
                <a:gd name="T11" fmla="*/ 0 60000 65536"/>
                <a:gd name="T12" fmla="*/ 0 60000 65536"/>
                <a:gd name="T13" fmla="*/ 0 60000 65536"/>
                <a:gd name="T14" fmla="*/ 0 60000 65536"/>
                <a:gd name="T15" fmla="*/ 0 w 1414"/>
                <a:gd name="T16" fmla="*/ 0 h 500"/>
                <a:gd name="T17" fmla="*/ 1414 w 1414"/>
                <a:gd name="T18" fmla="*/ 500 h 500"/>
              </a:gdLst>
              <a:ahLst/>
              <a:cxnLst>
                <a:cxn ang="T10">
                  <a:pos x="T0" y="T1"/>
                </a:cxn>
                <a:cxn ang="T11">
                  <a:pos x="T2" y="T3"/>
                </a:cxn>
                <a:cxn ang="T12">
                  <a:pos x="T4" y="T5"/>
                </a:cxn>
                <a:cxn ang="T13">
                  <a:pos x="T6" y="T7"/>
                </a:cxn>
                <a:cxn ang="T14">
                  <a:pos x="T8" y="T9"/>
                </a:cxn>
              </a:cxnLst>
              <a:rect l="T15" t="T16" r="T17" b="T18"/>
              <a:pathLst>
                <a:path w="1414" h="500">
                  <a:moveTo>
                    <a:pt x="1382" y="0"/>
                  </a:moveTo>
                  <a:cubicBezTo>
                    <a:pt x="0" y="182"/>
                    <a:pt x="0" y="182"/>
                    <a:pt x="0" y="182"/>
                  </a:cubicBezTo>
                  <a:cubicBezTo>
                    <a:pt x="1" y="185"/>
                    <a:pt x="41" y="236"/>
                    <a:pt x="18" y="500"/>
                  </a:cubicBezTo>
                  <a:cubicBezTo>
                    <a:pt x="1390" y="171"/>
                    <a:pt x="1390" y="171"/>
                    <a:pt x="1390" y="171"/>
                  </a:cubicBezTo>
                  <a:cubicBezTo>
                    <a:pt x="1390" y="171"/>
                    <a:pt x="1414" y="78"/>
                    <a:pt x="1382" y="0"/>
                  </a:cubicBezTo>
                  <a:close/>
                </a:path>
              </a:pathLst>
            </a:custGeom>
            <a:solidFill>
              <a:srgbClr val="61605F"/>
            </a:solidFill>
            <a:ln w="9525">
              <a:noFill/>
              <a:round/>
              <a:headEnd/>
              <a:tailEnd/>
            </a:ln>
          </p:spPr>
          <p:txBody>
            <a:bodyPr/>
            <a:lstStyle/>
            <a:p>
              <a:endParaRPr lang="zh-CN" altLang="en-US" sz="2399"/>
            </a:p>
          </p:txBody>
        </p:sp>
      </p:grpSp>
      <p:grpSp>
        <p:nvGrpSpPr>
          <p:cNvPr id="361616" name="Group 144"/>
          <p:cNvGrpSpPr>
            <a:grpSpLocks/>
          </p:cNvGrpSpPr>
          <p:nvPr/>
        </p:nvGrpSpPr>
        <p:grpSpPr bwMode="auto">
          <a:xfrm>
            <a:off x="1121253" y="3408899"/>
            <a:ext cx="5499519" cy="1138415"/>
            <a:chOff x="0" y="0"/>
            <a:chExt cx="3239" cy="683"/>
          </a:xfrm>
        </p:grpSpPr>
        <p:sp>
          <p:nvSpPr>
            <p:cNvPr id="85016" name="Freeform 17"/>
            <p:cNvSpPr>
              <a:spLocks/>
            </p:cNvSpPr>
            <p:nvPr/>
          </p:nvSpPr>
          <p:spPr bwMode="auto">
            <a:xfrm>
              <a:off x="0" y="390"/>
              <a:ext cx="777" cy="273"/>
            </a:xfrm>
            <a:custGeom>
              <a:avLst/>
              <a:gdLst>
                <a:gd name="T0" fmla="*/ 205 w 678"/>
                <a:gd name="T1" fmla="*/ 0 h 222"/>
                <a:gd name="T2" fmla="*/ 0 w 678"/>
                <a:gd name="T3" fmla="*/ 4 h 222"/>
                <a:gd name="T4" fmla="*/ 668 w 678"/>
                <a:gd name="T5" fmla="*/ 273 h 222"/>
                <a:gd name="T6" fmla="*/ 777 w 678"/>
                <a:gd name="T7" fmla="*/ 261 h 222"/>
                <a:gd name="T8" fmla="*/ 205 w 678"/>
                <a:gd name="T9" fmla="*/ 0 h 222"/>
                <a:gd name="T10" fmla="*/ 0 60000 65536"/>
                <a:gd name="T11" fmla="*/ 0 60000 65536"/>
                <a:gd name="T12" fmla="*/ 0 60000 65536"/>
                <a:gd name="T13" fmla="*/ 0 60000 65536"/>
                <a:gd name="T14" fmla="*/ 0 60000 65536"/>
                <a:gd name="T15" fmla="*/ 0 w 678"/>
                <a:gd name="T16" fmla="*/ 0 h 222"/>
                <a:gd name="T17" fmla="*/ 678 w 678"/>
                <a:gd name="T18" fmla="*/ 222 h 222"/>
              </a:gdLst>
              <a:ahLst/>
              <a:cxnLst>
                <a:cxn ang="T10">
                  <a:pos x="T0" y="T1"/>
                </a:cxn>
                <a:cxn ang="T11">
                  <a:pos x="T2" y="T3"/>
                </a:cxn>
                <a:cxn ang="T12">
                  <a:pos x="T4" y="T5"/>
                </a:cxn>
                <a:cxn ang="T13">
                  <a:pos x="T6" y="T7"/>
                </a:cxn>
                <a:cxn ang="T14">
                  <a:pos x="T8" y="T9"/>
                </a:cxn>
              </a:cxnLst>
              <a:rect l="T15" t="T16" r="T17" b="T18"/>
              <a:pathLst>
                <a:path w="678" h="222">
                  <a:moveTo>
                    <a:pt x="179" y="0"/>
                  </a:moveTo>
                  <a:lnTo>
                    <a:pt x="0" y="3"/>
                  </a:lnTo>
                  <a:lnTo>
                    <a:pt x="583" y="222"/>
                  </a:lnTo>
                  <a:lnTo>
                    <a:pt x="678" y="212"/>
                  </a:lnTo>
                  <a:lnTo>
                    <a:pt x="179" y="0"/>
                  </a:lnTo>
                  <a:close/>
                </a:path>
              </a:pathLst>
            </a:custGeom>
            <a:solidFill>
              <a:srgbClr val="285376"/>
            </a:solidFill>
            <a:ln w="9525">
              <a:noFill/>
              <a:round/>
              <a:headEnd/>
              <a:tailEnd/>
            </a:ln>
          </p:spPr>
          <p:txBody>
            <a:bodyPr/>
            <a:lstStyle/>
            <a:p>
              <a:endParaRPr lang="zh-CN" altLang="en-US" sz="2399"/>
            </a:p>
          </p:txBody>
        </p:sp>
        <p:sp>
          <p:nvSpPr>
            <p:cNvPr id="85017" name="Freeform 18"/>
            <p:cNvSpPr>
              <a:spLocks/>
            </p:cNvSpPr>
            <p:nvPr/>
          </p:nvSpPr>
          <p:spPr bwMode="auto">
            <a:xfrm>
              <a:off x="99" y="103"/>
              <a:ext cx="598" cy="541"/>
            </a:xfrm>
            <a:custGeom>
              <a:avLst/>
              <a:gdLst>
                <a:gd name="T0" fmla="*/ 1 w 494"/>
                <a:gd name="T1" fmla="*/ 0 h 417"/>
                <a:gd name="T2" fmla="*/ 0 w 494"/>
                <a:gd name="T3" fmla="*/ 302 h 417"/>
                <a:gd name="T4" fmla="*/ 598 w 494"/>
                <a:gd name="T5" fmla="*/ 541 h 417"/>
                <a:gd name="T6" fmla="*/ 598 w 494"/>
                <a:gd name="T7" fmla="*/ 198 h 417"/>
                <a:gd name="T8" fmla="*/ 1 w 494"/>
                <a:gd name="T9" fmla="*/ 0 h 417"/>
                <a:gd name="T10" fmla="*/ 0 60000 65536"/>
                <a:gd name="T11" fmla="*/ 0 60000 65536"/>
                <a:gd name="T12" fmla="*/ 0 60000 65536"/>
                <a:gd name="T13" fmla="*/ 0 60000 65536"/>
                <a:gd name="T14" fmla="*/ 0 60000 65536"/>
                <a:gd name="T15" fmla="*/ 0 w 494"/>
                <a:gd name="T16" fmla="*/ 0 h 417"/>
                <a:gd name="T17" fmla="*/ 494 w 494"/>
                <a:gd name="T18" fmla="*/ 417 h 417"/>
              </a:gdLst>
              <a:ahLst/>
              <a:cxnLst>
                <a:cxn ang="T10">
                  <a:pos x="T0" y="T1"/>
                </a:cxn>
                <a:cxn ang="T11">
                  <a:pos x="T2" y="T3"/>
                </a:cxn>
                <a:cxn ang="T12">
                  <a:pos x="T4" y="T5"/>
                </a:cxn>
                <a:cxn ang="T13">
                  <a:pos x="T6" y="T7"/>
                </a:cxn>
                <a:cxn ang="T14">
                  <a:pos x="T8" y="T9"/>
                </a:cxn>
              </a:cxnLst>
              <a:rect l="T15" t="T16" r="T17" b="T18"/>
              <a:pathLst>
                <a:path w="494" h="417">
                  <a:moveTo>
                    <a:pt x="1" y="0"/>
                  </a:moveTo>
                  <a:cubicBezTo>
                    <a:pt x="1" y="0"/>
                    <a:pt x="11" y="74"/>
                    <a:pt x="0" y="233"/>
                  </a:cubicBezTo>
                  <a:cubicBezTo>
                    <a:pt x="494" y="417"/>
                    <a:pt x="494" y="417"/>
                    <a:pt x="494" y="417"/>
                  </a:cubicBezTo>
                  <a:cubicBezTo>
                    <a:pt x="494" y="153"/>
                    <a:pt x="494" y="153"/>
                    <a:pt x="494" y="153"/>
                  </a:cubicBezTo>
                  <a:lnTo>
                    <a:pt x="1" y="0"/>
                  </a:lnTo>
                  <a:close/>
                </a:path>
              </a:pathLst>
            </a:custGeom>
            <a:gradFill rotWithShape="1">
              <a:gsLst>
                <a:gs pos="0">
                  <a:srgbClr val="EAEAEA"/>
                </a:gs>
                <a:gs pos="100000">
                  <a:srgbClr val="FFFFFF"/>
                </a:gs>
              </a:gsLst>
              <a:lin ang="18900000" scaled="1"/>
            </a:gradFill>
            <a:ln w="9525">
              <a:noFill/>
              <a:round/>
              <a:headEnd/>
              <a:tailEnd/>
            </a:ln>
          </p:spPr>
          <p:txBody>
            <a:bodyPr/>
            <a:lstStyle/>
            <a:p>
              <a:endParaRPr lang="zh-CN" altLang="en-US" sz="2399"/>
            </a:p>
          </p:txBody>
        </p:sp>
        <p:sp>
          <p:nvSpPr>
            <p:cNvPr id="85018" name="Freeform 19"/>
            <p:cNvSpPr>
              <a:spLocks/>
            </p:cNvSpPr>
            <p:nvPr/>
          </p:nvSpPr>
          <p:spPr bwMode="auto">
            <a:xfrm>
              <a:off x="6" y="0"/>
              <a:ext cx="3185" cy="291"/>
            </a:xfrm>
            <a:custGeom>
              <a:avLst/>
              <a:gdLst>
                <a:gd name="T0" fmla="*/ 688 w 2633"/>
                <a:gd name="T1" fmla="*/ 291 h 224"/>
                <a:gd name="T2" fmla="*/ 3185 w 2633"/>
                <a:gd name="T3" fmla="*/ 94 h 224"/>
                <a:gd name="T4" fmla="*/ 2309 w 2633"/>
                <a:gd name="T5" fmla="*/ 0 h 224"/>
                <a:gd name="T6" fmla="*/ 0 w 2633"/>
                <a:gd name="T7" fmla="*/ 64 h 224"/>
                <a:gd name="T8" fmla="*/ 0 w 2633"/>
                <a:gd name="T9" fmla="*/ 65 h 224"/>
                <a:gd name="T10" fmla="*/ 688 w 2633"/>
                <a:gd name="T11" fmla="*/ 291 h 224"/>
                <a:gd name="T12" fmla="*/ 688 w 2633"/>
                <a:gd name="T13" fmla="*/ 291 h 224"/>
                <a:gd name="T14" fmla="*/ 0 60000 65536"/>
                <a:gd name="T15" fmla="*/ 0 60000 65536"/>
                <a:gd name="T16" fmla="*/ 0 60000 65536"/>
                <a:gd name="T17" fmla="*/ 0 60000 65536"/>
                <a:gd name="T18" fmla="*/ 0 60000 65536"/>
                <a:gd name="T19" fmla="*/ 0 60000 65536"/>
                <a:gd name="T20" fmla="*/ 0 60000 65536"/>
                <a:gd name="T21" fmla="*/ 0 w 2633"/>
                <a:gd name="T22" fmla="*/ 0 h 224"/>
                <a:gd name="T23" fmla="*/ 2633 w 2633"/>
                <a:gd name="T24" fmla="*/ 224 h 2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33" h="224">
                  <a:moveTo>
                    <a:pt x="569" y="224"/>
                  </a:moveTo>
                  <a:cubicBezTo>
                    <a:pt x="2633" y="72"/>
                    <a:pt x="2633" y="72"/>
                    <a:pt x="2633" y="72"/>
                  </a:cubicBezTo>
                  <a:cubicBezTo>
                    <a:pt x="1909" y="0"/>
                    <a:pt x="1909" y="0"/>
                    <a:pt x="1909" y="0"/>
                  </a:cubicBezTo>
                  <a:cubicBezTo>
                    <a:pt x="0" y="49"/>
                    <a:pt x="0" y="49"/>
                    <a:pt x="0" y="49"/>
                  </a:cubicBezTo>
                  <a:cubicBezTo>
                    <a:pt x="0" y="50"/>
                    <a:pt x="0" y="50"/>
                    <a:pt x="0" y="50"/>
                  </a:cubicBezTo>
                  <a:cubicBezTo>
                    <a:pt x="569" y="224"/>
                    <a:pt x="569" y="224"/>
                    <a:pt x="569" y="224"/>
                  </a:cubicBezTo>
                  <a:cubicBezTo>
                    <a:pt x="569" y="224"/>
                    <a:pt x="569" y="224"/>
                    <a:pt x="569" y="224"/>
                  </a:cubicBezTo>
                  <a:close/>
                </a:path>
              </a:pathLst>
            </a:custGeom>
            <a:gradFill rotWithShape="1">
              <a:gsLst>
                <a:gs pos="0">
                  <a:srgbClr val="0846AC"/>
                </a:gs>
                <a:gs pos="100000">
                  <a:srgbClr val="042050"/>
                </a:gs>
              </a:gsLst>
              <a:lin ang="5400000" scaled="1"/>
            </a:gradFill>
            <a:ln w="9525">
              <a:noFill/>
              <a:round/>
              <a:headEnd/>
              <a:tailEnd/>
            </a:ln>
          </p:spPr>
          <p:txBody>
            <a:bodyPr/>
            <a:lstStyle/>
            <a:p>
              <a:endParaRPr lang="zh-CN" altLang="en-US" sz="2399"/>
            </a:p>
          </p:txBody>
        </p:sp>
        <p:sp>
          <p:nvSpPr>
            <p:cNvPr id="85019" name="Freeform 20"/>
            <p:cNvSpPr>
              <a:spLocks/>
            </p:cNvSpPr>
            <p:nvPr/>
          </p:nvSpPr>
          <p:spPr bwMode="auto">
            <a:xfrm>
              <a:off x="0" y="65"/>
              <a:ext cx="736" cy="618"/>
            </a:xfrm>
            <a:custGeom>
              <a:avLst/>
              <a:gdLst>
                <a:gd name="T0" fmla="*/ 695 w 608"/>
                <a:gd name="T1" fmla="*/ 225 h 477"/>
                <a:gd name="T2" fmla="*/ 695 w 608"/>
                <a:gd name="T3" fmla="*/ 225 h 477"/>
                <a:gd name="T4" fmla="*/ 695 w 608"/>
                <a:gd name="T5" fmla="*/ 225 h 477"/>
                <a:gd name="T6" fmla="*/ 6 w 608"/>
                <a:gd name="T7" fmla="*/ 0 h 477"/>
                <a:gd name="T8" fmla="*/ 6 w 608"/>
                <a:gd name="T9" fmla="*/ 16 h 477"/>
                <a:gd name="T10" fmla="*/ 684 w 608"/>
                <a:gd name="T11" fmla="*/ 241 h 477"/>
                <a:gd name="T12" fmla="*/ 668 w 608"/>
                <a:gd name="T13" fmla="*/ 597 h 477"/>
                <a:gd name="T14" fmla="*/ 0 w 608"/>
                <a:gd name="T15" fmla="*/ 329 h 477"/>
                <a:gd name="T16" fmla="*/ 0 w 608"/>
                <a:gd name="T17" fmla="*/ 352 h 477"/>
                <a:gd name="T18" fmla="*/ 666 w 608"/>
                <a:gd name="T19" fmla="*/ 618 h 477"/>
                <a:gd name="T20" fmla="*/ 677 w 608"/>
                <a:gd name="T21" fmla="*/ 617 h 477"/>
                <a:gd name="T22" fmla="*/ 695 w 608"/>
                <a:gd name="T23" fmla="*/ 225 h 4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08"/>
                <a:gd name="T37" fmla="*/ 0 h 477"/>
                <a:gd name="T38" fmla="*/ 608 w 608"/>
                <a:gd name="T39" fmla="*/ 477 h 47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08" h="477">
                  <a:moveTo>
                    <a:pt x="574" y="174"/>
                  </a:moveTo>
                  <a:cubicBezTo>
                    <a:pt x="574" y="174"/>
                    <a:pt x="574" y="174"/>
                    <a:pt x="574" y="174"/>
                  </a:cubicBezTo>
                  <a:cubicBezTo>
                    <a:pt x="574" y="174"/>
                    <a:pt x="574" y="174"/>
                    <a:pt x="574" y="174"/>
                  </a:cubicBezTo>
                  <a:cubicBezTo>
                    <a:pt x="5" y="0"/>
                    <a:pt x="5" y="0"/>
                    <a:pt x="5" y="0"/>
                  </a:cubicBezTo>
                  <a:cubicBezTo>
                    <a:pt x="5" y="12"/>
                    <a:pt x="5" y="12"/>
                    <a:pt x="5" y="12"/>
                  </a:cubicBezTo>
                  <a:cubicBezTo>
                    <a:pt x="565" y="186"/>
                    <a:pt x="565" y="186"/>
                    <a:pt x="565" y="186"/>
                  </a:cubicBezTo>
                  <a:cubicBezTo>
                    <a:pt x="565" y="186"/>
                    <a:pt x="594" y="324"/>
                    <a:pt x="552" y="461"/>
                  </a:cubicBezTo>
                  <a:cubicBezTo>
                    <a:pt x="0" y="254"/>
                    <a:pt x="0" y="254"/>
                    <a:pt x="0" y="254"/>
                  </a:cubicBezTo>
                  <a:cubicBezTo>
                    <a:pt x="0" y="272"/>
                    <a:pt x="0" y="272"/>
                    <a:pt x="0" y="272"/>
                  </a:cubicBezTo>
                  <a:cubicBezTo>
                    <a:pt x="550" y="477"/>
                    <a:pt x="550" y="477"/>
                    <a:pt x="550" y="477"/>
                  </a:cubicBezTo>
                  <a:cubicBezTo>
                    <a:pt x="559" y="476"/>
                    <a:pt x="559" y="476"/>
                    <a:pt x="559" y="476"/>
                  </a:cubicBezTo>
                  <a:cubicBezTo>
                    <a:pt x="608" y="346"/>
                    <a:pt x="574" y="177"/>
                    <a:pt x="574" y="174"/>
                  </a:cubicBezTo>
                  <a:close/>
                </a:path>
              </a:pathLst>
            </a:custGeom>
            <a:solidFill>
              <a:srgbClr val="B2B2B2"/>
            </a:solidFill>
            <a:ln w="9525">
              <a:noFill/>
              <a:round/>
              <a:headEnd/>
              <a:tailEnd/>
            </a:ln>
          </p:spPr>
          <p:txBody>
            <a:bodyPr/>
            <a:lstStyle/>
            <a:p>
              <a:endParaRPr lang="zh-CN" altLang="en-US" sz="2399"/>
            </a:p>
          </p:txBody>
        </p:sp>
        <p:sp>
          <p:nvSpPr>
            <p:cNvPr id="85020" name="Freeform 21"/>
            <p:cNvSpPr>
              <a:spLocks/>
            </p:cNvSpPr>
            <p:nvPr/>
          </p:nvSpPr>
          <p:spPr bwMode="auto">
            <a:xfrm>
              <a:off x="675" y="93"/>
              <a:ext cx="2564" cy="588"/>
            </a:xfrm>
            <a:custGeom>
              <a:avLst/>
              <a:gdLst>
                <a:gd name="T0" fmla="*/ 2513 w 2119"/>
                <a:gd name="T1" fmla="*/ 0 h 454"/>
                <a:gd name="T2" fmla="*/ 18 w 2119"/>
                <a:gd name="T3" fmla="*/ 197 h 454"/>
                <a:gd name="T4" fmla="*/ 0 w 2119"/>
                <a:gd name="T5" fmla="*/ 588 h 454"/>
                <a:gd name="T6" fmla="*/ 2541 w 2119"/>
                <a:gd name="T7" fmla="*/ 313 h 454"/>
                <a:gd name="T8" fmla="*/ 2513 w 2119"/>
                <a:gd name="T9" fmla="*/ 0 h 454"/>
                <a:gd name="T10" fmla="*/ 0 60000 65536"/>
                <a:gd name="T11" fmla="*/ 0 60000 65536"/>
                <a:gd name="T12" fmla="*/ 0 60000 65536"/>
                <a:gd name="T13" fmla="*/ 0 60000 65536"/>
                <a:gd name="T14" fmla="*/ 0 60000 65536"/>
                <a:gd name="T15" fmla="*/ 0 w 2119"/>
                <a:gd name="T16" fmla="*/ 0 h 454"/>
                <a:gd name="T17" fmla="*/ 2119 w 2119"/>
                <a:gd name="T18" fmla="*/ 454 h 454"/>
              </a:gdLst>
              <a:ahLst/>
              <a:cxnLst>
                <a:cxn ang="T10">
                  <a:pos x="T0" y="T1"/>
                </a:cxn>
                <a:cxn ang="T11">
                  <a:pos x="T2" y="T3"/>
                </a:cxn>
                <a:cxn ang="T12">
                  <a:pos x="T4" y="T5"/>
                </a:cxn>
                <a:cxn ang="T13">
                  <a:pos x="T6" y="T7"/>
                </a:cxn>
                <a:cxn ang="T14">
                  <a:pos x="T8" y="T9"/>
                </a:cxn>
              </a:cxnLst>
              <a:rect l="T15" t="T16" r="T17" b="T18"/>
              <a:pathLst>
                <a:path w="2119" h="454">
                  <a:moveTo>
                    <a:pt x="2077" y="0"/>
                  </a:moveTo>
                  <a:cubicBezTo>
                    <a:pt x="15" y="152"/>
                    <a:pt x="15" y="152"/>
                    <a:pt x="15" y="152"/>
                  </a:cubicBezTo>
                  <a:cubicBezTo>
                    <a:pt x="15" y="155"/>
                    <a:pt x="49" y="324"/>
                    <a:pt x="0" y="454"/>
                  </a:cubicBezTo>
                  <a:cubicBezTo>
                    <a:pt x="2100" y="242"/>
                    <a:pt x="2100" y="242"/>
                    <a:pt x="2100" y="242"/>
                  </a:cubicBezTo>
                  <a:cubicBezTo>
                    <a:pt x="2100" y="242"/>
                    <a:pt x="2119" y="52"/>
                    <a:pt x="2077" y="0"/>
                  </a:cubicBezTo>
                  <a:close/>
                </a:path>
              </a:pathLst>
            </a:custGeom>
            <a:gradFill rotWithShape="1">
              <a:gsLst>
                <a:gs pos="0">
                  <a:srgbClr val="0846AC"/>
                </a:gs>
                <a:gs pos="50000">
                  <a:srgbClr val="2180C1"/>
                </a:gs>
                <a:gs pos="100000">
                  <a:srgbClr val="0846AC"/>
                </a:gs>
              </a:gsLst>
              <a:lin ang="5400000" scaled="1"/>
            </a:gradFill>
            <a:ln w="9525">
              <a:noFill/>
              <a:round/>
              <a:headEnd/>
              <a:tailEnd/>
            </a:ln>
          </p:spPr>
          <p:txBody>
            <a:bodyPr/>
            <a:lstStyle/>
            <a:p>
              <a:endParaRPr lang="zh-CN" altLang="en-US" sz="2399"/>
            </a:p>
          </p:txBody>
        </p:sp>
      </p:grpSp>
      <p:grpSp>
        <p:nvGrpSpPr>
          <p:cNvPr id="361622" name="Group 150"/>
          <p:cNvGrpSpPr>
            <a:grpSpLocks/>
          </p:cNvGrpSpPr>
          <p:nvPr/>
        </p:nvGrpSpPr>
        <p:grpSpPr bwMode="auto">
          <a:xfrm>
            <a:off x="1552920" y="2710614"/>
            <a:ext cx="4871063" cy="1028383"/>
            <a:chOff x="0" y="0"/>
            <a:chExt cx="2870" cy="715"/>
          </a:xfrm>
        </p:grpSpPr>
        <p:sp>
          <p:nvSpPr>
            <p:cNvPr id="85011" name="Freeform 23"/>
            <p:cNvSpPr>
              <a:spLocks/>
            </p:cNvSpPr>
            <p:nvPr/>
          </p:nvSpPr>
          <p:spPr bwMode="auto">
            <a:xfrm>
              <a:off x="2" y="510"/>
              <a:ext cx="699" cy="191"/>
            </a:xfrm>
            <a:custGeom>
              <a:avLst/>
              <a:gdLst>
                <a:gd name="T0" fmla="*/ 223 w 610"/>
                <a:gd name="T1" fmla="*/ 0 h 156"/>
                <a:gd name="T2" fmla="*/ 0 w 610"/>
                <a:gd name="T3" fmla="*/ 17 h 156"/>
                <a:gd name="T4" fmla="*/ 567 w 610"/>
                <a:gd name="T5" fmla="*/ 191 h 156"/>
                <a:gd name="T6" fmla="*/ 699 w 610"/>
                <a:gd name="T7" fmla="*/ 186 h 156"/>
                <a:gd name="T8" fmla="*/ 223 w 610"/>
                <a:gd name="T9" fmla="*/ 0 h 156"/>
                <a:gd name="T10" fmla="*/ 0 60000 65536"/>
                <a:gd name="T11" fmla="*/ 0 60000 65536"/>
                <a:gd name="T12" fmla="*/ 0 60000 65536"/>
                <a:gd name="T13" fmla="*/ 0 60000 65536"/>
                <a:gd name="T14" fmla="*/ 0 60000 65536"/>
                <a:gd name="T15" fmla="*/ 0 w 610"/>
                <a:gd name="T16" fmla="*/ 0 h 156"/>
                <a:gd name="T17" fmla="*/ 610 w 610"/>
                <a:gd name="T18" fmla="*/ 156 h 156"/>
              </a:gdLst>
              <a:ahLst/>
              <a:cxnLst>
                <a:cxn ang="T10">
                  <a:pos x="T0" y="T1"/>
                </a:cxn>
                <a:cxn ang="T11">
                  <a:pos x="T2" y="T3"/>
                </a:cxn>
                <a:cxn ang="T12">
                  <a:pos x="T4" y="T5"/>
                </a:cxn>
                <a:cxn ang="T13">
                  <a:pos x="T6" y="T7"/>
                </a:cxn>
                <a:cxn ang="T14">
                  <a:pos x="T8" y="T9"/>
                </a:cxn>
              </a:cxnLst>
              <a:rect l="T15" t="T16" r="T17" b="T18"/>
              <a:pathLst>
                <a:path w="610" h="156">
                  <a:moveTo>
                    <a:pt x="195" y="0"/>
                  </a:moveTo>
                  <a:lnTo>
                    <a:pt x="0" y="14"/>
                  </a:lnTo>
                  <a:lnTo>
                    <a:pt x="495" y="156"/>
                  </a:lnTo>
                  <a:lnTo>
                    <a:pt x="610" y="152"/>
                  </a:lnTo>
                  <a:lnTo>
                    <a:pt x="195" y="0"/>
                  </a:lnTo>
                  <a:close/>
                </a:path>
              </a:pathLst>
            </a:custGeom>
            <a:gradFill rotWithShape="1">
              <a:gsLst>
                <a:gs pos="0">
                  <a:srgbClr val="4D4D4D"/>
                </a:gs>
                <a:gs pos="100000">
                  <a:srgbClr val="242424"/>
                </a:gs>
              </a:gsLst>
              <a:lin ang="5400000" scaled="1"/>
            </a:gradFill>
            <a:ln w="9525">
              <a:noFill/>
              <a:round/>
              <a:headEnd/>
              <a:tailEnd/>
            </a:ln>
          </p:spPr>
          <p:txBody>
            <a:bodyPr/>
            <a:lstStyle/>
            <a:p>
              <a:endParaRPr lang="zh-CN" altLang="en-US" sz="2399"/>
            </a:p>
          </p:txBody>
        </p:sp>
        <p:sp>
          <p:nvSpPr>
            <p:cNvPr id="85012" name="Freeform 24"/>
            <p:cNvSpPr>
              <a:spLocks/>
            </p:cNvSpPr>
            <p:nvPr/>
          </p:nvSpPr>
          <p:spPr bwMode="auto">
            <a:xfrm>
              <a:off x="89" y="52"/>
              <a:ext cx="503" cy="637"/>
            </a:xfrm>
            <a:custGeom>
              <a:avLst/>
              <a:gdLst>
                <a:gd name="T0" fmla="*/ 7 w 416"/>
                <a:gd name="T1" fmla="*/ 0 h 491"/>
                <a:gd name="T2" fmla="*/ 0 w 416"/>
                <a:gd name="T3" fmla="*/ 477 h 491"/>
                <a:gd name="T4" fmla="*/ 503 w 416"/>
                <a:gd name="T5" fmla="*/ 637 h 491"/>
                <a:gd name="T6" fmla="*/ 503 w 416"/>
                <a:gd name="T7" fmla="*/ 123 h 491"/>
                <a:gd name="T8" fmla="*/ 7 w 416"/>
                <a:gd name="T9" fmla="*/ 0 h 491"/>
                <a:gd name="T10" fmla="*/ 0 60000 65536"/>
                <a:gd name="T11" fmla="*/ 0 60000 65536"/>
                <a:gd name="T12" fmla="*/ 0 60000 65536"/>
                <a:gd name="T13" fmla="*/ 0 60000 65536"/>
                <a:gd name="T14" fmla="*/ 0 60000 65536"/>
                <a:gd name="T15" fmla="*/ 0 w 416"/>
                <a:gd name="T16" fmla="*/ 0 h 491"/>
                <a:gd name="T17" fmla="*/ 416 w 416"/>
                <a:gd name="T18" fmla="*/ 491 h 491"/>
              </a:gdLst>
              <a:ahLst/>
              <a:cxnLst>
                <a:cxn ang="T10">
                  <a:pos x="T0" y="T1"/>
                </a:cxn>
                <a:cxn ang="T11">
                  <a:pos x="T2" y="T3"/>
                </a:cxn>
                <a:cxn ang="T12">
                  <a:pos x="T4" y="T5"/>
                </a:cxn>
                <a:cxn ang="T13">
                  <a:pos x="T6" y="T7"/>
                </a:cxn>
                <a:cxn ang="T14">
                  <a:pos x="T8" y="T9"/>
                </a:cxn>
              </a:cxnLst>
              <a:rect l="T15" t="T16" r="T17" b="T18"/>
              <a:pathLst>
                <a:path w="416" h="491">
                  <a:moveTo>
                    <a:pt x="6" y="0"/>
                  </a:moveTo>
                  <a:cubicBezTo>
                    <a:pt x="6" y="0"/>
                    <a:pt x="28" y="138"/>
                    <a:pt x="0" y="368"/>
                  </a:cubicBezTo>
                  <a:cubicBezTo>
                    <a:pt x="416" y="491"/>
                    <a:pt x="416" y="491"/>
                    <a:pt x="416" y="491"/>
                  </a:cubicBezTo>
                  <a:cubicBezTo>
                    <a:pt x="416" y="95"/>
                    <a:pt x="416" y="95"/>
                    <a:pt x="416" y="95"/>
                  </a:cubicBezTo>
                  <a:lnTo>
                    <a:pt x="6" y="0"/>
                  </a:lnTo>
                  <a:close/>
                </a:path>
              </a:pathLst>
            </a:custGeom>
            <a:gradFill rotWithShape="1">
              <a:gsLst>
                <a:gs pos="0">
                  <a:srgbClr val="C0C0C0"/>
                </a:gs>
                <a:gs pos="100000">
                  <a:srgbClr val="FFFFFF"/>
                </a:gs>
              </a:gsLst>
              <a:lin ang="18900000" scaled="1"/>
            </a:gradFill>
            <a:ln w="9525">
              <a:noFill/>
              <a:round/>
              <a:headEnd/>
              <a:tailEnd/>
            </a:ln>
          </p:spPr>
          <p:txBody>
            <a:bodyPr/>
            <a:lstStyle/>
            <a:p>
              <a:endParaRPr lang="zh-CN" altLang="en-US" sz="2399"/>
            </a:p>
          </p:txBody>
        </p:sp>
        <p:sp>
          <p:nvSpPr>
            <p:cNvPr id="85013" name="Freeform 25"/>
            <p:cNvSpPr>
              <a:spLocks/>
            </p:cNvSpPr>
            <p:nvPr/>
          </p:nvSpPr>
          <p:spPr bwMode="auto">
            <a:xfrm>
              <a:off x="0" y="21"/>
              <a:ext cx="595" cy="694"/>
            </a:xfrm>
            <a:custGeom>
              <a:avLst/>
              <a:gdLst>
                <a:gd name="T0" fmla="*/ 573 w 492"/>
                <a:gd name="T1" fmla="*/ 141 h 536"/>
                <a:gd name="T2" fmla="*/ 1 w 492"/>
                <a:gd name="T3" fmla="*/ 0 h 536"/>
                <a:gd name="T4" fmla="*/ 1 w 492"/>
                <a:gd name="T5" fmla="*/ 26 h 536"/>
                <a:gd name="T6" fmla="*/ 555 w 492"/>
                <a:gd name="T7" fmla="*/ 158 h 536"/>
                <a:gd name="T8" fmla="*/ 567 w 492"/>
                <a:gd name="T9" fmla="*/ 673 h 536"/>
                <a:gd name="T10" fmla="*/ 0 w 492"/>
                <a:gd name="T11" fmla="*/ 505 h 536"/>
                <a:gd name="T12" fmla="*/ 1 w 492"/>
                <a:gd name="T13" fmla="*/ 523 h 536"/>
                <a:gd name="T14" fmla="*/ 567 w 492"/>
                <a:gd name="T15" fmla="*/ 694 h 536"/>
                <a:gd name="T16" fmla="*/ 583 w 492"/>
                <a:gd name="T17" fmla="*/ 694 h 536"/>
                <a:gd name="T18" fmla="*/ 573 w 492"/>
                <a:gd name="T19" fmla="*/ 141 h 5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2"/>
                <a:gd name="T31" fmla="*/ 0 h 536"/>
                <a:gd name="T32" fmla="*/ 492 w 492"/>
                <a:gd name="T33" fmla="*/ 536 h 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2" h="536">
                  <a:moveTo>
                    <a:pt x="474" y="109"/>
                  </a:moveTo>
                  <a:cubicBezTo>
                    <a:pt x="1" y="0"/>
                    <a:pt x="1" y="0"/>
                    <a:pt x="1" y="0"/>
                  </a:cubicBezTo>
                  <a:cubicBezTo>
                    <a:pt x="1" y="20"/>
                    <a:pt x="1" y="20"/>
                    <a:pt x="1" y="20"/>
                  </a:cubicBezTo>
                  <a:cubicBezTo>
                    <a:pt x="459" y="122"/>
                    <a:pt x="459" y="122"/>
                    <a:pt x="459" y="122"/>
                  </a:cubicBezTo>
                  <a:cubicBezTo>
                    <a:pt x="459" y="122"/>
                    <a:pt x="478" y="207"/>
                    <a:pt x="469" y="520"/>
                  </a:cubicBezTo>
                  <a:cubicBezTo>
                    <a:pt x="0" y="390"/>
                    <a:pt x="0" y="390"/>
                    <a:pt x="0" y="390"/>
                  </a:cubicBezTo>
                  <a:cubicBezTo>
                    <a:pt x="1" y="404"/>
                    <a:pt x="1" y="404"/>
                    <a:pt x="1" y="404"/>
                  </a:cubicBezTo>
                  <a:cubicBezTo>
                    <a:pt x="469" y="536"/>
                    <a:pt x="469" y="536"/>
                    <a:pt x="469" y="536"/>
                  </a:cubicBezTo>
                  <a:cubicBezTo>
                    <a:pt x="482" y="536"/>
                    <a:pt x="482" y="536"/>
                    <a:pt x="482" y="536"/>
                  </a:cubicBezTo>
                  <a:cubicBezTo>
                    <a:pt x="492" y="243"/>
                    <a:pt x="474" y="109"/>
                    <a:pt x="474" y="109"/>
                  </a:cubicBezTo>
                  <a:close/>
                </a:path>
              </a:pathLst>
            </a:custGeom>
            <a:gradFill rotWithShape="1">
              <a:gsLst>
                <a:gs pos="0">
                  <a:srgbClr val="EAEAEA"/>
                </a:gs>
                <a:gs pos="100000">
                  <a:srgbClr val="B7B8B8"/>
                </a:gs>
              </a:gsLst>
              <a:lin ang="18900000" scaled="1"/>
            </a:gradFill>
            <a:ln w="9525">
              <a:noFill/>
              <a:round/>
              <a:headEnd/>
              <a:tailEnd/>
            </a:ln>
          </p:spPr>
          <p:txBody>
            <a:bodyPr/>
            <a:lstStyle/>
            <a:p>
              <a:endParaRPr lang="zh-CN" altLang="en-US" sz="2399"/>
            </a:p>
          </p:txBody>
        </p:sp>
        <p:sp>
          <p:nvSpPr>
            <p:cNvPr id="85014" name="Freeform 26"/>
            <p:cNvSpPr>
              <a:spLocks/>
            </p:cNvSpPr>
            <p:nvPr/>
          </p:nvSpPr>
          <p:spPr bwMode="auto">
            <a:xfrm>
              <a:off x="2" y="0"/>
              <a:ext cx="2778" cy="160"/>
            </a:xfrm>
            <a:custGeom>
              <a:avLst/>
              <a:gdLst>
                <a:gd name="T0" fmla="*/ 2778 w 2424"/>
                <a:gd name="T1" fmla="*/ 112 h 131"/>
                <a:gd name="T2" fmla="*/ 2402 w 2424"/>
                <a:gd name="T3" fmla="*/ 0 h 131"/>
                <a:gd name="T4" fmla="*/ 0 w 2424"/>
                <a:gd name="T5" fmla="*/ 21 h 131"/>
                <a:gd name="T6" fmla="*/ 570 w 2424"/>
                <a:gd name="T7" fmla="*/ 160 h 131"/>
                <a:gd name="T8" fmla="*/ 578 w 2424"/>
                <a:gd name="T9" fmla="*/ 150 h 131"/>
                <a:gd name="T10" fmla="*/ 2778 w 2424"/>
                <a:gd name="T11" fmla="*/ 112 h 131"/>
                <a:gd name="T12" fmla="*/ 0 60000 65536"/>
                <a:gd name="T13" fmla="*/ 0 60000 65536"/>
                <a:gd name="T14" fmla="*/ 0 60000 65536"/>
                <a:gd name="T15" fmla="*/ 0 60000 65536"/>
                <a:gd name="T16" fmla="*/ 0 60000 65536"/>
                <a:gd name="T17" fmla="*/ 0 60000 65536"/>
                <a:gd name="T18" fmla="*/ 0 w 2424"/>
                <a:gd name="T19" fmla="*/ 0 h 131"/>
                <a:gd name="T20" fmla="*/ 2424 w 2424"/>
                <a:gd name="T21" fmla="*/ 131 h 131"/>
              </a:gdLst>
              <a:ahLst/>
              <a:cxnLst>
                <a:cxn ang="T12">
                  <a:pos x="T0" y="T1"/>
                </a:cxn>
                <a:cxn ang="T13">
                  <a:pos x="T2" y="T3"/>
                </a:cxn>
                <a:cxn ang="T14">
                  <a:pos x="T4" y="T5"/>
                </a:cxn>
                <a:cxn ang="T15">
                  <a:pos x="T6" y="T7"/>
                </a:cxn>
                <a:cxn ang="T16">
                  <a:pos x="T8" y="T9"/>
                </a:cxn>
                <a:cxn ang="T17">
                  <a:pos x="T10" y="T11"/>
                </a:cxn>
              </a:cxnLst>
              <a:rect l="T18" t="T19" r="T20" b="T21"/>
              <a:pathLst>
                <a:path w="2424" h="131">
                  <a:moveTo>
                    <a:pt x="2424" y="92"/>
                  </a:moveTo>
                  <a:lnTo>
                    <a:pt x="2096" y="0"/>
                  </a:lnTo>
                  <a:lnTo>
                    <a:pt x="0" y="17"/>
                  </a:lnTo>
                  <a:lnTo>
                    <a:pt x="497" y="131"/>
                  </a:lnTo>
                  <a:lnTo>
                    <a:pt x="504" y="123"/>
                  </a:lnTo>
                  <a:lnTo>
                    <a:pt x="2424" y="92"/>
                  </a:lnTo>
                  <a:close/>
                </a:path>
              </a:pathLst>
            </a:custGeom>
            <a:gradFill rotWithShape="1">
              <a:gsLst>
                <a:gs pos="0">
                  <a:srgbClr val="5F5F5F"/>
                </a:gs>
                <a:gs pos="100000">
                  <a:srgbClr val="969696"/>
                </a:gs>
              </a:gsLst>
              <a:lin ang="2700000" scaled="1"/>
            </a:gradFill>
            <a:ln w="9525">
              <a:noFill/>
              <a:round/>
              <a:headEnd/>
              <a:tailEnd/>
            </a:ln>
          </p:spPr>
          <p:txBody>
            <a:bodyPr/>
            <a:lstStyle/>
            <a:p>
              <a:endParaRPr lang="zh-CN" altLang="en-US" sz="2399"/>
            </a:p>
          </p:txBody>
        </p:sp>
        <p:sp>
          <p:nvSpPr>
            <p:cNvPr id="85015" name="Freeform 27"/>
            <p:cNvSpPr>
              <a:spLocks/>
            </p:cNvSpPr>
            <p:nvPr/>
          </p:nvSpPr>
          <p:spPr bwMode="auto">
            <a:xfrm>
              <a:off x="571" y="113"/>
              <a:ext cx="2299" cy="602"/>
            </a:xfrm>
            <a:custGeom>
              <a:avLst/>
              <a:gdLst>
                <a:gd name="T0" fmla="*/ 2208 w 1901"/>
                <a:gd name="T1" fmla="*/ 0 h 465"/>
                <a:gd name="T2" fmla="*/ 8 w 1901"/>
                <a:gd name="T3" fmla="*/ 39 h 465"/>
                <a:gd name="T4" fmla="*/ 0 w 1901"/>
                <a:gd name="T5" fmla="*/ 48 h 465"/>
                <a:gd name="T6" fmla="*/ 12 w 1901"/>
                <a:gd name="T7" fmla="*/ 602 h 465"/>
                <a:gd name="T8" fmla="*/ 2235 w 1901"/>
                <a:gd name="T9" fmla="*/ 495 h 465"/>
                <a:gd name="T10" fmla="*/ 2226 w 1901"/>
                <a:gd name="T11" fmla="*/ 6 h 465"/>
                <a:gd name="T12" fmla="*/ 2208 w 1901"/>
                <a:gd name="T13" fmla="*/ 0 h 465"/>
                <a:gd name="T14" fmla="*/ 0 60000 65536"/>
                <a:gd name="T15" fmla="*/ 0 60000 65536"/>
                <a:gd name="T16" fmla="*/ 0 60000 65536"/>
                <a:gd name="T17" fmla="*/ 0 60000 65536"/>
                <a:gd name="T18" fmla="*/ 0 60000 65536"/>
                <a:gd name="T19" fmla="*/ 0 60000 65536"/>
                <a:gd name="T20" fmla="*/ 0 60000 65536"/>
                <a:gd name="T21" fmla="*/ 0 w 1901"/>
                <a:gd name="T22" fmla="*/ 0 h 465"/>
                <a:gd name="T23" fmla="*/ 1901 w 1901"/>
                <a:gd name="T24" fmla="*/ 465 h 4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01" h="465">
                  <a:moveTo>
                    <a:pt x="1826" y="0"/>
                  </a:moveTo>
                  <a:cubicBezTo>
                    <a:pt x="7" y="30"/>
                    <a:pt x="7" y="30"/>
                    <a:pt x="7" y="30"/>
                  </a:cubicBezTo>
                  <a:cubicBezTo>
                    <a:pt x="0" y="37"/>
                    <a:pt x="0" y="37"/>
                    <a:pt x="0" y="37"/>
                  </a:cubicBezTo>
                  <a:cubicBezTo>
                    <a:pt x="0" y="37"/>
                    <a:pt x="19" y="175"/>
                    <a:pt x="10" y="465"/>
                  </a:cubicBezTo>
                  <a:cubicBezTo>
                    <a:pt x="1848" y="382"/>
                    <a:pt x="1848" y="382"/>
                    <a:pt x="1848" y="382"/>
                  </a:cubicBezTo>
                  <a:cubicBezTo>
                    <a:pt x="1848" y="382"/>
                    <a:pt x="1901" y="194"/>
                    <a:pt x="1841" y="5"/>
                  </a:cubicBezTo>
                  <a:lnTo>
                    <a:pt x="1826" y="0"/>
                  </a:lnTo>
                  <a:close/>
                </a:path>
              </a:pathLst>
            </a:custGeom>
            <a:gradFill rotWithShape="1">
              <a:gsLst>
                <a:gs pos="0">
                  <a:srgbClr val="969696"/>
                </a:gs>
                <a:gs pos="50000">
                  <a:srgbClr val="EAEAEA"/>
                </a:gs>
                <a:gs pos="100000">
                  <a:srgbClr val="969696"/>
                </a:gs>
              </a:gsLst>
              <a:lin ang="5400000" scaled="1"/>
            </a:gradFill>
            <a:ln w="9525">
              <a:noFill/>
              <a:round/>
              <a:headEnd/>
              <a:tailEnd/>
            </a:ln>
          </p:spPr>
          <p:txBody>
            <a:bodyPr/>
            <a:lstStyle/>
            <a:p>
              <a:endParaRPr lang="zh-CN" altLang="en-US" sz="2399"/>
            </a:p>
          </p:txBody>
        </p:sp>
      </p:grpSp>
      <p:grpSp>
        <p:nvGrpSpPr>
          <p:cNvPr id="361628" name="Group 156"/>
          <p:cNvGrpSpPr>
            <a:grpSpLocks/>
          </p:cNvGrpSpPr>
          <p:nvPr/>
        </p:nvGrpSpPr>
        <p:grpSpPr bwMode="auto">
          <a:xfrm>
            <a:off x="1717969" y="2031373"/>
            <a:ext cx="4824511" cy="922582"/>
            <a:chOff x="0" y="0"/>
            <a:chExt cx="2841" cy="719"/>
          </a:xfrm>
        </p:grpSpPr>
        <p:sp>
          <p:nvSpPr>
            <p:cNvPr id="85006" name="Freeform 29"/>
            <p:cNvSpPr>
              <a:spLocks/>
            </p:cNvSpPr>
            <p:nvPr/>
          </p:nvSpPr>
          <p:spPr bwMode="auto">
            <a:xfrm>
              <a:off x="0" y="537"/>
              <a:ext cx="654" cy="182"/>
            </a:xfrm>
            <a:custGeom>
              <a:avLst/>
              <a:gdLst>
                <a:gd name="T0" fmla="*/ 214 w 571"/>
                <a:gd name="T1" fmla="*/ 0 h 148"/>
                <a:gd name="T2" fmla="*/ 0 w 571"/>
                <a:gd name="T3" fmla="*/ 12 h 148"/>
                <a:gd name="T4" fmla="*/ 510 w 571"/>
                <a:gd name="T5" fmla="*/ 182 h 148"/>
                <a:gd name="T6" fmla="*/ 654 w 571"/>
                <a:gd name="T7" fmla="*/ 176 h 148"/>
                <a:gd name="T8" fmla="*/ 214 w 571"/>
                <a:gd name="T9" fmla="*/ 0 h 148"/>
                <a:gd name="T10" fmla="*/ 0 60000 65536"/>
                <a:gd name="T11" fmla="*/ 0 60000 65536"/>
                <a:gd name="T12" fmla="*/ 0 60000 65536"/>
                <a:gd name="T13" fmla="*/ 0 60000 65536"/>
                <a:gd name="T14" fmla="*/ 0 60000 65536"/>
                <a:gd name="T15" fmla="*/ 0 w 571"/>
                <a:gd name="T16" fmla="*/ 0 h 148"/>
                <a:gd name="T17" fmla="*/ 571 w 571"/>
                <a:gd name="T18" fmla="*/ 148 h 148"/>
              </a:gdLst>
              <a:ahLst/>
              <a:cxnLst>
                <a:cxn ang="T10">
                  <a:pos x="T0" y="T1"/>
                </a:cxn>
                <a:cxn ang="T11">
                  <a:pos x="T2" y="T3"/>
                </a:cxn>
                <a:cxn ang="T12">
                  <a:pos x="T4" y="T5"/>
                </a:cxn>
                <a:cxn ang="T13">
                  <a:pos x="T6" y="T7"/>
                </a:cxn>
                <a:cxn ang="T14">
                  <a:pos x="T8" y="T9"/>
                </a:cxn>
              </a:cxnLst>
              <a:rect l="T15" t="T16" r="T17" b="T18"/>
              <a:pathLst>
                <a:path w="571" h="148">
                  <a:moveTo>
                    <a:pt x="187" y="0"/>
                  </a:moveTo>
                  <a:lnTo>
                    <a:pt x="0" y="10"/>
                  </a:lnTo>
                  <a:lnTo>
                    <a:pt x="445" y="148"/>
                  </a:lnTo>
                  <a:lnTo>
                    <a:pt x="571" y="143"/>
                  </a:lnTo>
                  <a:lnTo>
                    <a:pt x="187" y="0"/>
                  </a:lnTo>
                  <a:close/>
                </a:path>
              </a:pathLst>
            </a:custGeom>
            <a:gradFill rotWithShape="1">
              <a:gsLst>
                <a:gs pos="0">
                  <a:srgbClr val="4D4D4D"/>
                </a:gs>
                <a:gs pos="100000">
                  <a:srgbClr val="242424"/>
                </a:gs>
              </a:gsLst>
              <a:lin ang="5400000" scaled="1"/>
            </a:gradFill>
            <a:ln w="9525">
              <a:noFill/>
              <a:round/>
              <a:headEnd/>
              <a:tailEnd/>
            </a:ln>
          </p:spPr>
          <p:txBody>
            <a:bodyPr/>
            <a:lstStyle/>
            <a:p>
              <a:endParaRPr lang="zh-CN" altLang="en-US" sz="2399"/>
            </a:p>
          </p:txBody>
        </p:sp>
        <p:sp>
          <p:nvSpPr>
            <p:cNvPr id="85007" name="Freeform 30"/>
            <p:cNvSpPr>
              <a:spLocks/>
            </p:cNvSpPr>
            <p:nvPr/>
          </p:nvSpPr>
          <p:spPr bwMode="auto">
            <a:xfrm>
              <a:off x="125" y="56"/>
              <a:ext cx="393" cy="632"/>
            </a:xfrm>
            <a:custGeom>
              <a:avLst/>
              <a:gdLst>
                <a:gd name="T0" fmla="*/ 19 w 325"/>
                <a:gd name="T1" fmla="*/ 0 h 487"/>
                <a:gd name="T2" fmla="*/ 0 w 325"/>
                <a:gd name="T3" fmla="*/ 496 h 487"/>
                <a:gd name="T4" fmla="*/ 393 w 325"/>
                <a:gd name="T5" fmla="*/ 632 h 487"/>
                <a:gd name="T6" fmla="*/ 393 w 325"/>
                <a:gd name="T7" fmla="*/ 117 h 487"/>
                <a:gd name="T8" fmla="*/ 19 w 325"/>
                <a:gd name="T9" fmla="*/ 0 h 487"/>
                <a:gd name="T10" fmla="*/ 0 60000 65536"/>
                <a:gd name="T11" fmla="*/ 0 60000 65536"/>
                <a:gd name="T12" fmla="*/ 0 60000 65536"/>
                <a:gd name="T13" fmla="*/ 0 60000 65536"/>
                <a:gd name="T14" fmla="*/ 0 60000 65536"/>
                <a:gd name="T15" fmla="*/ 0 w 325"/>
                <a:gd name="T16" fmla="*/ 0 h 487"/>
                <a:gd name="T17" fmla="*/ 325 w 325"/>
                <a:gd name="T18" fmla="*/ 487 h 487"/>
              </a:gdLst>
              <a:ahLst/>
              <a:cxnLst>
                <a:cxn ang="T10">
                  <a:pos x="T0" y="T1"/>
                </a:cxn>
                <a:cxn ang="T11">
                  <a:pos x="T2" y="T3"/>
                </a:cxn>
                <a:cxn ang="T12">
                  <a:pos x="T4" y="T5"/>
                </a:cxn>
                <a:cxn ang="T13">
                  <a:pos x="T6" y="T7"/>
                </a:cxn>
                <a:cxn ang="T14">
                  <a:pos x="T8" y="T9"/>
                </a:cxn>
              </a:cxnLst>
              <a:rect l="T15" t="T16" r="T17" b="T18"/>
              <a:pathLst>
                <a:path w="325" h="487">
                  <a:moveTo>
                    <a:pt x="16" y="0"/>
                  </a:moveTo>
                  <a:cubicBezTo>
                    <a:pt x="16" y="0"/>
                    <a:pt x="37" y="218"/>
                    <a:pt x="0" y="382"/>
                  </a:cubicBezTo>
                  <a:cubicBezTo>
                    <a:pt x="325" y="487"/>
                    <a:pt x="325" y="487"/>
                    <a:pt x="325" y="487"/>
                  </a:cubicBezTo>
                  <a:cubicBezTo>
                    <a:pt x="325" y="90"/>
                    <a:pt x="325" y="90"/>
                    <a:pt x="325" y="90"/>
                  </a:cubicBezTo>
                  <a:lnTo>
                    <a:pt x="16" y="0"/>
                  </a:lnTo>
                  <a:close/>
                </a:path>
              </a:pathLst>
            </a:custGeom>
            <a:gradFill rotWithShape="1">
              <a:gsLst>
                <a:gs pos="0">
                  <a:srgbClr val="E9EAEA"/>
                </a:gs>
                <a:gs pos="100000">
                  <a:srgbClr val="FFFFFF"/>
                </a:gs>
              </a:gsLst>
              <a:lin ang="18900000" scaled="1"/>
            </a:gradFill>
            <a:ln w="9525">
              <a:noFill/>
              <a:round/>
              <a:headEnd/>
              <a:tailEnd/>
            </a:ln>
          </p:spPr>
          <p:txBody>
            <a:bodyPr/>
            <a:lstStyle/>
            <a:p>
              <a:endParaRPr lang="zh-CN" altLang="en-US" sz="2399"/>
            </a:p>
          </p:txBody>
        </p:sp>
        <p:sp>
          <p:nvSpPr>
            <p:cNvPr id="85008" name="Freeform 31"/>
            <p:cNvSpPr>
              <a:spLocks/>
            </p:cNvSpPr>
            <p:nvPr/>
          </p:nvSpPr>
          <p:spPr bwMode="auto">
            <a:xfrm>
              <a:off x="0" y="0"/>
              <a:ext cx="533" cy="719"/>
            </a:xfrm>
            <a:custGeom>
              <a:avLst/>
              <a:gdLst>
                <a:gd name="T0" fmla="*/ 515 w 441"/>
                <a:gd name="T1" fmla="*/ 174 h 555"/>
                <a:gd name="T2" fmla="*/ 21 w 441"/>
                <a:gd name="T3" fmla="*/ 0 h 555"/>
                <a:gd name="T4" fmla="*/ 17 w 441"/>
                <a:gd name="T5" fmla="*/ 0 h 555"/>
                <a:gd name="T6" fmla="*/ 18 w 441"/>
                <a:gd name="T7" fmla="*/ 21 h 555"/>
                <a:gd name="T8" fmla="*/ 497 w 441"/>
                <a:gd name="T9" fmla="*/ 190 h 555"/>
                <a:gd name="T10" fmla="*/ 498 w 441"/>
                <a:gd name="T11" fmla="*/ 698 h 555"/>
                <a:gd name="T12" fmla="*/ 0 w 441"/>
                <a:gd name="T13" fmla="*/ 549 h 555"/>
                <a:gd name="T14" fmla="*/ 0 w 441"/>
                <a:gd name="T15" fmla="*/ 565 h 555"/>
                <a:gd name="T16" fmla="*/ 498 w 441"/>
                <a:gd name="T17" fmla="*/ 719 h 555"/>
                <a:gd name="T18" fmla="*/ 516 w 441"/>
                <a:gd name="T19" fmla="*/ 719 h 555"/>
                <a:gd name="T20" fmla="*/ 515 w 441"/>
                <a:gd name="T21" fmla="*/ 174 h 5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41"/>
                <a:gd name="T34" fmla="*/ 0 h 555"/>
                <a:gd name="T35" fmla="*/ 441 w 441"/>
                <a:gd name="T36" fmla="*/ 555 h 5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41" h="555">
                  <a:moveTo>
                    <a:pt x="426" y="134"/>
                  </a:moveTo>
                  <a:cubicBezTo>
                    <a:pt x="17" y="0"/>
                    <a:pt x="17" y="0"/>
                    <a:pt x="17" y="0"/>
                  </a:cubicBezTo>
                  <a:cubicBezTo>
                    <a:pt x="14" y="0"/>
                    <a:pt x="14" y="0"/>
                    <a:pt x="14" y="0"/>
                  </a:cubicBezTo>
                  <a:cubicBezTo>
                    <a:pt x="15" y="16"/>
                    <a:pt x="15" y="16"/>
                    <a:pt x="15" y="16"/>
                  </a:cubicBezTo>
                  <a:cubicBezTo>
                    <a:pt x="411" y="147"/>
                    <a:pt x="411" y="147"/>
                    <a:pt x="411" y="147"/>
                  </a:cubicBezTo>
                  <a:cubicBezTo>
                    <a:pt x="411" y="147"/>
                    <a:pt x="427" y="235"/>
                    <a:pt x="412" y="539"/>
                  </a:cubicBezTo>
                  <a:cubicBezTo>
                    <a:pt x="0" y="424"/>
                    <a:pt x="0" y="424"/>
                    <a:pt x="0" y="424"/>
                  </a:cubicBezTo>
                  <a:cubicBezTo>
                    <a:pt x="0" y="436"/>
                    <a:pt x="0" y="436"/>
                    <a:pt x="0" y="436"/>
                  </a:cubicBezTo>
                  <a:cubicBezTo>
                    <a:pt x="412" y="555"/>
                    <a:pt x="412" y="555"/>
                    <a:pt x="412" y="555"/>
                  </a:cubicBezTo>
                  <a:cubicBezTo>
                    <a:pt x="427" y="555"/>
                    <a:pt x="427" y="555"/>
                    <a:pt x="427" y="555"/>
                  </a:cubicBezTo>
                  <a:cubicBezTo>
                    <a:pt x="441" y="270"/>
                    <a:pt x="426" y="134"/>
                    <a:pt x="426" y="134"/>
                  </a:cubicBezTo>
                  <a:close/>
                </a:path>
              </a:pathLst>
            </a:custGeom>
            <a:gradFill rotWithShape="1">
              <a:gsLst>
                <a:gs pos="0">
                  <a:srgbClr val="C0C0C0"/>
                </a:gs>
                <a:gs pos="100000">
                  <a:srgbClr val="B2B2B2"/>
                </a:gs>
              </a:gsLst>
              <a:lin ang="18900000" scaled="1"/>
            </a:gradFill>
            <a:ln w="9525">
              <a:noFill/>
              <a:round/>
              <a:headEnd/>
              <a:tailEnd/>
            </a:ln>
          </p:spPr>
          <p:txBody>
            <a:bodyPr/>
            <a:lstStyle/>
            <a:p>
              <a:endParaRPr lang="zh-CN" altLang="en-US" sz="2399"/>
            </a:p>
          </p:txBody>
        </p:sp>
        <p:sp>
          <p:nvSpPr>
            <p:cNvPr id="85009" name="Freeform 32"/>
            <p:cNvSpPr>
              <a:spLocks/>
            </p:cNvSpPr>
            <p:nvPr/>
          </p:nvSpPr>
          <p:spPr bwMode="auto">
            <a:xfrm>
              <a:off x="20" y="0"/>
              <a:ext cx="2735" cy="174"/>
            </a:xfrm>
            <a:custGeom>
              <a:avLst/>
              <a:gdLst>
                <a:gd name="T0" fmla="*/ 2735 w 2386"/>
                <a:gd name="T1" fmla="*/ 169 h 142"/>
                <a:gd name="T2" fmla="*/ 2354 w 2386"/>
                <a:gd name="T3" fmla="*/ 50 h 142"/>
                <a:gd name="T4" fmla="*/ 0 w 2386"/>
                <a:gd name="T5" fmla="*/ 0 h 142"/>
                <a:gd name="T6" fmla="*/ 494 w 2386"/>
                <a:gd name="T7" fmla="*/ 174 h 142"/>
                <a:gd name="T8" fmla="*/ 502 w 2386"/>
                <a:gd name="T9" fmla="*/ 165 h 142"/>
                <a:gd name="T10" fmla="*/ 2735 w 2386"/>
                <a:gd name="T11" fmla="*/ 169 h 142"/>
                <a:gd name="T12" fmla="*/ 0 60000 65536"/>
                <a:gd name="T13" fmla="*/ 0 60000 65536"/>
                <a:gd name="T14" fmla="*/ 0 60000 65536"/>
                <a:gd name="T15" fmla="*/ 0 60000 65536"/>
                <a:gd name="T16" fmla="*/ 0 60000 65536"/>
                <a:gd name="T17" fmla="*/ 0 60000 65536"/>
                <a:gd name="T18" fmla="*/ 0 w 2386"/>
                <a:gd name="T19" fmla="*/ 0 h 142"/>
                <a:gd name="T20" fmla="*/ 2386 w 2386"/>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2386" h="142">
                  <a:moveTo>
                    <a:pt x="2386" y="138"/>
                  </a:moveTo>
                  <a:lnTo>
                    <a:pt x="2054" y="41"/>
                  </a:lnTo>
                  <a:lnTo>
                    <a:pt x="0" y="0"/>
                  </a:lnTo>
                  <a:lnTo>
                    <a:pt x="431" y="142"/>
                  </a:lnTo>
                  <a:lnTo>
                    <a:pt x="438" y="135"/>
                  </a:lnTo>
                  <a:lnTo>
                    <a:pt x="2386" y="138"/>
                  </a:lnTo>
                  <a:close/>
                </a:path>
              </a:pathLst>
            </a:custGeom>
            <a:gradFill rotWithShape="1">
              <a:gsLst>
                <a:gs pos="0">
                  <a:srgbClr val="727172"/>
                </a:gs>
                <a:gs pos="100000">
                  <a:srgbClr val="4D4D4D"/>
                </a:gs>
              </a:gsLst>
              <a:lin ang="5400000" scaled="1"/>
            </a:gradFill>
            <a:ln w="9525">
              <a:noFill/>
              <a:round/>
              <a:headEnd/>
              <a:tailEnd/>
            </a:ln>
          </p:spPr>
          <p:txBody>
            <a:bodyPr/>
            <a:lstStyle/>
            <a:p>
              <a:endParaRPr lang="zh-CN" altLang="en-US" sz="2399"/>
            </a:p>
          </p:txBody>
        </p:sp>
        <p:sp>
          <p:nvSpPr>
            <p:cNvPr id="85010" name="Freeform 33"/>
            <p:cNvSpPr>
              <a:spLocks/>
            </p:cNvSpPr>
            <p:nvPr/>
          </p:nvSpPr>
          <p:spPr bwMode="auto">
            <a:xfrm>
              <a:off x="514" y="166"/>
              <a:ext cx="2327" cy="553"/>
            </a:xfrm>
            <a:custGeom>
              <a:avLst/>
              <a:gdLst>
                <a:gd name="T0" fmla="*/ 2241 w 1924"/>
                <a:gd name="T1" fmla="*/ 4 h 427"/>
                <a:gd name="T2" fmla="*/ 8 w 1924"/>
                <a:gd name="T3" fmla="*/ 0 h 427"/>
                <a:gd name="T4" fmla="*/ 0 w 1924"/>
                <a:gd name="T5" fmla="*/ 8 h 427"/>
                <a:gd name="T6" fmla="*/ 2 w 1924"/>
                <a:gd name="T7" fmla="*/ 553 h 427"/>
                <a:gd name="T8" fmla="*/ 2258 w 1924"/>
                <a:gd name="T9" fmla="*/ 490 h 427"/>
                <a:gd name="T10" fmla="*/ 2258 w 1924"/>
                <a:gd name="T11" fmla="*/ 9 h 427"/>
                <a:gd name="T12" fmla="*/ 2241 w 1924"/>
                <a:gd name="T13" fmla="*/ 4 h 427"/>
                <a:gd name="T14" fmla="*/ 0 60000 65536"/>
                <a:gd name="T15" fmla="*/ 0 60000 65536"/>
                <a:gd name="T16" fmla="*/ 0 60000 65536"/>
                <a:gd name="T17" fmla="*/ 0 60000 65536"/>
                <a:gd name="T18" fmla="*/ 0 60000 65536"/>
                <a:gd name="T19" fmla="*/ 0 60000 65536"/>
                <a:gd name="T20" fmla="*/ 0 60000 65536"/>
                <a:gd name="T21" fmla="*/ 0 w 1924"/>
                <a:gd name="T22" fmla="*/ 0 h 427"/>
                <a:gd name="T23" fmla="*/ 1924 w 1924"/>
                <a:gd name="T24" fmla="*/ 427 h 4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24" h="427">
                  <a:moveTo>
                    <a:pt x="1853" y="3"/>
                  </a:moveTo>
                  <a:cubicBezTo>
                    <a:pt x="7" y="0"/>
                    <a:pt x="7" y="0"/>
                    <a:pt x="7" y="0"/>
                  </a:cubicBezTo>
                  <a:cubicBezTo>
                    <a:pt x="0" y="6"/>
                    <a:pt x="0" y="6"/>
                    <a:pt x="0" y="6"/>
                  </a:cubicBezTo>
                  <a:cubicBezTo>
                    <a:pt x="0" y="6"/>
                    <a:pt x="16" y="142"/>
                    <a:pt x="2" y="427"/>
                  </a:cubicBezTo>
                  <a:cubicBezTo>
                    <a:pt x="1867" y="378"/>
                    <a:pt x="1867" y="378"/>
                    <a:pt x="1867" y="378"/>
                  </a:cubicBezTo>
                  <a:cubicBezTo>
                    <a:pt x="1867" y="378"/>
                    <a:pt x="1924" y="194"/>
                    <a:pt x="1867" y="7"/>
                  </a:cubicBezTo>
                  <a:lnTo>
                    <a:pt x="1853" y="3"/>
                  </a:lnTo>
                  <a:close/>
                </a:path>
              </a:pathLst>
            </a:custGeom>
            <a:gradFill rotWithShape="1">
              <a:gsLst>
                <a:gs pos="0">
                  <a:srgbClr val="969696"/>
                </a:gs>
                <a:gs pos="100000">
                  <a:srgbClr val="4D4D4D"/>
                </a:gs>
              </a:gsLst>
              <a:lin ang="5400000" scaled="1"/>
            </a:gradFill>
            <a:ln w="9525">
              <a:noFill/>
              <a:round/>
              <a:headEnd/>
              <a:tailEnd/>
            </a:ln>
          </p:spPr>
          <p:txBody>
            <a:bodyPr/>
            <a:lstStyle/>
            <a:p>
              <a:endParaRPr lang="zh-CN" altLang="en-US" sz="2399"/>
            </a:p>
          </p:txBody>
        </p:sp>
      </p:grpSp>
      <p:sp>
        <p:nvSpPr>
          <p:cNvPr id="361634" name="WordArt 35"/>
          <p:cNvSpPr>
            <a:spLocks noChangeArrowheads="1" noChangeShapeType="1" noTextEdit="1"/>
          </p:cNvSpPr>
          <p:nvPr/>
        </p:nvSpPr>
        <p:spPr bwMode="auto">
          <a:xfrm rot="-330330">
            <a:off x="3004505" y="3893465"/>
            <a:ext cx="2801602" cy="247574"/>
          </a:xfrm>
          <a:prstGeom prst="rect">
            <a:avLst/>
          </a:prstGeom>
        </p:spPr>
        <p:txBody>
          <a:bodyPr wrap="none" fromWordArt="1">
            <a:prstTxWarp prst="textPlain">
              <a:avLst>
                <a:gd name="adj" fmla="val 50000"/>
              </a:avLst>
            </a:prstTxWarp>
          </a:bodyPr>
          <a:lstStyle/>
          <a:p>
            <a:pPr algn="ctr"/>
            <a:r>
              <a:rPr lang="zh-CN" altLang="en-US" sz="4798" b="1" kern="10">
                <a:ln w="9525">
                  <a:noFill/>
                  <a:round/>
                  <a:headEnd/>
                  <a:tailEnd/>
                </a:ln>
                <a:solidFill>
                  <a:srgbClr val="FFFFFF"/>
                </a:solidFill>
                <a:latin typeface="黑体"/>
                <a:ea typeface="黑体"/>
              </a:rPr>
              <a:t>双击此处添加文字内容</a:t>
            </a:r>
          </a:p>
        </p:txBody>
      </p:sp>
      <p:sp>
        <p:nvSpPr>
          <p:cNvPr id="361635" name="WordArt 36"/>
          <p:cNvSpPr>
            <a:spLocks noChangeArrowheads="1" noChangeShapeType="1" noTextEdit="1"/>
          </p:cNvSpPr>
          <p:nvPr/>
        </p:nvSpPr>
        <p:spPr bwMode="auto">
          <a:xfrm>
            <a:off x="3021433" y="2515941"/>
            <a:ext cx="2801602" cy="247573"/>
          </a:xfrm>
          <a:prstGeom prst="rect">
            <a:avLst/>
          </a:prstGeom>
        </p:spPr>
        <p:txBody>
          <a:bodyPr wrap="none" fromWordArt="1">
            <a:prstTxWarp prst="textPlain">
              <a:avLst>
                <a:gd name="adj" fmla="val 50000"/>
              </a:avLst>
            </a:prstTxWarp>
          </a:bodyPr>
          <a:lstStyle/>
          <a:p>
            <a:pPr algn="ctr"/>
            <a:r>
              <a:rPr lang="zh-CN" altLang="en-US" sz="4798" b="1" kern="10">
                <a:ln w="9525">
                  <a:noFill/>
                  <a:round/>
                  <a:headEnd/>
                  <a:tailEnd/>
                </a:ln>
                <a:solidFill>
                  <a:srgbClr val="FFFFFF"/>
                </a:solidFill>
                <a:latin typeface="黑体"/>
                <a:ea typeface="黑体"/>
              </a:rPr>
              <a:t>双击此处添加文字内容</a:t>
            </a:r>
          </a:p>
        </p:txBody>
      </p:sp>
      <p:sp>
        <p:nvSpPr>
          <p:cNvPr id="361636" name="WordArt 37"/>
          <p:cNvSpPr>
            <a:spLocks noChangeArrowheads="1" noChangeShapeType="1" noTextEdit="1"/>
          </p:cNvSpPr>
          <p:nvPr/>
        </p:nvSpPr>
        <p:spPr bwMode="auto">
          <a:xfrm rot="-457943">
            <a:off x="3292283" y="5315426"/>
            <a:ext cx="2801602" cy="247574"/>
          </a:xfrm>
          <a:prstGeom prst="rect">
            <a:avLst/>
          </a:prstGeom>
        </p:spPr>
        <p:txBody>
          <a:bodyPr wrap="none" fromWordArt="1">
            <a:prstTxWarp prst="textPlain">
              <a:avLst>
                <a:gd name="adj" fmla="val 50000"/>
              </a:avLst>
            </a:prstTxWarp>
          </a:bodyPr>
          <a:lstStyle/>
          <a:p>
            <a:pPr algn="ctr"/>
            <a:r>
              <a:rPr lang="zh-CN" altLang="en-US" sz="4798" b="1" kern="10">
                <a:ln w="9525">
                  <a:noFill/>
                  <a:round/>
                  <a:headEnd/>
                  <a:tailEnd/>
                </a:ln>
                <a:solidFill>
                  <a:srgbClr val="000000"/>
                </a:solidFill>
                <a:latin typeface="黑体"/>
                <a:ea typeface="黑体"/>
              </a:rPr>
              <a:t>双击此处添加文字内容</a:t>
            </a:r>
          </a:p>
        </p:txBody>
      </p:sp>
      <p:sp>
        <p:nvSpPr>
          <p:cNvPr id="361637" name="WordArt 38"/>
          <p:cNvSpPr>
            <a:spLocks noChangeArrowheads="1" noChangeShapeType="1" noTextEdit="1"/>
          </p:cNvSpPr>
          <p:nvPr/>
        </p:nvSpPr>
        <p:spPr bwMode="auto">
          <a:xfrm>
            <a:off x="3021433" y="3226922"/>
            <a:ext cx="2801602" cy="247573"/>
          </a:xfrm>
          <a:prstGeom prst="rect">
            <a:avLst/>
          </a:prstGeom>
        </p:spPr>
        <p:txBody>
          <a:bodyPr wrap="none" fromWordArt="1">
            <a:prstTxWarp prst="textPlain">
              <a:avLst>
                <a:gd name="adj" fmla="val 50000"/>
              </a:avLst>
            </a:prstTxWarp>
          </a:bodyPr>
          <a:lstStyle/>
          <a:p>
            <a:pPr algn="ctr"/>
            <a:r>
              <a:rPr lang="zh-CN" altLang="en-US" sz="4798" b="1" kern="10">
                <a:ln w="9525">
                  <a:noFill/>
                  <a:round/>
                  <a:headEnd/>
                  <a:tailEnd/>
                </a:ln>
                <a:solidFill>
                  <a:srgbClr val="000000"/>
                </a:solidFill>
                <a:latin typeface="黑体"/>
                <a:ea typeface="黑体"/>
              </a:rPr>
              <a:t>双击此处添加文字内容</a:t>
            </a:r>
          </a:p>
        </p:txBody>
      </p:sp>
      <p:sp>
        <p:nvSpPr>
          <p:cNvPr id="361638" name="AutoShape 39"/>
          <p:cNvSpPr>
            <a:spLocks noChangeArrowheads="1"/>
          </p:cNvSpPr>
          <p:nvPr/>
        </p:nvSpPr>
        <p:spPr bwMode="auto">
          <a:xfrm>
            <a:off x="7526425" y="2458808"/>
            <a:ext cx="3648007" cy="3169788"/>
          </a:xfrm>
          <a:prstGeom prst="roundRect">
            <a:avLst>
              <a:gd name="adj" fmla="val 1394"/>
            </a:avLst>
          </a:prstGeom>
          <a:gradFill rotWithShape="1">
            <a:gsLst>
              <a:gs pos="0">
                <a:srgbClr val="FFFFFF"/>
              </a:gs>
              <a:gs pos="100000">
                <a:srgbClr val="DDDDDD"/>
              </a:gs>
            </a:gsLst>
            <a:lin ang="5400000" scaled="1"/>
          </a:gradFill>
          <a:ln w="9525">
            <a:solidFill>
              <a:srgbClr val="B2B2B2"/>
            </a:solidFill>
            <a:round/>
            <a:headEnd/>
            <a:tailEnd/>
          </a:ln>
        </p:spPr>
        <p:txBody>
          <a:bodyPr wrap="none" anchor="ctr"/>
          <a:lstStyle/>
          <a:p>
            <a:pPr algn="ctr">
              <a:lnSpc>
                <a:spcPct val="120000"/>
              </a:lnSpc>
            </a:pPr>
            <a:endParaRPr lang="zh-CN" altLang="en-US" sz="2133"/>
          </a:p>
          <a:p>
            <a:pPr algn="ctr">
              <a:lnSpc>
                <a:spcPct val="120000"/>
              </a:lnSpc>
            </a:pPr>
            <a:endParaRPr lang="zh-CN" altLang="en-US" sz="2133"/>
          </a:p>
          <a:p>
            <a:pPr algn="ctr">
              <a:lnSpc>
                <a:spcPct val="120000"/>
              </a:lnSpc>
            </a:pPr>
            <a:r>
              <a:rPr lang="zh-CN" altLang="en-US" sz="2133"/>
              <a:t>单击此处添加文字</a:t>
            </a:r>
          </a:p>
          <a:p>
            <a:pPr algn="ctr">
              <a:lnSpc>
                <a:spcPct val="120000"/>
              </a:lnSpc>
            </a:pPr>
            <a:r>
              <a:rPr lang="zh-CN" altLang="en-US" sz="2133"/>
              <a:t>单击此处添加文字</a:t>
            </a:r>
          </a:p>
          <a:p>
            <a:pPr algn="ctr">
              <a:lnSpc>
                <a:spcPct val="120000"/>
              </a:lnSpc>
            </a:pPr>
            <a:r>
              <a:rPr lang="zh-CN" altLang="en-US" sz="2133"/>
              <a:t>单击此处添加文字</a:t>
            </a:r>
          </a:p>
          <a:p>
            <a:pPr algn="ctr">
              <a:lnSpc>
                <a:spcPct val="120000"/>
              </a:lnSpc>
            </a:pPr>
            <a:r>
              <a:rPr lang="zh-CN" altLang="en-US" sz="2133">
                <a:latin typeface="Arial" charset="0"/>
              </a:rPr>
              <a:t>单击此处添加文字</a:t>
            </a:r>
          </a:p>
          <a:p>
            <a:pPr algn="ctr">
              <a:lnSpc>
                <a:spcPct val="120000"/>
              </a:lnSpc>
            </a:pPr>
            <a:r>
              <a:rPr lang="zh-CN" altLang="en-US" sz="2133">
                <a:latin typeface="Arial" charset="0"/>
              </a:rPr>
              <a:t>单击此处添加文字</a:t>
            </a:r>
          </a:p>
          <a:p>
            <a:pPr algn="ctr">
              <a:lnSpc>
                <a:spcPct val="120000"/>
              </a:lnSpc>
            </a:pPr>
            <a:r>
              <a:rPr lang="zh-CN" altLang="en-US" sz="2133">
                <a:latin typeface="Arial" charset="0"/>
              </a:rPr>
              <a:t>单击此处添加文字</a:t>
            </a:r>
          </a:p>
          <a:p>
            <a:pPr algn="ctr">
              <a:lnSpc>
                <a:spcPct val="120000"/>
              </a:lnSpc>
            </a:pPr>
            <a:endParaRPr lang="zh-CN" altLang="en-US" sz="2133"/>
          </a:p>
          <a:p>
            <a:pPr algn="ctr">
              <a:lnSpc>
                <a:spcPct val="120000"/>
              </a:lnSpc>
            </a:pPr>
            <a:endParaRPr lang="zh-CN" altLang="en-US" sz="2133"/>
          </a:p>
        </p:txBody>
      </p:sp>
      <p:sp>
        <p:nvSpPr>
          <p:cNvPr id="361639" name="AutoShape 40"/>
          <p:cNvSpPr>
            <a:spLocks noChangeArrowheads="1"/>
          </p:cNvSpPr>
          <p:nvPr/>
        </p:nvSpPr>
        <p:spPr bwMode="auto">
          <a:xfrm>
            <a:off x="7416393" y="2107550"/>
            <a:ext cx="3870189" cy="497264"/>
          </a:xfrm>
          <a:prstGeom prst="roundRect">
            <a:avLst>
              <a:gd name="adj" fmla="val 5630"/>
            </a:avLst>
          </a:prstGeom>
          <a:solidFill>
            <a:srgbClr val="0846AC"/>
          </a:solidFill>
          <a:ln w="9525">
            <a:noFill/>
            <a:round/>
            <a:headEnd/>
            <a:tailEnd/>
          </a:ln>
        </p:spPr>
        <p:txBody>
          <a:bodyPr wrap="none" anchor="ctr"/>
          <a:lstStyle/>
          <a:p>
            <a:pPr algn="ctr"/>
            <a:r>
              <a:rPr lang="zh-CN" altLang="en-US" sz="2666" b="1">
                <a:solidFill>
                  <a:srgbClr val="FFFFFF"/>
                </a:solidFill>
                <a:latin typeface="Arial" charset="0"/>
              </a:rPr>
              <a:t>单击此处添加文字</a:t>
            </a:r>
          </a:p>
        </p:txBody>
      </p:sp>
    </p:spTree>
    <p:extLst>
      <p:ext uri="{BB962C8B-B14F-4D97-AF65-F5344CB8AC3E}">
        <p14:creationId xmlns:p14="http://schemas.microsoft.com/office/powerpoint/2010/main" val="32108800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wind"/>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361603"/>
                                        </p:tgtEl>
                                        <p:attrNameLst>
                                          <p:attrName>style.visibility</p:attrName>
                                        </p:attrNameLst>
                                      </p:cBhvr>
                                      <p:to>
                                        <p:strVal val="visible"/>
                                      </p:to>
                                    </p:set>
                                    <p:animEffect transition="in" filter="fade">
                                      <p:cBhvr>
                                        <p:cTn id="7" dur="1000"/>
                                        <p:tgtEl>
                                          <p:spTgt spid="361603"/>
                                        </p:tgtEl>
                                      </p:cBhvr>
                                    </p:animEffect>
                                    <p:anim calcmode="lin" valueType="num">
                                      <p:cBhvr>
                                        <p:cTn id="8" dur="1000" fill="hold"/>
                                        <p:tgtEl>
                                          <p:spTgt spid="361603"/>
                                        </p:tgtEl>
                                        <p:attrNameLst>
                                          <p:attrName>ppt_x</p:attrName>
                                        </p:attrNameLst>
                                      </p:cBhvr>
                                      <p:tavLst>
                                        <p:tav tm="0">
                                          <p:val>
                                            <p:strVal val="#ppt_x"/>
                                          </p:val>
                                        </p:tav>
                                        <p:tav tm="100000">
                                          <p:val>
                                            <p:strVal val="#ppt_x"/>
                                          </p:val>
                                        </p:tav>
                                      </p:tavLst>
                                    </p:anim>
                                    <p:anim calcmode="lin" valueType="num">
                                      <p:cBhvr>
                                        <p:cTn id="9" dur="1000" fill="hold"/>
                                        <p:tgtEl>
                                          <p:spTgt spid="361603"/>
                                        </p:tgtEl>
                                        <p:attrNameLst>
                                          <p:attrName>ppt_y</p:attrName>
                                        </p:attrNameLst>
                                      </p:cBhvr>
                                      <p:tavLst>
                                        <p:tav tm="0">
                                          <p:val>
                                            <p:strVal val="#ppt_y+.1"/>
                                          </p:val>
                                        </p:tav>
                                        <p:tav tm="100000">
                                          <p:val>
                                            <p:strVal val="#ppt_y"/>
                                          </p:val>
                                        </p:tav>
                                      </p:tavLst>
                                    </p:anim>
                                  </p:childTnLst>
                                </p:cTn>
                              </p:par>
                              <p:par>
                                <p:cTn id="10" presetID="16" presetClass="entr" presetSubtype="21" fill="hold" grpId="0" nodeType="withEffect">
                                  <p:stCondLst>
                                    <p:cond delay="600"/>
                                  </p:stCondLst>
                                  <p:childTnLst>
                                    <p:set>
                                      <p:cBhvr>
                                        <p:cTn id="11" dur="1" fill="hold">
                                          <p:stCondLst>
                                            <p:cond delay="0"/>
                                          </p:stCondLst>
                                        </p:cTn>
                                        <p:tgtEl>
                                          <p:spTgt spid="361636"/>
                                        </p:tgtEl>
                                        <p:attrNameLst>
                                          <p:attrName>style.visibility</p:attrName>
                                        </p:attrNameLst>
                                      </p:cBhvr>
                                      <p:to>
                                        <p:strVal val="visible"/>
                                      </p:to>
                                    </p:set>
                                    <p:animEffect transition="in" filter="barn(inVertical)">
                                      <p:cBhvr>
                                        <p:cTn id="12" dur="500"/>
                                        <p:tgtEl>
                                          <p:spTgt spid="361636"/>
                                        </p:tgtEl>
                                      </p:cBhvr>
                                    </p:animEffect>
                                  </p:childTnLst>
                                </p:cTn>
                              </p:par>
                              <p:par>
                                <p:cTn id="13" presetID="42" presetClass="entr" presetSubtype="0" fill="hold" nodeType="withEffect">
                                  <p:stCondLst>
                                    <p:cond delay="300"/>
                                  </p:stCondLst>
                                  <p:childTnLst>
                                    <p:set>
                                      <p:cBhvr>
                                        <p:cTn id="14" dur="1" fill="hold">
                                          <p:stCondLst>
                                            <p:cond delay="0"/>
                                          </p:stCondLst>
                                        </p:cTn>
                                        <p:tgtEl>
                                          <p:spTgt spid="361610"/>
                                        </p:tgtEl>
                                        <p:attrNameLst>
                                          <p:attrName>style.visibility</p:attrName>
                                        </p:attrNameLst>
                                      </p:cBhvr>
                                      <p:to>
                                        <p:strVal val="visible"/>
                                      </p:to>
                                    </p:set>
                                    <p:animEffect transition="in" filter="fade">
                                      <p:cBhvr>
                                        <p:cTn id="15" dur="1000"/>
                                        <p:tgtEl>
                                          <p:spTgt spid="361610"/>
                                        </p:tgtEl>
                                      </p:cBhvr>
                                    </p:animEffect>
                                    <p:anim calcmode="lin" valueType="num">
                                      <p:cBhvr>
                                        <p:cTn id="16" dur="1000" fill="hold"/>
                                        <p:tgtEl>
                                          <p:spTgt spid="361610"/>
                                        </p:tgtEl>
                                        <p:attrNameLst>
                                          <p:attrName>ppt_x</p:attrName>
                                        </p:attrNameLst>
                                      </p:cBhvr>
                                      <p:tavLst>
                                        <p:tav tm="0">
                                          <p:val>
                                            <p:strVal val="#ppt_x"/>
                                          </p:val>
                                        </p:tav>
                                        <p:tav tm="100000">
                                          <p:val>
                                            <p:strVal val="#ppt_x"/>
                                          </p:val>
                                        </p:tav>
                                      </p:tavLst>
                                    </p:anim>
                                    <p:anim calcmode="lin" valueType="num">
                                      <p:cBhvr>
                                        <p:cTn id="17" dur="1000" fill="hold"/>
                                        <p:tgtEl>
                                          <p:spTgt spid="361610"/>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600"/>
                                  </p:stCondLst>
                                  <p:childTnLst>
                                    <p:set>
                                      <p:cBhvr>
                                        <p:cTn id="19" dur="1" fill="hold">
                                          <p:stCondLst>
                                            <p:cond delay="0"/>
                                          </p:stCondLst>
                                        </p:cTn>
                                        <p:tgtEl>
                                          <p:spTgt spid="361616"/>
                                        </p:tgtEl>
                                        <p:attrNameLst>
                                          <p:attrName>style.visibility</p:attrName>
                                        </p:attrNameLst>
                                      </p:cBhvr>
                                      <p:to>
                                        <p:strVal val="visible"/>
                                      </p:to>
                                    </p:set>
                                    <p:animEffect transition="in" filter="fade">
                                      <p:cBhvr>
                                        <p:cTn id="20" dur="1000"/>
                                        <p:tgtEl>
                                          <p:spTgt spid="361616"/>
                                        </p:tgtEl>
                                      </p:cBhvr>
                                    </p:animEffect>
                                    <p:anim calcmode="lin" valueType="num">
                                      <p:cBhvr>
                                        <p:cTn id="21" dur="1000" fill="hold"/>
                                        <p:tgtEl>
                                          <p:spTgt spid="361616"/>
                                        </p:tgtEl>
                                        <p:attrNameLst>
                                          <p:attrName>ppt_x</p:attrName>
                                        </p:attrNameLst>
                                      </p:cBhvr>
                                      <p:tavLst>
                                        <p:tav tm="0">
                                          <p:val>
                                            <p:strVal val="#ppt_x"/>
                                          </p:val>
                                        </p:tav>
                                        <p:tav tm="100000">
                                          <p:val>
                                            <p:strVal val="#ppt_x"/>
                                          </p:val>
                                        </p:tav>
                                      </p:tavLst>
                                    </p:anim>
                                    <p:anim calcmode="lin" valueType="num">
                                      <p:cBhvr>
                                        <p:cTn id="22" dur="1000" fill="hold"/>
                                        <p:tgtEl>
                                          <p:spTgt spid="361616"/>
                                        </p:tgtEl>
                                        <p:attrNameLst>
                                          <p:attrName>ppt_y</p:attrName>
                                        </p:attrNameLst>
                                      </p:cBhvr>
                                      <p:tavLst>
                                        <p:tav tm="0">
                                          <p:val>
                                            <p:strVal val="#ppt_y+.1"/>
                                          </p:val>
                                        </p:tav>
                                        <p:tav tm="100000">
                                          <p:val>
                                            <p:strVal val="#ppt_y"/>
                                          </p:val>
                                        </p:tav>
                                      </p:tavLst>
                                    </p:anim>
                                  </p:childTnLst>
                                </p:cTn>
                              </p:par>
                              <p:par>
                                <p:cTn id="23" presetID="16" presetClass="entr" presetSubtype="21" fill="hold" grpId="0" nodeType="withEffect">
                                  <p:stCondLst>
                                    <p:cond delay="1300"/>
                                  </p:stCondLst>
                                  <p:childTnLst>
                                    <p:set>
                                      <p:cBhvr>
                                        <p:cTn id="24" dur="1" fill="hold">
                                          <p:stCondLst>
                                            <p:cond delay="0"/>
                                          </p:stCondLst>
                                        </p:cTn>
                                        <p:tgtEl>
                                          <p:spTgt spid="361634"/>
                                        </p:tgtEl>
                                        <p:attrNameLst>
                                          <p:attrName>style.visibility</p:attrName>
                                        </p:attrNameLst>
                                      </p:cBhvr>
                                      <p:to>
                                        <p:strVal val="visible"/>
                                      </p:to>
                                    </p:set>
                                    <p:animEffect transition="in" filter="barn(inVertical)">
                                      <p:cBhvr>
                                        <p:cTn id="25" dur="500"/>
                                        <p:tgtEl>
                                          <p:spTgt spid="361634"/>
                                        </p:tgtEl>
                                      </p:cBhvr>
                                    </p:animEffect>
                                  </p:childTnLst>
                                </p:cTn>
                              </p:par>
                              <p:par>
                                <p:cTn id="26" presetID="42" presetClass="entr" presetSubtype="0" fill="hold" nodeType="withEffect">
                                  <p:stCondLst>
                                    <p:cond delay="900"/>
                                  </p:stCondLst>
                                  <p:childTnLst>
                                    <p:set>
                                      <p:cBhvr>
                                        <p:cTn id="27" dur="1" fill="hold">
                                          <p:stCondLst>
                                            <p:cond delay="0"/>
                                          </p:stCondLst>
                                        </p:cTn>
                                        <p:tgtEl>
                                          <p:spTgt spid="361622"/>
                                        </p:tgtEl>
                                        <p:attrNameLst>
                                          <p:attrName>style.visibility</p:attrName>
                                        </p:attrNameLst>
                                      </p:cBhvr>
                                      <p:to>
                                        <p:strVal val="visible"/>
                                      </p:to>
                                    </p:set>
                                    <p:animEffect transition="in" filter="fade">
                                      <p:cBhvr>
                                        <p:cTn id="28" dur="1000"/>
                                        <p:tgtEl>
                                          <p:spTgt spid="361622"/>
                                        </p:tgtEl>
                                      </p:cBhvr>
                                    </p:animEffect>
                                    <p:anim calcmode="lin" valueType="num">
                                      <p:cBhvr>
                                        <p:cTn id="29" dur="1000" fill="hold"/>
                                        <p:tgtEl>
                                          <p:spTgt spid="361622"/>
                                        </p:tgtEl>
                                        <p:attrNameLst>
                                          <p:attrName>ppt_x</p:attrName>
                                        </p:attrNameLst>
                                      </p:cBhvr>
                                      <p:tavLst>
                                        <p:tav tm="0">
                                          <p:val>
                                            <p:strVal val="#ppt_x"/>
                                          </p:val>
                                        </p:tav>
                                        <p:tav tm="100000">
                                          <p:val>
                                            <p:strVal val="#ppt_x"/>
                                          </p:val>
                                        </p:tav>
                                      </p:tavLst>
                                    </p:anim>
                                    <p:anim calcmode="lin" valueType="num">
                                      <p:cBhvr>
                                        <p:cTn id="30" dur="1000" fill="hold"/>
                                        <p:tgtEl>
                                          <p:spTgt spid="361622"/>
                                        </p:tgtEl>
                                        <p:attrNameLst>
                                          <p:attrName>ppt_y</p:attrName>
                                        </p:attrNameLst>
                                      </p:cBhvr>
                                      <p:tavLst>
                                        <p:tav tm="0">
                                          <p:val>
                                            <p:strVal val="#ppt_y+.1"/>
                                          </p:val>
                                        </p:tav>
                                        <p:tav tm="100000">
                                          <p:val>
                                            <p:strVal val="#ppt_y"/>
                                          </p:val>
                                        </p:tav>
                                      </p:tavLst>
                                    </p:anim>
                                  </p:childTnLst>
                                </p:cTn>
                              </p:par>
                              <p:par>
                                <p:cTn id="31" presetID="16" presetClass="entr" presetSubtype="21" fill="hold" grpId="0" nodeType="withEffect">
                                  <p:stCondLst>
                                    <p:cond delay="1700"/>
                                  </p:stCondLst>
                                  <p:childTnLst>
                                    <p:set>
                                      <p:cBhvr>
                                        <p:cTn id="32" dur="1" fill="hold">
                                          <p:stCondLst>
                                            <p:cond delay="0"/>
                                          </p:stCondLst>
                                        </p:cTn>
                                        <p:tgtEl>
                                          <p:spTgt spid="361637"/>
                                        </p:tgtEl>
                                        <p:attrNameLst>
                                          <p:attrName>style.visibility</p:attrName>
                                        </p:attrNameLst>
                                      </p:cBhvr>
                                      <p:to>
                                        <p:strVal val="visible"/>
                                      </p:to>
                                    </p:set>
                                    <p:animEffect transition="in" filter="barn(inVertical)">
                                      <p:cBhvr>
                                        <p:cTn id="33" dur="500"/>
                                        <p:tgtEl>
                                          <p:spTgt spid="361637"/>
                                        </p:tgtEl>
                                      </p:cBhvr>
                                    </p:animEffect>
                                  </p:childTnLst>
                                </p:cTn>
                              </p:par>
                              <p:par>
                                <p:cTn id="34" presetID="42" presetClass="entr" presetSubtype="0" fill="hold" nodeType="withEffect">
                                  <p:stCondLst>
                                    <p:cond delay="1200"/>
                                  </p:stCondLst>
                                  <p:childTnLst>
                                    <p:set>
                                      <p:cBhvr>
                                        <p:cTn id="35" dur="1" fill="hold">
                                          <p:stCondLst>
                                            <p:cond delay="0"/>
                                          </p:stCondLst>
                                        </p:cTn>
                                        <p:tgtEl>
                                          <p:spTgt spid="361628"/>
                                        </p:tgtEl>
                                        <p:attrNameLst>
                                          <p:attrName>style.visibility</p:attrName>
                                        </p:attrNameLst>
                                      </p:cBhvr>
                                      <p:to>
                                        <p:strVal val="visible"/>
                                      </p:to>
                                    </p:set>
                                    <p:animEffect transition="in" filter="fade">
                                      <p:cBhvr>
                                        <p:cTn id="36" dur="1000"/>
                                        <p:tgtEl>
                                          <p:spTgt spid="361628"/>
                                        </p:tgtEl>
                                      </p:cBhvr>
                                    </p:animEffect>
                                    <p:anim calcmode="lin" valueType="num">
                                      <p:cBhvr>
                                        <p:cTn id="37" dur="1000" fill="hold"/>
                                        <p:tgtEl>
                                          <p:spTgt spid="361628"/>
                                        </p:tgtEl>
                                        <p:attrNameLst>
                                          <p:attrName>ppt_x</p:attrName>
                                        </p:attrNameLst>
                                      </p:cBhvr>
                                      <p:tavLst>
                                        <p:tav tm="0">
                                          <p:val>
                                            <p:strVal val="#ppt_x"/>
                                          </p:val>
                                        </p:tav>
                                        <p:tav tm="100000">
                                          <p:val>
                                            <p:strVal val="#ppt_x"/>
                                          </p:val>
                                        </p:tav>
                                      </p:tavLst>
                                    </p:anim>
                                    <p:anim calcmode="lin" valueType="num">
                                      <p:cBhvr>
                                        <p:cTn id="38" dur="1000" fill="hold"/>
                                        <p:tgtEl>
                                          <p:spTgt spid="361628"/>
                                        </p:tgtEl>
                                        <p:attrNameLst>
                                          <p:attrName>ppt_y</p:attrName>
                                        </p:attrNameLst>
                                      </p:cBhvr>
                                      <p:tavLst>
                                        <p:tav tm="0">
                                          <p:val>
                                            <p:strVal val="#ppt_y+.1"/>
                                          </p:val>
                                        </p:tav>
                                        <p:tav tm="100000">
                                          <p:val>
                                            <p:strVal val="#ppt_y"/>
                                          </p:val>
                                        </p:tav>
                                      </p:tavLst>
                                    </p:anim>
                                  </p:childTnLst>
                                </p:cTn>
                              </p:par>
                              <p:par>
                                <p:cTn id="39" presetID="16" presetClass="entr" presetSubtype="21" fill="hold" grpId="0" nodeType="withEffect">
                                  <p:stCondLst>
                                    <p:cond delay="1900"/>
                                  </p:stCondLst>
                                  <p:childTnLst>
                                    <p:set>
                                      <p:cBhvr>
                                        <p:cTn id="40" dur="1" fill="hold">
                                          <p:stCondLst>
                                            <p:cond delay="0"/>
                                          </p:stCondLst>
                                        </p:cTn>
                                        <p:tgtEl>
                                          <p:spTgt spid="361635"/>
                                        </p:tgtEl>
                                        <p:attrNameLst>
                                          <p:attrName>style.visibility</p:attrName>
                                        </p:attrNameLst>
                                      </p:cBhvr>
                                      <p:to>
                                        <p:strVal val="visible"/>
                                      </p:to>
                                    </p:set>
                                    <p:animEffect transition="in" filter="barn(inVertical)">
                                      <p:cBhvr>
                                        <p:cTn id="41" dur="500"/>
                                        <p:tgtEl>
                                          <p:spTgt spid="361635"/>
                                        </p:tgtEl>
                                      </p:cBhvr>
                                    </p:animEffect>
                                  </p:childTnLst>
                                </p:cTn>
                              </p:par>
                            </p:childTnLst>
                          </p:cTn>
                        </p:par>
                        <p:par>
                          <p:cTn id="42" fill="hold" nodeType="afterGroup">
                            <p:stCondLst>
                              <p:cond delay="2400"/>
                            </p:stCondLst>
                            <p:childTnLst>
                              <p:par>
                                <p:cTn id="43" presetID="23" presetClass="entr" presetSubtype="16" fill="hold" grpId="0" nodeType="afterEffect">
                                  <p:stCondLst>
                                    <p:cond delay="0"/>
                                  </p:stCondLst>
                                  <p:childTnLst>
                                    <p:set>
                                      <p:cBhvr>
                                        <p:cTn id="44" dur="1" fill="hold">
                                          <p:stCondLst>
                                            <p:cond delay="0"/>
                                          </p:stCondLst>
                                        </p:cTn>
                                        <p:tgtEl>
                                          <p:spTgt spid="361639"/>
                                        </p:tgtEl>
                                        <p:attrNameLst>
                                          <p:attrName>style.visibility</p:attrName>
                                        </p:attrNameLst>
                                      </p:cBhvr>
                                      <p:to>
                                        <p:strVal val="visible"/>
                                      </p:to>
                                    </p:set>
                                    <p:anim calcmode="lin" valueType="num">
                                      <p:cBhvr>
                                        <p:cTn id="45" dur="500" fill="hold"/>
                                        <p:tgtEl>
                                          <p:spTgt spid="361639"/>
                                        </p:tgtEl>
                                        <p:attrNameLst>
                                          <p:attrName>ppt_w</p:attrName>
                                        </p:attrNameLst>
                                      </p:cBhvr>
                                      <p:tavLst>
                                        <p:tav tm="0">
                                          <p:val>
                                            <p:fltVal val="0"/>
                                          </p:val>
                                        </p:tav>
                                        <p:tav tm="100000">
                                          <p:val>
                                            <p:strVal val="#ppt_w"/>
                                          </p:val>
                                        </p:tav>
                                      </p:tavLst>
                                    </p:anim>
                                    <p:anim calcmode="lin" valueType="num">
                                      <p:cBhvr>
                                        <p:cTn id="46" dur="500" fill="hold"/>
                                        <p:tgtEl>
                                          <p:spTgt spid="361639"/>
                                        </p:tgtEl>
                                        <p:attrNameLst>
                                          <p:attrName>ppt_h</p:attrName>
                                        </p:attrNameLst>
                                      </p:cBhvr>
                                      <p:tavLst>
                                        <p:tav tm="0">
                                          <p:val>
                                            <p:fltVal val="0"/>
                                          </p:val>
                                        </p:tav>
                                        <p:tav tm="100000">
                                          <p:val>
                                            <p:strVal val="#ppt_h"/>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361638"/>
                                        </p:tgtEl>
                                        <p:attrNameLst>
                                          <p:attrName>style.visibility</p:attrName>
                                        </p:attrNameLst>
                                      </p:cBhvr>
                                      <p:to>
                                        <p:strVal val="visible"/>
                                      </p:to>
                                    </p:set>
                                    <p:animEffect transition="in" filter="fade">
                                      <p:cBhvr>
                                        <p:cTn id="49" dur="1000"/>
                                        <p:tgtEl>
                                          <p:spTgt spid="361638"/>
                                        </p:tgtEl>
                                      </p:cBhvr>
                                    </p:animEffect>
                                    <p:anim calcmode="lin" valueType="num">
                                      <p:cBhvr>
                                        <p:cTn id="50" dur="1000" fill="hold"/>
                                        <p:tgtEl>
                                          <p:spTgt spid="361638"/>
                                        </p:tgtEl>
                                        <p:attrNameLst>
                                          <p:attrName>ppt_x</p:attrName>
                                        </p:attrNameLst>
                                      </p:cBhvr>
                                      <p:tavLst>
                                        <p:tav tm="0">
                                          <p:val>
                                            <p:strVal val="#ppt_x"/>
                                          </p:val>
                                        </p:tav>
                                        <p:tav tm="100000">
                                          <p:val>
                                            <p:strVal val="#ppt_x"/>
                                          </p:val>
                                        </p:tav>
                                      </p:tavLst>
                                    </p:anim>
                                    <p:anim calcmode="lin" valueType="num">
                                      <p:cBhvr>
                                        <p:cTn id="51" dur="1000" fill="hold"/>
                                        <p:tgtEl>
                                          <p:spTgt spid="3616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1634" grpId="0" animBg="1"/>
      <p:bldP spid="361635" grpId="0" animBg="1"/>
      <p:bldP spid="361636" grpId="0" animBg="1"/>
      <p:bldP spid="361637" grpId="0" animBg="1"/>
      <p:bldP spid="361638" grpId="0" animBg="1"/>
      <p:bldP spid="361639"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11593" name="Group 297"/>
          <p:cNvGrpSpPr>
            <a:grpSpLocks/>
          </p:cNvGrpSpPr>
          <p:nvPr/>
        </p:nvGrpSpPr>
        <p:grpSpPr bwMode="auto">
          <a:xfrm>
            <a:off x="5613549" y="2234510"/>
            <a:ext cx="5662452" cy="1991169"/>
            <a:chOff x="0" y="0"/>
            <a:chExt cx="3203" cy="1196"/>
          </a:xfrm>
        </p:grpSpPr>
        <p:sp>
          <p:nvSpPr>
            <p:cNvPr id="92191" name="Oval 3"/>
            <p:cNvSpPr>
              <a:spLocks noChangeArrowheads="1"/>
            </p:cNvSpPr>
            <p:nvPr/>
          </p:nvSpPr>
          <p:spPr bwMode="auto">
            <a:xfrm>
              <a:off x="1084" y="763"/>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sp>
          <p:nvSpPr>
            <p:cNvPr id="92192" name="Oval 4"/>
            <p:cNvSpPr>
              <a:spLocks noChangeArrowheads="1"/>
            </p:cNvSpPr>
            <p:nvPr/>
          </p:nvSpPr>
          <p:spPr bwMode="auto">
            <a:xfrm>
              <a:off x="1093" y="0"/>
              <a:ext cx="1009" cy="1005"/>
            </a:xfrm>
            <a:prstGeom prst="ellipse">
              <a:avLst/>
            </a:prstGeom>
            <a:gradFill rotWithShape="1">
              <a:gsLst>
                <a:gs pos="0">
                  <a:srgbClr val="8E8E8E"/>
                </a:gs>
                <a:gs pos="100000">
                  <a:srgbClr val="4D4D4D"/>
                </a:gs>
              </a:gsLst>
              <a:lin ang="5400000" scaled="1"/>
            </a:gradFill>
            <a:ln w="9525">
              <a:noFill/>
              <a:round/>
              <a:headEnd/>
              <a:tailEnd/>
            </a:ln>
          </p:spPr>
          <p:txBody>
            <a:bodyPr wrap="none" anchor="ctr"/>
            <a:lstStyle/>
            <a:p>
              <a:endParaRPr lang="zh-CN" altLang="en-US" sz="2399">
                <a:latin typeface="Arial" charset="0"/>
              </a:endParaRPr>
            </a:p>
          </p:txBody>
        </p:sp>
        <p:sp>
          <p:nvSpPr>
            <p:cNvPr id="92193" name="Oval 5"/>
            <p:cNvSpPr>
              <a:spLocks noChangeArrowheads="1"/>
            </p:cNvSpPr>
            <p:nvPr/>
          </p:nvSpPr>
          <p:spPr bwMode="auto">
            <a:xfrm>
              <a:off x="1293" y="126"/>
              <a:ext cx="169" cy="169"/>
            </a:xfrm>
            <a:prstGeom prst="ellipse">
              <a:avLst/>
            </a:prstGeom>
            <a:gradFill rotWithShape="1">
              <a:gsLst>
                <a:gs pos="0">
                  <a:srgbClr val="FFFFFF">
                    <a:alpha val="50000"/>
                  </a:srgbClr>
                </a:gs>
                <a:gs pos="100000">
                  <a:srgbClr val="767676">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sp>
          <p:nvSpPr>
            <p:cNvPr id="92194" name="Freeform 6"/>
            <p:cNvSpPr>
              <a:spLocks/>
            </p:cNvSpPr>
            <p:nvPr/>
          </p:nvSpPr>
          <p:spPr bwMode="auto">
            <a:xfrm>
              <a:off x="1162" y="17"/>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16 w 4756"/>
                <a:gd name="T19" fmla="*/ 122 h 1576"/>
                <a:gd name="T20" fmla="*/ 133 w 4756"/>
                <a:gd name="T21" fmla="*/ 107 h 1576"/>
                <a:gd name="T22" fmla="*/ 151 w 4756"/>
                <a:gd name="T23" fmla="*/ 93 h 1576"/>
                <a:gd name="T24" fmla="*/ 169 w 4756"/>
                <a:gd name="T25" fmla="*/ 80 h 1576"/>
                <a:gd name="T26" fmla="*/ 188 w 4756"/>
                <a:gd name="T27" fmla="*/ 68 h 1576"/>
                <a:gd name="T28" fmla="*/ 208 w 4756"/>
                <a:gd name="T29" fmla="*/ 57 h 1576"/>
                <a:gd name="T30" fmla="*/ 228 w 4756"/>
                <a:gd name="T31" fmla="*/ 46 h 1576"/>
                <a:gd name="T32" fmla="*/ 249 w 4756"/>
                <a:gd name="T33" fmla="*/ 37 h 1576"/>
                <a:gd name="T34" fmla="*/ 270 w 4756"/>
                <a:gd name="T35" fmla="*/ 28 h 1576"/>
                <a:gd name="T36" fmla="*/ 291 w 4756"/>
                <a:gd name="T37" fmla="*/ 21 h 1576"/>
                <a:gd name="T38" fmla="*/ 314 w 4756"/>
                <a:gd name="T39" fmla="*/ 15 h 1576"/>
                <a:gd name="T40" fmla="*/ 336 w 4756"/>
                <a:gd name="T41" fmla="*/ 9 h 1576"/>
                <a:gd name="T42" fmla="*/ 359 w 4756"/>
                <a:gd name="T43" fmla="*/ 5 h 1576"/>
                <a:gd name="T44" fmla="*/ 383 w 4756"/>
                <a:gd name="T45" fmla="*/ 2 h 1576"/>
                <a:gd name="T46" fmla="*/ 407 w 4756"/>
                <a:gd name="T47" fmla="*/ 0 h 1576"/>
                <a:gd name="T48" fmla="*/ 431 w 4756"/>
                <a:gd name="T49" fmla="*/ 0 h 1576"/>
                <a:gd name="T50" fmla="*/ 454 w 4756"/>
                <a:gd name="T51" fmla="*/ 0 h 1576"/>
                <a:gd name="T52" fmla="*/ 478 w 4756"/>
                <a:gd name="T53" fmla="*/ 2 h 1576"/>
                <a:gd name="T54" fmla="*/ 502 w 4756"/>
                <a:gd name="T55" fmla="*/ 5 h 1576"/>
                <a:gd name="T56" fmla="*/ 525 w 4756"/>
                <a:gd name="T57" fmla="*/ 9 h 1576"/>
                <a:gd name="T58" fmla="*/ 547 w 4756"/>
                <a:gd name="T59" fmla="*/ 15 h 1576"/>
                <a:gd name="T60" fmla="*/ 570 w 4756"/>
                <a:gd name="T61" fmla="*/ 21 h 1576"/>
                <a:gd name="T62" fmla="*/ 591 w 4756"/>
                <a:gd name="T63" fmla="*/ 28 h 1576"/>
                <a:gd name="T64" fmla="*/ 612 w 4756"/>
                <a:gd name="T65" fmla="*/ 37 h 1576"/>
                <a:gd name="T66" fmla="*/ 633 w 4756"/>
                <a:gd name="T67" fmla="*/ 46 h 1576"/>
                <a:gd name="T68" fmla="*/ 653 w 4756"/>
                <a:gd name="T69" fmla="*/ 57 h 1576"/>
                <a:gd name="T70" fmla="*/ 673 w 4756"/>
                <a:gd name="T71" fmla="*/ 68 h 1576"/>
                <a:gd name="T72" fmla="*/ 692 w 4756"/>
                <a:gd name="T73" fmla="*/ 80 h 1576"/>
                <a:gd name="T74" fmla="*/ 710 w 4756"/>
                <a:gd name="T75" fmla="*/ 93 h 1576"/>
                <a:gd name="T76" fmla="*/ 728 w 4756"/>
                <a:gd name="T77" fmla="*/ 107 h 1576"/>
                <a:gd name="T78" fmla="*/ 745 w 4756"/>
                <a:gd name="T79" fmla="*/ 122 h 1576"/>
                <a:gd name="T80" fmla="*/ 761 w 4756"/>
                <a:gd name="T81" fmla="*/ 137 h 1576"/>
                <a:gd name="T82" fmla="*/ 776 w 4756"/>
                <a:gd name="T83" fmla="*/ 154 h 1576"/>
                <a:gd name="T84" fmla="*/ 791 w 4756"/>
                <a:gd name="T85" fmla="*/ 171 h 1576"/>
                <a:gd name="T86" fmla="*/ 805 w 4756"/>
                <a:gd name="T87" fmla="*/ 188 h 1576"/>
                <a:gd name="T88" fmla="*/ 818 w 4756"/>
                <a:gd name="T89" fmla="*/ 207 h 1576"/>
                <a:gd name="T90" fmla="*/ 830 w 4756"/>
                <a:gd name="T91" fmla="*/ 225 h 1576"/>
                <a:gd name="T92" fmla="*/ 841 w 4756"/>
                <a:gd name="T93" fmla="*/ 245 h 1576"/>
                <a:gd name="T94" fmla="*/ 852 w 4756"/>
                <a:gd name="T95" fmla="*/ 265 h 1576"/>
                <a:gd name="T96" fmla="*/ 861 w 4756"/>
                <a:gd name="T97" fmla="*/ 286 h 15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56"/>
                <a:gd name="T148" fmla="*/ 0 h 1576"/>
                <a:gd name="T149" fmla="*/ 4756 w 4756"/>
                <a:gd name="T150" fmla="*/ 1576 h 15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4998"/>
                  </a:srgbClr>
                </a:gs>
                <a:gs pos="100000">
                  <a:srgbClr val="767676">
                    <a:alpha val="0"/>
                  </a:srgbClr>
                </a:gs>
              </a:gsLst>
              <a:lin ang="5400000" scaled="1"/>
            </a:gradFill>
            <a:ln w="9525">
              <a:noFill/>
              <a:round/>
              <a:headEnd/>
              <a:tailEnd/>
            </a:ln>
          </p:spPr>
          <p:txBody>
            <a:bodyPr/>
            <a:lstStyle/>
            <a:p>
              <a:endParaRPr lang="zh-CN" altLang="en-US" sz="2399"/>
            </a:p>
          </p:txBody>
        </p:sp>
        <p:sp>
          <p:nvSpPr>
            <p:cNvPr id="92195" name="Oval 7"/>
            <p:cNvSpPr>
              <a:spLocks noChangeArrowheads="1"/>
            </p:cNvSpPr>
            <p:nvPr/>
          </p:nvSpPr>
          <p:spPr bwMode="auto">
            <a:xfrm>
              <a:off x="0" y="763"/>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sp>
          <p:nvSpPr>
            <p:cNvPr id="92196" name="Oval 8"/>
            <p:cNvSpPr>
              <a:spLocks noChangeArrowheads="1"/>
            </p:cNvSpPr>
            <p:nvPr/>
          </p:nvSpPr>
          <p:spPr bwMode="auto">
            <a:xfrm>
              <a:off x="9" y="0"/>
              <a:ext cx="1009" cy="1005"/>
            </a:xfrm>
            <a:prstGeom prst="ellipse">
              <a:avLst/>
            </a:prstGeom>
            <a:gradFill rotWithShape="1">
              <a:gsLst>
                <a:gs pos="0">
                  <a:srgbClr val="8E8E8E"/>
                </a:gs>
                <a:gs pos="100000">
                  <a:srgbClr val="4D4D4D"/>
                </a:gs>
              </a:gsLst>
              <a:lin ang="5400000" scaled="1"/>
            </a:gradFill>
            <a:ln w="9525">
              <a:noFill/>
              <a:round/>
              <a:headEnd/>
              <a:tailEnd/>
            </a:ln>
          </p:spPr>
          <p:txBody>
            <a:bodyPr wrap="none" anchor="ctr"/>
            <a:lstStyle/>
            <a:p>
              <a:endParaRPr lang="zh-CN" altLang="en-US" sz="2399">
                <a:latin typeface="Arial" charset="0"/>
              </a:endParaRPr>
            </a:p>
          </p:txBody>
        </p:sp>
        <p:sp>
          <p:nvSpPr>
            <p:cNvPr id="92197" name="Oval 9"/>
            <p:cNvSpPr>
              <a:spLocks noChangeArrowheads="1"/>
            </p:cNvSpPr>
            <p:nvPr/>
          </p:nvSpPr>
          <p:spPr bwMode="auto">
            <a:xfrm>
              <a:off x="209" y="126"/>
              <a:ext cx="169" cy="169"/>
            </a:xfrm>
            <a:prstGeom prst="ellipse">
              <a:avLst/>
            </a:prstGeom>
            <a:gradFill rotWithShape="1">
              <a:gsLst>
                <a:gs pos="0">
                  <a:srgbClr val="FFFFFF">
                    <a:alpha val="50000"/>
                  </a:srgbClr>
                </a:gs>
                <a:gs pos="100000">
                  <a:srgbClr val="767676">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sp>
          <p:nvSpPr>
            <p:cNvPr id="92198" name="Freeform 10"/>
            <p:cNvSpPr>
              <a:spLocks/>
            </p:cNvSpPr>
            <p:nvPr/>
          </p:nvSpPr>
          <p:spPr bwMode="auto">
            <a:xfrm>
              <a:off x="78" y="17"/>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16 w 4756"/>
                <a:gd name="T19" fmla="*/ 122 h 1576"/>
                <a:gd name="T20" fmla="*/ 133 w 4756"/>
                <a:gd name="T21" fmla="*/ 107 h 1576"/>
                <a:gd name="T22" fmla="*/ 151 w 4756"/>
                <a:gd name="T23" fmla="*/ 93 h 1576"/>
                <a:gd name="T24" fmla="*/ 169 w 4756"/>
                <a:gd name="T25" fmla="*/ 80 h 1576"/>
                <a:gd name="T26" fmla="*/ 188 w 4756"/>
                <a:gd name="T27" fmla="*/ 68 h 1576"/>
                <a:gd name="T28" fmla="*/ 208 w 4756"/>
                <a:gd name="T29" fmla="*/ 57 h 1576"/>
                <a:gd name="T30" fmla="*/ 228 w 4756"/>
                <a:gd name="T31" fmla="*/ 46 h 1576"/>
                <a:gd name="T32" fmla="*/ 249 w 4756"/>
                <a:gd name="T33" fmla="*/ 37 h 1576"/>
                <a:gd name="T34" fmla="*/ 270 w 4756"/>
                <a:gd name="T35" fmla="*/ 28 h 1576"/>
                <a:gd name="T36" fmla="*/ 291 w 4756"/>
                <a:gd name="T37" fmla="*/ 21 h 1576"/>
                <a:gd name="T38" fmla="*/ 314 w 4756"/>
                <a:gd name="T39" fmla="*/ 15 h 1576"/>
                <a:gd name="T40" fmla="*/ 336 w 4756"/>
                <a:gd name="T41" fmla="*/ 9 h 1576"/>
                <a:gd name="T42" fmla="*/ 359 w 4756"/>
                <a:gd name="T43" fmla="*/ 5 h 1576"/>
                <a:gd name="T44" fmla="*/ 383 w 4756"/>
                <a:gd name="T45" fmla="*/ 2 h 1576"/>
                <a:gd name="T46" fmla="*/ 407 w 4756"/>
                <a:gd name="T47" fmla="*/ 0 h 1576"/>
                <a:gd name="T48" fmla="*/ 431 w 4756"/>
                <a:gd name="T49" fmla="*/ 0 h 1576"/>
                <a:gd name="T50" fmla="*/ 454 w 4756"/>
                <a:gd name="T51" fmla="*/ 0 h 1576"/>
                <a:gd name="T52" fmla="*/ 478 w 4756"/>
                <a:gd name="T53" fmla="*/ 2 h 1576"/>
                <a:gd name="T54" fmla="*/ 502 w 4756"/>
                <a:gd name="T55" fmla="*/ 5 h 1576"/>
                <a:gd name="T56" fmla="*/ 525 w 4756"/>
                <a:gd name="T57" fmla="*/ 9 h 1576"/>
                <a:gd name="T58" fmla="*/ 547 w 4756"/>
                <a:gd name="T59" fmla="*/ 15 h 1576"/>
                <a:gd name="T60" fmla="*/ 570 w 4756"/>
                <a:gd name="T61" fmla="*/ 21 h 1576"/>
                <a:gd name="T62" fmla="*/ 591 w 4756"/>
                <a:gd name="T63" fmla="*/ 28 h 1576"/>
                <a:gd name="T64" fmla="*/ 612 w 4756"/>
                <a:gd name="T65" fmla="*/ 37 h 1576"/>
                <a:gd name="T66" fmla="*/ 633 w 4756"/>
                <a:gd name="T67" fmla="*/ 46 h 1576"/>
                <a:gd name="T68" fmla="*/ 653 w 4756"/>
                <a:gd name="T69" fmla="*/ 57 h 1576"/>
                <a:gd name="T70" fmla="*/ 673 w 4756"/>
                <a:gd name="T71" fmla="*/ 68 h 1576"/>
                <a:gd name="T72" fmla="*/ 692 w 4756"/>
                <a:gd name="T73" fmla="*/ 80 h 1576"/>
                <a:gd name="T74" fmla="*/ 710 w 4756"/>
                <a:gd name="T75" fmla="*/ 93 h 1576"/>
                <a:gd name="T76" fmla="*/ 728 w 4756"/>
                <a:gd name="T77" fmla="*/ 107 h 1576"/>
                <a:gd name="T78" fmla="*/ 745 w 4756"/>
                <a:gd name="T79" fmla="*/ 122 h 1576"/>
                <a:gd name="T80" fmla="*/ 761 w 4756"/>
                <a:gd name="T81" fmla="*/ 137 h 1576"/>
                <a:gd name="T82" fmla="*/ 776 w 4756"/>
                <a:gd name="T83" fmla="*/ 154 h 1576"/>
                <a:gd name="T84" fmla="*/ 791 w 4756"/>
                <a:gd name="T85" fmla="*/ 171 h 1576"/>
                <a:gd name="T86" fmla="*/ 805 w 4756"/>
                <a:gd name="T87" fmla="*/ 188 h 1576"/>
                <a:gd name="T88" fmla="*/ 818 w 4756"/>
                <a:gd name="T89" fmla="*/ 207 h 1576"/>
                <a:gd name="T90" fmla="*/ 830 w 4756"/>
                <a:gd name="T91" fmla="*/ 225 h 1576"/>
                <a:gd name="T92" fmla="*/ 841 w 4756"/>
                <a:gd name="T93" fmla="*/ 245 h 1576"/>
                <a:gd name="T94" fmla="*/ 852 w 4756"/>
                <a:gd name="T95" fmla="*/ 265 h 1576"/>
                <a:gd name="T96" fmla="*/ 861 w 4756"/>
                <a:gd name="T97" fmla="*/ 286 h 15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56"/>
                <a:gd name="T148" fmla="*/ 0 h 1576"/>
                <a:gd name="T149" fmla="*/ 4756 w 4756"/>
                <a:gd name="T150" fmla="*/ 1576 h 15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4998"/>
                  </a:srgbClr>
                </a:gs>
                <a:gs pos="100000">
                  <a:srgbClr val="767676">
                    <a:alpha val="0"/>
                  </a:srgbClr>
                </a:gs>
              </a:gsLst>
              <a:lin ang="5400000" scaled="1"/>
            </a:gradFill>
            <a:ln w="9525">
              <a:noFill/>
              <a:round/>
              <a:headEnd/>
              <a:tailEnd/>
            </a:ln>
          </p:spPr>
          <p:txBody>
            <a:bodyPr/>
            <a:lstStyle/>
            <a:p>
              <a:endParaRPr lang="zh-CN" altLang="en-US" sz="2399"/>
            </a:p>
          </p:txBody>
        </p:sp>
        <p:sp>
          <p:nvSpPr>
            <p:cNvPr id="92199" name="Oval 11"/>
            <p:cNvSpPr>
              <a:spLocks noChangeArrowheads="1"/>
            </p:cNvSpPr>
            <p:nvPr/>
          </p:nvSpPr>
          <p:spPr bwMode="auto">
            <a:xfrm>
              <a:off x="2157" y="763"/>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sp>
          <p:nvSpPr>
            <p:cNvPr id="92200" name="Oval 12"/>
            <p:cNvSpPr>
              <a:spLocks noChangeArrowheads="1"/>
            </p:cNvSpPr>
            <p:nvPr/>
          </p:nvSpPr>
          <p:spPr bwMode="auto">
            <a:xfrm>
              <a:off x="2166" y="0"/>
              <a:ext cx="1009" cy="1005"/>
            </a:xfrm>
            <a:prstGeom prst="ellipse">
              <a:avLst/>
            </a:prstGeom>
            <a:gradFill rotWithShape="1">
              <a:gsLst>
                <a:gs pos="0">
                  <a:srgbClr val="8E8E8E"/>
                </a:gs>
                <a:gs pos="100000">
                  <a:srgbClr val="4D4D4D"/>
                </a:gs>
              </a:gsLst>
              <a:lin ang="5400000" scaled="1"/>
            </a:gradFill>
            <a:ln w="9525">
              <a:noFill/>
              <a:round/>
              <a:headEnd/>
              <a:tailEnd/>
            </a:ln>
          </p:spPr>
          <p:txBody>
            <a:bodyPr wrap="none" anchor="ctr"/>
            <a:lstStyle/>
            <a:p>
              <a:endParaRPr lang="zh-CN" altLang="en-US" sz="2399">
                <a:latin typeface="Arial" charset="0"/>
              </a:endParaRPr>
            </a:p>
          </p:txBody>
        </p:sp>
        <p:sp>
          <p:nvSpPr>
            <p:cNvPr id="92201" name="Oval 13"/>
            <p:cNvSpPr>
              <a:spLocks noChangeArrowheads="1"/>
            </p:cNvSpPr>
            <p:nvPr/>
          </p:nvSpPr>
          <p:spPr bwMode="auto">
            <a:xfrm>
              <a:off x="2366" y="126"/>
              <a:ext cx="169" cy="169"/>
            </a:xfrm>
            <a:prstGeom prst="ellipse">
              <a:avLst/>
            </a:prstGeom>
            <a:gradFill rotWithShape="1">
              <a:gsLst>
                <a:gs pos="0">
                  <a:srgbClr val="FFFFFF">
                    <a:alpha val="50000"/>
                  </a:srgbClr>
                </a:gs>
                <a:gs pos="100000">
                  <a:srgbClr val="767676">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sp>
          <p:nvSpPr>
            <p:cNvPr id="92202" name="Freeform 14"/>
            <p:cNvSpPr>
              <a:spLocks/>
            </p:cNvSpPr>
            <p:nvPr/>
          </p:nvSpPr>
          <p:spPr bwMode="auto">
            <a:xfrm>
              <a:off x="2235" y="17"/>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16 w 4756"/>
                <a:gd name="T19" fmla="*/ 122 h 1576"/>
                <a:gd name="T20" fmla="*/ 133 w 4756"/>
                <a:gd name="T21" fmla="*/ 107 h 1576"/>
                <a:gd name="T22" fmla="*/ 151 w 4756"/>
                <a:gd name="T23" fmla="*/ 93 h 1576"/>
                <a:gd name="T24" fmla="*/ 169 w 4756"/>
                <a:gd name="T25" fmla="*/ 80 h 1576"/>
                <a:gd name="T26" fmla="*/ 188 w 4756"/>
                <a:gd name="T27" fmla="*/ 68 h 1576"/>
                <a:gd name="T28" fmla="*/ 208 w 4756"/>
                <a:gd name="T29" fmla="*/ 57 h 1576"/>
                <a:gd name="T30" fmla="*/ 228 w 4756"/>
                <a:gd name="T31" fmla="*/ 46 h 1576"/>
                <a:gd name="T32" fmla="*/ 249 w 4756"/>
                <a:gd name="T33" fmla="*/ 37 h 1576"/>
                <a:gd name="T34" fmla="*/ 270 w 4756"/>
                <a:gd name="T35" fmla="*/ 28 h 1576"/>
                <a:gd name="T36" fmla="*/ 291 w 4756"/>
                <a:gd name="T37" fmla="*/ 21 h 1576"/>
                <a:gd name="T38" fmla="*/ 314 w 4756"/>
                <a:gd name="T39" fmla="*/ 15 h 1576"/>
                <a:gd name="T40" fmla="*/ 336 w 4756"/>
                <a:gd name="T41" fmla="*/ 9 h 1576"/>
                <a:gd name="T42" fmla="*/ 359 w 4756"/>
                <a:gd name="T43" fmla="*/ 5 h 1576"/>
                <a:gd name="T44" fmla="*/ 383 w 4756"/>
                <a:gd name="T45" fmla="*/ 2 h 1576"/>
                <a:gd name="T46" fmla="*/ 407 w 4756"/>
                <a:gd name="T47" fmla="*/ 0 h 1576"/>
                <a:gd name="T48" fmla="*/ 431 w 4756"/>
                <a:gd name="T49" fmla="*/ 0 h 1576"/>
                <a:gd name="T50" fmla="*/ 454 w 4756"/>
                <a:gd name="T51" fmla="*/ 0 h 1576"/>
                <a:gd name="T52" fmla="*/ 478 w 4756"/>
                <a:gd name="T53" fmla="*/ 2 h 1576"/>
                <a:gd name="T54" fmla="*/ 502 w 4756"/>
                <a:gd name="T55" fmla="*/ 5 h 1576"/>
                <a:gd name="T56" fmla="*/ 525 w 4756"/>
                <a:gd name="T57" fmla="*/ 9 h 1576"/>
                <a:gd name="T58" fmla="*/ 547 w 4756"/>
                <a:gd name="T59" fmla="*/ 15 h 1576"/>
                <a:gd name="T60" fmla="*/ 570 w 4756"/>
                <a:gd name="T61" fmla="*/ 21 h 1576"/>
                <a:gd name="T62" fmla="*/ 591 w 4756"/>
                <a:gd name="T63" fmla="*/ 28 h 1576"/>
                <a:gd name="T64" fmla="*/ 612 w 4756"/>
                <a:gd name="T65" fmla="*/ 37 h 1576"/>
                <a:gd name="T66" fmla="*/ 633 w 4756"/>
                <a:gd name="T67" fmla="*/ 46 h 1576"/>
                <a:gd name="T68" fmla="*/ 653 w 4756"/>
                <a:gd name="T69" fmla="*/ 57 h 1576"/>
                <a:gd name="T70" fmla="*/ 673 w 4756"/>
                <a:gd name="T71" fmla="*/ 68 h 1576"/>
                <a:gd name="T72" fmla="*/ 692 w 4756"/>
                <a:gd name="T73" fmla="*/ 80 h 1576"/>
                <a:gd name="T74" fmla="*/ 710 w 4756"/>
                <a:gd name="T75" fmla="*/ 93 h 1576"/>
                <a:gd name="T76" fmla="*/ 728 w 4756"/>
                <a:gd name="T77" fmla="*/ 107 h 1576"/>
                <a:gd name="T78" fmla="*/ 745 w 4756"/>
                <a:gd name="T79" fmla="*/ 122 h 1576"/>
                <a:gd name="T80" fmla="*/ 761 w 4756"/>
                <a:gd name="T81" fmla="*/ 137 h 1576"/>
                <a:gd name="T82" fmla="*/ 776 w 4756"/>
                <a:gd name="T83" fmla="*/ 154 h 1576"/>
                <a:gd name="T84" fmla="*/ 791 w 4756"/>
                <a:gd name="T85" fmla="*/ 171 h 1576"/>
                <a:gd name="T86" fmla="*/ 805 w 4756"/>
                <a:gd name="T87" fmla="*/ 188 h 1576"/>
                <a:gd name="T88" fmla="*/ 818 w 4756"/>
                <a:gd name="T89" fmla="*/ 207 h 1576"/>
                <a:gd name="T90" fmla="*/ 830 w 4756"/>
                <a:gd name="T91" fmla="*/ 225 h 1576"/>
                <a:gd name="T92" fmla="*/ 841 w 4756"/>
                <a:gd name="T93" fmla="*/ 245 h 1576"/>
                <a:gd name="T94" fmla="*/ 852 w 4756"/>
                <a:gd name="T95" fmla="*/ 265 h 1576"/>
                <a:gd name="T96" fmla="*/ 861 w 4756"/>
                <a:gd name="T97" fmla="*/ 286 h 15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56"/>
                <a:gd name="T148" fmla="*/ 0 h 1576"/>
                <a:gd name="T149" fmla="*/ 4756 w 4756"/>
                <a:gd name="T150" fmla="*/ 1576 h 15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4998"/>
                  </a:srgbClr>
                </a:gs>
                <a:gs pos="100000">
                  <a:srgbClr val="767676">
                    <a:alpha val="0"/>
                  </a:srgbClr>
                </a:gs>
              </a:gsLst>
              <a:lin ang="5400000" scaled="1"/>
            </a:gradFill>
            <a:ln w="9525">
              <a:noFill/>
              <a:round/>
              <a:headEnd/>
              <a:tailEnd/>
            </a:ln>
          </p:spPr>
          <p:txBody>
            <a:bodyPr/>
            <a:lstStyle/>
            <a:p>
              <a:endParaRPr lang="zh-CN" altLang="en-US" sz="2399"/>
            </a:p>
          </p:txBody>
        </p:sp>
      </p:grpSp>
      <p:grpSp>
        <p:nvGrpSpPr>
          <p:cNvPr id="311606" name="Group 310"/>
          <p:cNvGrpSpPr>
            <a:grpSpLocks/>
          </p:cNvGrpSpPr>
          <p:nvPr/>
        </p:nvGrpSpPr>
        <p:grpSpPr bwMode="auto">
          <a:xfrm>
            <a:off x="8465935" y="2890474"/>
            <a:ext cx="2141406" cy="2310687"/>
            <a:chOff x="0" y="0"/>
            <a:chExt cx="1212" cy="1387"/>
          </a:xfrm>
        </p:grpSpPr>
        <p:sp>
          <p:nvSpPr>
            <p:cNvPr id="92186" name="Oval 16"/>
            <p:cNvSpPr>
              <a:spLocks noChangeArrowheads="1"/>
            </p:cNvSpPr>
            <p:nvPr/>
          </p:nvSpPr>
          <p:spPr bwMode="auto">
            <a:xfrm>
              <a:off x="0" y="885"/>
              <a:ext cx="1212"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grpSp>
          <p:nvGrpSpPr>
            <p:cNvPr id="92187" name="Group 312"/>
            <p:cNvGrpSpPr>
              <a:grpSpLocks/>
            </p:cNvGrpSpPr>
            <p:nvPr/>
          </p:nvGrpSpPr>
          <p:grpSpPr bwMode="auto">
            <a:xfrm>
              <a:off x="10" y="0"/>
              <a:ext cx="1170" cy="1166"/>
              <a:chOff x="0" y="0"/>
              <a:chExt cx="1406" cy="1402"/>
            </a:xfrm>
          </p:grpSpPr>
          <p:sp>
            <p:nvSpPr>
              <p:cNvPr id="92189" name="Oval 18"/>
              <p:cNvSpPr>
                <a:spLocks noChangeArrowheads="1"/>
              </p:cNvSpPr>
              <p:nvPr/>
            </p:nvSpPr>
            <p:spPr bwMode="auto">
              <a:xfrm>
                <a:off x="-1" y="0"/>
                <a:ext cx="1406" cy="1402"/>
              </a:xfrm>
              <a:prstGeom prst="ellipse">
                <a:avLst/>
              </a:prstGeom>
              <a:gradFill rotWithShape="1">
                <a:gsLst>
                  <a:gs pos="0">
                    <a:srgbClr val="E1E1E1"/>
                  </a:gs>
                  <a:gs pos="100000">
                    <a:srgbClr val="B2B2B2"/>
                  </a:gs>
                </a:gsLst>
                <a:lin ang="5400000" scaled="1"/>
              </a:gradFill>
              <a:ln w="9525">
                <a:noFill/>
                <a:round/>
                <a:headEnd/>
                <a:tailEnd/>
              </a:ln>
            </p:spPr>
            <p:txBody>
              <a:bodyPr wrap="none" anchor="ctr"/>
              <a:lstStyle/>
              <a:p>
                <a:endParaRPr lang="zh-CN" altLang="en-US" sz="2399">
                  <a:latin typeface="Arial" charset="0"/>
                </a:endParaRPr>
              </a:p>
            </p:txBody>
          </p:sp>
          <p:sp>
            <p:nvSpPr>
              <p:cNvPr id="92190" name="Oval 19"/>
              <p:cNvSpPr>
                <a:spLocks noChangeArrowheads="1"/>
              </p:cNvSpPr>
              <p:nvPr/>
            </p:nvSpPr>
            <p:spPr bwMode="auto">
              <a:xfrm>
                <a:off x="278" y="176"/>
                <a:ext cx="236" cy="235"/>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grpSp>
        <p:sp>
          <p:nvSpPr>
            <p:cNvPr id="92188" name="Freeform 20"/>
            <p:cNvSpPr>
              <a:spLocks/>
            </p:cNvSpPr>
            <p:nvPr/>
          </p:nvSpPr>
          <p:spPr bwMode="auto">
            <a:xfrm>
              <a:off x="90" y="20"/>
              <a:ext cx="998"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35 w 4756"/>
                <a:gd name="T19" fmla="*/ 141 h 1576"/>
                <a:gd name="T20" fmla="*/ 154 w 4756"/>
                <a:gd name="T21" fmla="*/ 124 h 1576"/>
                <a:gd name="T22" fmla="*/ 175 w 4756"/>
                <a:gd name="T23" fmla="*/ 108 h 1576"/>
                <a:gd name="T24" fmla="*/ 196 w 4756"/>
                <a:gd name="T25" fmla="*/ 92 h 1576"/>
                <a:gd name="T26" fmla="*/ 218 w 4756"/>
                <a:gd name="T27" fmla="*/ 79 h 1576"/>
                <a:gd name="T28" fmla="*/ 241 w 4756"/>
                <a:gd name="T29" fmla="*/ 66 h 1576"/>
                <a:gd name="T30" fmla="*/ 264 w 4756"/>
                <a:gd name="T31" fmla="*/ 53 h 1576"/>
                <a:gd name="T32" fmla="*/ 288 w 4756"/>
                <a:gd name="T33" fmla="*/ 42 h 1576"/>
                <a:gd name="T34" fmla="*/ 313 w 4756"/>
                <a:gd name="T35" fmla="*/ 33 h 1576"/>
                <a:gd name="T36" fmla="*/ 338 w 4756"/>
                <a:gd name="T37" fmla="*/ 24 h 1576"/>
                <a:gd name="T38" fmla="*/ 363 w 4756"/>
                <a:gd name="T39" fmla="*/ 17 h 1576"/>
                <a:gd name="T40" fmla="*/ 390 w 4756"/>
                <a:gd name="T41" fmla="*/ 11 h 1576"/>
                <a:gd name="T42" fmla="*/ 416 w 4756"/>
                <a:gd name="T43" fmla="*/ 6 h 1576"/>
                <a:gd name="T44" fmla="*/ 444 w 4756"/>
                <a:gd name="T45" fmla="*/ 3 h 1576"/>
                <a:gd name="T46" fmla="*/ 471 w 4756"/>
                <a:gd name="T47" fmla="*/ 0 h 1576"/>
                <a:gd name="T48" fmla="*/ 499 w 4756"/>
                <a:gd name="T49" fmla="*/ 0 h 1576"/>
                <a:gd name="T50" fmla="*/ 527 w 4756"/>
                <a:gd name="T51" fmla="*/ 0 h 1576"/>
                <a:gd name="T52" fmla="*/ 554 w 4756"/>
                <a:gd name="T53" fmla="*/ 3 h 1576"/>
                <a:gd name="T54" fmla="*/ 582 w 4756"/>
                <a:gd name="T55" fmla="*/ 6 h 1576"/>
                <a:gd name="T56" fmla="*/ 608 w 4756"/>
                <a:gd name="T57" fmla="*/ 11 h 1576"/>
                <a:gd name="T58" fmla="*/ 635 w 4756"/>
                <a:gd name="T59" fmla="*/ 17 h 1576"/>
                <a:gd name="T60" fmla="*/ 660 w 4756"/>
                <a:gd name="T61" fmla="*/ 24 h 1576"/>
                <a:gd name="T62" fmla="*/ 685 w 4756"/>
                <a:gd name="T63" fmla="*/ 33 h 1576"/>
                <a:gd name="T64" fmla="*/ 710 w 4756"/>
                <a:gd name="T65" fmla="*/ 42 h 1576"/>
                <a:gd name="T66" fmla="*/ 734 w 4756"/>
                <a:gd name="T67" fmla="*/ 53 h 1576"/>
                <a:gd name="T68" fmla="*/ 757 w 4756"/>
                <a:gd name="T69" fmla="*/ 66 h 1576"/>
                <a:gd name="T70" fmla="*/ 780 w 4756"/>
                <a:gd name="T71" fmla="*/ 79 h 1576"/>
                <a:gd name="T72" fmla="*/ 802 w 4756"/>
                <a:gd name="T73" fmla="*/ 92 h 1576"/>
                <a:gd name="T74" fmla="*/ 823 w 4756"/>
                <a:gd name="T75" fmla="*/ 108 h 1576"/>
                <a:gd name="T76" fmla="*/ 844 w 4756"/>
                <a:gd name="T77" fmla="*/ 124 h 1576"/>
                <a:gd name="T78" fmla="*/ 863 w 4756"/>
                <a:gd name="T79" fmla="*/ 141 h 1576"/>
                <a:gd name="T80" fmla="*/ 882 w 4756"/>
                <a:gd name="T81" fmla="*/ 159 h 1576"/>
                <a:gd name="T82" fmla="*/ 900 w 4756"/>
                <a:gd name="T83" fmla="*/ 178 h 1576"/>
                <a:gd name="T84" fmla="*/ 917 w 4756"/>
                <a:gd name="T85" fmla="*/ 197 h 1576"/>
                <a:gd name="T86" fmla="*/ 933 w 4756"/>
                <a:gd name="T87" fmla="*/ 218 h 1576"/>
                <a:gd name="T88" fmla="*/ 948 w 4756"/>
                <a:gd name="T89" fmla="*/ 239 h 1576"/>
                <a:gd name="T90" fmla="*/ 962 w 4756"/>
                <a:gd name="T91" fmla="*/ 261 h 1576"/>
                <a:gd name="T92" fmla="*/ 975 w 4756"/>
                <a:gd name="T93" fmla="*/ 284 h 1576"/>
                <a:gd name="T94" fmla="*/ 988 w 4756"/>
                <a:gd name="T95" fmla="*/ 307 h 1576"/>
                <a:gd name="T96" fmla="*/ 998 w 4756"/>
                <a:gd name="T97" fmla="*/ 331 h 15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56"/>
                <a:gd name="T148" fmla="*/ 0 h 1576"/>
                <a:gd name="T149" fmla="*/ 4756 w 4756"/>
                <a:gd name="T150" fmla="*/ 1576 h 15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w="9525">
              <a:noFill/>
              <a:round/>
              <a:headEnd/>
              <a:tailEnd/>
            </a:ln>
          </p:spPr>
          <p:txBody>
            <a:bodyPr/>
            <a:lstStyle/>
            <a:p>
              <a:endParaRPr lang="zh-CN" altLang="en-US" sz="2399"/>
            </a:p>
          </p:txBody>
        </p:sp>
      </p:grpSp>
      <p:grpSp>
        <p:nvGrpSpPr>
          <p:cNvPr id="311612" name="Group 316"/>
          <p:cNvGrpSpPr>
            <a:grpSpLocks/>
          </p:cNvGrpSpPr>
          <p:nvPr/>
        </p:nvGrpSpPr>
        <p:grpSpPr bwMode="auto">
          <a:xfrm>
            <a:off x="6258934" y="2890474"/>
            <a:ext cx="2143521" cy="2310687"/>
            <a:chOff x="0" y="0"/>
            <a:chExt cx="1212" cy="1387"/>
          </a:xfrm>
        </p:grpSpPr>
        <p:sp>
          <p:nvSpPr>
            <p:cNvPr id="92181" name="Oval 22"/>
            <p:cNvSpPr>
              <a:spLocks noChangeArrowheads="1"/>
            </p:cNvSpPr>
            <p:nvPr/>
          </p:nvSpPr>
          <p:spPr bwMode="auto">
            <a:xfrm>
              <a:off x="0" y="885"/>
              <a:ext cx="1212"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grpSp>
          <p:nvGrpSpPr>
            <p:cNvPr id="92182" name="Group 318"/>
            <p:cNvGrpSpPr>
              <a:grpSpLocks/>
            </p:cNvGrpSpPr>
            <p:nvPr/>
          </p:nvGrpSpPr>
          <p:grpSpPr bwMode="auto">
            <a:xfrm>
              <a:off x="10" y="0"/>
              <a:ext cx="1170" cy="1166"/>
              <a:chOff x="0" y="0"/>
              <a:chExt cx="1406" cy="1402"/>
            </a:xfrm>
          </p:grpSpPr>
          <p:sp>
            <p:nvSpPr>
              <p:cNvPr id="92184" name="Oval 24"/>
              <p:cNvSpPr>
                <a:spLocks noChangeArrowheads="1"/>
              </p:cNvSpPr>
              <p:nvPr/>
            </p:nvSpPr>
            <p:spPr bwMode="auto">
              <a:xfrm>
                <a:off x="-1" y="0"/>
                <a:ext cx="1406" cy="1402"/>
              </a:xfrm>
              <a:prstGeom prst="ellipse">
                <a:avLst/>
              </a:prstGeom>
              <a:gradFill rotWithShape="1">
                <a:gsLst>
                  <a:gs pos="0">
                    <a:srgbClr val="E1E1E1"/>
                  </a:gs>
                  <a:gs pos="100000">
                    <a:srgbClr val="B2B2B2"/>
                  </a:gs>
                </a:gsLst>
                <a:lin ang="5400000" scaled="1"/>
              </a:gradFill>
              <a:ln w="9525">
                <a:noFill/>
                <a:round/>
                <a:headEnd/>
                <a:tailEnd/>
              </a:ln>
            </p:spPr>
            <p:txBody>
              <a:bodyPr wrap="none" anchor="ctr"/>
              <a:lstStyle/>
              <a:p>
                <a:endParaRPr lang="zh-CN" altLang="en-US" sz="2399">
                  <a:latin typeface="Arial" charset="0"/>
                </a:endParaRPr>
              </a:p>
            </p:txBody>
          </p:sp>
          <p:sp>
            <p:nvSpPr>
              <p:cNvPr id="92185" name="Oval 25"/>
              <p:cNvSpPr>
                <a:spLocks noChangeArrowheads="1"/>
              </p:cNvSpPr>
              <p:nvPr/>
            </p:nvSpPr>
            <p:spPr bwMode="auto">
              <a:xfrm>
                <a:off x="278" y="176"/>
                <a:ext cx="236" cy="235"/>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grpSp>
        <p:sp>
          <p:nvSpPr>
            <p:cNvPr id="92183" name="Freeform 26"/>
            <p:cNvSpPr>
              <a:spLocks/>
            </p:cNvSpPr>
            <p:nvPr/>
          </p:nvSpPr>
          <p:spPr bwMode="auto">
            <a:xfrm>
              <a:off x="90" y="20"/>
              <a:ext cx="998"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35 w 4756"/>
                <a:gd name="T19" fmla="*/ 141 h 1576"/>
                <a:gd name="T20" fmla="*/ 154 w 4756"/>
                <a:gd name="T21" fmla="*/ 124 h 1576"/>
                <a:gd name="T22" fmla="*/ 175 w 4756"/>
                <a:gd name="T23" fmla="*/ 108 h 1576"/>
                <a:gd name="T24" fmla="*/ 196 w 4756"/>
                <a:gd name="T25" fmla="*/ 92 h 1576"/>
                <a:gd name="T26" fmla="*/ 218 w 4756"/>
                <a:gd name="T27" fmla="*/ 79 h 1576"/>
                <a:gd name="T28" fmla="*/ 241 w 4756"/>
                <a:gd name="T29" fmla="*/ 66 h 1576"/>
                <a:gd name="T30" fmla="*/ 264 w 4756"/>
                <a:gd name="T31" fmla="*/ 53 h 1576"/>
                <a:gd name="T32" fmla="*/ 288 w 4756"/>
                <a:gd name="T33" fmla="*/ 42 h 1576"/>
                <a:gd name="T34" fmla="*/ 313 w 4756"/>
                <a:gd name="T35" fmla="*/ 33 h 1576"/>
                <a:gd name="T36" fmla="*/ 338 w 4756"/>
                <a:gd name="T37" fmla="*/ 24 h 1576"/>
                <a:gd name="T38" fmla="*/ 363 w 4756"/>
                <a:gd name="T39" fmla="*/ 17 h 1576"/>
                <a:gd name="T40" fmla="*/ 390 w 4756"/>
                <a:gd name="T41" fmla="*/ 11 h 1576"/>
                <a:gd name="T42" fmla="*/ 416 w 4756"/>
                <a:gd name="T43" fmla="*/ 6 h 1576"/>
                <a:gd name="T44" fmla="*/ 444 w 4756"/>
                <a:gd name="T45" fmla="*/ 3 h 1576"/>
                <a:gd name="T46" fmla="*/ 471 w 4756"/>
                <a:gd name="T47" fmla="*/ 0 h 1576"/>
                <a:gd name="T48" fmla="*/ 499 w 4756"/>
                <a:gd name="T49" fmla="*/ 0 h 1576"/>
                <a:gd name="T50" fmla="*/ 527 w 4756"/>
                <a:gd name="T51" fmla="*/ 0 h 1576"/>
                <a:gd name="T52" fmla="*/ 554 w 4756"/>
                <a:gd name="T53" fmla="*/ 3 h 1576"/>
                <a:gd name="T54" fmla="*/ 582 w 4756"/>
                <a:gd name="T55" fmla="*/ 6 h 1576"/>
                <a:gd name="T56" fmla="*/ 608 w 4756"/>
                <a:gd name="T57" fmla="*/ 11 h 1576"/>
                <a:gd name="T58" fmla="*/ 635 w 4756"/>
                <a:gd name="T59" fmla="*/ 17 h 1576"/>
                <a:gd name="T60" fmla="*/ 660 w 4756"/>
                <a:gd name="T61" fmla="*/ 24 h 1576"/>
                <a:gd name="T62" fmla="*/ 685 w 4756"/>
                <a:gd name="T63" fmla="*/ 33 h 1576"/>
                <a:gd name="T64" fmla="*/ 710 w 4756"/>
                <a:gd name="T65" fmla="*/ 42 h 1576"/>
                <a:gd name="T66" fmla="*/ 734 w 4756"/>
                <a:gd name="T67" fmla="*/ 53 h 1576"/>
                <a:gd name="T68" fmla="*/ 757 w 4756"/>
                <a:gd name="T69" fmla="*/ 66 h 1576"/>
                <a:gd name="T70" fmla="*/ 780 w 4756"/>
                <a:gd name="T71" fmla="*/ 79 h 1576"/>
                <a:gd name="T72" fmla="*/ 802 w 4756"/>
                <a:gd name="T73" fmla="*/ 92 h 1576"/>
                <a:gd name="T74" fmla="*/ 823 w 4756"/>
                <a:gd name="T75" fmla="*/ 108 h 1576"/>
                <a:gd name="T76" fmla="*/ 844 w 4756"/>
                <a:gd name="T77" fmla="*/ 124 h 1576"/>
                <a:gd name="T78" fmla="*/ 863 w 4756"/>
                <a:gd name="T79" fmla="*/ 141 h 1576"/>
                <a:gd name="T80" fmla="*/ 882 w 4756"/>
                <a:gd name="T81" fmla="*/ 159 h 1576"/>
                <a:gd name="T82" fmla="*/ 900 w 4756"/>
                <a:gd name="T83" fmla="*/ 178 h 1576"/>
                <a:gd name="T84" fmla="*/ 917 w 4756"/>
                <a:gd name="T85" fmla="*/ 197 h 1576"/>
                <a:gd name="T86" fmla="*/ 933 w 4756"/>
                <a:gd name="T87" fmla="*/ 218 h 1576"/>
                <a:gd name="T88" fmla="*/ 948 w 4756"/>
                <a:gd name="T89" fmla="*/ 239 h 1576"/>
                <a:gd name="T90" fmla="*/ 962 w 4756"/>
                <a:gd name="T91" fmla="*/ 261 h 1576"/>
                <a:gd name="T92" fmla="*/ 975 w 4756"/>
                <a:gd name="T93" fmla="*/ 284 h 1576"/>
                <a:gd name="T94" fmla="*/ 988 w 4756"/>
                <a:gd name="T95" fmla="*/ 307 h 1576"/>
                <a:gd name="T96" fmla="*/ 998 w 4756"/>
                <a:gd name="T97" fmla="*/ 331 h 15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56"/>
                <a:gd name="T148" fmla="*/ 0 h 1576"/>
                <a:gd name="T149" fmla="*/ 4756 w 4756"/>
                <a:gd name="T150" fmla="*/ 1576 h 15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w="9525">
              <a:noFill/>
              <a:round/>
              <a:headEnd/>
              <a:tailEnd/>
            </a:ln>
          </p:spPr>
          <p:txBody>
            <a:bodyPr/>
            <a:lstStyle/>
            <a:p>
              <a:endParaRPr lang="zh-CN" altLang="en-US" sz="2399"/>
            </a:p>
          </p:txBody>
        </p:sp>
      </p:grpSp>
      <p:sp>
        <p:nvSpPr>
          <p:cNvPr id="311618" name="Oval 27"/>
          <p:cNvSpPr>
            <a:spLocks noChangeArrowheads="1"/>
          </p:cNvSpPr>
          <p:nvPr/>
        </p:nvSpPr>
        <p:spPr bwMode="auto">
          <a:xfrm>
            <a:off x="7101107" y="4949357"/>
            <a:ext cx="2613276" cy="1019919"/>
          </a:xfrm>
          <a:prstGeom prst="ellipse">
            <a:avLst/>
          </a:prstGeom>
          <a:gradFill rotWithShape="1">
            <a:gsLst>
              <a:gs pos="0">
                <a:srgbClr val="000000">
                  <a:alpha val="50000"/>
                </a:srgbClr>
              </a:gs>
              <a:gs pos="100000">
                <a:srgbClr val="FFFFFF">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grpSp>
        <p:nvGrpSpPr>
          <p:cNvPr id="311619" name="Group 323"/>
          <p:cNvGrpSpPr>
            <a:grpSpLocks/>
          </p:cNvGrpSpPr>
          <p:nvPr/>
        </p:nvGrpSpPr>
        <p:grpSpPr bwMode="auto">
          <a:xfrm>
            <a:off x="7122267" y="3518931"/>
            <a:ext cx="2522288" cy="2367819"/>
            <a:chOff x="0" y="0"/>
            <a:chExt cx="1192" cy="1187"/>
          </a:xfrm>
        </p:grpSpPr>
        <p:grpSp>
          <p:nvGrpSpPr>
            <p:cNvPr id="92176" name="Group 324"/>
            <p:cNvGrpSpPr>
              <a:grpSpLocks/>
            </p:cNvGrpSpPr>
            <p:nvPr/>
          </p:nvGrpSpPr>
          <p:grpSpPr bwMode="auto">
            <a:xfrm>
              <a:off x="0" y="0"/>
              <a:ext cx="1192" cy="1187"/>
              <a:chOff x="0" y="0"/>
              <a:chExt cx="1406" cy="1402"/>
            </a:xfrm>
          </p:grpSpPr>
          <p:sp>
            <p:nvSpPr>
              <p:cNvPr id="92179" name="Oval 30"/>
              <p:cNvSpPr>
                <a:spLocks noChangeArrowheads="1"/>
              </p:cNvSpPr>
              <p:nvPr/>
            </p:nvSpPr>
            <p:spPr bwMode="auto">
              <a:xfrm>
                <a:off x="0" y="0"/>
                <a:ext cx="1406" cy="1402"/>
              </a:xfrm>
              <a:prstGeom prst="ellipse">
                <a:avLst/>
              </a:prstGeom>
              <a:gradFill rotWithShape="1">
                <a:gsLst>
                  <a:gs pos="0">
                    <a:srgbClr val="2180C1"/>
                  </a:gs>
                  <a:gs pos="100000">
                    <a:srgbClr val="0846AC"/>
                  </a:gs>
                </a:gsLst>
                <a:lin ang="5400000" scaled="1"/>
              </a:gradFill>
              <a:ln w="9525">
                <a:noFill/>
                <a:round/>
                <a:headEnd/>
                <a:tailEnd/>
              </a:ln>
            </p:spPr>
            <p:txBody>
              <a:bodyPr wrap="none" anchor="ctr"/>
              <a:lstStyle/>
              <a:p>
                <a:endParaRPr lang="zh-CN" altLang="en-US" sz="2399">
                  <a:latin typeface="Arial" charset="0"/>
                </a:endParaRPr>
              </a:p>
            </p:txBody>
          </p:sp>
          <p:sp>
            <p:nvSpPr>
              <p:cNvPr id="92180" name="Oval 31"/>
              <p:cNvSpPr>
                <a:spLocks noChangeArrowheads="1"/>
              </p:cNvSpPr>
              <p:nvPr/>
            </p:nvSpPr>
            <p:spPr bwMode="auto">
              <a:xfrm>
                <a:off x="278" y="176"/>
                <a:ext cx="236" cy="235"/>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grpSp>
        <p:sp>
          <p:nvSpPr>
            <p:cNvPr id="92177" name="Text Box 32"/>
            <p:cNvSpPr txBox="1">
              <a:spLocks noChangeArrowheads="1"/>
            </p:cNvSpPr>
            <p:nvPr/>
          </p:nvSpPr>
          <p:spPr bwMode="auto">
            <a:xfrm>
              <a:off x="228" y="370"/>
              <a:ext cx="733" cy="458"/>
            </a:xfrm>
            <a:prstGeom prst="rect">
              <a:avLst/>
            </a:prstGeom>
            <a:noFill/>
            <a:ln w="9525">
              <a:noFill/>
              <a:miter lim="800000"/>
              <a:headEnd/>
              <a:tailEnd/>
            </a:ln>
          </p:spPr>
          <p:txBody>
            <a:bodyPr wrap="none">
              <a:spAutoFit/>
            </a:bodyPr>
            <a:lstStyle/>
            <a:p>
              <a:pPr algn="ctr"/>
              <a:r>
                <a:rPr lang="zh-CN" altLang="en-US" sz="2666" b="1">
                  <a:solidFill>
                    <a:srgbClr val="F8F8F8"/>
                  </a:solidFill>
                  <a:latin typeface="Arial" charset="0"/>
                </a:rPr>
                <a:t>单击此处</a:t>
              </a:r>
            </a:p>
            <a:p>
              <a:pPr algn="ctr"/>
              <a:r>
                <a:rPr lang="zh-CN" altLang="en-US" sz="2666" b="1">
                  <a:solidFill>
                    <a:srgbClr val="F8F8F8"/>
                  </a:solidFill>
                  <a:latin typeface="Arial" charset="0"/>
                </a:rPr>
                <a:t>添加文字</a:t>
              </a:r>
            </a:p>
          </p:txBody>
        </p:sp>
        <p:sp>
          <p:nvSpPr>
            <p:cNvPr id="92178" name="Freeform 33"/>
            <p:cNvSpPr>
              <a:spLocks/>
            </p:cNvSpPr>
            <p:nvPr/>
          </p:nvSpPr>
          <p:spPr bwMode="auto">
            <a:xfrm>
              <a:off x="82" y="20"/>
              <a:ext cx="1017" cy="337"/>
            </a:xfrm>
            <a:custGeom>
              <a:avLst/>
              <a:gdLst>
                <a:gd name="T0" fmla="*/ 0 w 4756"/>
                <a:gd name="T1" fmla="*/ 337 h 1576"/>
                <a:gd name="T2" fmla="*/ 11 w 4756"/>
                <a:gd name="T3" fmla="*/ 313 h 1576"/>
                <a:gd name="T4" fmla="*/ 23 w 4756"/>
                <a:gd name="T5" fmla="*/ 289 h 1576"/>
                <a:gd name="T6" fmla="*/ 36 w 4756"/>
                <a:gd name="T7" fmla="*/ 266 h 1576"/>
                <a:gd name="T8" fmla="*/ 51 w 4756"/>
                <a:gd name="T9" fmla="*/ 243 h 1576"/>
                <a:gd name="T10" fmla="*/ 66 w 4756"/>
                <a:gd name="T11" fmla="*/ 222 h 1576"/>
                <a:gd name="T12" fmla="*/ 83 w 4756"/>
                <a:gd name="T13" fmla="*/ 201 h 1576"/>
                <a:gd name="T14" fmla="*/ 100 w 4756"/>
                <a:gd name="T15" fmla="*/ 181 h 1576"/>
                <a:gd name="T16" fmla="*/ 118 w 4756"/>
                <a:gd name="T17" fmla="*/ 162 h 1576"/>
                <a:gd name="T18" fmla="*/ 137 w 4756"/>
                <a:gd name="T19" fmla="*/ 143 h 1576"/>
                <a:gd name="T20" fmla="*/ 157 w 4756"/>
                <a:gd name="T21" fmla="*/ 126 h 1576"/>
                <a:gd name="T22" fmla="*/ 178 w 4756"/>
                <a:gd name="T23" fmla="*/ 109 h 1576"/>
                <a:gd name="T24" fmla="*/ 200 w 4756"/>
                <a:gd name="T25" fmla="*/ 94 h 1576"/>
                <a:gd name="T26" fmla="*/ 222 w 4756"/>
                <a:gd name="T27" fmla="*/ 80 h 1576"/>
                <a:gd name="T28" fmla="*/ 245 w 4756"/>
                <a:gd name="T29" fmla="*/ 67 h 1576"/>
                <a:gd name="T30" fmla="*/ 269 w 4756"/>
                <a:gd name="T31" fmla="*/ 54 h 1576"/>
                <a:gd name="T32" fmla="*/ 294 w 4756"/>
                <a:gd name="T33" fmla="*/ 43 h 1576"/>
                <a:gd name="T34" fmla="*/ 319 w 4756"/>
                <a:gd name="T35" fmla="*/ 33 h 1576"/>
                <a:gd name="T36" fmla="*/ 344 w 4756"/>
                <a:gd name="T37" fmla="*/ 25 h 1576"/>
                <a:gd name="T38" fmla="*/ 370 w 4756"/>
                <a:gd name="T39" fmla="*/ 17 h 1576"/>
                <a:gd name="T40" fmla="*/ 397 w 4756"/>
                <a:gd name="T41" fmla="*/ 11 h 1576"/>
                <a:gd name="T42" fmla="*/ 424 w 4756"/>
                <a:gd name="T43" fmla="*/ 6 h 1576"/>
                <a:gd name="T44" fmla="*/ 452 w 4756"/>
                <a:gd name="T45" fmla="*/ 3 h 1576"/>
                <a:gd name="T46" fmla="*/ 480 w 4756"/>
                <a:gd name="T47" fmla="*/ 0 h 1576"/>
                <a:gd name="T48" fmla="*/ 509 w 4756"/>
                <a:gd name="T49" fmla="*/ 0 h 1576"/>
                <a:gd name="T50" fmla="*/ 537 w 4756"/>
                <a:gd name="T51" fmla="*/ 0 h 1576"/>
                <a:gd name="T52" fmla="*/ 565 w 4756"/>
                <a:gd name="T53" fmla="*/ 3 h 1576"/>
                <a:gd name="T54" fmla="*/ 593 w 4756"/>
                <a:gd name="T55" fmla="*/ 6 h 1576"/>
                <a:gd name="T56" fmla="*/ 620 w 4756"/>
                <a:gd name="T57" fmla="*/ 11 h 1576"/>
                <a:gd name="T58" fmla="*/ 647 w 4756"/>
                <a:gd name="T59" fmla="*/ 17 h 1576"/>
                <a:gd name="T60" fmla="*/ 673 w 4756"/>
                <a:gd name="T61" fmla="*/ 25 h 1576"/>
                <a:gd name="T62" fmla="*/ 698 w 4756"/>
                <a:gd name="T63" fmla="*/ 33 h 1576"/>
                <a:gd name="T64" fmla="*/ 723 w 4756"/>
                <a:gd name="T65" fmla="*/ 43 h 1576"/>
                <a:gd name="T66" fmla="*/ 748 w 4756"/>
                <a:gd name="T67" fmla="*/ 54 h 1576"/>
                <a:gd name="T68" fmla="*/ 772 w 4756"/>
                <a:gd name="T69" fmla="*/ 67 h 1576"/>
                <a:gd name="T70" fmla="*/ 795 w 4756"/>
                <a:gd name="T71" fmla="*/ 80 h 1576"/>
                <a:gd name="T72" fmla="*/ 817 w 4756"/>
                <a:gd name="T73" fmla="*/ 94 h 1576"/>
                <a:gd name="T74" fmla="*/ 839 w 4756"/>
                <a:gd name="T75" fmla="*/ 109 h 1576"/>
                <a:gd name="T76" fmla="*/ 860 w 4756"/>
                <a:gd name="T77" fmla="*/ 126 h 1576"/>
                <a:gd name="T78" fmla="*/ 880 w 4756"/>
                <a:gd name="T79" fmla="*/ 143 h 1576"/>
                <a:gd name="T80" fmla="*/ 899 w 4756"/>
                <a:gd name="T81" fmla="*/ 162 h 1576"/>
                <a:gd name="T82" fmla="*/ 917 w 4756"/>
                <a:gd name="T83" fmla="*/ 181 h 1576"/>
                <a:gd name="T84" fmla="*/ 934 w 4756"/>
                <a:gd name="T85" fmla="*/ 201 h 1576"/>
                <a:gd name="T86" fmla="*/ 951 w 4756"/>
                <a:gd name="T87" fmla="*/ 222 h 1576"/>
                <a:gd name="T88" fmla="*/ 966 w 4756"/>
                <a:gd name="T89" fmla="*/ 243 h 1576"/>
                <a:gd name="T90" fmla="*/ 981 w 4756"/>
                <a:gd name="T91" fmla="*/ 266 h 1576"/>
                <a:gd name="T92" fmla="*/ 994 w 4756"/>
                <a:gd name="T93" fmla="*/ 289 h 1576"/>
                <a:gd name="T94" fmla="*/ 1006 w 4756"/>
                <a:gd name="T95" fmla="*/ 313 h 1576"/>
                <a:gd name="T96" fmla="*/ 1017 w 4756"/>
                <a:gd name="T97" fmla="*/ 337 h 15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56"/>
                <a:gd name="T148" fmla="*/ 0 h 1576"/>
                <a:gd name="T149" fmla="*/ 4756 w 4756"/>
                <a:gd name="T150" fmla="*/ 1576 h 15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w="9525">
              <a:noFill/>
              <a:round/>
              <a:headEnd/>
              <a:tailEnd/>
            </a:ln>
          </p:spPr>
          <p:txBody>
            <a:bodyPr/>
            <a:lstStyle/>
            <a:p>
              <a:endParaRPr lang="zh-CN" altLang="en-US" sz="2399"/>
            </a:p>
          </p:txBody>
        </p:sp>
      </p:grpSp>
      <p:sp>
        <p:nvSpPr>
          <p:cNvPr id="311625" name="Text Box 34"/>
          <p:cNvSpPr txBox="1">
            <a:spLocks noChangeArrowheads="1"/>
          </p:cNvSpPr>
          <p:nvPr/>
        </p:nvSpPr>
        <p:spPr bwMode="auto">
          <a:xfrm>
            <a:off x="6428216" y="3231154"/>
            <a:ext cx="1728782" cy="338426"/>
          </a:xfrm>
          <a:prstGeom prst="rect">
            <a:avLst/>
          </a:prstGeom>
          <a:noFill/>
          <a:ln w="9525">
            <a:noFill/>
            <a:miter lim="800000"/>
            <a:headEnd/>
            <a:tailEnd/>
          </a:ln>
        </p:spPr>
        <p:txBody>
          <a:bodyPr>
            <a:spAutoFit/>
          </a:bodyPr>
          <a:lstStyle/>
          <a:p>
            <a:pPr algn="ctr"/>
            <a:r>
              <a:rPr lang="zh-CN" altLang="en-US" sz="1599" b="1">
                <a:latin typeface="Arial" charset="0"/>
              </a:rPr>
              <a:t>单击添加文字</a:t>
            </a:r>
          </a:p>
        </p:txBody>
      </p:sp>
      <p:sp>
        <p:nvSpPr>
          <p:cNvPr id="311626" name="Text Box 35"/>
          <p:cNvSpPr txBox="1">
            <a:spLocks noChangeArrowheads="1"/>
          </p:cNvSpPr>
          <p:nvPr/>
        </p:nvSpPr>
        <p:spPr bwMode="auto">
          <a:xfrm>
            <a:off x="8537880" y="3231153"/>
            <a:ext cx="1921340" cy="338426"/>
          </a:xfrm>
          <a:prstGeom prst="rect">
            <a:avLst/>
          </a:prstGeom>
          <a:noFill/>
          <a:ln w="9525">
            <a:noFill/>
            <a:miter lim="800000"/>
            <a:headEnd/>
            <a:tailEnd/>
          </a:ln>
        </p:spPr>
        <p:txBody>
          <a:bodyPr>
            <a:spAutoFit/>
          </a:bodyPr>
          <a:lstStyle/>
          <a:p>
            <a:pPr algn="ctr" latinLnBrk="1"/>
            <a:r>
              <a:rPr lang="zh-CN" altLang="en-US" sz="1599" b="1">
                <a:latin typeface="Arial" charset="0"/>
              </a:rPr>
              <a:t>单击添加文字</a:t>
            </a:r>
          </a:p>
        </p:txBody>
      </p:sp>
      <p:sp>
        <p:nvSpPr>
          <p:cNvPr id="311627" name="Text Box 36"/>
          <p:cNvSpPr txBox="1">
            <a:spLocks noChangeArrowheads="1"/>
          </p:cNvSpPr>
          <p:nvPr/>
        </p:nvSpPr>
        <p:spPr bwMode="auto">
          <a:xfrm>
            <a:off x="5708770" y="2590001"/>
            <a:ext cx="1631446" cy="338426"/>
          </a:xfrm>
          <a:prstGeom prst="rect">
            <a:avLst/>
          </a:prstGeom>
          <a:noFill/>
          <a:ln w="9525">
            <a:noFill/>
            <a:miter lim="800000"/>
            <a:headEnd/>
            <a:tailEnd/>
          </a:ln>
        </p:spPr>
        <p:txBody>
          <a:bodyPr>
            <a:spAutoFit/>
          </a:bodyPr>
          <a:lstStyle/>
          <a:p>
            <a:pPr algn="ctr"/>
            <a:r>
              <a:rPr lang="zh-CN" altLang="en-US" sz="1599" b="1">
                <a:solidFill>
                  <a:srgbClr val="FFFFFF"/>
                </a:solidFill>
                <a:latin typeface="Arial" charset="0"/>
              </a:rPr>
              <a:t>单击添加文字</a:t>
            </a:r>
            <a:endParaRPr lang="zh-CN" altLang="en-US" sz="1333">
              <a:solidFill>
                <a:srgbClr val="FFFFFF"/>
              </a:solidFill>
              <a:latin typeface="Arial" charset="0"/>
            </a:endParaRPr>
          </a:p>
        </p:txBody>
      </p:sp>
      <p:sp>
        <p:nvSpPr>
          <p:cNvPr id="311628" name="Text Box 37"/>
          <p:cNvSpPr txBox="1">
            <a:spLocks noChangeArrowheads="1"/>
          </p:cNvSpPr>
          <p:nvPr/>
        </p:nvSpPr>
        <p:spPr bwMode="auto">
          <a:xfrm>
            <a:off x="7627995" y="2590001"/>
            <a:ext cx="1631447" cy="338426"/>
          </a:xfrm>
          <a:prstGeom prst="rect">
            <a:avLst/>
          </a:prstGeom>
          <a:noFill/>
          <a:ln w="9525">
            <a:noFill/>
            <a:miter lim="800000"/>
            <a:headEnd/>
            <a:tailEnd/>
          </a:ln>
        </p:spPr>
        <p:txBody>
          <a:bodyPr>
            <a:spAutoFit/>
          </a:bodyPr>
          <a:lstStyle/>
          <a:p>
            <a:pPr algn="ctr"/>
            <a:r>
              <a:rPr lang="zh-CN" altLang="en-US" sz="1599" b="1">
                <a:solidFill>
                  <a:srgbClr val="FFFFFF"/>
                </a:solidFill>
                <a:latin typeface="Arial" charset="0"/>
              </a:rPr>
              <a:t>单击添加文字</a:t>
            </a:r>
          </a:p>
        </p:txBody>
      </p:sp>
      <p:sp>
        <p:nvSpPr>
          <p:cNvPr id="311629" name="Text Box 38"/>
          <p:cNvSpPr txBox="1">
            <a:spLocks noChangeArrowheads="1"/>
          </p:cNvSpPr>
          <p:nvPr/>
        </p:nvSpPr>
        <p:spPr bwMode="auto">
          <a:xfrm>
            <a:off x="9500666" y="2590001"/>
            <a:ext cx="1631446" cy="338426"/>
          </a:xfrm>
          <a:prstGeom prst="rect">
            <a:avLst/>
          </a:prstGeom>
          <a:noFill/>
          <a:ln w="9525">
            <a:noFill/>
            <a:miter lim="800000"/>
            <a:headEnd/>
            <a:tailEnd/>
          </a:ln>
        </p:spPr>
        <p:txBody>
          <a:bodyPr>
            <a:spAutoFit/>
          </a:bodyPr>
          <a:lstStyle/>
          <a:p>
            <a:pPr algn="ctr"/>
            <a:r>
              <a:rPr lang="zh-CN" altLang="en-US" sz="1599" b="1">
                <a:solidFill>
                  <a:srgbClr val="FFFFFF"/>
                </a:solidFill>
                <a:latin typeface="Arial" charset="0"/>
              </a:rPr>
              <a:t>单击添加文字</a:t>
            </a:r>
            <a:endParaRPr lang="zh-CN" altLang="en-US" sz="1333">
              <a:solidFill>
                <a:srgbClr val="FFFFFF"/>
              </a:solidFill>
              <a:latin typeface="Arial" charset="0"/>
            </a:endParaRPr>
          </a:p>
        </p:txBody>
      </p:sp>
      <p:sp>
        <p:nvSpPr>
          <p:cNvPr id="311630" name="Rectangle 39"/>
          <p:cNvSpPr>
            <a:spLocks noChangeArrowheads="1"/>
          </p:cNvSpPr>
          <p:nvPr/>
        </p:nvSpPr>
        <p:spPr bwMode="auto">
          <a:xfrm>
            <a:off x="1049309" y="2008097"/>
            <a:ext cx="4031005" cy="420564"/>
          </a:xfrm>
          <a:prstGeom prst="rect">
            <a:avLst/>
          </a:prstGeom>
          <a:noFill/>
          <a:ln w="9525">
            <a:noFill/>
            <a:miter lim="800000"/>
            <a:headEnd/>
            <a:tailEnd/>
          </a:ln>
        </p:spPr>
        <p:txBody>
          <a:bodyPr>
            <a:spAutoFit/>
          </a:bodyPr>
          <a:lstStyle/>
          <a:p>
            <a:r>
              <a:rPr lang="zh-CN" altLang="en-US" sz="2133" b="1">
                <a:solidFill>
                  <a:srgbClr val="285376"/>
                </a:solidFill>
                <a:latin typeface="宋体" charset="-122"/>
                <a:ea typeface="宋体" charset="-122"/>
              </a:rPr>
              <a:t>单击此处添加标题文字</a:t>
            </a:r>
          </a:p>
        </p:txBody>
      </p:sp>
      <p:sp>
        <p:nvSpPr>
          <p:cNvPr id="311631" name="Rectangle 40"/>
          <p:cNvSpPr>
            <a:spLocks noChangeArrowheads="1"/>
          </p:cNvSpPr>
          <p:nvPr/>
        </p:nvSpPr>
        <p:spPr bwMode="auto">
          <a:xfrm>
            <a:off x="1049309" y="2369935"/>
            <a:ext cx="4031005" cy="1035989"/>
          </a:xfrm>
          <a:prstGeom prst="rect">
            <a:avLst/>
          </a:prstGeom>
          <a:noFill/>
          <a:ln w="9525">
            <a:noFill/>
            <a:miter lim="800000"/>
            <a:headEnd/>
            <a:tailEnd/>
          </a:ln>
        </p:spPr>
        <p:txBody>
          <a:bodyPr>
            <a:spAutoFit/>
          </a:bodyPr>
          <a:lstStyle/>
          <a:p>
            <a:pPr>
              <a:lnSpc>
                <a:spcPct val="120000"/>
              </a:lnSpc>
              <a:spcBef>
                <a:spcPct val="50000"/>
              </a:spcBef>
            </a:pPr>
            <a:r>
              <a:rPr lang="zh-CN" altLang="en-US" sz="1333">
                <a:latin typeface="宋体" charset="-122"/>
                <a:ea typeface="宋体" charset="-122"/>
              </a:rPr>
              <a:t>单击此处添加文字内容   单击此处添加文字内容</a:t>
            </a:r>
          </a:p>
          <a:p>
            <a:pPr>
              <a:lnSpc>
                <a:spcPct val="120000"/>
              </a:lnSpc>
              <a:spcBef>
                <a:spcPct val="50000"/>
              </a:spcBef>
            </a:pPr>
            <a:r>
              <a:rPr lang="zh-CN" altLang="en-US" sz="1333">
                <a:latin typeface="宋体" charset="-122"/>
                <a:ea typeface="宋体" charset="-122"/>
              </a:rPr>
              <a:t>单击此处添加文字内容   单击此处添加文字内容</a:t>
            </a:r>
          </a:p>
          <a:p>
            <a:pPr>
              <a:lnSpc>
                <a:spcPct val="120000"/>
              </a:lnSpc>
              <a:spcBef>
                <a:spcPct val="50000"/>
              </a:spcBef>
            </a:pPr>
            <a:r>
              <a:rPr lang="zh-CN" altLang="en-US" sz="1333">
                <a:latin typeface="宋体" charset="-122"/>
                <a:ea typeface="宋体" charset="-122"/>
              </a:rPr>
              <a:t>单击此处添加文字内容   </a:t>
            </a:r>
          </a:p>
        </p:txBody>
      </p:sp>
      <p:sp>
        <p:nvSpPr>
          <p:cNvPr id="311632" name="Rectangle 41"/>
          <p:cNvSpPr>
            <a:spLocks noChangeArrowheads="1"/>
          </p:cNvSpPr>
          <p:nvPr/>
        </p:nvSpPr>
        <p:spPr bwMode="auto">
          <a:xfrm>
            <a:off x="1049309" y="3578179"/>
            <a:ext cx="4031005" cy="420564"/>
          </a:xfrm>
          <a:prstGeom prst="rect">
            <a:avLst/>
          </a:prstGeom>
          <a:noFill/>
          <a:ln w="9525">
            <a:noFill/>
            <a:miter lim="800000"/>
            <a:headEnd/>
            <a:tailEnd/>
          </a:ln>
        </p:spPr>
        <p:txBody>
          <a:bodyPr>
            <a:spAutoFit/>
          </a:bodyPr>
          <a:lstStyle/>
          <a:p>
            <a:r>
              <a:rPr lang="zh-CN" altLang="en-US" sz="2133" b="1">
                <a:solidFill>
                  <a:srgbClr val="5F5F5F"/>
                </a:solidFill>
                <a:latin typeface="宋体" charset="-122"/>
                <a:ea typeface="宋体" charset="-122"/>
              </a:rPr>
              <a:t>单击此处添加标题文字</a:t>
            </a:r>
          </a:p>
        </p:txBody>
      </p:sp>
      <p:sp>
        <p:nvSpPr>
          <p:cNvPr id="311633" name="Rectangle 42"/>
          <p:cNvSpPr>
            <a:spLocks noChangeArrowheads="1"/>
          </p:cNvSpPr>
          <p:nvPr/>
        </p:nvSpPr>
        <p:spPr bwMode="auto">
          <a:xfrm>
            <a:off x="1049309" y="3937902"/>
            <a:ext cx="4031005" cy="1035989"/>
          </a:xfrm>
          <a:prstGeom prst="rect">
            <a:avLst/>
          </a:prstGeom>
          <a:noFill/>
          <a:ln w="9525">
            <a:noFill/>
            <a:miter lim="800000"/>
            <a:headEnd/>
            <a:tailEnd/>
          </a:ln>
        </p:spPr>
        <p:txBody>
          <a:bodyPr>
            <a:spAutoFit/>
          </a:bodyPr>
          <a:lstStyle/>
          <a:p>
            <a:pPr>
              <a:lnSpc>
                <a:spcPct val="120000"/>
              </a:lnSpc>
              <a:spcBef>
                <a:spcPct val="50000"/>
              </a:spcBef>
            </a:pPr>
            <a:r>
              <a:rPr lang="zh-CN" altLang="en-US" sz="1333">
                <a:latin typeface="宋体" charset="-122"/>
                <a:ea typeface="宋体" charset="-122"/>
              </a:rPr>
              <a:t>单击此处添加文字内容   单击此处添加文字内容</a:t>
            </a:r>
          </a:p>
          <a:p>
            <a:pPr>
              <a:lnSpc>
                <a:spcPct val="120000"/>
              </a:lnSpc>
              <a:spcBef>
                <a:spcPct val="50000"/>
              </a:spcBef>
            </a:pPr>
            <a:r>
              <a:rPr lang="zh-CN" altLang="en-US" sz="1333">
                <a:latin typeface="宋体" charset="-122"/>
                <a:ea typeface="宋体" charset="-122"/>
              </a:rPr>
              <a:t>单击此处添加文字内容   单击此处添加文字内容</a:t>
            </a:r>
          </a:p>
          <a:p>
            <a:pPr>
              <a:lnSpc>
                <a:spcPct val="120000"/>
              </a:lnSpc>
              <a:spcBef>
                <a:spcPct val="50000"/>
              </a:spcBef>
            </a:pPr>
            <a:r>
              <a:rPr lang="zh-CN" altLang="en-US" sz="1333">
                <a:latin typeface="宋体" charset="-122"/>
                <a:ea typeface="宋体" charset="-122"/>
              </a:rPr>
              <a:t>单击此处添加文字内容   </a:t>
            </a:r>
          </a:p>
        </p:txBody>
      </p:sp>
    </p:spTree>
    <p:extLst>
      <p:ext uri="{BB962C8B-B14F-4D97-AF65-F5344CB8AC3E}">
        <p14:creationId xmlns:p14="http://schemas.microsoft.com/office/powerpoint/2010/main" val="13130751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wind"/>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nodeType="afterEffect">
                                  <p:stCondLst>
                                    <p:cond delay="0"/>
                                  </p:stCondLst>
                                  <p:childTnLst>
                                    <p:set>
                                      <p:cBhvr>
                                        <p:cTn id="6" dur="1" fill="hold">
                                          <p:stCondLst>
                                            <p:cond delay="0"/>
                                          </p:stCondLst>
                                        </p:cTn>
                                        <p:tgtEl>
                                          <p:spTgt spid="311619"/>
                                        </p:tgtEl>
                                        <p:attrNameLst>
                                          <p:attrName>style.visibility</p:attrName>
                                        </p:attrNameLst>
                                      </p:cBhvr>
                                      <p:to>
                                        <p:strVal val="visible"/>
                                      </p:to>
                                    </p:set>
                                    <p:animEffect transition="in" filter="fade">
                                      <p:cBhvr>
                                        <p:cTn id="7" dur="1000"/>
                                        <p:tgtEl>
                                          <p:spTgt spid="311619"/>
                                        </p:tgtEl>
                                      </p:cBhvr>
                                    </p:animEffect>
                                    <p:anim calcmode="lin" valueType="num">
                                      <p:cBhvr>
                                        <p:cTn id="8" dur="1000" fill="hold"/>
                                        <p:tgtEl>
                                          <p:spTgt spid="311619"/>
                                        </p:tgtEl>
                                        <p:attrNameLst>
                                          <p:attrName>ppt_x</p:attrName>
                                        </p:attrNameLst>
                                      </p:cBhvr>
                                      <p:tavLst>
                                        <p:tav tm="0">
                                          <p:val>
                                            <p:strVal val="#ppt_x"/>
                                          </p:val>
                                        </p:tav>
                                        <p:tav tm="100000">
                                          <p:val>
                                            <p:strVal val="#ppt_x"/>
                                          </p:val>
                                        </p:tav>
                                      </p:tavLst>
                                    </p:anim>
                                    <p:anim calcmode="lin" valueType="num">
                                      <p:cBhvr>
                                        <p:cTn id="9" dur="1000" fill="hold"/>
                                        <p:tgtEl>
                                          <p:spTgt spid="311619"/>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11618"/>
                                        </p:tgtEl>
                                        <p:attrNameLst>
                                          <p:attrName>style.visibility</p:attrName>
                                        </p:attrNameLst>
                                      </p:cBhvr>
                                      <p:to>
                                        <p:strVal val="visible"/>
                                      </p:to>
                                    </p:set>
                                    <p:animEffect transition="in" filter="fade">
                                      <p:cBhvr>
                                        <p:cTn id="12" dur="1000"/>
                                        <p:tgtEl>
                                          <p:spTgt spid="311618"/>
                                        </p:tgtEl>
                                      </p:cBhvr>
                                    </p:animEffect>
                                    <p:anim calcmode="lin" valueType="num">
                                      <p:cBhvr>
                                        <p:cTn id="13" dur="1000" fill="hold"/>
                                        <p:tgtEl>
                                          <p:spTgt spid="311618"/>
                                        </p:tgtEl>
                                        <p:attrNameLst>
                                          <p:attrName>ppt_x</p:attrName>
                                        </p:attrNameLst>
                                      </p:cBhvr>
                                      <p:tavLst>
                                        <p:tav tm="0">
                                          <p:val>
                                            <p:strVal val="#ppt_x"/>
                                          </p:val>
                                        </p:tav>
                                        <p:tav tm="100000">
                                          <p:val>
                                            <p:strVal val="#ppt_x"/>
                                          </p:val>
                                        </p:tav>
                                      </p:tavLst>
                                    </p:anim>
                                    <p:anim calcmode="lin" valueType="num">
                                      <p:cBhvr>
                                        <p:cTn id="14" dur="1000" fill="hold"/>
                                        <p:tgtEl>
                                          <p:spTgt spid="311618"/>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311612"/>
                                        </p:tgtEl>
                                        <p:attrNameLst>
                                          <p:attrName>style.visibility</p:attrName>
                                        </p:attrNameLst>
                                      </p:cBhvr>
                                      <p:to>
                                        <p:strVal val="visible"/>
                                      </p:to>
                                    </p:set>
                                    <p:animEffect transition="in" filter="fade">
                                      <p:cBhvr>
                                        <p:cTn id="17" dur="1000"/>
                                        <p:tgtEl>
                                          <p:spTgt spid="311612"/>
                                        </p:tgtEl>
                                      </p:cBhvr>
                                    </p:animEffect>
                                    <p:anim calcmode="lin" valueType="num">
                                      <p:cBhvr>
                                        <p:cTn id="18" dur="1000" fill="hold"/>
                                        <p:tgtEl>
                                          <p:spTgt spid="311612"/>
                                        </p:tgtEl>
                                        <p:attrNameLst>
                                          <p:attrName>ppt_x</p:attrName>
                                        </p:attrNameLst>
                                      </p:cBhvr>
                                      <p:tavLst>
                                        <p:tav tm="0">
                                          <p:val>
                                            <p:strVal val="#ppt_x"/>
                                          </p:val>
                                        </p:tav>
                                        <p:tav tm="100000">
                                          <p:val>
                                            <p:strVal val="#ppt_x"/>
                                          </p:val>
                                        </p:tav>
                                      </p:tavLst>
                                    </p:anim>
                                    <p:anim calcmode="lin" valueType="num">
                                      <p:cBhvr>
                                        <p:cTn id="19" dur="1000" fill="hold"/>
                                        <p:tgtEl>
                                          <p:spTgt spid="311612"/>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600"/>
                                  </p:stCondLst>
                                  <p:childTnLst>
                                    <p:set>
                                      <p:cBhvr>
                                        <p:cTn id="21" dur="1" fill="hold">
                                          <p:stCondLst>
                                            <p:cond delay="0"/>
                                          </p:stCondLst>
                                        </p:cTn>
                                        <p:tgtEl>
                                          <p:spTgt spid="311625"/>
                                        </p:tgtEl>
                                        <p:attrNameLst>
                                          <p:attrName>style.visibility</p:attrName>
                                        </p:attrNameLst>
                                      </p:cBhvr>
                                      <p:to>
                                        <p:strVal val="visible"/>
                                      </p:to>
                                    </p:set>
                                    <p:animEffect transition="in" filter="fade">
                                      <p:cBhvr>
                                        <p:cTn id="22" dur="1000"/>
                                        <p:tgtEl>
                                          <p:spTgt spid="311625"/>
                                        </p:tgtEl>
                                      </p:cBhvr>
                                    </p:animEffect>
                                    <p:anim calcmode="lin" valueType="num">
                                      <p:cBhvr>
                                        <p:cTn id="23" dur="1000" fill="hold"/>
                                        <p:tgtEl>
                                          <p:spTgt spid="311625"/>
                                        </p:tgtEl>
                                        <p:attrNameLst>
                                          <p:attrName>ppt_x</p:attrName>
                                        </p:attrNameLst>
                                      </p:cBhvr>
                                      <p:tavLst>
                                        <p:tav tm="0">
                                          <p:val>
                                            <p:strVal val="#ppt_x"/>
                                          </p:val>
                                        </p:tav>
                                        <p:tav tm="100000">
                                          <p:val>
                                            <p:strVal val="#ppt_x"/>
                                          </p:val>
                                        </p:tav>
                                      </p:tavLst>
                                    </p:anim>
                                    <p:anim calcmode="lin" valueType="num">
                                      <p:cBhvr>
                                        <p:cTn id="24" dur="1000" fill="hold"/>
                                        <p:tgtEl>
                                          <p:spTgt spid="31162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1000"/>
                                  </p:stCondLst>
                                  <p:childTnLst>
                                    <p:set>
                                      <p:cBhvr>
                                        <p:cTn id="26" dur="1" fill="hold">
                                          <p:stCondLst>
                                            <p:cond delay="0"/>
                                          </p:stCondLst>
                                        </p:cTn>
                                        <p:tgtEl>
                                          <p:spTgt spid="311606"/>
                                        </p:tgtEl>
                                        <p:attrNameLst>
                                          <p:attrName>style.visibility</p:attrName>
                                        </p:attrNameLst>
                                      </p:cBhvr>
                                      <p:to>
                                        <p:strVal val="visible"/>
                                      </p:to>
                                    </p:set>
                                    <p:animEffect transition="in" filter="fade">
                                      <p:cBhvr>
                                        <p:cTn id="27" dur="1000"/>
                                        <p:tgtEl>
                                          <p:spTgt spid="311606"/>
                                        </p:tgtEl>
                                      </p:cBhvr>
                                    </p:animEffect>
                                    <p:anim calcmode="lin" valueType="num">
                                      <p:cBhvr>
                                        <p:cTn id="28" dur="1000" fill="hold"/>
                                        <p:tgtEl>
                                          <p:spTgt spid="311606"/>
                                        </p:tgtEl>
                                        <p:attrNameLst>
                                          <p:attrName>ppt_x</p:attrName>
                                        </p:attrNameLst>
                                      </p:cBhvr>
                                      <p:tavLst>
                                        <p:tav tm="0">
                                          <p:val>
                                            <p:strVal val="#ppt_x"/>
                                          </p:val>
                                        </p:tav>
                                        <p:tav tm="100000">
                                          <p:val>
                                            <p:strVal val="#ppt_x"/>
                                          </p:val>
                                        </p:tav>
                                      </p:tavLst>
                                    </p:anim>
                                    <p:anim calcmode="lin" valueType="num">
                                      <p:cBhvr>
                                        <p:cTn id="29" dur="1000" fill="hold"/>
                                        <p:tgtEl>
                                          <p:spTgt spid="31160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1000"/>
                                  </p:stCondLst>
                                  <p:childTnLst>
                                    <p:set>
                                      <p:cBhvr>
                                        <p:cTn id="31" dur="1" fill="hold">
                                          <p:stCondLst>
                                            <p:cond delay="0"/>
                                          </p:stCondLst>
                                        </p:cTn>
                                        <p:tgtEl>
                                          <p:spTgt spid="311626"/>
                                        </p:tgtEl>
                                        <p:attrNameLst>
                                          <p:attrName>style.visibility</p:attrName>
                                        </p:attrNameLst>
                                      </p:cBhvr>
                                      <p:to>
                                        <p:strVal val="visible"/>
                                      </p:to>
                                    </p:set>
                                    <p:animEffect transition="in" filter="fade">
                                      <p:cBhvr>
                                        <p:cTn id="32" dur="1000"/>
                                        <p:tgtEl>
                                          <p:spTgt spid="311626"/>
                                        </p:tgtEl>
                                      </p:cBhvr>
                                    </p:animEffect>
                                    <p:anim calcmode="lin" valueType="num">
                                      <p:cBhvr>
                                        <p:cTn id="33" dur="1000" fill="hold"/>
                                        <p:tgtEl>
                                          <p:spTgt spid="311626"/>
                                        </p:tgtEl>
                                        <p:attrNameLst>
                                          <p:attrName>ppt_x</p:attrName>
                                        </p:attrNameLst>
                                      </p:cBhvr>
                                      <p:tavLst>
                                        <p:tav tm="0">
                                          <p:val>
                                            <p:strVal val="#ppt_x"/>
                                          </p:val>
                                        </p:tav>
                                        <p:tav tm="100000">
                                          <p:val>
                                            <p:strVal val="#ppt_x"/>
                                          </p:val>
                                        </p:tav>
                                      </p:tavLst>
                                    </p:anim>
                                    <p:anim calcmode="lin" valueType="num">
                                      <p:cBhvr>
                                        <p:cTn id="34" dur="1000" fill="hold"/>
                                        <p:tgtEl>
                                          <p:spTgt spid="311626"/>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1600"/>
                                  </p:stCondLst>
                                  <p:childTnLst>
                                    <p:set>
                                      <p:cBhvr>
                                        <p:cTn id="36" dur="1" fill="hold">
                                          <p:stCondLst>
                                            <p:cond delay="0"/>
                                          </p:stCondLst>
                                        </p:cTn>
                                        <p:tgtEl>
                                          <p:spTgt spid="311593"/>
                                        </p:tgtEl>
                                        <p:attrNameLst>
                                          <p:attrName>style.visibility</p:attrName>
                                        </p:attrNameLst>
                                      </p:cBhvr>
                                      <p:to>
                                        <p:strVal val="visible"/>
                                      </p:to>
                                    </p:set>
                                    <p:animEffect transition="in" filter="fade">
                                      <p:cBhvr>
                                        <p:cTn id="37" dur="1000"/>
                                        <p:tgtEl>
                                          <p:spTgt spid="311593"/>
                                        </p:tgtEl>
                                      </p:cBhvr>
                                    </p:animEffect>
                                    <p:anim calcmode="lin" valueType="num">
                                      <p:cBhvr>
                                        <p:cTn id="38" dur="1000" fill="hold"/>
                                        <p:tgtEl>
                                          <p:spTgt spid="311593"/>
                                        </p:tgtEl>
                                        <p:attrNameLst>
                                          <p:attrName>ppt_x</p:attrName>
                                        </p:attrNameLst>
                                      </p:cBhvr>
                                      <p:tavLst>
                                        <p:tav tm="0">
                                          <p:val>
                                            <p:strVal val="#ppt_x"/>
                                          </p:val>
                                        </p:tav>
                                        <p:tav tm="100000">
                                          <p:val>
                                            <p:strVal val="#ppt_x"/>
                                          </p:val>
                                        </p:tav>
                                      </p:tavLst>
                                    </p:anim>
                                    <p:anim calcmode="lin" valueType="num">
                                      <p:cBhvr>
                                        <p:cTn id="39" dur="1000" fill="hold"/>
                                        <p:tgtEl>
                                          <p:spTgt spid="311593"/>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2100"/>
                                  </p:stCondLst>
                                  <p:childTnLst>
                                    <p:set>
                                      <p:cBhvr>
                                        <p:cTn id="41" dur="1" fill="hold">
                                          <p:stCondLst>
                                            <p:cond delay="0"/>
                                          </p:stCondLst>
                                        </p:cTn>
                                        <p:tgtEl>
                                          <p:spTgt spid="311627"/>
                                        </p:tgtEl>
                                        <p:attrNameLst>
                                          <p:attrName>style.visibility</p:attrName>
                                        </p:attrNameLst>
                                      </p:cBhvr>
                                      <p:to>
                                        <p:strVal val="visible"/>
                                      </p:to>
                                    </p:set>
                                    <p:animEffect transition="in" filter="fade">
                                      <p:cBhvr>
                                        <p:cTn id="42" dur="1000"/>
                                        <p:tgtEl>
                                          <p:spTgt spid="311627"/>
                                        </p:tgtEl>
                                      </p:cBhvr>
                                    </p:animEffect>
                                    <p:anim calcmode="lin" valueType="num">
                                      <p:cBhvr>
                                        <p:cTn id="43" dur="1000" fill="hold"/>
                                        <p:tgtEl>
                                          <p:spTgt spid="311627"/>
                                        </p:tgtEl>
                                        <p:attrNameLst>
                                          <p:attrName>ppt_x</p:attrName>
                                        </p:attrNameLst>
                                      </p:cBhvr>
                                      <p:tavLst>
                                        <p:tav tm="0">
                                          <p:val>
                                            <p:strVal val="#ppt_x"/>
                                          </p:val>
                                        </p:tav>
                                        <p:tav tm="100000">
                                          <p:val>
                                            <p:strVal val="#ppt_x"/>
                                          </p:val>
                                        </p:tav>
                                      </p:tavLst>
                                    </p:anim>
                                    <p:anim calcmode="lin" valueType="num">
                                      <p:cBhvr>
                                        <p:cTn id="44" dur="1000" fill="hold"/>
                                        <p:tgtEl>
                                          <p:spTgt spid="311627"/>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2100"/>
                                  </p:stCondLst>
                                  <p:childTnLst>
                                    <p:set>
                                      <p:cBhvr>
                                        <p:cTn id="46" dur="1" fill="hold">
                                          <p:stCondLst>
                                            <p:cond delay="0"/>
                                          </p:stCondLst>
                                        </p:cTn>
                                        <p:tgtEl>
                                          <p:spTgt spid="311628"/>
                                        </p:tgtEl>
                                        <p:attrNameLst>
                                          <p:attrName>style.visibility</p:attrName>
                                        </p:attrNameLst>
                                      </p:cBhvr>
                                      <p:to>
                                        <p:strVal val="visible"/>
                                      </p:to>
                                    </p:set>
                                    <p:animEffect transition="in" filter="fade">
                                      <p:cBhvr>
                                        <p:cTn id="47" dur="1000"/>
                                        <p:tgtEl>
                                          <p:spTgt spid="311628"/>
                                        </p:tgtEl>
                                      </p:cBhvr>
                                    </p:animEffect>
                                    <p:anim calcmode="lin" valueType="num">
                                      <p:cBhvr>
                                        <p:cTn id="48" dur="1000" fill="hold"/>
                                        <p:tgtEl>
                                          <p:spTgt spid="311628"/>
                                        </p:tgtEl>
                                        <p:attrNameLst>
                                          <p:attrName>ppt_x</p:attrName>
                                        </p:attrNameLst>
                                      </p:cBhvr>
                                      <p:tavLst>
                                        <p:tav tm="0">
                                          <p:val>
                                            <p:strVal val="#ppt_x"/>
                                          </p:val>
                                        </p:tav>
                                        <p:tav tm="100000">
                                          <p:val>
                                            <p:strVal val="#ppt_x"/>
                                          </p:val>
                                        </p:tav>
                                      </p:tavLst>
                                    </p:anim>
                                    <p:anim calcmode="lin" valueType="num">
                                      <p:cBhvr>
                                        <p:cTn id="49" dur="1000" fill="hold"/>
                                        <p:tgtEl>
                                          <p:spTgt spid="311628"/>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2200"/>
                                  </p:stCondLst>
                                  <p:childTnLst>
                                    <p:set>
                                      <p:cBhvr>
                                        <p:cTn id="51" dur="1" fill="hold">
                                          <p:stCondLst>
                                            <p:cond delay="0"/>
                                          </p:stCondLst>
                                        </p:cTn>
                                        <p:tgtEl>
                                          <p:spTgt spid="311629"/>
                                        </p:tgtEl>
                                        <p:attrNameLst>
                                          <p:attrName>style.visibility</p:attrName>
                                        </p:attrNameLst>
                                      </p:cBhvr>
                                      <p:to>
                                        <p:strVal val="visible"/>
                                      </p:to>
                                    </p:set>
                                    <p:animEffect transition="in" filter="fade">
                                      <p:cBhvr>
                                        <p:cTn id="52" dur="1000"/>
                                        <p:tgtEl>
                                          <p:spTgt spid="311629"/>
                                        </p:tgtEl>
                                      </p:cBhvr>
                                    </p:animEffect>
                                    <p:anim calcmode="lin" valueType="num">
                                      <p:cBhvr>
                                        <p:cTn id="53" dur="1000" fill="hold"/>
                                        <p:tgtEl>
                                          <p:spTgt spid="311629"/>
                                        </p:tgtEl>
                                        <p:attrNameLst>
                                          <p:attrName>ppt_x</p:attrName>
                                        </p:attrNameLst>
                                      </p:cBhvr>
                                      <p:tavLst>
                                        <p:tav tm="0">
                                          <p:val>
                                            <p:strVal val="#ppt_x"/>
                                          </p:val>
                                        </p:tav>
                                        <p:tav tm="100000">
                                          <p:val>
                                            <p:strVal val="#ppt_x"/>
                                          </p:val>
                                        </p:tav>
                                      </p:tavLst>
                                    </p:anim>
                                    <p:anim calcmode="lin" valueType="num">
                                      <p:cBhvr>
                                        <p:cTn id="54" dur="1000" fill="hold"/>
                                        <p:tgtEl>
                                          <p:spTgt spid="311629"/>
                                        </p:tgtEl>
                                        <p:attrNameLst>
                                          <p:attrName>ppt_y</p:attrName>
                                        </p:attrNameLst>
                                      </p:cBhvr>
                                      <p:tavLst>
                                        <p:tav tm="0">
                                          <p:val>
                                            <p:strVal val="#ppt_y-.1"/>
                                          </p:val>
                                        </p:tav>
                                        <p:tav tm="100000">
                                          <p:val>
                                            <p:strVal val="#ppt_y"/>
                                          </p:val>
                                        </p:tav>
                                      </p:tavLst>
                                    </p:anim>
                                  </p:childTnLst>
                                </p:cTn>
                              </p:par>
                            </p:childTnLst>
                          </p:cTn>
                        </p:par>
                        <p:par>
                          <p:cTn id="55" fill="hold" nodeType="afterGroup">
                            <p:stCondLst>
                              <p:cond delay="3200"/>
                            </p:stCondLst>
                            <p:childTnLst>
                              <p:par>
                                <p:cTn id="56" presetID="22" presetClass="entr" presetSubtype="8" fill="hold" grpId="0" nodeType="afterEffect">
                                  <p:stCondLst>
                                    <p:cond delay="0"/>
                                  </p:stCondLst>
                                  <p:childTnLst>
                                    <p:set>
                                      <p:cBhvr>
                                        <p:cTn id="57" dur="1" fill="hold">
                                          <p:stCondLst>
                                            <p:cond delay="0"/>
                                          </p:stCondLst>
                                        </p:cTn>
                                        <p:tgtEl>
                                          <p:spTgt spid="311630"/>
                                        </p:tgtEl>
                                        <p:attrNameLst>
                                          <p:attrName>style.visibility</p:attrName>
                                        </p:attrNameLst>
                                      </p:cBhvr>
                                      <p:to>
                                        <p:strVal val="visible"/>
                                      </p:to>
                                    </p:set>
                                    <p:animEffect transition="in" filter="wipe(left)">
                                      <p:cBhvr>
                                        <p:cTn id="58" dur="500"/>
                                        <p:tgtEl>
                                          <p:spTgt spid="311630"/>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311631"/>
                                        </p:tgtEl>
                                        <p:attrNameLst>
                                          <p:attrName>style.visibility</p:attrName>
                                        </p:attrNameLst>
                                      </p:cBhvr>
                                      <p:to>
                                        <p:strVal val="visible"/>
                                      </p:to>
                                    </p:set>
                                    <p:animEffect transition="in" filter="wipe(left)">
                                      <p:cBhvr>
                                        <p:cTn id="61" dur="500"/>
                                        <p:tgtEl>
                                          <p:spTgt spid="311631"/>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11632"/>
                                        </p:tgtEl>
                                        <p:attrNameLst>
                                          <p:attrName>style.visibility</p:attrName>
                                        </p:attrNameLst>
                                      </p:cBhvr>
                                      <p:to>
                                        <p:strVal val="visible"/>
                                      </p:to>
                                    </p:set>
                                    <p:animEffect transition="in" filter="wipe(left)">
                                      <p:cBhvr>
                                        <p:cTn id="64" dur="500"/>
                                        <p:tgtEl>
                                          <p:spTgt spid="31163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311633"/>
                                        </p:tgtEl>
                                        <p:attrNameLst>
                                          <p:attrName>style.visibility</p:attrName>
                                        </p:attrNameLst>
                                      </p:cBhvr>
                                      <p:to>
                                        <p:strVal val="visible"/>
                                      </p:to>
                                    </p:set>
                                    <p:animEffect transition="in" filter="wipe(left)">
                                      <p:cBhvr>
                                        <p:cTn id="67" dur="500"/>
                                        <p:tgtEl>
                                          <p:spTgt spid="3116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618" grpId="0" animBg="1"/>
      <p:bldP spid="311625" grpId="0"/>
      <p:bldP spid="311626" grpId="0"/>
      <p:bldP spid="311627" grpId="0"/>
      <p:bldP spid="311628" grpId="0"/>
      <p:bldP spid="311629" grpId="0"/>
      <p:bldP spid="311630" grpId="0"/>
      <p:bldP spid="311631" grpId="0"/>
      <p:bldP spid="311632" grpId="0"/>
      <p:bldP spid="311633"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AutoShape 2"/>
          <p:cNvSpPr>
            <a:spLocks noChangeArrowheads="1"/>
          </p:cNvSpPr>
          <p:nvPr/>
        </p:nvSpPr>
        <p:spPr bwMode="auto">
          <a:xfrm rot="10800000">
            <a:off x="6256818" y="2909520"/>
            <a:ext cx="4356873" cy="3161324"/>
          </a:xfrm>
          <a:prstGeom prst="roundRect">
            <a:avLst>
              <a:gd name="adj" fmla="val 0"/>
            </a:avLst>
          </a:prstGeom>
          <a:gradFill rotWithShape="1">
            <a:gsLst>
              <a:gs pos="0">
                <a:srgbClr val="DDDDDD"/>
              </a:gs>
              <a:gs pos="100000">
                <a:srgbClr val="FFFFFF"/>
              </a:gs>
            </a:gsLst>
            <a:lin ang="5400000" scaled="1"/>
          </a:gradFill>
          <a:ln w="9525">
            <a:solidFill>
              <a:srgbClr val="285376"/>
            </a:solidFill>
            <a:round/>
            <a:headEnd/>
            <a:tailEnd/>
          </a:ln>
        </p:spPr>
        <p:txBody>
          <a:bodyPr rot="10800000" wrap="none" anchor="ctr"/>
          <a:lstStyle/>
          <a:p>
            <a:pPr algn="ctr">
              <a:lnSpc>
                <a:spcPct val="120000"/>
              </a:lnSpc>
              <a:defRPr/>
            </a:pPr>
            <a:r>
              <a:rPr lang="zh-CN" altLang="en-US" sz="2399" kern="0" dirty="0">
                <a:solidFill>
                  <a:srgbClr val="888888"/>
                </a:solidFill>
              </a:rPr>
              <a:t>此处输入文本</a:t>
            </a:r>
          </a:p>
          <a:p>
            <a:pPr algn="ctr">
              <a:lnSpc>
                <a:spcPct val="120000"/>
              </a:lnSpc>
              <a:defRPr/>
            </a:pPr>
            <a:r>
              <a:rPr lang="zh-CN" altLang="en-US" sz="2399" kern="0" dirty="0">
                <a:solidFill>
                  <a:srgbClr val="888888"/>
                </a:solidFill>
              </a:rPr>
              <a:t>此处输入文本</a:t>
            </a:r>
          </a:p>
          <a:p>
            <a:pPr algn="ctr">
              <a:lnSpc>
                <a:spcPct val="120000"/>
              </a:lnSpc>
              <a:defRPr/>
            </a:pPr>
            <a:r>
              <a:rPr lang="zh-CN" altLang="en-US" sz="2399" kern="0" dirty="0">
                <a:solidFill>
                  <a:srgbClr val="888888"/>
                </a:solidFill>
              </a:rPr>
              <a:t>此处输入文本</a:t>
            </a:r>
          </a:p>
        </p:txBody>
      </p:sp>
      <p:sp>
        <p:nvSpPr>
          <p:cNvPr id="4" name="AutoShape 3"/>
          <p:cNvSpPr>
            <a:spLocks noChangeArrowheads="1"/>
          </p:cNvSpPr>
          <p:nvPr/>
        </p:nvSpPr>
        <p:spPr bwMode="auto">
          <a:xfrm rot="10800000" flipV="1">
            <a:off x="1965542" y="1457934"/>
            <a:ext cx="8582551" cy="1058007"/>
          </a:xfrm>
          <a:prstGeom prst="roundRect">
            <a:avLst>
              <a:gd name="adj" fmla="val 0"/>
            </a:avLst>
          </a:prstGeom>
          <a:gradFill rotWithShape="1">
            <a:gsLst>
              <a:gs pos="0">
                <a:srgbClr val="DDDDDD"/>
              </a:gs>
              <a:gs pos="100000">
                <a:srgbClr val="FFFFFF"/>
              </a:gs>
            </a:gsLst>
            <a:lin ang="16200000"/>
          </a:gradFill>
          <a:ln w="9525">
            <a:solidFill>
              <a:srgbClr val="285376"/>
            </a:solidFill>
            <a:round/>
            <a:headEnd/>
            <a:tailEnd/>
          </a:ln>
        </p:spPr>
        <p:txBody>
          <a:bodyPr wrap="none" anchor="ctr"/>
          <a:lstStyle/>
          <a:p>
            <a:pPr algn="ctr">
              <a:defRPr/>
            </a:pPr>
            <a:r>
              <a:rPr lang="zh-CN" altLang="en-US" sz="2399" kern="0" dirty="0">
                <a:solidFill>
                  <a:srgbClr val="333333"/>
                </a:solidFill>
              </a:rPr>
              <a:t>单击此处添加文本</a:t>
            </a:r>
          </a:p>
        </p:txBody>
      </p:sp>
      <p:sp>
        <p:nvSpPr>
          <p:cNvPr id="5" name="AutoShape 4"/>
          <p:cNvSpPr>
            <a:spLocks noChangeArrowheads="1"/>
          </p:cNvSpPr>
          <p:nvPr/>
        </p:nvSpPr>
        <p:spPr bwMode="auto">
          <a:xfrm rot="10800000">
            <a:off x="1899946" y="2909520"/>
            <a:ext cx="4356871" cy="3161324"/>
          </a:xfrm>
          <a:prstGeom prst="roundRect">
            <a:avLst>
              <a:gd name="adj" fmla="val 0"/>
            </a:avLst>
          </a:prstGeom>
          <a:gradFill rotWithShape="1">
            <a:gsLst>
              <a:gs pos="0">
                <a:srgbClr val="DDDDDD"/>
              </a:gs>
              <a:gs pos="100000">
                <a:srgbClr val="FFFFFF"/>
              </a:gs>
            </a:gsLst>
            <a:lin ang="5400000" scaled="1"/>
          </a:gradFill>
          <a:ln w="9525">
            <a:solidFill>
              <a:srgbClr val="285376"/>
            </a:solidFill>
            <a:round/>
            <a:headEnd/>
            <a:tailEnd/>
          </a:ln>
        </p:spPr>
        <p:txBody>
          <a:bodyPr rot="10800000" wrap="none" anchor="ctr"/>
          <a:lstStyle/>
          <a:p>
            <a:pPr algn="ctr">
              <a:lnSpc>
                <a:spcPct val="120000"/>
              </a:lnSpc>
              <a:defRPr/>
            </a:pPr>
            <a:r>
              <a:rPr lang="zh-CN" altLang="en-US" sz="2399" kern="0" dirty="0">
                <a:solidFill>
                  <a:srgbClr val="888888"/>
                </a:solidFill>
              </a:rPr>
              <a:t>此处输入文本</a:t>
            </a:r>
          </a:p>
          <a:p>
            <a:pPr algn="ctr">
              <a:lnSpc>
                <a:spcPct val="120000"/>
              </a:lnSpc>
              <a:defRPr/>
            </a:pPr>
            <a:r>
              <a:rPr lang="zh-CN" altLang="en-US" sz="2399" kern="0" dirty="0">
                <a:solidFill>
                  <a:srgbClr val="888888"/>
                </a:solidFill>
              </a:rPr>
              <a:t>此处输入文本</a:t>
            </a:r>
          </a:p>
          <a:p>
            <a:pPr algn="ctr">
              <a:lnSpc>
                <a:spcPct val="120000"/>
              </a:lnSpc>
              <a:defRPr/>
            </a:pPr>
            <a:r>
              <a:rPr lang="zh-CN" altLang="en-US" sz="2399" kern="0" dirty="0">
                <a:solidFill>
                  <a:srgbClr val="888888"/>
                </a:solidFill>
              </a:rPr>
              <a:t>此处输入文本</a:t>
            </a:r>
          </a:p>
        </p:txBody>
      </p:sp>
      <p:sp>
        <p:nvSpPr>
          <p:cNvPr id="6" name="AutoShape 5"/>
          <p:cNvSpPr>
            <a:spLocks noChangeArrowheads="1"/>
          </p:cNvSpPr>
          <p:nvPr/>
        </p:nvSpPr>
        <p:spPr bwMode="auto">
          <a:xfrm>
            <a:off x="1745476" y="2429183"/>
            <a:ext cx="9022682" cy="992411"/>
          </a:xfrm>
          <a:prstGeom prst="roundRect">
            <a:avLst>
              <a:gd name="adj" fmla="val 0"/>
            </a:avLst>
          </a:prstGeom>
          <a:gradFill rotWithShape="1">
            <a:gsLst>
              <a:gs pos="0">
                <a:srgbClr val="2180C1"/>
              </a:gs>
              <a:gs pos="100000">
                <a:srgbClr val="0846AC"/>
              </a:gs>
            </a:gsLst>
            <a:lin ang="5400000" scaled="1"/>
          </a:gradFill>
          <a:ln>
            <a:noFill/>
          </a:ln>
          <a:extLst/>
        </p:spPr>
        <p:txBody>
          <a:bodyPr wrap="none" anchor="ctr"/>
          <a:lstStyle/>
          <a:p>
            <a:pPr>
              <a:defRPr/>
            </a:pPr>
            <a:endParaRPr lang="zh-CN" altLang="en-US" sz="2399" kern="0" dirty="0">
              <a:solidFill>
                <a:sysClr val="windowText" lastClr="000000"/>
              </a:solidFill>
            </a:endParaRPr>
          </a:p>
        </p:txBody>
      </p:sp>
      <p:sp>
        <p:nvSpPr>
          <p:cNvPr id="11" name="Line 10"/>
          <p:cNvSpPr>
            <a:spLocks noChangeShapeType="1"/>
          </p:cNvSpPr>
          <p:nvPr/>
        </p:nvSpPr>
        <p:spPr bwMode="auto">
          <a:xfrm rot="16200000" flipH="1">
            <a:off x="4419060" y="1499197"/>
            <a:ext cx="0" cy="2820645"/>
          </a:xfrm>
          <a:prstGeom prst="line">
            <a:avLst/>
          </a:prstGeom>
          <a:noFill/>
          <a:ln w="28575" cmpd="sng">
            <a:solidFill>
              <a:srgbClr val="FFFFFF"/>
            </a:solidFill>
            <a:prstDash val="lgDash"/>
            <a:round/>
            <a:headEnd/>
            <a:tailEnd type="triangle" w="lg" len="lg"/>
          </a:ln>
          <a:effectLst/>
          <a:extLst/>
        </p:spPr>
        <p:txBody>
          <a:bodyPr/>
          <a:lstStyle/>
          <a:p>
            <a:pPr>
              <a:defRPr/>
            </a:pPr>
            <a:endParaRPr lang="zh-CN" altLang="en-US" sz="2399" kern="0" dirty="0">
              <a:solidFill>
                <a:sysClr val="windowText" lastClr="000000"/>
              </a:solidFill>
            </a:endParaRPr>
          </a:p>
        </p:txBody>
      </p:sp>
      <p:sp>
        <p:nvSpPr>
          <p:cNvPr id="12" name="Line 11"/>
          <p:cNvSpPr>
            <a:spLocks noChangeShapeType="1"/>
          </p:cNvSpPr>
          <p:nvPr/>
        </p:nvSpPr>
        <p:spPr bwMode="auto">
          <a:xfrm rot="16200000" flipH="1">
            <a:off x="8094575" y="1499196"/>
            <a:ext cx="0" cy="2820647"/>
          </a:xfrm>
          <a:prstGeom prst="line">
            <a:avLst/>
          </a:prstGeom>
          <a:noFill/>
          <a:ln w="28575" cmpd="sng">
            <a:solidFill>
              <a:srgbClr val="FFFFFF"/>
            </a:solidFill>
            <a:prstDash val="lgDash"/>
            <a:round/>
            <a:headEnd/>
            <a:tailEnd type="triangle" w="lg" len="lg"/>
          </a:ln>
          <a:effectLst/>
          <a:extLst/>
        </p:spPr>
        <p:txBody>
          <a:bodyPr/>
          <a:lstStyle/>
          <a:p>
            <a:pPr>
              <a:defRPr/>
            </a:pPr>
            <a:endParaRPr lang="zh-CN" altLang="en-US" sz="2399" kern="0" dirty="0">
              <a:solidFill>
                <a:sysClr val="windowText" lastClr="000000"/>
              </a:solidFill>
            </a:endParaRPr>
          </a:p>
        </p:txBody>
      </p:sp>
      <p:grpSp>
        <p:nvGrpSpPr>
          <p:cNvPr id="299492" name="Group 484"/>
          <p:cNvGrpSpPr>
            <a:grpSpLocks/>
          </p:cNvGrpSpPr>
          <p:nvPr/>
        </p:nvGrpSpPr>
        <p:grpSpPr bwMode="auto">
          <a:xfrm>
            <a:off x="2168679" y="2530752"/>
            <a:ext cx="787157" cy="787157"/>
            <a:chOff x="1024" y="1196"/>
            <a:chExt cx="372" cy="372"/>
          </a:xfrm>
        </p:grpSpPr>
        <p:sp>
          <p:nvSpPr>
            <p:cNvPr id="91151" name="Oval 7"/>
            <p:cNvSpPr>
              <a:spLocks noChangeArrowheads="1"/>
            </p:cNvSpPr>
            <p:nvPr/>
          </p:nvSpPr>
          <p:spPr bwMode="auto">
            <a:xfrm>
              <a:off x="1024" y="1196"/>
              <a:ext cx="372" cy="372"/>
            </a:xfrm>
            <a:prstGeom prst="ellipse">
              <a:avLst/>
            </a:prstGeom>
            <a:noFill/>
            <a:ln w="38100">
              <a:solidFill>
                <a:srgbClr val="FFFFFF"/>
              </a:solidFill>
              <a:round/>
              <a:headEnd/>
              <a:tailEnd/>
            </a:ln>
          </p:spPr>
          <p:txBody>
            <a:bodyPr wrap="none" anchor="ctr"/>
            <a:lstStyle/>
            <a:p>
              <a:pPr algn="ctr"/>
              <a:r>
                <a:rPr lang="en-US" altLang="zh-CN" sz="2133" dirty="0">
                  <a:solidFill>
                    <a:srgbClr val="FFFFFF"/>
                  </a:solidFill>
                  <a:latin typeface="Impact" pitchFamily="34" charset="0"/>
                </a:rPr>
                <a:t>2013</a:t>
              </a:r>
            </a:p>
          </p:txBody>
        </p:sp>
        <p:pic>
          <p:nvPicPr>
            <p:cNvPr id="91152" name="Picture 13" descr="Picture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55" y="1196"/>
              <a:ext cx="324" cy="140"/>
            </a:xfrm>
            <a:prstGeom prst="rect">
              <a:avLst/>
            </a:prstGeom>
            <a:noFill/>
            <a:ln w="9525">
              <a:noFill/>
              <a:miter lim="800000"/>
              <a:headEnd/>
              <a:tailEnd/>
            </a:ln>
          </p:spPr>
        </p:pic>
      </p:grpSp>
      <p:grpSp>
        <p:nvGrpSpPr>
          <p:cNvPr id="299493" name="Group 485"/>
          <p:cNvGrpSpPr>
            <a:grpSpLocks/>
          </p:cNvGrpSpPr>
          <p:nvPr/>
        </p:nvGrpSpPr>
        <p:grpSpPr bwMode="auto">
          <a:xfrm>
            <a:off x="5863239" y="2515941"/>
            <a:ext cx="787157" cy="801968"/>
            <a:chOff x="2770" y="1189"/>
            <a:chExt cx="372" cy="379"/>
          </a:xfrm>
        </p:grpSpPr>
        <p:sp>
          <p:nvSpPr>
            <p:cNvPr id="91149" name="Oval 8"/>
            <p:cNvSpPr>
              <a:spLocks noChangeArrowheads="1"/>
            </p:cNvSpPr>
            <p:nvPr/>
          </p:nvSpPr>
          <p:spPr bwMode="auto">
            <a:xfrm>
              <a:off x="2770" y="1196"/>
              <a:ext cx="372" cy="372"/>
            </a:xfrm>
            <a:prstGeom prst="ellipse">
              <a:avLst/>
            </a:prstGeom>
            <a:noFill/>
            <a:ln w="38100">
              <a:solidFill>
                <a:srgbClr val="FFFFFF"/>
              </a:solidFill>
              <a:round/>
              <a:headEnd/>
              <a:tailEnd/>
            </a:ln>
          </p:spPr>
          <p:txBody>
            <a:bodyPr wrap="none" anchor="ctr"/>
            <a:lstStyle/>
            <a:p>
              <a:pPr algn="ctr"/>
              <a:r>
                <a:rPr lang="en-US" altLang="zh-CN" sz="2133" dirty="0">
                  <a:solidFill>
                    <a:srgbClr val="FFFFFF"/>
                  </a:solidFill>
                  <a:latin typeface="Impact" pitchFamily="34" charset="0"/>
                </a:rPr>
                <a:t>2014</a:t>
              </a:r>
            </a:p>
          </p:txBody>
        </p:sp>
        <p:pic>
          <p:nvPicPr>
            <p:cNvPr id="91150" name="Picture 14" descr="Picture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784" y="1189"/>
              <a:ext cx="323" cy="140"/>
            </a:xfrm>
            <a:prstGeom prst="rect">
              <a:avLst/>
            </a:prstGeom>
            <a:noFill/>
            <a:ln w="9525">
              <a:noFill/>
              <a:miter lim="800000"/>
              <a:headEnd/>
              <a:tailEnd/>
            </a:ln>
          </p:spPr>
        </p:pic>
      </p:grpSp>
      <p:grpSp>
        <p:nvGrpSpPr>
          <p:cNvPr id="299494" name="Group 486"/>
          <p:cNvGrpSpPr>
            <a:grpSpLocks/>
          </p:cNvGrpSpPr>
          <p:nvPr/>
        </p:nvGrpSpPr>
        <p:grpSpPr bwMode="auto">
          <a:xfrm>
            <a:off x="9523942" y="2530752"/>
            <a:ext cx="789274" cy="787157"/>
            <a:chOff x="4500" y="1196"/>
            <a:chExt cx="373" cy="372"/>
          </a:xfrm>
        </p:grpSpPr>
        <p:sp>
          <p:nvSpPr>
            <p:cNvPr id="91147" name="Oval 9"/>
            <p:cNvSpPr>
              <a:spLocks noChangeArrowheads="1"/>
            </p:cNvSpPr>
            <p:nvPr/>
          </p:nvSpPr>
          <p:spPr bwMode="auto">
            <a:xfrm>
              <a:off x="4500" y="1196"/>
              <a:ext cx="373" cy="372"/>
            </a:xfrm>
            <a:prstGeom prst="ellipse">
              <a:avLst/>
            </a:prstGeom>
            <a:noFill/>
            <a:ln w="38100">
              <a:solidFill>
                <a:srgbClr val="FFFFFF"/>
              </a:solidFill>
              <a:round/>
              <a:headEnd/>
              <a:tailEnd/>
            </a:ln>
          </p:spPr>
          <p:txBody>
            <a:bodyPr wrap="none" anchor="ctr"/>
            <a:lstStyle/>
            <a:p>
              <a:pPr algn="ctr"/>
              <a:r>
                <a:rPr lang="en-US" altLang="zh-CN" sz="2133" dirty="0">
                  <a:solidFill>
                    <a:srgbClr val="FFFFFF"/>
                  </a:solidFill>
                  <a:latin typeface="Impact" pitchFamily="34" charset="0"/>
                </a:rPr>
                <a:t>2015</a:t>
              </a:r>
            </a:p>
          </p:txBody>
        </p:sp>
        <p:pic>
          <p:nvPicPr>
            <p:cNvPr id="91148" name="Picture 15" descr="Picture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31" y="1196"/>
              <a:ext cx="323" cy="140"/>
            </a:xfrm>
            <a:prstGeom prst="rect">
              <a:avLst/>
            </a:prstGeom>
            <a:noFill/>
            <a:ln w="9525">
              <a:noFill/>
              <a:miter lim="800000"/>
              <a:headEnd/>
              <a:tailEnd/>
            </a:ln>
          </p:spPr>
        </p:pic>
      </p:grpSp>
    </p:spTree>
    <p:extLst>
      <p:ext uri="{BB962C8B-B14F-4D97-AF65-F5344CB8AC3E}">
        <p14:creationId xmlns:p14="http://schemas.microsoft.com/office/powerpoint/2010/main" val="261519891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wind"/>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Top)">
                                      <p:cBhvr>
                                        <p:cTn id="7" dur="500"/>
                                        <p:tgtEl>
                                          <p:spTgt spid="4"/>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lide(fromBottom)">
                                      <p:cBhvr>
                                        <p:cTn id="10" dur="500"/>
                                        <p:tgtEl>
                                          <p:spTgt spid="5"/>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slide(fromBottom)">
                                      <p:cBhvr>
                                        <p:cTn id="13" dur="500"/>
                                        <p:tgtEl>
                                          <p:spTgt spid="3"/>
                                        </p:tgtEl>
                                      </p:cBhvr>
                                    </p:animEffect>
                                  </p:childTnLst>
                                </p:cTn>
                              </p:par>
                            </p:childTnLst>
                          </p:cTn>
                        </p:par>
                        <p:par>
                          <p:cTn id="14" fill="hold" nodeType="afterGroup">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000"/>
                            </p:stCondLst>
                            <p:childTnLst>
                              <p:par>
                                <p:cTn id="20" presetID="22" presetClass="entr" presetSubtype="8"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par>
                                <p:cTn id="23" presetID="22" presetClass="entr" presetSubtype="8"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par>
                                <p:cTn id="26" presetID="23" presetClass="entr" presetSubtype="16" fill="hold" nodeType="withEffect">
                                  <p:stCondLst>
                                    <p:cond delay="0"/>
                                  </p:stCondLst>
                                  <p:childTnLst>
                                    <p:set>
                                      <p:cBhvr>
                                        <p:cTn id="27" dur="1" fill="hold">
                                          <p:stCondLst>
                                            <p:cond delay="0"/>
                                          </p:stCondLst>
                                        </p:cTn>
                                        <p:tgtEl>
                                          <p:spTgt spid="299492"/>
                                        </p:tgtEl>
                                        <p:attrNameLst>
                                          <p:attrName>style.visibility</p:attrName>
                                        </p:attrNameLst>
                                      </p:cBhvr>
                                      <p:to>
                                        <p:strVal val="visible"/>
                                      </p:to>
                                    </p:set>
                                    <p:anim calcmode="lin" valueType="num">
                                      <p:cBhvr>
                                        <p:cTn id="28" dur="500" fill="hold"/>
                                        <p:tgtEl>
                                          <p:spTgt spid="299492"/>
                                        </p:tgtEl>
                                        <p:attrNameLst>
                                          <p:attrName>ppt_w</p:attrName>
                                        </p:attrNameLst>
                                      </p:cBhvr>
                                      <p:tavLst>
                                        <p:tav tm="0">
                                          <p:val>
                                            <p:fltVal val="0"/>
                                          </p:val>
                                        </p:tav>
                                        <p:tav tm="100000">
                                          <p:val>
                                            <p:strVal val="#ppt_w"/>
                                          </p:val>
                                        </p:tav>
                                      </p:tavLst>
                                    </p:anim>
                                    <p:anim calcmode="lin" valueType="num">
                                      <p:cBhvr>
                                        <p:cTn id="29" dur="500" fill="hold"/>
                                        <p:tgtEl>
                                          <p:spTgt spid="299492"/>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0"/>
                                  </p:stCondLst>
                                  <p:childTnLst>
                                    <p:set>
                                      <p:cBhvr>
                                        <p:cTn id="31" dur="1" fill="hold">
                                          <p:stCondLst>
                                            <p:cond delay="0"/>
                                          </p:stCondLst>
                                        </p:cTn>
                                        <p:tgtEl>
                                          <p:spTgt spid="299493"/>
                                        </p:tgtEl>
                                        <p:attrNameLst>
                                          <p:attrName>style.visibility</p:attrName>
                                        </p:attrNameLst>
                                      </p:cBhvr>
                                      <p:to>
                                        <p:strVal val="visible"/>
                                      </p:to>
                                    </p:set>
                                    <p:anim calcmode="lin" valueType="num">
                                      <p:cBhvr>
                                        <p:cTn id="32" dur="500" fill="hold"/>
                                        <p:tgtEl>
                                          <p:spTgt spid="299493"/>
                                        </p:tgtEl>
                                        <p:attrNameLst>
                                          <p:attrName>ppt_w</p:attrName>
                                        </p:attrNameLst>
                                      </p:cBhvr>
                                      <p:tavLst>
                                        <p:tav tm="0">
                                          <p:val>
                                            <p:fltVal val="0"/>
                                          </p:val>
                                        </p:tav>
                                        <p:tav tm="100000">
                                          <p:val>
                                            <p:strVal val="#ppt_w"/>
                                          </p:val>
                                        </p:tav>
                                      </p:tavLst>
                                    </p:anim>
                                    <p:anim calcmode="lin" valueType="num">
                                      <p:cBhvr>
                                        <p:cTn id="33" dur="500" fill="hold"/>
                                        <p:tgtEl>
                                          <p:spTgt spid="299493"/>
                                        </p:tgtEl>
                                        <p:attrNameLst>
                                          <p:attrName>ppt_h</p:attrName>
                                        </p:attrNameLst>
                                      </p:cBhvr>
                                      <p:tavLst>
                                        <p:tav tm="0">
                                          <p:val>
                                            <p:fltVal val="0"/>
                                          </p:val>
                                        </p:tav>
                                        <p:tav tm="100000">
                                          <p:val>
                                            <p:strVal val="#ppt_h"/>
                                          </p:val>
                                        </p:tav>
                                      </p:tavLst>
                                    </p:anim>
                                  </p:childTnLst>
                                </p:cTn>
                              </p:par>
                              <p:par>
                                <p:cTn id="34" presetID="23" presetClass="entr" presetSubtype="16" fill="hold" nodeType="withEffect">
                                  <p:stCondLst>
                                    <p:cond delay="0"/>
                                  </p:stCondLst>
                                  <p:childTnLst>
                                    <p:set>
                                      <p:cBhvr>
                                        <p:cTn id="35" dur="1" fill="hold">
                                          <p:stCondLst>
                                            <p:cond delay="0"/>
                                          </p:stCondLst>
                                        </p:cTn>
                                        <p:tgtEl>
                                          <p:spTgt spid="299494"/>
                                        </p:tgtEl>
                                        <p:attrNameLst>
                                          <p:attrName>style.visibility</p:attrName>
                                        </p:attrNameLst>
                                      </p:cBhvr>
                                      <p:to>
                                        <p:strVal val="visible"/>
                                      </p:to>
                                    </p:set>
                                    <p:anim calcmode="lin" valueType="num">
                                      <p:cBhvr>
                                        <p:cTn id="36" dur="500" fill="hold"/>
                                        <p:tgtEl>
                                          <p:spTgt spid="299494"/>
                                        </p:tgtEl>
                                        <p:attrNameLst>
                                          <p:attrName>ppt_w</p:attrName>
                                        </p:attrNameLst>
                                      </p:cBhvr>
                                      <p:tavLst>
                                        <p:tav tm="0">
                                          <p:val>
                                            <p:fltVal val="0"/>
                                          </p:val>
                                        </p:tav>
                                        <p:tav tm="100000">
                                          <p:val>
                                            <p:strVal val="#ppt_w"/>
                                          </p:val>
                                        </p:tav>
                                      </p:tavLst>
                                    </p:anim>
                                    <p:anim calcmode="lin" valueType="num">
                                      <p:cBhvr>
                                        <p:cTn id="37" dur="500" fill="hold"/>
                                        <p:tgtEl>
                                          <p:spTgt spid="29949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16799" name="Group 383"/>
          <p:cNvGrpSpPr>
            <a:grpSpLocks/>
          </p:cNvGrpSpPr>
          <p:nvPr/>
        </p:nvGrpSpPr>
        <p:grpSpPr bwMode="auto">
          <a:xfrm>
            <a:off x="2337960" y="1195548"/>
            <a:ext cx="7617649" cy="4877411"/>
            <a:chOff x="816" y="850"/>
            <a:chExt cx="4292" cy="3195"/>
          </a:xfrm>
        </p:grpSpPr>
        <p:grpSp>
          <p:nvGrpSpPr>
            <p:cNvPr id="90115" name="Group 298"/>
            <p:cNvGrpSpPr>
              <a:grpSpLocks/>
            </p:cNvGrpSpPr>
            <p:nvPr/>
          </p:nvGrpSpPr>
          <p:grpSpPr bwMode="auto">
            <a:xfrm>
              <a:off x="975" y="1253"/>
              <a:ext cx="3853" cy="2541"/>
              <a:chOff x="0" y="0"/>
              <a:chExt cx="3853" cy="2541"/>
            </a:xfrm>
          </p:grpSpPr>
          <p:sp>
            <p:nvSpPr>
              <p:cNvPr id="90194" name="Arc 11"/>
              <p:cNvSpPr>
                <a:spLocks/>
              </p:cNvSpPr>
              <p:nvPr/>
            </p:nvSpPr>
            <p:spPr bwMode="auto">
              <a:xfrm>
                <a:off x="750" y="0"/>
                <a:ext cx="1306" cy="1215"/>
              </a:xfrm>
              <a:custGeom>
                <a:avLst/>
                <a:gdLst>
                  <a:gd name="T0" fmla="*/ 0 w 14464"/>
                  <a:gd name="T1" fmla="*/ 255 h 20295"/>
                  <a:gd name="T2" fmla="*/ 638 w 14464"/>
                  <a:gd name="T3" fmla="*/ 0 h 20295"/>
                  <a:gd name="T4" fmla="*/ 0 w 14464"/>
                  <a:gd name="T5" fmla="*/ 255 h 20295"/>
                  <a:gd name="T6" fmla="*/ 638 w 14464"/>
                  <a:gd name="T7" fmla="*/ 0 h 20295"/>
                  <a:gd name="T8" fmla="*/ 1306 w 14464"/>
                  <a:gd name="T9" fmla="*/ 1215 h 20295"/>
                  <a:gd name="T10" fmla="*/ 0 w 14464"/>
                  <a:gd name="T11" fmla="*/ 255 h 20295"/>
                  <a:gd name="T12" fmla="*/ 0 60000 65536"/>
                  <a:gd name="T13" fmla="*/ 0 60000 65536"/>
                  <a:gd name="T14" fmla="*/ 0 60000 65536"/>
                  <a:gd name="T15" fmla="*/ 0 60000 65536"/>
                  <a:gd name="T16" fmla="*/ 0 60000 65536"/>
                  <a:gd name="T17" fmla="*/ 0 60000 65536"/>
                  <a:gd name="T18" fmla="*/ 0 w 14464"/>
                  <a:gd name="T19" fmla="*/ 0 h 20295"/>
                  <a:gd name="T20" fmla="*/ 14464 w 14464"/>
                  <a:gd name="T21" fmla="*/ 20295 h 20295"/>
                </a:gdLst>
                <a:ahLst/>
                <a:cxnLst>
                  <a:cxn ang="T12">
                    <a:pos x="T0" y="T1"/>
                  </a:cxn>
                  <a:cxn ang="T13">
                    <a:pos x="T2" y="T3"/>
                  </a:cxn>
                  <a:cxn ang="T14">
                    <a:pos x="T4" y="T5"/>
                  </a:cxn>
                  <a:cxn ang="T15">
                    <a:pos x="T6" y="T7"/>
                  </a:cxn>
                  <a:cxn ang="T16">
                    <a:pos x="T8" y="T9"/>
                  </a:cxn>
                  <a:cxn ang="T17">
                    <a:pos x="T10" y="T11"/>
                  </a:cxn>
                </a:cxnLst>
                <a:rect l="T18" t="T19" r="T20" b="T21"/>
                <a:pathLst>
                  <a:path w="14464" h="20295" fill="none" extrusionOk="0">
                    <a:moveTo>
                      <a:pt x="-1" y="4252"/>
                    </a:moveTo>
                    <a:cubicBezTo>
                      <a:pt x="2061" y="2393"/>
                      <a:pt x="4462" y="949"/>
                      <a:pt x="7070" y="-1"/>
                    </a:cubicBezTo>
                  </a:path>
                  <a:path w="14464" h="20295" stroke="0" extrusionOk="0">
                    <a:moveTo>
                      <a:pt x="-1" y="4252"/>
                    </a:moveTo>
                    <a:cubicBezTo>
                      <a:pt x="2061" y="2393"/>
                      <a:pt x="4462" y="949"/>
                      <a:pt x="7070" y="-1"/>
                    </a:cubicBezTo>
                    <a:lnTo>
                      <a:pt x="14464" y="20295"/>
                    </a:lnTo>
                    <a:lnTo>
                      <a:pt x="-1" y="4252"/>
                    </a:lnTo>
                    <a:close/>
                  </a:path>
                </a:pathLst>
              </a:custGeom>
              <a:noFill/>
              <a:ln w="38100" cmpd="sng">
                <a:solidFill>
                  <a:srgbClr val="000000"/>
                </a:solidFill>
                <a:prstDash val="sysDot"/>
                <a:round/>
                <a:headEnd/>
                <a:tailEnd type="triangle" w="med" len="med"/>
              </a:ln>
            </p:spPr>
            <p:txBody>
              <a:bodyPr wrap="none" lIns="116381" tIns="59248" rIns="116381" bIns="59248" anchor="ctr"/>
              <a:lstStyle/>
              <a:p>
                <a:endParaRPr lang="zh-CN" altLang="en-US" sz="2399"/>
              </a:p>
            </p:txBody>
          </p:sp>
          <p:sp>
            <p:nvSpPr>
              <p:cNvPr id="90195" name="Arc 39"/>
              <p:cNvSpPr>
                <a:spLocks/>
              </p:cNvSpPr>
              <p:nvPr/>
            </p:nvSpPr>
            <p:spPr bwMode="auto">
              <a:xfrm rot="413136">
                <a:off x="0" y="1250"/>
                <a:ext cx="1951" cy="766"/>
              </a:xfrm>
              <a:custGeom>
                <a:avLst/>
                <a:gdLst>
                  <a:gd name="T0" fmla="*/ 335 w 21600"/>
                  <a:gd name="T1" fmla="*/ 766 h 12802"/>
                  <a:gd name="T2" fmla="*/ 0 w 21600"/>
                  <a:gd name="T3" fmla="*/ 42 h 12802"/>
                  <a:gd name="T4" fmla="*/ 1 w 21600"/>
                  <a:gd name="T5" fmla="*/ 0 h 12802"/>
                  <a:gd name="T6" fmla="*/ 335 w 21600"/>
                  <a:gd name="T7" fmla="*/ 766 h 12802"/>
                  <a:gd name="T8" fmla="*/ 0 w 21600"/>
                  <a:gd name="T9" fmla="*/ 42 h 12802"/>
                  <a:gd name="T10" fmla="*/ 1 w 21600"/>
                  <a:gd name="T11" fmla="*/ 0 h 12802"/>
                  <a:gd name="T12" fmla="*/ 1951 w 21600"/>
                  <a:gd name="T13" fmla="*/ 42 h 12802"/>
                  <a:gd name="T14" fmla="*/ 335 w 21600"/>
                  <a:gd name="T15" fmla="*/ 766 h 12802"/>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12802"/>
                  <a:gd name="T26" fmla="*/ 21600 w 21600"/>
                  <a:gd name="T27" fmla="*/ 12802 h 1280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12802" fill="none" extrusionOk="0">
                    <a:moveTo>
                      <a:pt x="3707" y="12801"/>
                    </a:moveTo>
                    <a:cubicBezTo>
                      <a:pt x="1291" y="9229"/>
                      <a:pt x="0" y="5014"/>
                      <a:pt x="0" y="702"/>
                    </a:cubicBezTo>
                    <a:cubicBezTo>
                      <a:pt x="-1" y="467"/>
                      <a:pt x="3" y="233"/>
                      <a:pt x="11" y="0"/>
                    </a:cubicBezTo>
                  </a:path>
                  <a:path w="21600" h="12802" stroke="0" extrusionOk="0">
                    <a:moveTo>
                      <a:pt x="3707" y="12801"/>
                    </a:moveTo>
                    <a:cubicBezTo>
                      <a:pt x="1291" y="9229"/>
                      <a:pt x="0" y="5014"/>
                      <a:pt x="0" y="702"/>
                    </a:cubicBezTo>
                    <a:cubicBezTo>
                      <a:pt x="-1" y="467"/>
                      <a:pt x="3" y="233"/>
                      <a:pt x="11" y="0"/>
                    </a:cubicBezTo>
                    <a:lnTo>
                      <a:pt x="21600" y="702"/>
                    </a:lnTo>
                    <a:lnTo>
                      <a:pt x="3707" y="12801"/>
                    </a:lnTo>
                    <a:close/>
                  </a:path>
                </a:pathLst>
              </a:custGeom>
              <a:noFill/>
              <a:ln w="38100" cmpd="sng">
                <a:solidFill>
                  <a:srgbClr val="000000"/>
                </a:solidFill>
                <a:prstDash val="sysDot"/>
                <a:round/>
                <a:headEnd/>
                <a:tailEnd type="triangle" w="med" len="med"/>
              </a:ln>
            </p:spPr>
            <p:txBody>
              <a:bodyPr wrap="none" lIns="116381" tIns="59248" rIns="116381" bIns="59248" anchor="ctr"/>
              <a:lstStyle/>
              <a:p>
                <a:endParaRPr lang="zh-CN" altLang="en-US" sz="2399"/>
              </a:p>
            </p:txBody>
          </p:sp>
          <p:sp>
            <p:nvSpPr>
              <p:cNvPr id="90196" name="Arc 40"/>
              <p:cNvSpPr>
                <a:spLocks/>
              </p:cNvSpPr>
              <p:nvPr/>
            </p:nvSpPr>
            <p:spPr bwMode="auto">
              <a:xfrm>
                <a:off x="1518" y="1248"/>
                <a:ext cx="847" cy="1293"/>
              </a:xfrm>
              <a:custGeom>
                <a:avLst/>
                <a:gdLst>
                  <a:gd name="T0" fmla="*/ 847 w 9377"/>
                  <a:gd name="T1" fmla="*/ 1253 h 21600"/>
                  <a:gd name="T2" fmla="*/ 365 w 9377"/>
                  <a:gd name="T3" fmla="*/ 1293 h 21600"/>
                  <a:gd name="T4" fmla="*/ 0 w 9377"/>
                  <a:gd name="T5" fmla="*/ 1270 h 21600"/>
                  <a:gd name="T6" fmla="*/ 847 w 9377"/>
                  <a:gd name="T7" fmla="*/ 1253 h 21600"/>
                  <a:gd name="T8" fmla="*/ 365 w 9377"/>
                  <a:gd name="T9" fmla="*/ 1293 h 21600"/>
                  <a:gd name="T10" fmla="*/ 0 w 9377"/>
                  <a:gd name="T11" fmla="*/ 1270 h 21600"/>
                  <a:gd name="T12" fmla="*/ 365 w 9377"/>
                  <a:gd name="T13" fmla="*/ 0 h 21600"/>
                  <a:gd name="T14" fmla="*/ 847 w 9377"/>
                  <a:gd name="T15" fmla="*/ 1253 h 21600"/>
                  <a:gd name="T16" fmla="*/ 0 60000 65536"/>
                  <a:gd name="T17" fmla="*/ 0 60000 65536"/>
                  <a:gd name="T18" fmla="*/ 0 60000 65536"/>
                  <a:gd name="T19" fmla="*/ 0 60000 65536"/>
                  <a:gd name="T20" fmla="*/ 0 60000 65536"/>
                  <a:gd name="T21" fmla="*/ 0 60000 65536"/>
                  <a:gd name="T22" fmla="*/ 0 60000 65536"/>
                  <a:gd name="T23" fmla="*/ 0 60000 65536"/>
                  <a:gd name="T24" fmla="*/ 0 w 9377"/>
                  <a:gd name="T25" fmla="*/ 0 h 21600"/>
                  <a:gd name="T26" fmla="*/ 9377 w 9377"/>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377" h="21600" fill="none" extrusionOk="0">
                    <a:moveTo>
                      <a:pt x="9376" y="20929"/>
                    </a:moveTo>
                    <a:cubicBezTo>
                      <a:pt x="7631" y="21374"/>
                      <a:pt x="5837" y="21599"/>
                      <a:pt x="4037" y="21600"/>
                    </a:cubicBezTo>
                    <a:cubicBezTo>
                      <a:pt x="2682" y="21600"/>
                      <a:pt x="1330" y="21472"/>
                      <a:pt x="-1" y="21219"/>
                    </a:cubicBezTo>
                  </a:path>
                  <a:path w="9377" h="21600" stroke="0" extrusionOk="0">
                    <a:moveTo>
                      <a:pt x="9376" y="20929"/>
                    </a:moveTo>
                    <a:cubicBezTo>
                      <a:pt x="7631" y="21374"/>
                      <a:pt x="5837" y="21599"/>
                      <a:pt x="4037" y="21600"/>
                    </a:cubicBezTo>
                    <a:cubicBezTo>
                      <a:pt x="2682" y="21600"/>
                      <a:pt x="1330" y="21472"/>
                      <a:pt x="-1" y="21219"/>
                    </a:cubicBezTo>
                    <a:lnTo>
                      <a:pt x="4037" y="0"/>
                    </a:lnTo>
                    <a:lnTo>
                      <a:pt x="9376" y="20929"/>
                    </a:lnTo>
                    <a:close/>
                  </a:path>
                </a:pathLst>
              </a:custGeom>
              <a:noFill/>
              <a:ln w="38100" cmpd="sng">
                <a:solidFill>
                  <a:srgbClr val="000000"/>
                </a:solidFill>
                <a:prstDash val="sysDot"/>
                <a:round/>
                <a:headEnd/>
                <a:tailEnd type="triangle" w="med" len="med"/>
              </a:ln>
            </p:spPr>
            <p:txBody>
              <a:bodyPr wrap="none" lIns="116381" tIns="59248" rIns="116381" bIns="59248" anchor="ctr"/>
              <a:lstStyle/>
              <a:p>
                <a:endParaRPr lang="zh-CN" altLang="en-US" sz="2399"/>
              </a:p>
            </p:txBody>
          </p:sp>
          <p:sp>
            <p:nvSpPr>
              <p:cNvPr id="90197" name="Arc 41"/>
              <p:cNvSpPr>
                <a:spLocks/>
              </p:cNvSpPr>
              <p:nvPr/>
            </p:nvSpPr>
            <p:spPr bwMode="auto">
              <a:xfrm>
                <a:off x="1902" y="1171"/>
                <a:ext cx="1951" cy="749"/>
              </a:xfrm>
              <a:custGeom>
                <a:avLst/>
                <a:gdLst>
                  <a:gd name="T0" fmla="*/ 1944 w 21600"/>
                  <a:gd name="T1" fmla="*/ 0 h 12526"/>
                  <a:gd name="T2" fmla="*/ 1951 w 21600"/>
                  <a:gd name="T3" fmla="*/ 106 h 12526"/>
                  <a:gd name="T4" fmla="*/ 1692 w 21600"/>
                  <a:gd name="T5" fmla="*/ 749 h 12526"/>
                  <a:gd name="T6" fmla="*/ 1944 w 21600"/>
                  <a:gd name="T7" fmla="*/ 0 h 12526"/>
                  <a:gd name="T8" fmla="*/ 1951 w 21600"/>
                  <a:gd name="T9" fmla="*/ 106 h 12526"/>
                  <a:gd name="T10" fmla="*/ 1692 w 21600"/>
                  <a:gd name="T11" fmla="*/ 749 h 12526"/>
                  <a:gd name="T12" fmla="*/ 0 w 21600"/>
                  <a:gd name="T13" fmla="*/ 106 h 12526"/>
                  <a:gd name="T14" fmla="*/ 1944 w 21600"/>
                  <a:gd name="T15" fmla="*/ 0 h 12526"/>
                  <a:gd name="T16" fmla="*/ 0 60000 65536"/>
                  <a:gd name="T17" fmla="*/ 0 60000 65536"/>
                  <a:gd name="T18" fmla="*/ 0 60000 65536"/>
                  <a:gd name="T19" fmla="*/ 0 60000 65536"/>
                  <a:gd name="T20" fmla="*/ 0 60000 65536"/>
                  <a:gd name="T21" fmla="*/ 0 60000 65536"/>
                  <a:gd name="T22" fmla="*/ 0 60000 65536"/>
                  <a:gd name="T23" fmla="*/ 0 60000 65536"/>
                  <a:gd name="T24" fmla="*/ 0 w 21600"/>
                  <a:gd name="T25" fmla="*/ 0 h 12526"/>
                  <a:gd name="T26" fmla="*/ 21600 w 21600"/>
                  <a:gd name="T27" fmla="*/ 12526 h 125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12526" fill="none" extrusionOk="0">
                    <a:moveTo>
                      <a:pt x="21527" y="-1"/>
                    </a:moveTo>
                    <a:cubicBezTo>
                      <a:pt x="21575" y="589"/>
                      <a:pt x="21600" y="1181"/>
                      <a:pt x="21600" y="1773"/>
                    </a:cubicBezTo>
                    <a:cubicBezTo>
                      <a:pt x="21600" y="5546"/>
                      <a:pt x="20611" y="9253"/>
                      <a:pt x="18733" y="12526"/>
                    </a:cubicBezTo>
                  </a:path>
                  <a:path w="21600" h="12526" stroke="0" extrusionOk="0">
                    <a:moveTo>
                      <a:pt x="21527" y="-1"/>
                    </a:moveTo>
                    <a:cubicBezTo>
                      <a:pt x="21575" y="589"/>
                      <a:pt x="21600" y="1181"/>
                      <a:pt x="21600" y="1773"/>
                    </a:cubicBezTo>
                    <a:cubicBezTo>
                      <a:pt x="21600" y="5546"/>
                      <a:pt x="20611" y="9253"/>
                      <a:pt x="18733" y="12526"/>
                    </a:cubicBezTo>
                    <a:lnTo>
                      <a:pt x="0" y="1773"/>
                    </a:lnTo>
                    <a:lnTo>
                      <a:pt x="21527" y="-1"/>
                    </a:lnTo>
                    <a:close/>
                  </a:path>
                </a:pathLst>
              </a:custGeom>
              <a:noFill/>
              <a:ln w="38100" cmpd="sng">
                <a:solidFill>
                  <a:srgbClr val="000000"/>
                </a:solidFill>
                <a:prstDash val="sysDot"/>
                <a:round/>
                <a:headEnd/>
                <a:tailEnd type="triangle" w="med" len="med"/>
              </a:ln>
            </p:spPr>
            <p:txBody>
              <a:bodyPr wrap="none" lIns="116381" tIns="59248" rIns="116381" bIns="59248" anchor="ctr"/>
              <a:lstStyle/>
              <a:p>
                <a:endParaRPr lang="zh-CN" altLang="en-US" sz="2399"/>
              </a:p>
            </p:txBody>
          </p:sp>
          <p:sp>
            <p:nvSpPr>
              <p:cNvPr id="90198" name="Arc 42"/>
              <p:cNvSpPr>
                <a:spLocks/>
              </p:cNvSpPr>
              <p:nvPr/>
            </p:nvSpPr>
            <p:spPr bwMode="auto">
              <a:xfrm>
                <a:off x="2005" y="63"/>
                <a:ext cx="1193" cy="1233"/>
              </a:xfrm>
              <a:custGeom>
                <a:avLst/>
                <a:gdLst>
                  <a:gd name="T0" fmla="*/ 587 w 13214"/>
                  <a:gd name="T1" fmla="*/ 0 h 20600"/>
                  <a:gd name="T2" fmla="*/ 1193 w 13214"/>
                  <a:gd name="T3" fmla="*/ 210 h 20600"/>
                  <a:gd name="T4" fmla="*/ 587 w 13214"/>
                  <a:gd name="T5" fmla="*/ 0 h 20600"/>
                  <a:gd name="T6" fmla="*/ 1193 w 13214"/>
                  <a:gd name="T7" fmla="*/ 210 h 20600"/>
                  <a:gd name="T8" fmla="*/ 0 w 13214"/>
                  <a:gd name="T9" fmla="*/ 1233 h 20600"/>
                  <a:gd name="T10" fmla="*/ 587 w 13214"/>
                  <a:gd name="T11" fmla="*/ 0 h 20600"/>
                  <a:gd name="T12" fmla="*/ 0 60000 65536"/>
                  <a:gd name="T13" fmla="*/ 0 60000 65536"/>
                  <a:gd name="T14" fmla="*/ 0 60000 65536"/>
                  <a:gd name="T15" fmla="*/ 0 60000 65536"/>
                  <a:gd name="T16" fmla="*/ 0 60000 65536"/>
                  <a:gd name="T17" fmla="*/ 0 60000 65536"/>
                  <a:gd name="T18" fmla="*/ 0 w 13214"/>
                  <a:gd name="T19" fmla="*/ 0 h 20600"/>
                  <a:gd name="T20" fmla="*/ 13214 w 13214"/>
                  <a:gd name="T21" fmla="*/ 20600 h 20600"/>
                </a:gdLst>
                <a:ahLst/>
                <a:cxnLst>
                  <a:cxn ang="T12">
                    <a:pos x="T0" y="T1"/>
                  </a:cxn>
                  <a:cxn ang="T13">
                    <a:pos x="T2" y="T3"/>
                  </a:cxn>
                  <a:cxn ang="T14">
                    <a:pos x="T4" y="T5"/>
                  </a:cxn>
                  <a:cxn ang="T15">
                    <a:pos x="T6" y="T7"/>
                  </a:cxn>
                  <a:cxn ang="T16">
                    <a:pos x="T8" y="T9"/>
                  </a:cxn>
                  <a:cxn ang="T17">
                    <a:pos x="T10" y="T11"/>
                  </a:cxn>
                </a:cxnLst>
                <a:rect l="T18" t="T19" r="T20" b="T21"/>
                <a:pathLst>
                  <a:path w="13214" h="20600" fill="none" extrusionOk="0">
                    <a:moveTo>
                      <a:pt x="6497" y="0"/>
                    </a:moveTo>
                    <a:cubicBezTo>
                      <a:pt x="8926" y="766"/>
                      <a:pt x="11199" y="1955"/>
                      <a:pt x="13213" y="3513"/>
                    </a:cubicBezTo>
                  </a:path>
                  <a:path w="13214" h="20600" stroke="0" extrusionOk="0">
                    <a:moveTo>
                      <a:pt x="6497" y="0"/>
                    </a:moveTo>
                    <a:cubicBezTo>
                      <a:pt x="8926" y="766"/>
                      <a:pt x="11199" y="1955"/>
                      <a:pt x="13213" y="3513"/>
                    </a:cubicBezTo>
                    <a:lnTo>
                      <a:pt x="0" y="20600"/>
                    </a:lnTo>
                    <a:lnTo>
                      <a:pt x="6497" y="0"/>
                    </a:lnTo>
                    <a:close/>
                  </a:path>
                </a:pathLst>
              </a:custGeom>
              <a:noFill/>
              <a:ln w="38100" cmpd="sng">
                <a:solidFill>
                  <a:srgbClr val="000000"/>
                </a:solidFill>
                <a:prstDash val="sysDot"/>
                <a:round/>
                <a:headEnd/>
                <a:tailEnd type="triangle" w="med" len="med"/>
              </a:ln>
            </p:spPr>
            <p:txBody>
              <a:bodyPr wrap="none" lIns="116381" tIns="59248" rIns="116381" bIns="59248" anchor="ctr"/>
              <a:lstStyle/>
              <a:p>
                <a:endParaRPr lang="zh-CN" altLang="en-US" sz="2399"/>
              </a:p>
            </p:txBody>
          </p:sp>
        </p:grpSp>
        <p:sp>
          <p:nvSpPr>
            <p:cNvPr id="90116" name="Oval 12"/>
            <p:cNvSpPr>
              <a:spLocks noChangeArrowheads="1"/>
            </p:cNvSpPr>
            <p:nvPr/>
          </p:nvSpPr>
          <p:spPr bwMode="auto">
            <a:xfrm>
              <a:off x="1209" y="1382"/>
              <a:ext cx="3424" cy="2270"/>
            </a:xfrm>
            <a:prstGeom prst="ellipse">
              <a:avLst/>
            </a:prstGeom>
            <a:gradFill rotWithShape="1">
              <a:gsLst>
                <a:gs pos="0">
                  <a:srgbClr val="0846AC"/>
                </a:gs>
                <a:gs pos="100000">
                  <a:srgbClr val="2180C1"/>
                </a:gs>
              </a:gsLst>
              <a:lin ang="5400000" scaled="1"/>
            </a:gradFill>
            <a:ln w="9525">
              <a:noFill/>
              <a:round/>
              <a:headEnd/>
              <a:tailEnd/>
            </a:ln>
          </p:spPr>
          <p:txBody>
            <a:bodyPr wrap="none" lIns="116381" tIns="59248" rIns="116381" bIns="59248" anchor="ctr"/>
            <a:lstStyle/>
            <a:p>
              <a:endParaRPr lang="zh-CN" altLang="en-US" sz="2399" b="1">
                <a:latin typeface="Arial" charset="0"/>
              </a:endParaRPr>
            </a:p>
          </p:txBody>
        </p:sp>
        <p:sp>
          <p:nvSpPr>
            <p:cNvPr id="90117" name="Oval 13"/>
            <p:cNvSpPr>
              <a:spLocks noChangeArrowheads="1"/>
            </p:cNvSpPr>
            <p:nvPr/>
          </p:nvSpPr>
          <p:spPr bwMode="auto">
            <a:xfrm>
              <a:off x="1297" y="1406"/>
              <a:ext cx="3249" cy="2065"/>
            </a:xfrm>
            <a:prstGeom prst="ellipse">
              <a:avLst/>
            </a:prstGeom>
            <a:gradFill rotWithShape="1">
              <a:gsLst>
                <a:gs pos="0">
                  <a:srgbClr val="DDDDDD"/>
                </a:gs>
                <a:gs pos="100000">
                  <a:srgbClr val="FFFFFF"/>
                </a:gs>
              </a:gsLst>
              <a:path path="shape">
                <a:fillToRect l="50000" t="50000" r="50000" b="50000"/>
              </a:path>
            </a:gradFill>
            <a:ln w="9525">
              <a:noFill/>
              <a:round/>
              <a:headEnd/>
              <a:tailEnd/>
            </a:ln>
          </p:spPr>
          <p:txBody>
            <a:bodyPr wrap="none" lIns="116381" tIns="59248" rIns="116381" bIns="59248" anchor="ctr"/>
            <a:lstStyle/>
            <a:p>
              <a:endParaRPr lang="zh-CN" altLang="en-US" sz="2399" b="1">
                <a:latin typeface="Arial" charset="0"/>
              </a:endParaRPr>
            </a:p>
          </p:txBody>
        </p:sp>
        <p:sp>
          <p:nvSpPr>
            <p:cNvPr id="90118" name="Rectangle 77"/>
            <p:cNvSpPr>
              <a:spLocks noChangeArrowheads="1"/>
            </p:cNvSpPr>
            <p:nvPr/>
          </p:nvSpPr>
          <p:spPr bwMode="auto">
            <a:xfrm>
              <a:off x="2024" y="2156"/>
              <a:ext cx="1850" cy="387"/>
            </a:xfrm>
            <a:prstGeom prst="rect">
              <a:avLst/>
            </a:prstGeom>
            <a:noFill/>
            <a:ln w="9525">
              <a:noFill/>
              <a:miter lim="800000"/>
              <a:headEnd/>
              <a:tailEnd/>
            </a:ln>
          </p:spPr>
          <p:txBody>
            <a:bodyPr wrap="none" lIns="0" tIns="0" rIns="0" bIns="0" anchor="ctr">
              <a:spAutoFit/>
            </a:bodyPr>
            <a:lstStyle/>
            <a:p>
              <a:pPr algn="ctr">
                <a:lnSpc>
                  <a:spcPct val="120000"/>
                </a:lnSpc>
              </a:pPr>
              <a:r>
                <a:rPr lang="zh-CN" altLang="en-US" sz="3199" b="1">
                  <a:solidFill>
                    <a:srgbClr val="000000"/>
                  </a:solidFill>
                  <a:latin typeface="Arial" charset="0"/>
                </a:rPr>
                <a:t>此处添加文字内容</a:t>
              </a:r>
            </a:p>
          </p:txBody>
        </p:sp>
        <p:grpSp>
          <p:nvGrpSpPr>
            <p:cNvPr id="90119" name="Group 307"/>
            <p:cNvGrpSpPr>
              <a:grpSpLocks/>
            </p:cNvGrpSpPr>
            <p:nvPr/>
          </p:nvGrpSpPr>
          <p:grpSpPr bwMode="auto">
            <a:xfrm>
              <a:off x="3946" y="1440"/>
              <a:ext cx="1162" cy="1127"/>
              <a:chOff x="0" y="0"/>
              <a:chExt cx="1162" cy="1127"/>
            </a:xfrm>
          </p:grpSpPr>
          <p:sp>
            <p:nvSpPr>
              <p:cNvPr id="90180" name="Oval 48"/>
              <p:cNvSpPr>
                <a:spLocks noChangeArrowheads="1"/>
              </p:cNvSpPr>
              <p:nvPr/>
            </p:nvSpPr>
            <p:spPr bwMode="auto">
              <a:xfrm>
                <a:off x="0" y="635"/>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sp>
            <p:nvSpPr>
              <p:cNvPr id="90181" name="Oval 52"/>
              <p:cNvSpPr>
                <a:spLocks noChangeArrowheads="1"/>
              </p:cNvSpPr>
              <p:nvPr/>
            </p:nvSpPr>
            <p:spPr bwMode="auto">
              <a:xfrm>
                <a:off x="88" y="0"/>
                <a:ext cx="986" cy="978"/>
              </a:xfrm>
              <a:prstGeom prst="ellipse">
                <a:avLst/>
              </a:prstGeom>
              <a:gradFill rotWithShape="1">
                <a:gsLst>
                  <a:gs pos="0">
                    <a:srgbClr val="F8F8F8"/>
                  </a:gs>
                  <a:gs pos="100000">
                    <a:srgbClr val="C0C0C0"/>
                  </a:gs>
                </a:gsLst>
                <a:lin ang="18900000" scaled="1"/>
              </a:gradFill>
              <a:ln w="9525">
                <a:solidFill>
                  <a:srgbClr val="969696"/>
                </a:solidFill>
                <a:round/>
                <a:headEnd/>
                <a:tailEnd/>
              </a:ln>
            </p:spPr>
            <p:txBody>
              <a:bodyPr wrap="none" anchor="ctr"/>
              <a:lstStyle/>
              <a:p>
                <a:pPr algn="ctr"/>
                <a:r>
                  <a:rPr lang="zh-CN" altLang="en-US" sz="2399">
                    <a:solidFill>
                      <a:srgbClr val="000000"/>
                    </a:solidFill>
                    <a:latin typeface="Arial" charset="0"/>
                  </a:rPr>
                  <a:t>单击此处</a:t>
                </a:r>
              </a:p>
              <a:p>
                <a:pPr algn="ctr"/>
                <a:r>
                  <a:rPr lang="zh-CN" altLang="en-US" sz="2399">
                    <a:solidFill>
                      <a:srgbClr val="000000"/>
                    </a:solidFill>
                    <a:latin typeface="Arial" charset="0"/>
                  </a:rPr>
                  <a:t>添加文字</a:t>
                </a:r>
              </a:p>
            </p:txBody>
          </p:sp>
          <p:pic>
            <p:nvPicPr>
              <p:cNvPr id="90182" name="Picture 53" descr="Picture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9" y="0"/>
                <a:ext cx="784" cy="345"/>
              </a:xfrm>
              <a:prstGeom prst="rect">
                <a:avLst/>
              </a:prstGeom>
              <a:noFill/>
              <a:ln w="9525">
                <a:noFill/>
                <a:miter lim="800000"/>
                <a:headEnd/>
                <a:tailEnd/>
              </a:ln>
            </p:spPr>
          </p:pic>
          <p:grpSp>
            <p:nvGrpSpPr>
              <p:cNvPr id="90183" name="Group 311"/>
              <p:cNvGrpSpPr>
                <a:grpSpLocks/>
              </p:cNvGrpSpPr>
              <p:nvPr/>
            </p:nvGrpSpPr>
            <p:grpSpPr bwMode="auto">
              <a:xfrm rot="-1297425" flipH="1" flipV="1">
                <a:off x="157" y="719"/>
                <a:ext cx="850" cy="204"/>
                <a:chOff x="0" y="0"/>
                <a:chExt cx="893" cy="246"/>
              </a:xfrm>
            </p:grpSpPr>
            <p:grpSp>
              <p:nvGrpSpPr>
                <p:cNvPr id="90184" name="Group 312"/>
                <p:cNvGrpSpPr>
                  <a:grpSpLocks/>
                </p:cNvGrpSpPr>
                <p:nvPr/>
              </p:nvGrpSpPr>
              <p:grpSpPr bwMode="auto">
                <a:xfrm>
                  <a:off x="0" y="0"/>
                  <a:ext cx="743" cy="185"/>
                  <a:chOff x="0" y="0"/>
                  <a:chExt cx="1118" cy="279"/>
                </a:xfrm>
              </p:grpSpPr>
              <p:sp>
                <p:nvSpPr>
                  <p:cNvPr id="90190" name="AutoShape 56"/>
                  <p:cNvSpPr>
                    <a:spLocks noChangeArrowheads="1"/>
                  </p:cNvSpPr>
                  <p:nvPr/>
                </p:nvSpPr>
                <p:spPr bwMode="auto">
                  <a:xfrm rot="5263130">
                    <a:off x="293"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91" name="AutoShape 57"/>
                  <p:cNvSpPr>
                    <a:spLocks noChangeArrowheads="1"/>
                  </p:cNvSpPr>
                  <p:nvPr/>
                </p:nvSpPr>
                <p:spPr bwMode="auto">
                  <a:xfrm rot="6078281">
                    <a:off x="429"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92" name="AutoShape 58"/>
                  <p:cNvSpPr>
                    <a:spLocks noChangeArrowheads="1"/>
                  </p:cNvSpPr>
                  <p:nvPr/>
                </p:nvSpPr>
                <p:spPr bwMode="auto">
                  <a:xfrm rot="6373927">
                    <a:off x="505" y="-27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93" name="AutoShape 59"/>
                  <p:cNvSpPr>
                    <a:spLocks noChangeArrowheads="1"/>
                  </p:cNvSpPr>
                  <p:nvPr/>
                </p:nvSpPr>
                <p:spPr bwMode="auto">
                  <a:xfrm rot="6906312">
                    <a:off x="595" y="-24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grpSp>
            <p:grpSp>
              <p:nvGrpSpPr>
                <p:cNvPr id="90185" name="Group 317"/>
                <p:cNvGrpSpPr>
                  <a:grpSpLocks/>
                </p:cNvGrpSpPr>
                <p:nvPr/>
              </p:nvGrpSpPr>
              <p:grpSpPr bwMode="auto">
                <a:xfrm rot="1353540">
                  <a:off x="150" y="60"/>
                  <a:ext cx="743" cy="186"/>
                  <a:chOff x="0" y="0"/>
                  <a:chExt cx="1118" cy="279"/>
                </a:xfrm>
              </p:grpSpPr>
              <p:sp>
                <p:nvSpPr>
                  <p:cNvPr id="90186" name="AutoShape 61"/>
                  <p:cNvSpPr>
                    <a:spLocks noChangeArrowheads="1"/>
                  </p:cNvSpPr>
                  <p:nvPr/>
                </p:nvSpPr>
                <p:spPr bwMode="auto">
                  <a:xfrm rot="5263130">
                    <a:off x="293"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87" name="AutoShape 62"/>
                  <p:cNvSpPr>
                    <a:spLocks noChangeArrowheads="1"/>
                  </p:cNvSpPr>
                  <p:nvPr/>
                </p:nvSpPr>
                <p:spPr bwMode="auto">
                  <a:xfrm rot="6078281">
                    <a:off x="429"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88" name="AutoShape 63"/>
                  <p:cNvSpPr>
                    <a:spLocks noChangeArrowheads="1"/>
                  </p:cNvSpPr>
                  <p:nvPr/>
                </p:nvSpPr>
                <p:spPr bwMode="auto">
                  <a:xfrm rot="6373927">
                    <a:off x="505" y="-27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89" name="AutoShape 64"/>
                  <p:cNvSpPr>
                    <a:spLocks noChangeArrowheads="1"/>
                  </p:cNvSpPr>
                  <p:nvPr/>
                </p:nvSpPr>
                <p:spPr bwMode="auto">
                  <a:xfrm rot="6906312">
                    <a:off x="595" y="-24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grpSp>
          </p:grpSp>
        </p:grpSp>
        <p:grpSp>
          <p:nvGrpSpPr>
            <p:cNvPr id="90120" name="Group 322"/>
            <p:cNvGrpSpPr>
              <a:grpSpLocks/>
            </p:cNvGrpSpPr>
            <p:nvPr/>
          </p:nvGrpSpPr>
          <p:grpSpPr bwMode="auto">
            <a:xfrm>
              <a:off x="816" y="1440"/>
              <a:ext cx="1162" cy="1127"/>
              <a:chOff x="0" y="0"/>
              <a:chExt cx="1162" cy="1127"/>
            </a:xfrm>
          </p:grpSpPr>
          <p:sp>
            <p:nvSpPr>
              <p:cNvPr id="90166" name="Oval 48"/>
              <p:cNvSpPr>
                <a:spLocks noChangeArrowheads="1"/>
              </p:cNvSpPr>
              <p:nvPr/>
            </p:nvSpPr>
            <p:spPr bwMode="auto">
              <a:xfrm>
                <a:off x="0" y="635"/>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sp>
            <p:nvSpPr>
              <p:cNvPr id="90167" name="Oval 52"/>
              <p:cNvSpPr>
                <a:spLocks noChangeArrowheads="1"/>
              </p:cNvSpPr>
              <p:nvPr/>
            </p:nvSpPr>
            <p:spPr bwMode="auto">
              <a:xfrm>
                <a:off x="88" y="0"/>
                <a:ext cx="986" cy="978"/>
              </a:xfrm>
              <a:prstGeom prst="ellipse">
                <a:avLst/>
              </a:prstGeom>
              <a:gradFill rotWithShape="1">
                <a:gsLst>
                  <a:gs pos="0">
                    <a:srgbClr val="F8F8F8"/>
                  </a:gs>
                  <a:gs pos="100000">
                    <a:srgbClr val="C0C0C0"/>
                  </a:gs>
                </a:gsLst>
                <a:lin ang="18900000" scaled="1"/>
              </a:gradFill>
              <a:ln w="9525">
                <a:solidFill>
                  <a:srgbClr val="969696"/>
                </a:solidFill>
                <a:round/>
                <a:headEnd/>
                <a:tailEnd/>
              </a:ln>
            </p:spPr>
            <p:txBody>
              <a:bodyPr wrap="none" anchor="ctr"/>
              <a:lstStyle/>
              <a:p>
                <a:pPr algn="ctr"/>
                <a:r>
                  <a:rPr lang="zh-CN" altLang="en-US" sz="2399">
                    <a:solidFill>
                      <a:srgbClr val="000000"/>
                    </a:solidFill>
                    <a:latin typeface="Arial" charset="0"/>
                  </a:rPr>
                  <a:t>单击此处</a:t>
                </a:r>
              </a:p>
              <a:p>
                <a:pPr algn="ctr"/>
                <a:r>
                  <a:rPr lang="zh-CN" altLang="en-US" sz="2399">
                    <a:solidFill>
                      <a:srgbClr val="000000"/>
                    </a:solidFill>
                    <a:latin typeface="Arial" charset="0"/>
                  </a:rPr>
                  <a:t>添加文字</a:t>
                </a:r>
              </a:p>
            </p:txBody>
          </p:sp>
          <p:pic>
            <p:nvPicPr>
              <p:cNvPr id="90168" name="Picture 53" descr="Picture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9" y="0"/>
                <a:ext cx="784" cy="345"/>
              </a:xfrm>
              <a:prstGeom prst="rect">
                <a:avLst/>
              </a:prstGeom>
              <a:noFill/>
              <a:ln w="9525">
                <a:noFill/>
                <a:miter lim="800000"/>
                <a:headEnd/>
                <a:tailEnd/>
              </a:ln>
            </p:spPr>
          </p:pic>
          <p:grpSp>
            <p:nvGrpSpPr>
              <p:cNvPr id="90169" name="Group 326"/>
              <p:cNvGrpSpPr>
                <a:grpSpLocks/>
              </p:cNvGrpSpPr>
              <p:nvPr/>
            </p:nvGrpSpPr>
            <p:grpSpPr bwMode="auto">
              <a:xfrm rot="-1297425" flipH="1" flipV="1">
                <a:off x="157" y="719"/>
                <a:ext cx="850" cy="204"/>
                <a:chOff x="0" y="0"/>
                <a:chExt cx="893" cy="246"/>
              </a:xfrm>
            </p:grpSpPr>
            <p:grpSp>
              <p:nvGrpSpPr>
                <p:cNvPr id="90170" name="Group 327"/>
                <p:cNvGrpSpPr>
                  <a:grpSpLocks/>
                </p:cNvGrpSpPr>
                <p:nvPr/>
              </p:nvGrpSpPr>
              <p:grpSpPr bwMode="auto">
                <a:xfrm>
                  <a:off x="0" y="0"/>
                  <a:ext cx="743" cy="185"/>
                  <a:chOff x="0" y="0"/>
                  <a:chExt cx="1118" cy="279"/>
                </a:xfrm>
              </p:grpSpPr>
              <p:sp>
                <p:nvSpPr>
                  <p:cNvPr id="90176" name="AutoShape 56"/>
                  <p:cNvSpPr>
                    <a:spLocks noChangeArrowheads="1"/>
                  </p:cNvSpPr>
                  <p:nvPr/>
                </p:nvSpPr>
                <p:spPr bwMode="auto">
                  <a:xfrm rot="5263130">
                    <a:off x="293"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77" name="AutoShape 57"/>
                  <p:cNvSpPr>
                    <a:spLocks noChangeArrowheads="1"/>
                  </p:cNvSpPr>
                  <p:nvPr/>
                </p:nvSpPr>
                <p:spPr bwMode="auto">
                  <a:xfrm rot="6078281">
                    <a:off x="429"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78" name="AutoShape 58"/>
                  <p:cNvSpPr>
                    <a:spLocks noChangeArrowheads="1"/>
                  </p:cNvSpPr>
                  <p:nvPr/>
                </p:nvSpPr>
                <p:spPr bwMode="auto">
                  <a:xfrm rot="6373927">
                    <a:off x="505" y="-27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79" name="AutoShape 59"/>
                  <p:cNvSpPr>
                    <a:spLocks noChangeArrowheads="1"/>
                  </p:cNvSpPr>
                  <p:nvPr/>
                </p:nvSpPr>
                <p:spPr bwMode="auto">
                  <a:xfrm rot="6906312">
                    <a:off x="595" y="-24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grpSp>
            <p:grpSp>
              <p:nvGrpSpPr>
                <p:cNvPr id="90171" name="Group 332"/>
                <p:cNvGrpSpPr>
                  <a:grpSpLocks/>
                </p:cNvGrpSpPr>
                <p:nvPr/>
              </p:nvGrpSpPr>
              <p:grpSpPr bwMode="auto">
                <a:xfrm rot="1353540">
                  <a:off x="150" y="60"/>
                  <a:ext cx="743" cy="186"/>
                  <a:chOff x="0" y="0"/>
                  <a:chExt cx="1118" cy="279"/>
                </a:xfrm>
              </p:grpSpPr>
              <p:sp>
                <p:nvSpPr>
                  <p:cNvPr id="90172" name="AutoShape 61"/>
                  <p:cNvSpPr>
                    <a:spLocks noChangeArrowheads="1"/>
                  </p:cNvSpPr>
                  <p:nvPr/>
                </p:nvSpPr>
                <p:spPr bwMode="auto">
                  <a:xfrm rot="5263130">
                    <a:off x="293"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73" name="AutoShape 62"/>
                  <p:cNvSpPr>
                    <a:spLocks noChangeArrowheads="1"/>
                  </p:cNvSpPr>
                  <p:nvPr/>
                </p:nvSpPr>
                <p:spPr bwMode="auto">
                  <a:xfrm rot="6078281">
                    <a:off x="429"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74" name="AutoShape 63"/>
                  <p:cNvSpPr>
                    <a:spLocks noChangeArrowheads="1"/>
                  </p:cNvSpPr>
                  <p:nvPr/>
                </p:nvSpPr>
                <p:spPr bwMode="auto">
                  <a:xfrm rot="6373927">
                    <a:off x="505" y="-27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75" name="AutoShape 64"/>
                  <p:cNvSpPr>
                    <a:spLocks noChangeArrowheads="1"/>
                  </p:cNvSpPr>
                  <p:nvPr/>
                </p:nvSpPr>
                <p:spPr bwMode="auto">
                  <a:xfrm rot="6906312">
                    <a:off x="595" y="-24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grpSp>
          </p:grpSp>
        </p:grpSp>
        <p:grpSp>
          <p:nvGrpSpPr>
            <p:cNvPr id="90121" name="Group 337"/>
            <p:cNvGrpSpPr>
              <a:grpSpLocks/>
            </p:cNvGrpSpPr>
            <p:nvPr/>
          </p:nvGrpSpPr>
          <p:grpSpPr bwMode="auto">
            <a:xfrm>
              <a:off x="1298" y="2769"/>
              <a:ext cx="1316" cy="1276"/>
              <a:chOff x="0" y="0"/>
              <a:chExt cx="1162" cy="1127"/>
            </a:xfrm>
          </p:grpSpPr>
          <p:sp>
            <p:nvSpPr>
              <p:cNvPr id="90152" name="Oval 48"/>
              <p:cNvSpPr>
                <a:spLocks noChangeArrowheads="1"/>
              </p:cNvSpPr>
              <p:nvPr/>
            </p:nvSpPr>
            <p:spPr bwMode="auto">
              <a:xfrm>
                <a:off x="0" y="635"/>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sp>
            <p:nvSpPr>
              <p:cNvPr id="90153" name="Oval 52"/>
              <p:cNvSpPr>
                <a:spLocks noChangeArrowheads="1"/>
              </p:cNvSpPr>
              <p:nvPr/>
            </p:nvSpPr>
            <p:spPr bwMode="auto">
              <a:xfrm>
                <a:off x="88" y="0"/>
                <a:ext cx="986" cy="978"/>
              </a:xfrm>
              <a:prstGeom prst="ellipse">
                <a:avLst/>
              </a:prstGeom>
              <a:gradFill rotWithShape="1">
                <a:gsLst>
                  <a:gs pos="0">
                    <a:srgbClr val="F8F8F8"/>
                  </a:gs>
                  <a:gs pos="100000">
                    <a:srgbClr val="C0C0C0"/>
                  </a:gs>
                </a:gsLst>
                <a:lin ang="18900000" scaled="1"/>
              </a:gradFill>
              <a:ln w="9525">
                <a:solidFill>
                  <a:srgbClr val="969696"/>
                </a:solidFill>
                <a:round/>
                <a:headEnd/>
                <a:tailEnd/>
              </a:ln>
            </p:spPr>
            <p:txBody>
              <a:bodyPr wrap="none" anchor="ctr"/>
              <a:lstStyle/>
              <a:p>
                <a:pPr algn="ctr"/>
                <a:r>
                  <a:rPr lang="zh-CN" altLang="en-US" sz="2399" b="1">
                    <a:solidFill>
                      <a:srgbClr val="000000"/>
                    </a:solidFill>
                    <a:latin typeface="Arial" charset="0"/>
                  </a:rPr>
                  <a:t>单击此处</a:t>
                </a:r>
              </a:p>
              <a:p>
                <a:pPr algn="ctr"/>
                <a:r>
                  <a:rPr lang="zh-CN" altLang="en-US" sz="2399" b="1">
                    <a:solidFill>
                      <a:srgbClr val="000000"/>
                    </a:solidFill>
                    <a:latin typeface="Arial" charset="0"/>
                  </a:rPr>
                  <a:t>添加文字</a:t>
                </a:r>
              </a:p>
            </p:txBody>
          </p:sp>
          <p:pic>
            <p:nvPicPr>
              <p:cNvPr id="90154" name="Picture 53" descr="Picture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9" y="0"/>
                <a:ext cx="784" cy="345"/>
              </a:xfrm>
              <a:prstGeom prst="rect">
                <a:avLst/>
              </a:prstGeom>
              <a:noFill/>
              <a:ln w="9525">
                <a:noFill/>
                <a:miter lim="800000"/>
                <a:headEnd/>
                <a:tailEnd/>
              </a:ln>
            </p:spPr>
          </p:pic>
          <p:grpSp>
            <p:nvGrpSpPr>
              <p:cNvPr id="90155" name="Group 341"/>
              <p:cNvGrpSpPr>
                <a:grpSpLocks/>
              </p:cNvGrpSpPr>
              <p:nvPr/>
            </p:nvGrpSpPr>
            <p:grpSpPr bwMode="auto">
              <a:xfrm rot="-1297425" flipH="1" flipV="1">
                <a:off x="157" y="719"/>
                <a:ext cx="850" cy="204"/>
                <a:chOff x="0" y="0"/>
                <a:chExt cx="893" cy="246"/>
              </a:xfrm>
            </p:grpSpPr>
            <p:grpSp>
              <p:nvGrpSpPr>
                <p:cNvPr id="90156" name="Group 342"/>
                <p:cNvGrpSpPr>
                  <a:grpSpLocks/>
                </p:cNvGrpSpPr>
                <p:nvPr/>
              </p:nvGrpSpPr>
              <p:grpSpPr bwMode="auto">
                <a:xfrm>
                  <a:off x="0" y="0"/>
                  <a:ext cx="743" cy="185"/>
                  <a:chOff x="0" y="0"/>
                  <a:chExt cx="1118" cy="279"/>
                </a:xfrm>
              </p:grpSpPr>
              <p:sp>
                <p:nvSpPr>
                  <p:cNvPr id="90162" name="AutoShape 56"/>
                  <p:cNvSpPr>
                    <a:spLocks noChangeArrowheads="1"/>
                  </p:cNvSpPr>
                  <p:nvPr/>
                </p:nvSpPr>
                <p:spPr bwMode="auto">
                  <a:xfrm rot="5263130">
                    <a:off x="293"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63" name="AutoShape 57"/>
                  <p:cNvSpPr>
                    <a:spLocks noChangeArrowheads="1"/>
                  </p:cNvSpPr>
                  <p:nvPr/>
                </p:nvSpPr>
                <p:spPr bwMode="auto">
                  <a:xfrm rot="6078281">
                    <a:off x="429"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64" name="AutoShape 58"/>
                  <p:cNvSpPr>
                    <a:spLocks noChangeArrowheads="1"/>
                  </p:cNvSpPr>
                  <p:nvPr/>
                </p:nvSpPr>
                <p:spPr bwMode="auto">
                  <a:xfrm rot="6373927">
                    <a:off x="505" y="-27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65" name="AutoShape 59"/>
                  <p:cNvSpPr>
                    <a:spLocks noChangeArrowheads="1"/>
                  </p:cNvSpPr>
                  <p:nvPr/>
                </p:nvSpPr>
                <p:spPr bwMode="auto">
                  <a:xfrm rot="6906312">
                    <a:off x="595" y="-24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grpSp>
            <p:grpSp>
              <p:nvGrpSpPr>
                <p:cNvPr id="90157" name="Group 347"/>
                <p:cNvGrpSpPr>
                  <a:grpSpLocks/>
                </p:cNvGrpSpPr>
                <p:nvPr/>
              </p:nvGrpSpPr>
              <p:grpSpPr bwMode="auto">
                <a:xfrm rot="1353540">
                  <a:off x="150" y="60"/>
                  <a:ext cx="743" cy="186"/>
                  <a:chOff x="0" y="0"/>
                  <a:chExt cx="1118" cy="279"/>
                </a:xfrm>
              </p:grpSpPr>
              <p:sp>
                <p:nvSpPr>
                  <p:cNvPr id="90158" name="AutoShape 61"/>
                  <p:cNvSpPr>
                    <a:spLocks noChangeArrowheads="1"/>
                  </p:cNvSpPr>
                  <p:nvPr/>
                </p:nvSpPr>
                <p:spPr bwMode="auto">
                  <a:xfrm rot="5263130">
                    <a:off x="293"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59" name="AutoShape 62"/>
                  <p:cNvSpPr>
                    <a:spLocks noChangeArrowheads="1"/>
                  </p:cNvSpPr>
                  <p:nvPr/>
                </p:nvSpPr>
                <p:spPr bwMode="auto">
                  <a:xfrm rot="6078281">
                    <a:off x="429"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60" name="AutoShape 63"/>
                  <p:cNvSpPr>
                    <a:spLocks noChangeArrowheads="1"/>
                  </p:cNvSpPr>
                  <p:nvPr/>
                </p:nvSpPr>
                <p:spPr bwMode="auto">
                  <a:xfrm rot="6373927">
                    <a:off x="505" y="-27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61" name="AutoShape 64"/>
                  <p:cNvSpPr>
                    <a:spLocks noChangeArrowheads="1"/>
                  </p:cNvSpPr>
                  <p:nvPr/>
                </p:nvSpPr>
                <p:spPr bwMode="auto">
                  <a:xfrm rot="6906312">
                    <a:off x="595" y="-24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grpSp>
          </p:grpSp>
        </p:grpSp>
        <p:grpSp>
          <p:nvGrpSpPr>
            <p:cNvPr id="90122" name="Group 352"/>
            <p:cNvGrpSpPr>
              <a:grpSpLocks/>
            </p:cNvGrpSpPr>
            <p:nvPr/>
          </p:nvGrpSpPr>
          <p:grpSpPr bwMode="auto">
            <a:xfrm>
              <a:off x="3294" y="2769"/>
              <a:ext cx="1316" cy="1276"/>
              <a:chOff x="0" y="0"/>
              <a:chExt cx="1162" cy="1127"/>
            </a:xfrm>
          </p:grpSpPr>
          <p:sp>
            <p:nvSpPr>
              <p:cNvPr id="90138" name="Oval 48"/>
              <p:cNvSpPr>
                <a:spLocks noChangeArrowheads="1"/>
              </p:cNvSpPr>
              <p:nvPr/>
            </p:nvSpPr>
            <p:spPr bwMode="auto">
              <a:xfrm>
                <a:off x="0" y="635"/>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sp>
            <p:nvSpPr>
              <p:cNvPr id="90139" name="Oval 52"/>
              <p:cNvSpPr>
                <a:spLocks noChangeArrowheads="1"/>
              </p:cNvSpPr>
              <p:nvPr/>
            </p:nvSpPr>
            <p:spPr bwMode="auto">
              <a:xfrm>
                <a:off x="88" y="0"/>
                <a:ext cx="986" cy="978"/>
              </a:xfrm>
              <a:prstGeom prst="ellipse">
                <a:avLst/>
              </a:prstGeom>
              <a:gradFill rotWithShape="1">
                <a:gsLst>
                  <a:gs pos="0">
                    <a:srgbClr val="2180C1"/>
                  </a:gs>
                  <a:gs pos="100000">
                    <a:srgbClr val="0846AC"/>
                  </a:gs>
                </a:gsLst>
                <a:lin ang="5400000" scaled="1"/>
              </a:gradFill>
              <a:ln w="9525">
                <a:noFill/>
                <a:round/>
                <a:headEnd/>
                <a:tailEnd/>
              </a:ln>
            </p:spPr>
            <p:txBody>
              <a:bodyPr wrap="none" anchor="ctr"/>
              <a:lstStyle/>
              <a:p>
                <a:pPr algn="ctr"/>
                <a:r>
                  <a:rPr lang="zh-CN" altLang="en-US" sz="2399" b="1">
                    <a:solidFill>
                      <a:srgbClr val="FFFFFF"/>
                    </a:solidFill>
                    <a:latin typeface="Arial" charset="0"/>
                  </a:rPr>
                  <a:t>单击此处</a:t>
                </a:r>
              </a:p>
              <a:p>
                <a:pPr algn="ctr"/>
                <a:r>
                  <a:rPr lang="zh-CN" altLang="en-US" sz="2399" b="1">
                    <a:solidFill>
                      <a:srgbClr val="FFFFFF"/>
                    </a:solidFill>
                    <a:latin typeface="Arial" charset="0"/>
                  </a:rPr>
                  <a:t>添加文字</a:t>
                </a:r>
              </a:p>
            </p:txBody>
          </p:sp>
          <p:pic>
            <p:nvPicPr>
              <p:cNvPr id="90140" name="Picture 53" descr="Picture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9" y="0"/>
                <a:ext cx="784" cy="345"/>
              </a:xfrm>
              <a:prstGeom prst="rect">
                <a:avLst/>
              </a:prstGeom>
              <a:noFill/>
              <a:ln w="9525">
                <a:noFill/>
                <a:miter lim="800000"/>
                <a:headEnd/>
                <a:tailEnd/>
              </a:ln>
            </p:spPr>
          </p:pic>
          <p:grpSp>
            <p:nvGrpSpPr>
              <p:cNvPr id="90141" name="Group 356"/>
              <p:cNvGrpSpPr>
                <a:grpSpLocks/>
              </p:cNvGrpSpPr>
              <p:nvPr/>
            </p:nvGrpSpPr>
            <p:grpSpPr bwMode="auto">
              <a:xfrm rot="-1297425" flipH="1" flipV="1">
                <a:off x="157" y="719"/>
                <a:ext cx="850" cy="204"/>
                <a:chOff x="0" y="0"/>
                <a:chExt cx="893" cy="246"/>
              </a:xfrm>
            </p:grpSpPr>
            <p:grpSp>
              <p:nvGrpSpPr>
                <p:cNvPr id="90142" name="Group 357"/>
                <p:cNvGrpSpPr>
                  <a:grpSpLocks/>
                </p:cNvGrpSpPr>
                <p:nvPr/>
              </p:nvGrpSpPr>
              <p:grpSpPr bwMode="auto">
                <a:xfrm>
                  <a:off x="0" y="0"/>
                  <a:ext cx="743" cy="185"/>
                  <a:chOff x="0" y="0"/>
                  <a:chExt cx="1118" cy="279"/>
                </a:xfrm>
              </p:grpSpPr>
              <p:sp>
                <p:nvSpPr>
                  <p:cNvPr id="90148" name="AutoShape 56"/>
                  <p:cNvSpPr>
                    <a:spLocks noChangeArrowheads="1"/>
                  </p:cNvSpPr>
                  <p:nvPr/>
                </p:nvSpPr>
                <p:spPr bwMode="auto">
                  <a:xfrm rot="5263130">
                    <a:off x="293"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49" name="AutoShape 57"/>
                  <p:cNvSpPr>
                    <a:spLocks noChangeArrowheads="1"/>
                  </p:cNvSpPr>
                  <p:nvPr/>
                </p:nvSpPr>
                <p:spPr bwMode="auto">
                  <a:xfrm rot="6078281">
                    <a:off x="429"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50" name="AutoShape 58"/>
                  <p:cNvSpPr>
                    <a:spLocks noChangeArrowheads="1"/>
                  </p:cNvSpPr>
                  <p:nvPr/>
                </p:nvSpPr>
                <p:spPr bwMode="auto">
                  <a:xfrm rot="6373927">
                    <a:off x="505" y="-27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51" name="AutoShape 59"/>
                  <p:cNvSpPr>
                    <a:spLocks noChangeArrowheads="1"/>
                  </p:cNvSpPr>
                  <p:nvPr/>
                </p:nvSpPr>
                <p:spPr bwMode="auto">
                  <a:xfrm rot="6906312">
                    <a:off x="595" y="-24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grpSp>
            <p:grpSp>
              <p:nvGrpSpPr>
                <p:cNvPr id="90143" name="Group 362"/>
                <p:cNvGrpSpPr>
                  <a:grpSpLocks/>
                </p:cNvGrpSpPr>
                <p:nvPr/>
              </p:nvGrpSpPr>
              <p:grpSpPr bwMode="auto">
                <a:xfrm rot="1353540">
                  <a:off x="150" y="60"/>
                  <a:ext cx="743" cy="186"/>
                  <a:chOff x="0" y="0"/>
                  <a:chExt cx="1118" cy="279"/>
                </a:xfrm>
              </p:grpSpPr>
              <p:sp>
                <p:nvSpPr>
                  <p:cNvPr id="90144" name="AutoShape 61"/>
                  <p:cNvSpPr>
                    <a:spLocks noChangeArrowheads="1"/>
                  </p:cNvSpPr>
                  <p:nvPr/>
                </p:nvSpPr>
                <p:spPr bwMode="auto">
                  <a:xfrm rot="5263130">
                    <a:off x="293"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45" name="AutoShape 62"/>
                  <p:cNvSpPr>
                    <a:spLocks noChangeArrowheads="1"/>
                  </p:cNvSpPr>
                  <p:nvPr/>
                </p:nvSpPr>
                <p:spPr bwMode="auto">
                  <a:xfrm rot="6078281">
                    <a:off x="429"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46" name="AutoShape 63"/>
                  <p:cNvSpPr>
                    <a:spLocks noChangeArrowheads="1"/>
                  </p:cNvSpPr>
                  <p:nvPr/>
                </p:nvSpPr>
                <p:spPr bwMode="auto">
                  <a:xfrm rot="6373927">
                    <a:off x="505" y="-27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47" name="AutoShape 64"/>
                  <p:cNvSpPr>
                    <a:spLocks noChangeArrowheads="1"/>
                  </p:cNvSpPr>
                  <p:nvPr/>
                </p:nvSpPr>
                <p:spPr bwMode="auto">
                  <a:xfrm rot="6906312">
                    <a:off x="595" y="-24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grpSp>
          </p:grpSp>
        </p:grpSp>
        <p:grpSp>
          <p:nvGrpSpPr>
            <p:cNvPr id="90123" name="Group 367"/>
            <p:cNvGrpSpPr>
              <a:grpSpLocks/>
            </p:cNvGrpSpPr>
            <p:nvPr/>
          </p:nvGrpSpPr>
          <p:grpSpPr bwMode="auto">
            <a:xfrm>
              <a:off x="2454" y="850"/>
              <a:ext cx="1044" cy="1012"/>
              <a:chOff x="0" y="0"/>
              <a:chExt cx="1162" cy="1127"/>
            </a:xfrm>
          </p:grpSpPr>
          <p:sp>
            <p:nvSpPr>
              <p:cNvPr id="90124" name="Oval 48"/>
              <p:cNvSpPr>
                <a:spLocks noChangeArrowheads="1"/>
              </p:cNvSpPr>
              <p:nvPr/>
            </p:nvSpPr>
            <p:spPr bwMode="auto">
              <a:xfrm>
                <a:off x="0" y="635"/>
                <a:ext cx="1162" cy="492"/>
              </a:xfrm>
              <a:prstGeom prst="ellipse">
                <a:avLst/>
              </a:prstGeom>
              <a:gradFill rotWithShape="1">
                <a:gsLst>
                  <a:gs pos="0">
                    <a:srgbClr val="000000"/>
                  </a:gs>
                  <a:gs pos="100000">
                    <a:srgbClr val="445E7A">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sp>
            <p:nvSpPr>
              <p:cNvPr id="90125" name="Oval 52"/>
              <p:cNvSpPr>
                <a:spLocks noChangeArrowheads="1"/>
              </p:cNvSpPr>
              <p:nvPr/>
            </p:nvSpPr>
            <p:spPr bwMode="auto">
              <a:xfrm>
                <a:off x="88" y="0"/>
                <a:ext cx="986" cy="978"/>
              </a:xfrm>
              <a:prstGeom prst="ellipse">
                <a:avLst/>
              </a:prstGeom>
              <a:gradFill rotWithShape="1">
                <a:gsLst>
                  <a:gs pos="0">
                    <a:srgbClr val="F8F8F8"/>
                  </a:gs>
                  <a:gs pos="100000">
                    <a:srgbClr val="C0C0C0"/>
                  </a:gs>
                </a:gsLst>
                <a:lin ang="18900000" scaled="1"/>
              </a:gradFill>
              <a:ln w="9525">
                <a:solidFill>
                  <a:srgbClr val="969696"/>
                </a:solidFill>
                <a:round/>
                <a:headEnd/>
                <a:tailEnd/>
              </a:ln>
            </p:spPr>
            <p:txBody>
              <a:bodyPr wrap="none" anchor="ctr"/>
              <a:lstStyle/>
              <a:p>
                <a:pPr algn="ctr"/>
                <a:r>
                  <a:rPr lang="zh-CN" altLang="en-US" sz="2399">
                    <a:solidFill>
                      <a:srgbClr val="000000"/>
                    </a:solidFill>
                    <a:latin typeface="Arial" charset="0"/>
                  </a:rPr>
                  <a:t>单击此处</a:t>
                </a:r>
              </a:p>
              <a:p>
                <a:pPr algn="ctr"/>
                <a:r>
                  <a:rPr lang="zh-CN" altLang="en-US" sz="2399">
                    <a:solidFill>
                      <a:srgbClr val="000000"/>
                    </a:solidFill>
                    <a:latin typeface="Arial" charset="0"/>
                  </a:rPr>
                  <a:t>添加文字</a:t>
                </a:r>
              </a:p>
            </p:txBody>
          </p:sp>
          <p:pic>
            <p:nvPicPr>
              <p:cNvPr id="90126" name="Picture 53" descr="Picture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9" y="0"/>
                <a:ext cx="784" cy="345"/>
              </a:xfrm>
              <a:prstGeom prst="rect">
                <a:avLst/>
              </a:prstGeom>
              <a:noFill/>
              <a:ln w="9525">
                <a:noFill/>
                <a:miter lim="800000"/>
                <a:headEnd/>
                <a:tailEnd/>
              </a:ln>
            </p:spPr>
          </p:pic>
          <p:grpSp>
            <p:nvGrpSpPr>
              <p:cNvPr id="90127" name="Group 371"/>
              <p:cNvGrpSpPr>
                <a:grpSpLocks/>
              </p:cNvGrpSpPr>
              <p:nvPr/>
            </p:nvGrpSpPr>
            <p:grpSpPr bwMode="auto">
              <a:xfrm rot="-1297425" flipH="1" flipV="1">
                <a:off x="157" y="719"/>
                <a:ext cx="850" cy="204"/>
                <a:chOff x="0" y="0"/>
                <a:chExt cx="893" cy="246"/>
              </a:xfrm>
            </p:grpSpPr>
            <p:grpSp>
              <p:nvGrpSpPr>
                <p:cNvPr id="90128" name="Group 372"/>
                <p:cNvGrpSpPr>
                  <a:grpSpLocks/>
                </p:cNvGrpSpPr>
                <p:nvPr/>
              </p:nvGrpSpPr>
              <p:grpSpPr bwMode="auto">
                <a:xfrm>
                  <a:off x="0" y="0"/>
                  <a:ext cx="743" cy="185"/>
                  <a:chOff x="0" y="0"/>
                  <a:chExt cx="1118" cy="279"/>
                </a:xfrm>
              </p:grpSpPr>
              <p:sp>
                <p:nvSpPr>
                  <p:cNvPr id="90134" name="AutoShape 56"/>
                  <p:cNvSpPr>
                    <a:spLocks noChangeArrowheads="1"/>
                  </p:cNvSpPr>
                  <p:nvPr/>
                </p:nvSpPr>
                <p:spPr bwMode="auto">
                  <a:xfrm rot="5263130">
                    <a:off x="293"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35" name="AutoShape 57"/>
                  <p:cNvSpPr>
                    <a:spLocks noChangeArrowheads="1"/>
                  </p:cNvSpPr>
                  <p:nvPr/>
                </p:nvSpPr>
                <p:spPr bwMode="auto">
                  <a:xfrm rot="6078281">
                    <a:off x="429"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36" name="AutoShape 58"/>
                  <p:cNvSpPr>
                    <a:spLocks noChangeArrowheads="1"/>
                  </p:cNvSpPr>
                  <p:nvPr/>
                </p:nvSpPr>
                <p:spPr bwMode="auto">
                  <a:xfrm rot="6373927">
                    <a:off x="505" y="-27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37" name="AutoShape 59"/>
                  <p:cNvSpPr>
                    <a:spLocks noChangeArrowheads="1"/>
                  </p:cNvSpPr>
                  <p:nvPr/>
                </p:nvSpPr>
                <p:spPr bwMode="auto">
                  <a:xfrm rot="6906312">
                    <a:off x="595" y="-24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grpSp>
            <p:grpSp>
              <p:nvGrpSpPr>
                <p:cNvPr id="90129" name="Group 377"/>
                <p:cNvGrpSpPr>
                  <a:grpSpLocks/>
                </p:cNvGrpSpPr>
                <p:nvPr/>
              </p:nvGrpSpPr>
              <p:grpSpPr bwMode="auto">
                <a:xfrm rot="1353540">
                  <a:off x="150" y="60"/>
                  <a:ext cx="743" cy="186"/>
                  <a:chOff x="0" y="0"/>
                  <a:chExt cx="1118" cy="279"/>
                </a:xfrm>
              </p:grpSpPr>
              <p:sp>
                <p:nvSpPr>
                  <p:cNvPr id="90130" name="AutoShape 61"/>
                  <p:cNvSpPr>
                    <a:spLocks noChangeArrowheads="1"/>
                  </p:cNvSpPr>
                  <p:nvPr/>
                </p:nvSpPr>
                <p:spPr bwMode="auto">
                  <a:xfrm rot="5263130">
                    <a:off x="293"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31" name="AutoShape 62"/>
                  <p:cNvSpPr>
                    <a:spLocks noChangeArrowheads="1"/>
                  </p:cNvSpPr>
                  <p:nvPr/>
                </p:nvSpPr>
                <p:spPr bwMode="auto">
                  <a:xfrm rot="6078281">
                    <a:off x="429" y="-294"/>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32" name="AutoShape 63"/>
                  <p:cNvSpPr>
                    <a:spLocks noChangeArrowheads="1"/>
                  </p:cNvSpPr>
                  <p:nvPr/>
                </p:nvSpPr>
                <p:spPr bwMode="auto">
                  <a:xfrm rot="6373927">
                    <a:off x="505" y="-27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sp>
                <p:nvSpPr>
                  <p:cNvPr id="90133" name="AutoShape 64"/>
                  <p:cNvSpPr>
                    <a:spLocks noChangeArrowheads="1"/>
                  </p:cNvSpPr>
                  <p:nvPr/>
                </p:nvSpPr>
                <p:spPr bwMode="auto">
                  <a:xfrm rot="6906312">
                    <a:off x="595" y="-242"/>
                    <a:ext cx="227" cy="816"/>
                  </a:xfrm>
                  <a:prstGeom prst="moon">
                    <a:avLst>
                      <a:gd name="adj" fmla="val 49773"/>
                    </a:avLst>
                  </a:prstGeom>
                  <a:solidFill>
                    <a:srgbClr val="F8F8F8">
                      <a:alpha val="3922"/>
                    </a:srgbClr>
                  </a:solidFill>
                  <a:ln w="9525">
                    <a:noFill/>
                    <a:miter lim="800000"/>
                    <a:headEnd/>
                    <a:tailEnd/>
                  </a:ln>
                </p:spPr>
                <p:txBody>
                  <a:bodyPr rot="10800000" wrap="none" anchor="ctr"/>
                  <a:lstStyle/>
                  <a:p>
                    <a:endParaRPr lang="zh-CN" altLang="en-US" sz="2399">
                      <a:latin typeface="Arial" charset="0"/>
                    </a:endParaRPr>
                  </a:p>
                </p:txBody>
              </p:sp>
            </p:grpSp>
          </p:grpSp>
        </p:grpSp>
      </p:grpSp>
    </p:spTree>
    <p:extLst>
      <p:ext uri="{BB962C8B-B14F-4D97-AF65-F5344CB8AC3E}">
        <p14:creationId xmlns:p14="http://schemas.microsoft.com/office/powerpoint/2010/main" val="13570919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wind"/>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1" presetClass="entr" presetSubtype="1" fill="hold" nodeType="afterEffect">
                                  <p:stCondLst>
                                    <p:cond delay="0"/>
                                  </p:stCondLst>
                                  <p:childTnLst>
                                    <p:set>
                                      <p:cBhvr>
                                        <p:cTn id="6" dur="1" fill="hold">
                                          <p:stCondLst>
                                            <p:cond delay="0"/>
                                          </p:stCondLst>
                                        </p:cTn>
                                        <p:tgtEl>
                                          <p:spTgt spid="316799"/>
                                        </p:tgtEl>
                                        <p:attrNameLst>
                                          <p:attrName>style.visibility</p:attrName>
                                        </p:attrNameLst>
                                      </p:cBhvr>
                                      <p:to>
                                        <p:strVal val="visible"/>
                                      </p:to>
                                    </p:set>
                                    <p:animEffect transition="in" filter="wheel(1)">
                                      <p:cBhvr>
                                        <p:cTn id="7" dur="2000"/>
                                        <p:tgtEl>
                                          <p:spTgt spid="3167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19050"/>
            <a:ext cx="12192000" cy="6920992"/>
          </a:xfrm>
          <a:prstGeom prst="rect">
            <a:avLst/>
          </a:prstGeom>
        </p:spPr>
      </p:pic>
      <p:sp>
        <p:nvSpPr>
          <p:cNvPr id="405566" name="Rectangle 62"/>
          <p:cNvSpPr>
            <a:spLocks noChangeArrowheads="1"/>
          </p:cNvSpPr>
          <p:nvPr/>
        </p:nvSpPr>
        <p:spPr bwMode="auto">
          <a:xfrm>
            <a:off x="1053346" y="1665338"/>
            <a:ext cx="9136947" cy="4062746"/>
          </a:xfrm>
          <a:prstGeom prst="rect">
            <a:avLst/>
          </a:prstGeom>
          <a:solidFill>
            <a:srgbClr val="073E97">
              <a:alpha val="89803"/>
            </a:srgbClr>
          </a:solidFill>
          <a:ln w="9525">
            <a:noFill/>
            <a:miter lim="800000"/>
            <a:headEnd/>
            <a:tailEnd/>
          </a:ln>
        </p:spPr>
        <p:txBody>
          <a:bodyPr wrap="none" anchor="ctr"/>
          <a:lstStyle/>
          <a:p>
            <a:pPr algn="ctr" eaLnBrk="0" fontAlgn="ctr" hangingPunct="0">
              <a:buClr>
                <a:srgbClr val="FF0000"/>
              </a:buClr>
              <a:buSzPct val="70000"/>
            </a:pPr>
            <a:endParaRPr lang="zh-CN" altLang="en-US" sz="2399"/>
          </a:p>
        </p:txBody>
      </p:sp>
      <p:sp>
        <p:nvSpPr>
          <p:cNvPr id="405567" name="Rectangle 63"/>
          <p:cNvSpPr>
            <a:spLocks noChangeArrowheads="1"/>
          </p:cNvSpPr>
          <p:nvPr/>
        </p:nvSpPr>
        <p:spPr bwMode="auto">
          <a:xfrm>
            <a:off x="1154914" y="1766907"/>
            <a:ext cx="8921113" cy="3832100"/>
          </a:xfrm>
          <a:prstGeom prst="rect">
            <a:avLst/>
          </a:prstGeom>
          <a:solidFill>
            <a:schemeClr val="bg1"/>
          </a:solidFill>
          <a:ln w="9525" algn="ctr">
            <a:solidFill>
              <a:schemeClr val="tx1"/>
            </a:solidFill>
            <a:prstDash val="dash"/>
            <a:miter lim="800000"/>
            <a:headEnd/>
            <a:tailEnd/>
          </a:ln>
        </p:spPr>
        <p:txBody>
          <a:bodyPr wrap="none" anchor="ctr"/>
          <a:lstStyle/>
          <a:p>
            <a:pPr algn="ctr" eaLnBrk="0" fontAlgn="ctr" hangingPunct="0">
              <a:buClr>
                <a:srgbClr val="FF0000"/>
              </a:buClr>
              <a:buSzPct val="70000"/>
            </a:pPr>
            <a:endParaRPr lang="zh-CN" altLang="en-US" sz="2399"/>
          </a:p>
        </p:txBody>
      </p:sp>
      <p:sp>
        <p:nvSpPr>
          <p:cNvPr id="405568" name="Rectangle 30"/>
          <p:cNvSpPr>
            <a:spLocks noChangeArrowheads="1"/>
          </p:cNvSpPr>
          <p:nvPr/>
        </p:nvSpPr>
        <p:spPr bwMode="auto">
          <a:xfrm>
            <a:off x="2014017" y="2645052"/>
            <a:ext cx="7293899" cy="3415166"/>
          </a:xfrm>
          <a:prstGeom prst="rect">
            <a:avLst/>
          </a:prstGeom>
          <a:noFill/>
          <a:ln w="9525">
            <a:noFill/>
            <a:miter lim="800000"/>
            <a:headEnd/>
            <a:tailEnd/>
          </a:ln>
        </p:spPr>
        <p:txBody>
          <a:bodyPr>
            <a:spAutoFit/>
          </a:bodyPr>
          <a:lstStyle/>
          <a:p>
            <a:pPr>
              <a:lnSpc>
                <a:spcPct val="120000"/>
              </a:lnSpc>
            </a:pPr>
            <a:r>
              <a:rPr lang="zh-CN" altLang="en-US" sz="1999">
                <a:latin typeface="Arial" charset="0"/>
                <a:ea typeface="宋体" charset="-122"/>
              </a:rPr>
              <a:t>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a:t>
            </a:r>
          </a:p>
          <a:p>
            <a:pPr>
              <a:lnSpc>
                <a:spcPct val="120000"/>
              </a:lnSpc>
            </a:pPr>
            <a:endParaRPr lang="zh-CN" altLang="en-US" sz="1999">
              <a:latin typeface="Arial" charset="0"/>
              <a:ea typeface="宋体" charset="-122"/>
            </a:endParaRPr>
          </a:p>
          <a:p>
            <a:pPr>
              <a:lnSpc>
                <a:spcPct val="120000"/>
              </a:lnSpc>
            </a:pPr>
            <a:endParaRPr lang="zh-CN" altLang="en-US" sz="1999">
              <a:latin typeface="Arial" charset="0"/>
              <a:ea typeface="宋体" charset="-122"/>
            </a:endParaRPr>
          </a:p>
        </p:txBody>
      </p:sp>
      <p:pic>
        <p:nvPicPr>
          <p:cNvPr id="405569" name="Picture 65" descr="1201941_094030072844_2"/>
          <p:cNvPicPr>
            <a:picLocks noChangeAspect="1" noChangeArrowheads="1"/>
          </p:cNvPicPr>
          <p:nvPr/>
        </p:nvPicPr>
        <p:blipFill>
          <a:blip r:embed="rId3" cstate="screen">
            <a:lum bright="14000" contrast="32000"/>
            <a:extLst>
              <a:ext uri="{28A0092B-C50C-407E-A947-70E740481C1C}">
                <a14:useLocalDpi xmlns:a14="http://schemas.microsoft.com/office/drawing/2010/main"/>
              </a:ext>
            </a:extLst>
          </a:blip>
          <a:srcRect/>
          <a:stretch>
            <a:fillRect/>
          </a:stretch>
        </p:blipFill>
        <p:spPr bwMode="auto">
          <a:xfrm>
            <a:off x="6428020" y="1240020"/>
            <a:ext cx="1534111" cy="1096095"/>
          </a:xfrm>
          <a:prstGeom prst="rect">
            <a:avLst/>
          </a:prstGeom>
          <a:noFill/>
          <a:ln w="9525">
            <a:solidFill>
              <a:schemeClr val="tx1"/>
            </a:solidFill>
            <a:miter lim="800000"/>
            <a:headEnd/>
            <a:tailEnd/>
          </a:ln>
        </p:spPr>
      </p:pic>
      <p:pic>
        <p:nvPicPr>
          <p:cNvPr id="405570" name="Picture 66" descr="b7fd5266d01609244a046bf5d50735fae6cd343f"/>
          <p:cNvPicPr>
            <a:picLocks noChangeAspect="1" noChangeArrowheads="1"/>
          </p:cNvPicPr>
          <p:nvPr/>
        </p:nvPicPr>
        <p:blipFill>
          <a:blip r:embed="rId4" cstate="screen">
            <a:lum bright="14000" contrast="32000"/>
            <a:extLst>
              <a:ext uri="{28A0092B-C50C-407E-A947-70E740481C1C}">
                <a14:useLocalDpi xmlns:a14="http://schemas.microsoft.com/office/drawing/2010/main"/>
              </a:ext>
            </a:extLst>
          </a:blip>
          <a:srcRect/>
          <a:stretch>
            <a:fillRect/>
          </a:stretch>
        </p:blipFill>
        <p:spPr bwMode="auto">
          <a:xfrm>
            <a:off x="8156804" y="1240019"/>
            <a:ext cx="1631446" cy="1083399"/>
          </a:xfrm>
          <a:prstGeom prst="rect">
            <a:avLst/>
          </a:prstGeom>
          <a:noFill/>
          <a:ln w="9525">
            <a:solidFill>
              <a:schemeClr val="tx1"/>
            </a:solidFill>
            <a:miter lim="800000"/>
            <a:headEnd/>
            <a:tailEnd/>
          </a:ln>
        </p:spPr>
      </p:pic>
      <p:pic>
        <p:nvPicPr>
          <p:cNvPr id="405576" name="Picture 72" descr="图片1"/>
          <p:cNvPicPr>
            <a:picLocks noChangeAspect="1" noChangeArrowheads="1"/>
          </p:cNvPicPr>
          <p:nvPr/>
        </p:nvPicPr>
        <p:blipFill>
          <a:blip r:embed="rId5"/>
          <a:srcRect/>
          <a:stretch>
            <a:fillRect/>
          </a:stretch>
        </p:blipFill>
        <p:spPr bwMode="auto">
          <a:xfrm>
            <a:off x="896761" y="1817691"/>
            <a:ext cx="2617509" cy="886609"/>
          </a:xfrm>
          <a:prstGeom prst="rect">
            <a:avLst/>
          </a:prstGeom>
          <a:noFill/>
          <a:ln w="9525">
            <a:noFill/>
            <a:miter lim="800000"/>
            <a:headEnd/>
            <a:tailEnd/>
          </a:ln>
        </p:spPr>
      </p:pic>
      <p:sp>
        <p:nvSpPr>
          <p:cNvPr id="405574" name="Text Box 70"/>
          <p:cNvSpPr txBox="1">
            <a:spLocks noChangeArrowheads="1"/>
          </p:cNvSpPr>
          <p:nvPr/>
        </p:nvSpPr>
        <p:spPr bwMode="auto">
          <a:xfrm>
            <a:off x="1148568" y="1756327"/>
            <a:ext cx="2592116" cy="851323"/>
          </a:xfrm>
          <a:prstGeom prst="rect">
            <a:avLst/>
          </a:prstGeom>
          <a:noFill/>
          <a:ln w="9525">
            <a:noFill/>
            <a:miter lim="800000"/>
            <a:headEnd/>
            <a:tailEnd/>
          </a:ln>
        </p:spPr>
        <p:txBody>
          <a:bodyPr>
            <a:spAutoFit/>
          </a:bodyPr>
          <a:lstStyle/>
          <a:p>
            <a:r>
              <a:rPr lang="zh-CN" altLang="en-US" sz="4932">
                <a:solidFill>
                  <a:schemeClr val="bg1"/>
                </a:solidFill>
                <a:latin typeface="方正隶二简体" pitchFamily="65" charset="-122"/>
                <a:ea typeface="方正隶二简体" pitchFamily="65" charset="-122"/>
              </a:rPr>
              <a:t>前 言</a:t>
            </a:r>
          </a:p>
        </p:txBody>
      </p:sp>
    </p:spTree>
    <p:extLst>
      <p:ext uri="{BB962C8B-B14F-4D97-AF65-F5344CB8AC3E}">
        <p14:creationId xmlns:p14="http://schemas.microsoft.com/office/powerpoint/2010/main" val="4444761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05566"/>
                                        </p:tgtEl>
                                        <p:attrNameLst>
                                          <p:attrName>style.visibility</p:attrName>
                                        </p:attrNameLst>
                                      </p:cBhvr>
                                      <p:to>
                                        <p:strVal val="visible"/>
                                      </p:to>
                                    </p:set>
                                    <p:anim calcmode="lin" valueType="num">
                                      <p:cBhvr>
                                        <p:cTn id="7" dur="500" fill="hold"/>
                                        <p:tgtEl>
                                          <p:spTgt spid="405566"/>
                                        </p:tgtEl>
                                        <p:attrNameLst>
                                          <p:attrName>ppt_w</p:attrName>
                                        </p:attrNameLst>
                                      </p:cBhvr>
                                      <p:tavLst>
                                        <p:tav tm="0">
                                          <p:val>
                                            <p:fltVal val="0"/>
                                          </p:val>
                                        </p:tav>
                                        <p:tav tm="100000">
                                          <p:val>
                                            <p:strVal val="#ppt_w"/>
                                          </p:val>
                                        </p:tav>
                                      </p:tavLst>
                                    </p:anim>
                                    <p:anim calcmode="lin" valueType="num">
                                      <p:cBhvr>
                                        <p:cTn id="8" dur="500" fill="hold"/>
                                        <p:tgtEl>
                                          <p:spTgt spid="405566"/>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300"/>
                                  </p:stCondLst>
                                  <p:childTnLst>
                                    <p:set>
                                      <p:cBhvr>
                                        <p:cTn id="10" dur="1" fill="hold">
                                          <p:stCondLst>
                                            <p:cond delay="0"/>
                                          </p:stCondLst>
                                        </p:cTn>
                                        <p:tgtEl>
                                          <p:spTgt spid="405567"/>
                                        </p:tgtEl>
                                        <p:attrNameLst>
                                          <p:attrName>style.visibility</p:attrName>
                                        </p:attrNameLst>
                                      </p:cBhvr>
                                      <p:to>
                                        <p:strVal val="visible"/>
                                      </p:to>
                                    </p:set>
                                    <p:anim calcmode="lin" valueType="num">
                                      <p:cBhvr>
                                        <p:cTn id="11" dur="500" fill="hold"/>
                                        <p:tgtEl>
                                          <p:spTgt spid="405567"/>
                                        </p:tgtEl>
                                        <p:attrNameLst>
                                          <p:attrName>ppt_w</p:attrName>
                                        </p:attrNameLst>
                                      </p:cBhvr>
                                      <p:tavLst>
                                        <p:tav tm="0">
                                          <p:val>
                                            <p:fltVal val="0"/>
                                          </p:val>
                                        </p:tav>
                                        <p:tav tm="100000">
                                          <p:val>
                                            <p:strVal val="#ppt_w"/>
                                          </p:val>
                                        </p:tav>
                                      </p:tavLst>
                                    </p:anim>
                                    <p:anim calcmode="lin" valueType="num">
                                      <p:cBhvr>
                                        <p:cTn id="12" dur="500" fill="hold"/>
                                        <p:tgtEl>
                                          <p:spTgt spid="405567"/>
                                        </p:tgtEl>
                                        <p:attrNameLst>
                                          <p:attrName>ppt_h</p:attrName>
                                        </p:attrNameLst>
                                      </p:cBhvr>
                                      <p:tavLst>
                                        <p:tav tm="0">
                                          <p:val>
                                            <p:fltVal val="0"/>
                                          </p:val>
                                        </p:tav>
                                        <p:tav tm="100000">
                                          <p:val>
                                            <p:strVal val="#ppt_h"/>
                                          </p:val>
                                        </p:tav>
                                      </p:tavLst>
                                    </p:anim>
                                  </p:childTnLst>
                                </p:cTn>
                              </p:par>
                            </p:childTnLst>
                          </p:cTn>
                        </p:par>
                        <p:par>
                          <p:cTn id="13" fill="hold" nodeType="afterGroup">
                            <p:stCondLst>
                              <p:cond delay="800"/>
                            </p:stCondLst>
                            <p:childTnLst>
                              <p:par>
                                <p:cTn id="14" presetID="12" presetClass="entr" presetSubtype="8" fill="hold" nodeType="afterEffect">
                                  <p:stCondLst>
                                    <p:cond delay="0"/>
                                  </p:stCondLst>
                                  <p:childTnLst>
                                    <p:set>
                                      <p:cBhvr>
                                        <p:cTn id="15" dur="1" fill="hold">
                                          <p:stCondLst>
                                            <p:cond delay="0"/>
                                          </p:stCondLst>
                                        </p:cTn>
                                        <p:tgtEl>
                                          <p:spTgt spid="405576"/>
                                        </p:tgtEl>
                                        <p:attrNameLst>
                                          <p:attrName>style.visibility</p:attrName>
                                        </p:attrNameLst>
                                      </p:cBhvr>
                                      <p:to>
                                        <p:strVal val="visible"/>
                                      </p:to>
                                    </p:set>
                                    <p:animEffect transition="in" filter="slide(fromLeft)">
                                      <p:cBhvr>
                                        <p:cTn id="16" dur="500"/>
                                        <p:tgtEl>
                                          <p:spTgt spid="405576"/>
                                        </p:tgtEl>
                                      </p:cBhvr>
                                    </p:animEffect>
                                  </p:childTnLst>
                                </p:cTn>
                              </p:par>
                            </p:childTnLst>
                          </p:cTn>
                        </p:par>
                        <p:par>
                          <p:cTn id="17" fill="hold" nodeType="afterGroup">
                            <p:stCondLst>
                              <p:cond delay="1300"/>
                            </p:stCondLst>
                            <p:childTnLst>
                              <p:par>
                                <p:cTn id="18" presetID="47" presetClass="entr" presetSubtype="0" fill="hold" grpId="0" nodeType="afterEffect">
                                  <p:stCondLst>
                                    <p:cond delay="0"/>
                                  </p:stCondLst>
                                  <p:iterate type="lt">
                                    <p:tmPct val="0"/>
                                  </p:iterate>
                                  <p:childTnLst>
                                    <p:set>
                                      <p:cBhvr>
                                        <p:cTn id="19" dur="1" fill="hold">
                                          <p:stCondLst>
                                            <p:cond delay="0"/>
                                          </p:stCondLst>
                                        </p:cTn>
                                        <p:tgtEl>
                                          <p:spTgt spid="405574"/>
                                        </p:tgtEl>
                                        <p:attrNameLst>
                                          <p:attrName>style.visibility</p:attrName>
                                        </p:attrNameLst>
                                      </p:cBhvr>
                                      <p:to>
                                        <p:strVal val="visible"/>
                                      </p:to>
                                    </p:set>
                                    <p:animEffect transition="in" filter="fade">
                                      <p:cBhvr>
                                        <p:cTn id="20" dur="1000"/>
                                        <p:tgtEl>
                                          <p:spTgt spid="405574"/>
                                        </p:tgtEl>
                                      </p:cBhvr>
                                    </p:animEffect>
                                    <p:anim calcmode="lin" valueType="num">
                                      <p:cBhvr>
                                        <p:cTn id="21" dur="1000" fill="hold"/>
                                        <p:tgtEl>
                                          <p:spTgt spid="405574"/>
                                        </p:tgtEl>
                                        <p:attrNameLst>
                                          <p:attrName>ppt_x</p:attrName>
                                        </p:attrNameLst>
                                      </p:cBhvr>
                                      <p:tavLst>
                                        <p:tav tm="0">
                                          <p:val>
                                            <p:strVal val="#ppt_x"/>
                                          </p:val>
                                        </p:tav>
                                        <p:tav tm="100000">
                                          <p:val>
                                            <p:strVal val="#ppt_x"/>
                                          </p:val>
                                        </p:tav>
                                      </p:tavLst>
                                    </p:anim>
                                    <p:anim calcmode="lin" valueType="num">
                                      <p:cBhvr>
                                        <p:cTn id="22" dur="1000" fill="hold"/>
                                        <p:tgtEl>
                                          <p:spTgt spid="405574"/>
                                        </p:tgtEl>
                                        <p:attrNameLst>
                                          <p:attrName>ppt_y</p:attrName>
                                        </p:attrNameLst>
                                      </p:cBhvr>
                                      <p:tavLst>
                                        <p:tav tm="0">
                                          <p:val>
                                            <p:strVal val="#ppt_y-.1"/>
                                          </p:val>
                                        </p:tav>
                                        <p:tav tm="100000">
                                          <p:val>
                                            <p:strVal val="#ppt_y"/>
                                          </p:val>
                                        </p:tav>
                                      </p:tavLst>
                                    </p:anim>
                                  </p:childTnLst>
                                </p:cTn>
                              </p:par>
                              <p:par>
                                <p:cTn id="23" presetID="12" presetClass="entr" presetSubtype="8" fill="hold" grpId="0" nodeType="withEffect">
                                  <p:stCondLst>
                                    <p:cond delay="700"/>
                                  </p:stCondLst>
                                  <p:childTnLst>
                                    <p:set>
                                      <p:cBhvr>
                                        <p:cTn id="24" dur="1" fill="hold">
                                          <p:stCondLst>
                                            <p:cond delay="0"/>
                                          </p:stCondLst>
                                        </p:cTn>
                                        <p:tgtEl>
                                          <p:spTgt spid="405568"/>
                                        </p:tgtEl>
                                        <p:attrNameLst>
                                          <p:attrName>style.visibility</p:attrName>
                                        </p:attrNameLst>
                                      </p:cBhvr>
                                      <p:to>
                                        <p:strVal val="visible"/>
                                      </p:to>
                                    </p:set>
                                    <p:animEffect transition="in" filter="slide(fromLeft)">
                                      <p:cBhvr>
                                        <p:cTn id="25" dur="500"/>
                                        <p:tgtEl>
                                          <p:spTgt spid="405568"/>
                                        </p:tgtEl>
                                      </p:cBhvr>
                                    </p:animEffect>
                                  </p:childTnLst>
                                </p:cTn>
                              </p:par>
                            </p:childTnLst>
                          </p:cTn>
                        </p:par>
                        <p:par>
                          <p:cTn id="26" fill="hold" nodeType="afterGroup">
                            <p:stCondLst>
                              <p:cond delay="2500"/>
                            </p:stCondLst>
                            <p:childTnLst>
                              <p:par>
                                <p:cTn id="27" presetID="52" presetClass="entr" presetSubtype="0" fill="hold" nodeType="afterEffect">
                                  <p:stCondLst>
                                    <p:cond delay="0"/>
                                  </p:stCondLst>
                                  <p:childTnLst>
                                    <p:set>
                                      <p:cBhvr>
                                        <p:cTn id="28" dur="1" fill="hold">
                                          <p:stCondLst>
                                            <p:cond delay="0"/>
                                          </p:stCondLst>
                                        </p:cTn>
                                        <p:tgtEl>
                                          <p:spTgt spid="405569"/>
                                        </p:tgtEl>
                                        <p:attrNameLst>
                                          <p:attrName>style.visibility</p:attrName>
                                        </p:attrNameLst>
                                      </p:cBhvr>
                                      <p:to>
                                        <p:strVal val="visible"/>
                                      </p:to>
                                    </p:set>
                                    <p:animScale>
                                      <p:cBhvr>
                                        <p:cTn id="29" dur="1000" decel="50000" fill="hold">
                                          <p:stCondLst>
                                            <p:cond delay="0"/>
                                          </p:stCondLst>
                                        </p:cTn>
                                        <p:tgtEl>
                                          <p:spTgt spid="4055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405569"/>
                                        </p:tgtEl>
                                        <p:attrNameLst>
                                          <p:attrName>ppt_x</p:attrName>
                                          <p:attrName>ppt_y</p:attrName>
                                        </p:attrNameLst>
                                      </p:cBhvr>
                                    </p:animMotion>
                                    <p:animEffect transition="in" filter="fade">
                                      <p:cBhvr>
                                        <p:cTn id="31" dur="1000"/>
                                        <p:tgtEl>
                                          <p:spTgt spid="405569"/>
                                        </p:tgtEl>
                                      </p:cBhvr>
                                    </p:animEffect>
                                  </p:childTnLst>
                                </p:cTn>
                              </p:par>
                              <p:par>
                                <p:cTn id="32" presetID="52" presetClass="entr" presetSubtype="0" fill="hold" nodeType="withEffect">
                                  <p:stCondLst>
                                    <p:cond delay="600"/>
                                  </p:stCondLst>
                                  <p:childTnLst>
                                    <p:set>
                                      <p:cBhvr>
                                        <p:cTn id="33" dur="1" fill="hold">
                                          <p:stCondLst>
                                            <p:cond delay="0"/>
                                          </p:stCondLst>
                                        </p:cTn>
                                        <p:tgtEl>
                                          <p:spTgt spid="405570"/>
                                        </p:tgtEl>
                                        <p:attrNameLst>
                                          <p:attrName>style.visibility</p:attrName>
                                        </p:attrNameLst>
                                      </p:cBhvr>
                                      <p:to>
                                        <p:strVal val="visible"/>
                                      </p:to>
                                    </p:set>
                                    <p:animScale>
                                      <p:cBhvr>
                                        <p:cTn id="34" dur="1000" decel="50000" fill="hold">
                                          <p:stCondLst>
                                            <p:cond delay="0"/>
                                          </p:stCondLst>
                                        </p:cTn>
                                        <p:tgtEl>
                                          <p:spTgt spid="4055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405570"/>
                                        </p:tgtEl>
                                        <p:attrNameLst>
                                          <p:attrName>ppt_x</p:attrName>
                                          <p:attrName>ppt_y</p:attrName>
                                        </p:attrNameLst>
                                      </p:cBhvr>
                                    </p:animMotion>
                                    <p:animEffect transition="in" filter="fade">
                                      <p:cBhvr>
                                        <p:cTn id="36" dur="1000"/>
                                        <p:tgtEl>
                                          <p:spTgt spid="4055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5566" grpId="0" animBg="1"/>
      <p:bldP spid="405567" grpId="0" animBg="1"/>
      <p:bldP spid="405568" grpId="0"/>
      <p:bldP spid="405574" grpId="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矩形 2"/>
          <p:cNvSpPr>
            <a:spLocks noChangeArrowheads="1"/>
          </p:cNvSpPr>
          <p:nvPr/>
        </p:nvSpPr>
        <p:spPr bwMode="auto">
          <a:xfrm>
            <a:off x="1895714" y="1415614"/>
            <a:ext cx="2192190" cy="355490"/>
          </a:xfrm>
          <a:prstGeom prst="rect">
            <a:avLst/>
          </a:prstGeom>
          <a:gradFill rotWithShape="1">
            <a:gsLst>
              <a:gs pos="0">
                <a:srgbClr val="2180C1"/>
              </a:gs>
              <a:gs pos="100000">
                <a:srgbClr val="0846AC"/>
              </a:gs>
            </a:gsLst>
            <a:lin ang="5400000" scaled="1"/>
          </a:gradFill>
          <a:ln>
            <a:noFill/>
          </a:ln>
          <a:effectLst>
            <a:outerShdw dist="38100" dir="5400000" algn="t" rotWithShape="0">
              <a:srgbClr val="000000">
                <a:alpha val="39999"/>
              </a:srgbClr>
            </a:outerShdw>
          </a:effectLst>
          <a:extLst/>
        </p:spPr>
        <p:txBody>
          <a:bodyPr anchor="ctr"/>
          <a:lstStyle/>
          <a:p>
            <a:pPr algn="ctr">
              <a:lnSpc>
                <a:spcPct val="120000"/>
              </a:lnSpc>
              <a:defRPr/>
            </a:pPr>
            <a:r>
              <a:rPr lang="en-US" altLang="zh-CN" sz="2399" b="1" kern="0" dirty="0">
                <a:solidFill>
                  <a:sysClr val="window" lastClr="FFFFFF"/>
                </a:solidFill>
              </a:rPr>
              <a:t>2009</a:t>
            </a:r>
            <a:endParaRPr lang="zh-CN" altLang="en-US" sz="2399" b="1" kern="0" dirty="0">
              <a:solidFill>
                <a:sysClr val="window" lastClr="FFFFFF"/>
              </a:solidFill>
            </a:endParaRPr>
          </a:p>
        </p:txBody>
      </p:sp>
      <p:grpSp>
        <p:nvGrpSpPr>
          <p:cNvPr id="362548" name="组合 15"/>
          <p:cNvGrpSpPr>
            <a:grpSpLocks/>
          </p:cNvGrpSpPr>
          <p:nvPr/>
        </p:nvGrpSpPr>
        <p:grpSpPr bwMode="auto">
          <a:xfrm>
            <a:off x="1895714" y="1938268"/>
            <a:ext cx="2192190" cy="1864208"/>
            <a:chOff x="107174" y="2371708"/>
            <a:chExt cx="1728549" cy="1797174"/>
          </a:xfrm>
        </p:grpSpPr>
        <p:sp>
          <p:nvSpPr>
            <p:cNvPr id="38" name="矩形 37"/>
            <p:cNvSpPr/>
            <p:nvPr/>
          </p:nvSpPr>
          <p:spPr>
            <a:xfrm>
              <a:off x="107174" y="2371708"/>
              <a:ext cx="1728549" cy="1797174"/>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altLang="zh-CN" sz="1599" kern="0" dirty="0">
                <a:solidFill>
                  <a:srgbClr val="4D4D4D"/>
                </a:solidFill>
              </a:endParaRPr>
            </a:p>
          </p:txBody>
        </p:sp>
        <p:sp>
          <p:nvSpPr>
            <p:cNvPr id="39" name="TextBox 19"/>
            <p:cNvSpPr txBox="1">
              <a:spLocks noChangeArrowheads="1"/>
            </p:cNvSpPr>
            <p:nvPr/>
          </p:nvSpPr>
          <p:spPr bwMode="auto">
            <a:xfrm>
              <a:off x="107174" y="2477784"/>
              <a:ext cx="1728549" cy="373730"/>
            </a:xfrm>
            <a:prstGeom prst="rect">
              <a:avLst/>
            </a:prstGeom>
            <a:noFill/>
            <a:ln w="9525">
              <a:noFill/>
              <a:miter lim="800000"/>
              <a:headEnd/>
              <a:tailEnd/>
            </a:ln>
          </p:spPr>
          <p:txBody>
            <a:bodyPr>
              <a:spAutoFit/>
            </a:bodyPr>
            <a:lstStyle/>
            <a:p>
              <a:pPr algn="ctr">
                <a:lnSpc>
                  <a:spcPct val="120000"/>
                </a:lnSpc>
                <a:defRPr/>
              </a:pPr>
              <a:r>
                <a:rPr lang="zh-CN" altLang="en-US" sz="1599" b="1" kern="0">
                  <a:solidFill>
                    <a:srgbClr val="4D4D4D"/>
                  </a:solidFill>
                </a:rPr>
                <a:t>单击此处添加标题</a:t>
              </a:r>
            </a:p>
          </p:txBody>
        </p:sp>
        <p:sp>
          <p:nvSpPr>
            <p:cNvPr id="40" name="TextBox 39"/>
            <p:cNvSpPr txBox="1"/>
            <p:nvPr/>
          </p:nvSpPr>
          <p:spPr>
            <a:xfrm>
              <a:off x="107174" y="2802133"/>
              <a:ext cx="1728549" cy="1335192"/>
            </a:xfrm>
            <a:prstGeom prst="rect">
              <a:avLst/>
            </a:prstGeom>
            <a:noFill/>
          </p:spPr>
          <p:txBody>
            <a:bodyPr>
              <a:spAutoFit/>
            </a:bodyPr>
            <a:lstStyle/>
            <a:p>
              <a:pPr algn="ctr">
                <a:lnSpc>
                  <a:spcPct val="150000"/>
                </a:lnSpc>
                <a:defRPr/>
              </a:pPr>
              <a:r>
                <a:rPr lang="zh-CN" altLang="en-US" sz="1400" kern="0" dirty="0">
                  <a:solidFill>
                    <a:srgbClr val="4D4D4D"/>
                  </a:solidFill>
                </a:rPr>
                <a:t>单击此处添加段落文本单击此处添加段落文本单击此处添加段落文本单击此处添加段落文本</a:t>
              </a:r>
            </a:p>
          </p:txBody>
        </p:sp>
      </p:grpSp>
      <p:sp>
        <p:nvSpPr>
          <p:cNvPr id="5" name="矩形 4"/>
          <p:cNvSpPr>
            <a:spLocks noChangeArrowheads="1"/>
          </p:cNvSpPr>
          <p:nvPr/>
        </p:nvSpPr>
        <p:spPr bwMode="auto">
          <a:xfrm>
            <a:off x="4360869" y="1415614"/>
            <a:ext cx="2192190" cy="355490"/>
          </a:xfrm>
          <a:prstGeom prst="rect">
            <a:avLst/>
          </a:prstGeom>
          <a:gradFill rotWithShape="1">
            <a:gsLst>
              <a:gs pos="0">
                <a:srgbClr val="2180C1"/>
              </a:gs>
              <a:gs pos="100000">
                <a:srgbClr val="0846AC"/>
              </a:gs>
            </a:gsLst>
            <a:lin ang="5400000" scaled="1"/>
          </a:gradFill>
          <a:ln>
            <a:noFill/>
          </a:ln>
          <a:effectLst>
            <a:outerShdw dist="38100" dir="5400000" algn="t" rotWithShape="0">
              <a:srgbClr val="000000">
                <a:alpha val="39999"/>
              </a:srgbClr>
            </a:outerShdw>
          </a:effectLst>
          <a:extLst/>
        </p:spPr>
        <p:txBody>
          <a:bodyPr anchor="ctr"/>
          <a:lstStyle/>
          <a:p>
            <a:pPr algn="ctr">
              <a:lnSpc>
                <a:spcPct val="120000"/>
              </a:lnSpc>
              <a:defRPr/>
            </a:pPr>
            <a:r>
              <a:rPr lang="en-US" altLang="zh-CN" sz="2399" b="1" kern="0" dirty="0">
                <a:solidFill>
                  <a:sysClr val="window" lastClr="FFFFFF"/>
                </a:solidFill>
              </a:rPr>
              <a:t>2010</a:t>
            </a:r>
            <a:endParaRPr lang="zh-CN" altLang="en-US" sz="2399" b="1" kern="0" dirty="0">
              <a:solidFill>
                <a:sysClr val="window" lastClr="FFFFFF"/>
              </a:solidFill>
            </a:endParaRPr>
          </a:p>
        </p:txBody>
      </p:sp>
      <p:grpSp>
        <p:nvGrpSpPr>
          <p:cNvPr id="362553" name="组合 23"/>
          <p:cNvGrpSpPr>
            <a:grpSpLocks/>
          </p:cNvGrpSpPr>
          <p:nvPr/>
        </p:nvGrpSpPr>
        <p:grpSpPr bwMode="auto">
          <a:xfrm>
            <a:off x="4360869" y="1938268"/>
            <a:ext cx="2192190" cy="1864208"/>
            <a:chOff x="107504" y="2371708"/>
            <a:chExt cx="1728675" cy="1797174"/>
          </a:xfrm>
        </p:grpSpPr>
        <p:sp>
          <p:nvSpPr>
            <p:cNvPr id="35" name="矩形 34"/>
            <p:cNvSpPr/>
            <p:nvPr/>
          </p:nvSpPr>
          <p:spPr>
            <a:xfrm>
              <a:off x="107504" y="2371708"/>
              <a:ext cx="1728675" cy="1797174"/>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altLang="zh-CN" sz="1599" kern="0" dirty="0">
                <a:solidFill>
                  <a:srgbClr val="4D4D4D"/>
                </a:solidFill>
              </a:endParaRPr>
            </a:p>
          </p:txBody>
        </p:sp>
        <p:sp>
          <p:nvSpPr>
            <p:cNvPr id="36" name="TextBox 25"/>
            <p:cNvSpPr txBox="1">
              <a:spLocks noChangeArrowheads="1"/>
            </p:cNvSpPr>
            <p:nvPr/>
          </p:nvSpPr>
          <p:spPr bwMode="auto">
            <a:xfrm>
              <a:off x="107504" y="2477784"/>
              <a:ext cx="1728675" cy="373730"/>
            </a:xfrm>
            <a:prstGeom prst="rect">
              <a:avLst/>
            </a:prstGeom>
            <a:noFill/>
            <a:ln w="9525">
              <a:noFill/>
              <a:miter lim="800000"/>
              <a:headEnd/>
              <a:tailEnd/>
            </a:ln>
          </p:spPr>
          <p:txBody>
            <a:bodyPr>
              <a:spAutoFit/>
            </a:bodyPr>
            <a:lstStyle/>
            <a:p>
              <a:pPr algn="ctr">
                <a:lnSpc>
                  <a:spcPct val="120000"/>
                </a:lnSpc>
                <a:defRPr/>
              </a:pPr>
              <a:r>
                <a:rPr lang="zh-CN" altLang="en-US" sz="1599" b="1" kern="0">
                  <a:solidFill>
                    <a:srgbClr val="4D4D4D"/>
                  </a:solidFill>
                </a:rPr>
                <a:t>单击此处添加标题</a:t>
              </a:r>
            </a:p>
          </p:txBody>
        </p:sp>
        <p:sp>
          <p:nvSpPr>
            <p:cNvPr id="37" name="TextBox 36"/>
            <p:cNvSpPr txBox="1"/>
            <p:nvPr/>
          </p:nvSpPr>
          <p:spPr>
            <a:xfrm>
              <a:off x="107504" y="2802133"/>
              <a:ext cx="1728675" cy="1335192"/>
            </a:xfrm>
            <a:prstGeom prst="rect">
              <a:avLst/>
            </a:prstGeom>
            <a:noFill/>
          </p:spPr>
          <p:txBody>
            <a:bodyPr>
              <a:spAutoFit/>
            </a:bodyPr>
            <a:lstStyle/>
            <a:p>
              <a:pPr algn="ctr">
                <a:lnSpc>
                  <a:spcPct val="150000"/>
                </a:lnSpc>
                <a:defRPr/>
              </a:pPr>
              <a:r>
                <a:rPr lang="zh-CN" altLang="en-US" sz="1400" kern="0" dirty="0">
                  <a:solidFill>
                    <a:srgbClr val="4D4D4D"/>
                  </a:solidFill>
                </a:rPr>
                <a:t>单击此处添加段落文本单击此处添加段落文本单击此处添加段落文本单击此处添加段落文本</a:t>
              </a:r>
            </a:p>
          </p:txBody>
        </p:sp>
      </p:grpSp>
      <p:sp>
        <p:nvSpPr>
          <p:cNvPr id="7" name="矩形 6"/>
          <p:cNvSpPr>
            <a:spLocks noChangeArrowheads="1"/>
          </p:cNvSpPr>
          <p:nvPr/>
        </p:nvSpPr>
        <p:spPr bwMode="auto">
          <a:xfrm>
            <a:off x="6823909" y="1415614"/>
            <a:ext cx="2192190" cy="355490"/>
          </a:xfrm>
          <a:prstGeom prst="rect">
            <a:avLst/>
          </a:prstGeom>
          <a:gradFill rotWithShape="1">
            <a:gsLst>
              <a:gs pos="0">
                <a:srgbClr val="2180C1"/>
              </a:gs>
              <a:gs pos="100000">
                <a:srgbClr val="0846AC"/>
              </a:gs>
            </a:gsLst>
            <a:lin ang="5400000" scaled="1"/>
          </a:gradFill>
          <a:ln>
            <a:noFill/>
          </a:ln>
          <a:effectLst>
            <a:outerShdw dist="38100" dir="5400000" algn="t" rotWithShape="0">
              <a:srgbClr val="000000">
                <a:alpha val="39999"/>
              </a:srgbClr>
            </a:outerShdw>
          </a:effectLst>
          <a:extLst/>
        </p:spPr>
        <p:txBody>
          <a:bodyPr anchor="ctr"/>
          <a:lstStyle/>
          <a:p>
            <a:pPr algn="ctr">
              <a:lnSpc>
                <a:spcPct val="120000"/>
              </a:lnSpc>
              <a:defRPr/>
            </a:pPr>
            <a:r>
              <a:rPr lang="en-US" altLang="zh-CN" sz="2399" b="1" kern="0" dirty="0">
                <a:solidFill>
                  <a:sysClr val="window" lastClr="FFFFFF"/>
                </a:solidFill>
              </a:rPr>
              <a:t>2011</a:t>
            </a:r>
            <a:endParaRPr lang="zh-CN" altLang="en-US" sz="2399" b="1" kern="0" dirty="0">
              <a:solidFill>
                <a:sysClr val="window" lastClr="FFFFFF"/>
              </a:solidFill>
            </a:endParaRPr>
          </a:p>
        </p:txBody>
      </p:sp>
      <p:grpSp>
        <p:nvGrpSpPr>
          <p:cNvPr id="362558" name="组合 28"/>
          <p:cNvGrpSpPr>
            <a:grpSpLocks/>
          </p:cNvGrpSpPr>
          <p:nvPr/>
        </p:nvGrpSpPr>
        <p:grpSpPr bwMode="auto">
          <a:xfrm>
            <a:off x="6823909" y="1938268"/>
            <a:ext cx="2192190" cy="1864208"/>
            <a:chOff x="107504" y="2371708"/>
            <a:chExt cx="1728000" cy="1797174"/>
          </a:xfrm>
        </p:grpSpPr>
        <p:sp>
          <p:nvSpPr>
            <p:cNvPr id="32" name="矩形 31"/>
            <p:cNvSpPr/>
            <p:nvPr/>
          </p:nvSpPr>
          <p:spPr>
            <a:xfrm>
              <a:off x="107504" y="2371708"/>
              <a:ext cx="1728000" cy="1797174"/>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altLang="zh-CN" sz="1599" kern="0" dirty="0">
                <a:solidFill>
                  <a:srgbClr val="4D4D4D"/>
                </a:solidFill>
              </a:endParaRPr>
            </a:p>
          </p:txBody>
        </p:sp>
        <p:sp>
          <p:nvSpPr>
            <p:cNvPr id="33" name="TextBox 30"/>
            <p:cNvSpPr txBox="1">
              <a:spLocks noChangeArrowheads="1"/>
            </p:cNvSpPr>
            <p:nvPr/>
          </p:nvSpPr>
          <p:spPr bwMode="auto">
            <a:xfrm>
              <a:off x="107504" y="2477784"/>
              <a:ext cx="1728000" cy="373730"/>
            </a:xfrm>
            <a:prstGeom prst="rect">
              <a:avLst/>
            </a:prstGeom>
            <a:noFill/>
            <a:ln w="9525">
              <a:noFill/>
              <a:miter lim="800000"/>
              <a:headEnd/>
              <a:tailEnd/>
            </a:ln>
          </p:spPr>
          <p:txBody>
            <a:bodyPr>
              <a:spAutoFit/>
            </a:bodyPr>
            <a:lstStyle/>
            <a:p>
              <a:pPr algn="ctr">
                <a:lnSpc>
                  <a:spcPct val="120000"/>
                </a:lnSpc>
                <a:defRPr/>
              </a:pPr>
              <a:r>
                <a:rPr lang="zh-CN" altLang="en-US" sz="1599" b="1" kern="0">
                  <a:solidFill>
                    <a:srgbClr val="4D4D4D"/>
                  </a:solidFill>
                </a:rPr>
                <a:t>单击此处添加标题</a:t>
              </a:r>
            </a:p>
          </p:txBody>
        </p:sp>
        <p:sp>
          <p:nvSpPr>
            <p:cNvPr id="34" name="TextBox 33"/>
            <p:cNvSpPr txBox="1"/>
            <p:nvPr/>
          </p:nvSpPr>
          <p:spPr>
            <a:xfrm>
              <a:off x="107504" y="2802133"/>
              <a:ext cx="1728000" cy="1335192"/>
            </a:xfrm>
            <a:prstGeom prst="rect">
              <a:avLst/>
            </a:prstGeom>
            <a:noFill/>
          </p:spPr>
          <p:txBody>
            <a:bodyPr>
              <a:spAutoFit/>
            </a:bodyPr>
            <a:lstStyle/>
            <a:p>
              <a:pPr algn="ctr">
                <a:lnSpc>
                  <a:spcPct val="150000"/>
                </a:lnSpc>
                <a:defRPr/>
              </a:pPr>
              <a:r>
                <a:rPr lang="zh-CN" altLang="en-US" sz="1400" kern="0" dirty="0">
                  <a:solidFill>
                    <a:srgbClr val="4D4D4D"/>
                  </a:solidFill>
                </a:rPr>
                <a:t>单击此处添加段落文本单击此处添加段落文本单击此处添加段落文本单击此处添加段落文本</a:t>
              </a:r>
            </a:p>
          </p:txBody>
        </p:sp>
      </p:grpSp>
      <p:sp>
        <p:nvSpPr>
          <p:cNvPr id="9" name="矩形 8"/>
          <p:cNvSpPr>
            <a:spLocks noChangeArrowheads="1"/>
          </p:cNvSpPr>
          <p:nvPr/>
        </p:nvSpPr>
        <p:spPr bwMode="auto">
          <a:xfrm>
            <a:off x="9286949" y="1415614"/>
            <a:ext cx="2192190" cy="355490"/>
          </a:xfrm>
          <a:prstGeom prst="rect">
            <a:avLst/>
          </a:prstGeom>
          <a:gradFill rotWithShape="1">
            <a:gsLst>
              <a:gs pos="0">
                <a:srgbClr val="2180C1"/>
              </a:gs>
              <a:gs pos="100000">
                <a:srgbClr val="0846AC"/>
              </a:gs>
            </a:gsLst>
            <a:lin ang="5400000" scaled="1"/>
          </a:gradFill>
          <a:ln>
            <a:noFill/>
          </a:ln>
          <a:effectLst>
            <a:outerShdw dist="38100" dir="5400000" algn="t" rotWithShape="0">
              <a:srgbClr val="000000">
                <a:alpha val="39999"/>
              </a:srgbClr>
            </a:outerShdw>
          </a:effectLst>
          <a:extLst/>
        </p:spPr>
        <p:txBody>
          <a:bodyPr anchor="ctr"/>
          <a:lstStyle/>
          <a:p>
            <a:pPr algn="ctr">
              <a:lnSpc>
                <a:spcPct val="120000"/>
              </a:lnSpc>
              <a:defRPr/>
            </a:pPr>
            <a:r>
              <a:rPr lang="en-US" altLang="zh-CN" sz="2399" b="1" kern="0" dirty="0">
                <a:solidFill>
                  <a:sysClr val="window" lastClr="FFFFFF"/>
                </a:solidFill>
              </a:rPr>
              <a:t>2012</a:t>
            </a:r>
            <a:endParaRPr lang="zh-CN" altLang="en-US" sz="2399" b="1" kern="0" dirty="0">
              <a:solidFill>
                <a:sysClr val="window" lastClr="FFFFFF"/>
              </a:solidFill>
            </a:endParaRPr>
          </a:p>
        </p:txBody>
      </p:sp>
      <p:grpSp>
        <p:nvGrpSpPr>
          <p:cNvPr id="362563" name="组合 33"/>
          <p:cNvGrpSpPr>
            <a:grpSpLocks/>
          </p:cNvGrpSpPr>
          <p:nvPr/>
        </p:nvGrpSpPr>
        <p:grpSpPr bwMode="auto">
          <a:xfrm>
            <a:off x="9286949" y="1938268"/>
            <a:ext cx="2192190" cy="1864208"/>
            <a:chOff x="106954" y="2371708"/>
            <a:chExt cx="1728550" cy="1797174"/>
          </a:xfrm>
        </p:grpSpPr>
        <p:sp>
          <p:nvSpPr>
            <p:cNvPr id="29" name="矩形 28"/>
            <p:cNvSpPr/>
            <p:nvPr/>
          </p:nvSpPr>
          <p:spPr>
            <a:xfrm>
              <a:off x="106954" y="2371708"/>
              <a:ext cx="1728550" cy="1797174"/>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altLang="zh-CN" sz="1599" kern="0" dirty="0">
                <a:solidFill>
                  <a:srgbClr val="4D4D4D"/>
                </a:solidFill>
              </a:endParaRPr>
            </a:p>
          </p:txBody>
        </p:sp>
        <p:sp>
          <p:nvSpPr>
            <p:cNvPr id="30" name="TextBox 35"/>
            <p:cNvSpPr txBox="1">
              <a:spLocks noChangeArrowheads="1"/>
            </p:cNvSpPr>
            <p:nvPr/>
          </p:nvSpPr>
          <p:spPr bwMode="auto">
            <a:xfrm>
              <a:off x="106954" y="2477784"/>
              <a:ext cx="1728550" cy="373730"/>
            </a:xfrm>
            <a:prstGeom prst="rect">
              <a:avLst/>
            </a:prstGeom>
            <a:noFill/>
            <a:ln w="9525">
              <a:noFill/>
              <a:miter lim="800000"/>
              <a:headEnd/>
              <a:tailEnd/>
            </a:ln>
          </p:spPr>
          <p:txBody>
            <a:bodyPr>
              <a:spAutoFit/>
            </a:bodyPr>
            <a:lstStyle/>
            <a:p>
              <a:pPr algn="ctr">
                <a:lnSpc>
                  <a:spcPct val="120000"/>
                </a:lnSpc>
                <a:defRPr/>
              </a:pPr>
              <a:r>
                <a:rPr lang="zh-CN" altLang="en-US" sz="1599" b="1" kern="0">
                  <a:solidFill>
                    <a:srgbClr val="4D4D4D"/>
                  </a:solidFill>
                </a:rPr>
                <a:t>单击此处添加标题</a:t>
              </a:r>
            </a:p>
          </p:txBody>
        </p:sp>
        <p:sp>
          <p:nvSpPr>
            <p:cNvPr id="31" name="TextBox 30"/>
            <p:cNvSpPr txBox="1"/>
            <p:nvPr/>
          </p:nvSpPr>
          <p:spPr>
            <a:xfrm>
              <a:off x="106954" y="2802133"/>
              <a:ext cx="1728550" cy="1335192"/>
            </a:xfrm>
            <a:prstGeom prst="rect">
              <a:avLst/>
            </a:prstGeom>
            <a:noFill/>
          </p:spPr>
          <p:txBody>
            <a:bodyPr>
              <a:spAutoFit/>
            </a:bodyPr>
            <a:lstStyle/>
            <a:p>
              <a:pPr algn="ctr">
                <a:lnSpc>
                  <a:spcPct val="150000"/>
                </a:lnSpc>
                <a:defRPr/>
              </a:pPr>
              <a:r>
                <a:rPr lang="zh-CN" altLang="en-US" sz="1400" kern="0" dirty="0">
                  <a:solidFill>
                    <a:srgbClr val="4D4D4D"/>
                  </a:solidFill>
                </a:rPr>
                <a:t>单击此处添加段落文本单击此处添加段落文本单击此处添加段落文本单击此处添加段落文本</a:t>
              </a:r>
            </a:p>
          </p:txBody>
        </p:sp>
      </p:grpSp>
      <p:sp>
        <p:nvSpPr>
          <p:cNvPr id="11" name="矩形 10"/>
          <p:cNvSpPr>
            <a:spLocks noChangeArrowheads="1"/>
          </p:cNvSpPr>
          <p:nvPr/>
        </p:nvSpPr>
        <p:spPr bwMode="auto">
          <a:xfrm>
            <a:off x="712862" y="1957314"/>
            <a:ext cx="947974" cy="1864207"/>
          </a:xfrm>
          <a:prstGeom prst="rect">
            <a:avLst/>
          </a:prstGeom>
          <a:gradFill rotWithShape="1">
            <a:gsLst>
              <a:gs pos="0">
                <a:srgbClr val="2180C1"/>
              </a:gs>
              <a:gs pos="100000">
                <a:srgbClr val="0846AC"/>
              </a:gs>
            </a:gsLst>
            <a:lin ang="5400000" scaled="1"/>
          </a:gradFill>
          <a:ln>
            <a:noFill/>
          </a:ln>
          <a:effectLst>
            <a:outerShdw dist="38100" dir="5400000" algn="t" rotWithShape="0">
              <a:srgbClr val="000000">
                <a:alpha val="39999"/>
              </a:srgbClr>
            </a:outerShdw>
          </a:effectLst>
          <a:extLst/>
        </p:spPr>
        <p:txBody>
          <a:bodyPr vert="eaVert" anchor="ctr"/>
          <a:lstStyle/>
          <a:p>
            <a:pPr algn="ctr">
              <a:lnSpc>
                <a:spcPct val="120000"/>
              </a:lnSpc>
              <a:defRPr/>
            </a:pPr>
            <a:r>
              <a:rPr lang="zh-CN" altLang="en-US" sz="2399" b="1" kern="0" dirty="0">
                <a:solidFill>
                  <a:sysClr val="window" lastClr="FFFFFF"/>
                </a:solidFill>
              </a:rPr>
              <a:t>添加文本</a:t>
            </a:r>
            <a:endParaRPr lang="en-US" altLang="zh-CN" sz="2399" b="1" kern="0" dirty="0">
              <a:solidFill>
                <a:sysClr val="window" lastClr="FFFFFF"/>
              </a:solidFill>
            </a:endParaRPr>
          </a:p>
        </p:txBody>
      </p:sp>
      <p:grpSp>
        <p:nvGrpSpPr>
          <p:cNvPr id="362568" name="组合 39"/>
          <p:cNvGrpSpPr>
            <a:grpSpLocks/>
          </p:cNvGrpSpPr>
          <p:nvPr/>
        </p:nvGrpSpPr>
        <p:grpSpPr bwMode="auto">
          <a:xfrm>
            <a:off x="1895714" y="3984454"/>
            <a:ext cx="2192190" cy="1864207"/>
            <a:chOff x="107174" y="2371424"/>
            <a:chExt cx="1728549" cy="1797174"/>
          </a:xfrm>
        </p:grpSpPr>
        <p:sp>
          <p:nvSpPr>
            <p:cNvPr id="26" name="矩形 25"/>
            <p:cNvSpPr/>
            <p:nvPr/>
          </p:nvSpPr>
          <p:spPr>
            <a:xfrm>
              <a:off x="107174" y="2371424"/>
              <a:ext cx="1728549" cy="1797174"/>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altLang="zh-CN" sz="1599" kern="0" dirty="0">
                <a:solidFill>
                  <a:srgbClr val="4D4D4D"/>
                </a:solidFill>
              </a:endParaRPr>
            </a:p>
          </p:txBody>
        </p:sp>
        <p:sp>
          <p:nvSpPr>
            <p:cNvPr id="27" name="TextBox 41"/>
            <p:cNvSpPr txBox="1">
              <a:spLocks noChangeArrowheads="1"/>
            </p:cNvSpPr>
            <p:nvPr/>
          </p:nvSpPr>
          <p:spPr bwMode="auto">
            <a:xfrm>
              <a:off x="107174" y="2477500"/>
              <a:ext cx="1728549" cy="373730"/>
            </a:xfrm>
            <a:prstGeom prst="rect">
              <a:avLst/>
            </a:prstGeom>
            <a:noFill/>
            <a:ln w="9525">
              <a:noFill/>
              <a:miter lim="800000"/>
              <a:headEnd/>
              <a:tailEnd/>
            </a:ln>
          </p:spPr>
          <p:txBody>
            <a:bodyPr>
              <a:spAutoFit/>
            </a:bodyPr>
            <a:lstStyle/>
            <a:p>
              <a:pPr algn="ctr">
                <a:lnSpc>
                  <a:spcPct val="120000"/>
                </a:lnSpc>
                <a:defRPr/>
              </a:pPr>
              <a:r>
                <a:rPr lang="zh-CN" altLang="en-US" sz="1599" b="1" kern="0">
                  <a:solidFill>
                    <a:srgbClr val="4D4D4D"/>
                  </a:solidFill>
                </a:rPr>
                <a:t>单击此处添加标题</a:t>
              </a:r>
            </a:p>
          </p:txBody>
        </p:sp>
        <p:sp>
          <p:nvSpPr>
            <p:cNvPr id="28" name="TextBox 27"/>
            <p:cNvSpPr txBox="1"/>
            <p:nvPr/>
          </p:nvSpPr>
          <p:spPr>
            <a:xfrm>
              <a:off x="107174" y="2801848"/>
              <a:ext cx="1728549" cy="1335193"/>
            </a:xfrm>
            <a:prstGeom prst="rect">
              <a:avLst/>
            </a:prstGeom>
            <a:noFill/>
          </p:spPr>
          <p:txBody>
            <a:bodyPr>
              <a:spAutoFit/>
            </a:bodyPr>
            <a:lstStyle/>
            <a:p>
              <a:pPr algn="ctr">
                <a:lnSpc>
                  <a:spcPct val="150000"/>
                </a:lnSpc>
                <a:defRPr/>
              </a:pPr>
              <a:r>
                <a:rPr lang="zh-CN" altLang="en-US" sz="1400" kern="0" dirty="0">
                  <a:solidFill>
                    <a:srgbClr val="4D4D4D"/>
                  </a:solidFill>
                </a:rPr>
                <a:t>单击此处添加段落文本单击此处添加段落文本单击此处添加段落文本单击此处添加段落文本</a:t>
              </a:r>
            </a:p>
          </p:txBody>
        </p:sp>
      </p:grpSp>
      <p:grpSp>
        <p:nvGrpSpPr>
          <p:cNvPr id="362572" name="组合 43"/>
          <p:cNvGrpSpPr>
            <a:grpSpLocks/>
          </p:cNvGrpSpPr>
          <p:nvPr/>
        </p:nvGrpSpPr>
        <p:grpSpPr bwMode="auto">
          <a:xfrm>
            <a:off x="4360869" y="3984454"/>
            <a:ext cx="2192190" cy="1864207"/>
            <a:chOff x="107504" y="2371424"/>
            <a:chExt cx="1728675" cy="1797174"/>
          </a:xfrm>
        </p:grpSpPr>
        <p:sp>
          <p:nvSpPr>
            <p:cNvPr id="23" name="矩形 22"/>
            <p:cNvSpPr/>
            <p:nvPr/>
          </p:nvSpPr>
          <p:spPr>
            <a:xfrm>
              <a:off x="107504" y="2371424"/>
              <a:ext cx="1728675" cy="1797174"/>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altLang="zh-CN" sz="1599" kern="0" dirty="0">
                <a:solidFill>
                  <a:srgbClr val="4D4D4D"/>
                </a:solidFill>
              </a:endParaRPr>
            </a:p>
          </p:txBody>
        </p:sp>
        <p:sp>
          <p:nvSpPr>
            <p:cNvPr id="24" name="TextBox 45"/>
            <p:cNvSpPr txBox="1">
              <a:spLocks noChangeArrowheads="1"/>
            </p:cNvSpPr>
            <p:nvPr/>
          </p:nvSpPr>
          <p:spPr bwMode="auto">
            <a:xfrm>
              <a:off x="107504" y="2477500"/>
              <a:ext cx="1728675" cy="373730"/>
            </a:xfrm>
            <a:prstGeom prst="rect">
              <a:avLst/>
            </a:prstGeom>
            <a:noFill/>
            <a:ln w="9525">
              <a:noFill/>
              <a:miter lim="800000"/>
              <a:headEnd/>
              <a:tailEnd/>
            </a:ln>
          </p:spPr>
          <p:txBody>
            <a:bodyPr>
              <a:spAutoFit/>
            </a:bodyPr>
            <a:lstStyle/>
            <a:p>
              <a:pPr algn="ctr">
                <a:lnSpc>
                  <a:spcPct val="120000"/>
                </a:lnSpc>
                <a:defRPr/>
              </a:pPr>
              <a:r>
                <a:rPr lang="zh-CN" altLang="en-US" sz="1599" b="1" kern="0">
                  <a:solidFill>
                    <a:srgbClr val="4D4D4D"/>
                  </a:solidFill>
                </a:rPr>
                <a:t>单击此处添加标题</a:t>
              </a:r>
            </a:p>
          </p:txBody>
        </p:sp>
        <p:sp>
          <p:nvSpPr>
            <p:cNvPr id="25" name="TextBox 24"/>
            <p:cNvSpPr txBox="1"/>
            <p:nvPr/>
          </p:nvSpPr>
          <p:spPr>
            <a:xfrm>
              <a:off x="107504" y="2801848"/>
              <a:ext cx="1728675" cy="1335193"/>
            </a:xfrm>
            <a:prstGeom prst="rect">
              <a:avLst/>
            </a:prstGeom>
            <a:noFill/>
          </p:spPr>
          <p:txBody>
            <a:bodyPr>
              <a:spAutoFit/>
            </a:bodyPr>
            <a:lstStyle/>
            <a:p>
              <a:pPr algn="ctr">
                <a:lnSpc>
                  <a:spcPct val="150000"/>
                </a:lnSpc>
                <a:defRPr/>
              </a:pPr>
              <a:r>
                <a:rPr lang="zh-CN" altLang="en-US" sz="1400" kern="0" dirty="0">
                  <a:solidFill>
                    <a:srgbClr val="4D4D4D"/>
                  </a:solidFill>
                </a:rPr>
                <a:t>单击此处添加段落文本单击此处添加段落文本单击此处添加段落文本单击此处添加段落文本</a:t>
              </a:r>
            </a:p>
          </p:txBody>
        </p:sp>
      </p:grpSp>
      <p:grpSp>
        <p:nvGrpSpPr>
          <p:cNvPr id="362576" name="组合 47"/>
          <p:cNvGrpSpPr>
            <a:grpSpLocks/>
          </p:cNvGrpSpPr>
          <p:nvPr/>
        </p:nvGrpSpPr>
        <p:grpSpPr bwMode="auto">
          <a:xfrm>
            <a:off x="6823909" y="3984454"/>
            <a:ext cx="2192190" cy="1864207"/>
            <a:chOff x="107504" y="2371424"/>
            <a:chExt cx="1728000" cy="1797174"/>
          </a:xfrm>
        </p:grpSpPr>
        <p:sp>
          <p:nvSpPr>
            <p:cNvPr id="20" name="矩形 19"/>
            <p:cNvSpPr/>
            <p:nvPr/>
          </p:nvSpPr>
          <p:spPr>
            <a:xfrm>
              <a:off x="107504" y="2371424"/>
              <a:ext cx="1728000" cy="1797174"/>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altLang="zh-CN" sz="1599" kern="0" dirty="0">
                <a:solidFill>
                  <a:srgbClr val="4D4D4D"/>
                </a:solidFill>
              </a:endParaRPr>
            </a:p>
          </p:txBody>
        </p:sp>
        <p:sp>
          <p:nvSpPr>
            <p:cNvPr id="21" name="TextBox 49"/>
            <p:cNvSpPr txBox="1">
              <a:spLocks noChangeArrowheads="1"/>
            </p:cNvSpPr>
            <p:nvPr/>
          </p:nvSpPr>
          <p:spPr bwMode="auto">
            <a:xfrm>
              <a:off x="107504" y="2477500"/>
              <a:ext cx="1728000" cy="373730"/>
            </a:xfrm>
            <a:prstGeom prst="rect">
              <a:avLst/>
            </a:prstGeom>
            <a:noFill/>
            <a:ln w="9525">
              <a:noFill/>
              <a:miter lim="800000"/>
              <a:headEnd/>
              <a:tailEnd/>
            </a:ln>
          </p:spPr>
          <p:txBody>
            <a:bodyPr>
              <a:spAutoFit/>
            </a:bodyPr>
            <a:lstStyle/>
            <a:p>
              <a:pPr algn="ctr">
                <a:lnSpc>
                  <a:spcPct val="120000"/>
                </a:lnSpc>
                <a:defRPr/>
              </a:pPr>
              <a:r>
                <a:rPr lang="zh-CN" altLang="en-US" sz="1599" b="1" kern="0">
                  <a:solidFill>
                    <a:srgbClr val="4D4D4D"/>
                  </a:solidFill>
                </a:rPr>
                <a:t>单击此处添加标题</a:t>
              </a:r>
            </a:p>
          </p:txBody>
        </p:sp>
        <p:sp>
          <p:nvSpPr>
            <p:cNvPr id="22" name="TextBox 21"/>
            <p:cNvSpPr txBox="1"/>
            <p:nvPr/>
          </p:nvSpPr>
          <p:spPr>
            <a:xfrm>
              <a:off x="107504" y="2801848"/>
              <a:ext cx="1728000" cy="1335193"/>
            </a:xfrm>
            <a:prstGeom prst="rect">
              <a:avLst/>
            </a:prstGeom>
            <a:noFill/>
          </p:spPr>
          <p:txBody>
            <a:bodyPr>
              <a:spAutoFit/>
            </a:bodyPr>
            <a:lstStyle/>
            <a:p>
              <a:pPr algn="ctr">
                <a:lnSpc>
                  <a:spcPct val="150000"/>
                </a:lnSpc>
                <a:defRPr/>
              </a:pPr>
              <a:r>
                <a:rPr lang="zh-CN" altLang="en-US" sz="1400" kern="0" dirty="0">
                  <a:solidFill>
                    <a:srgbClr val="4D4D4D"/>
                  </a:solidFill>
                </a:rPr>
                <a:t>单击此处添加段落文本单击此处添加段落文本单击此处添加段落文本单击此处添加段落文本</a:t>
              </a:r>
            </a:p>
          </p:txBody>
        </p:sp>
      </p:grpSp>
      <p:grpSp>
        <p:nvGrpSpPr>
          <p:cNvPr id="362580" name="组合 51"/>
          <p:cNvGrpSpPr>
            <a:grpSpLocks/>
          </p:cNvGrpSpPr>
          <p:nvPr/>
        </p:nvGrpSpPr>
        <p:grpSpPr bwMode="auto">
          <a:xfrm>
            <a:off x="9286949" y="3984454"/>
            <a:ext cx="2192190" cy="1864207"/>
            <a:chOff x="106954" y="2371424"/>
            <a:chExt cx="1728550" cy="1797174"/>
          </a:xfrm>
        </p:grpSpPr>
        <p:sp>
          <p:nvSpPr>
            <p:cNvPr id="17" name="矩形 16"/>
            <p:cNvSpPr/>
            <p:nvPr/>
          </p:nvSpPr>
          <p:spPr>
            <a:xfrm>
              <a:off x="106954" y="2371424"/>
              <a:ext cx="1728550" cy="1797174"/>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p:spPr>
          <p:txBody>
            <a:bodyPr anchor="ctr"/>
            <a:lstStyle/>
            <a:p>
              <a:pPr algn="ctr">
                <a:lnSpc>
                  <a:spcPct val="120000"/>
                </a:lnSpc>
                <a:defRPr/>
              </a:pPr>
              <a:endParaRPr lang="en-US" altLang="zh-CN" sz="1599" kern="0" dirty="0">
                <a:solidFill>
                  <a:srgbClr val="4D4D4D"/>
                </a:solidFill>
              </a:endParaRPr>
            </a:p>
          </p:txBody>
        </p:sp>
        <p:sp>
          <p:nvSpPr>
            <p:cNvPr id="18" name="TextBox 53"/>
            <p:cNvSpPr txBox="1">
              <a:spLocks noChangeArrowheads="1"/>
            </p:cNvSpPr>
            <p:nvPr/>
          </p:nvSpPr>
          <p:spPr bwMode="auto">
            <a:xfrm>
              <a:off x="106954" y="2477500"/>
              <a:ext cx="1728550" cy="373730"/>
            </a:xfrm>
            <a:prstGeom prst="rect">
              <a:avLst/>
            </a:prstGeom>
            <a:noFill/>
            <a:ln w="9525">
              <a:noFill/>
              <a:miter lim="800000"/>
              <a:headEnd/>
              <a:tailEnd/>
            </a:ln>
          </p:spPr>
          <p:txBody>
            <a:bodyPr>
              <a:spAutoFit/>
            </a:bodyPr>
            <a:lstStyle/>
            <a:p>
              <a:pPr algn="ctr">
                <a:lnSpc>
                  <a:spcPct val="120000"/>
                </a:lnSpc>
                <a:defRPr/>
              </a:pPr>
              <a:r>
                <a:rPr lang="zh-CN" altLang="en-US" sz="1599" b="1" kern="0">
                  <a:solidFill>
                    <a:srgbClr val="4D4D4D"/>
                  </a:solidFill>
                </a:rPr>
                <a:t>单击此处添加标题</a:t>
              </a:r>
            </a:p>
          </p:txBody>
        </p:sp>
        <p:sp>
          <p:nvSpPr>
            <p:cNvPr id="19" name="TextBox 18"/>
            <p:cNvSpPr txBox="1"/>
            <p:nvPr/>
          </p:nvSpPr>
          <p:spPr>
            <a:xfrm>
              <a:off x="106954" y="2801848"/>
              <a:ext cx="1728550" cy="1335193"/>
            </a:xfrm>
            <a:prstGeom prst="rect">
              <a:avLst/>
            </a:prstGeom>
            <a:noFill/>
          </p:spPr>
          <p:txBody>
            <a:bodyPr>
              <a:spAutoFit/>
            </a:bodyPr>
            <a:lstStyle/>
            <a:p>
              <a:pPr algn="ctr">
                <a:lnSpc>
                  <a:spcPct val="150000"/>
                </a:lnSpc>
                <a:defRPr/>
              </a:pPr>
              <a:r>
                <a:rPr lang="zh-CN" altLang="en-US" sz="1400" kern="0" dirty="0">
                  <a:solidFill>
                    <a:srgbClr val="4D4D4D"/>
                  </a:solidFill>
                </a:rPr>
                <a:t>单击此处添加段落文本单击此处添加段落文本单击此处添加段落文本单击此处添加段落文本</a:t>
              </a:r>
            </a:p>
          </p:txBody>
        </p:sp>
      </p:grpSp>
      <p:sp>
        <p:nvSpPr>
          <p:cNvPr id="16" name="矩形 15"/>
          <p:cNvSpPr>
            <a:spLocks noChangeArrowheads="1"/>
          </p:cNvSpPr>
          <p:nvPr/>
        </p:nvSpPr>
        <p:spPr bwMode="auto">
          <a:xfrm>
            <a:off x="712862" y="4003497"/>
            <a:ext cx="947974" cy="1864209"/>
          </a:xfrm>
          <a:prstGeom prst="rect">
            <a:avLst/>
          </a:prstGeom>
          <a:gradFill rotWithShape="1">
            <a:gsLst>
              <a:gs pos="0">
                <a:srgbClr val="2180C1"/>
              </a:gs>
              <a:gs pos="100000">
                <a:srgbClr val="0846AC"/>
              </a:gs>
            </a:gsLst>
            <a:lin ang="5400000" scaled="1"/>
          </a:gradFill>
          <a:ln>
            <a:noFill/>
          </a:ln>
          <a:effectLst>
            <a:outerShdw dist="38100" dir="5400000" algn="t" rotWithShape="0">
              <a:srgbClr val="000000">
                <a:alpha val="39999"/>
              </a:srgbClr>
            </a:outerShdw>
          </a:effectLst>
          <a:extLst/>
        </p:spPr>
        <p:txBody>
          <a:bodyPr vert="eaVert" anchor="ctr"/>
          <a:lstStyle/>
          <a:p>
            <a:pPr algn="ctr">
              <a:lnSpc>
                <a:spcPct val="120000"/>
              </a:lnSpc>
              <a:defRPr/>
            </a:pPr>
            <a:r>
              <a:rPr lang="zh-CN" altLang="en-US" sz="2399" b="1" kern="0" dirty="0">
                <a:solidFill>
                  <a:sysClr val="window" lastClr="FFFFFF"/>
                </a:solidFill>
              </a:rPr>
              <a:t>添加文本</a:t>
            </a:r>
            <a:endParaRPr lang="en-US" altLang="zh-CN" sz="2399" b="1" kern="0" dirty="0">
              <a:solidFill>
                <a:sysClr val="window" lastClr="FFFFFF"/>
              </a:solidFill>
            </a:endParaRPr>
          </a:p>
        </p:txBody>
      </p:sp>
    </p:spTree>
    <p:extLst>
      <p:ext uri="{BB962C8B-B14F-4D97-AF65-F5344CB8AC3E}">
        <p14:creationId xmlns:p14="http://schemas.microsoft.com/office/powerpoint/2010/main" val="166678211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0">
        <p15:prstTrans prst="wind"/>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nodeType="afterGroup">
                            <p:stCondLst>
                              <p:cond delay="1500"/>
                            </p:stCondLst>
                            <p:childTnLst>
                              <p:par>
                                <p:cTn id="29" presetID="23" presetClass="entr" presetSubtype="16" fill="hold" nodeType="afterEffect">
                                  <p:stCondLst>
                                    <p:cond delay="0"/>
                                  </p:stCondLst>
                                  <p:childTnLst>
                                    <p:set>
                                      <p:cBhvr>
                                        <p:cTn id="30" dur="1" fill="hold">
                                          <p:stCondLst>
                                            <p:cond delay="0"/>
                                          </p:stCondLst>
                                        </p:cTn>
                                        <p:tgtEl>
                                          <p:spTgt spid="362548"/>
                                        </p:tgtEl>
                                        <p:attrNameLst>
                                          <p:attrName>style.visibility</p:attrName>
                                        </p:attrNameLst>
                                      </p:cBhvr>
                                      <p:to>
                                        <p:strVal val="visible"/>
                                      </p:to>
                                    </p:set>
                                    <p:anim calcmode="lin" valueType="num">
                                      <p:cBhvr>
                                        <p:cTn id="31" dur="500" fill="hold"/>
                                        <p:tgtEl>
                                          <p:spTgt spid="362548"/>
                                        </p:tgtEl>
                                        <p:attrNameLst>
                                          <p:attrName>ppt_w</p:attrName>
                                        </p:attrNameLst>
                                      </p:cBhvr>
                                      <p:tavLst>
                                        <p:tav tm="0">
                                          <p:val>
                                            <p:fltVal val="0"/>
                                          </p:val>
                                        </p:tav>
                                        <p:tav tm="100000">
                                          <p:val>
                                            <p:strVal val="#ppt_w"/>
                                          </p:val>
                                        </p:tav>
                                      </p:tavLst>
                                    </p:anim>
                                    <p:anim calcmode="lin" valueType="num">
                                      <p:cBhvr>
                                        <p:cTn id="32" dur="500" fill="hold"/>
                                        <p:tgtEl>
                                          <p:spTgt spid="362548"/>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362553"/>
                                        </p:tgtEl>
                                        <p:attrNameLst>
                                          <p:attrName>style.visibility</p:attrName>
                                        </p:attrNameLst>
                                      </p:cBhvr>
                                      <p:to>
                                        <p:strVal val="visible"/>
                                      </p:to>
                                    </p:set>
                                    <p:anim calcmode="lin" valueType="num">
                                      <p:cBhvr>
                                        <p:cTn id="35" dur="500" fill="hold"/>
                                        <p:tgtEl>
                                          <p:spTgt spid="362553"/>
                                        </p:tgtEl>
                                        <p:attrNameLst>
                                          <p:attrName>ppt_w</p:attrName>
                                        </p:attrNameLst>
                                      </p:cBhvr>
                                      <p:tavLst>
                                        <p:tav tm="0">
                                          <p:val>
                                            <p:fltVal val="0"/>
                                          </p:val>
                                        </p:tav>
                                        <p:tav tm="100000">
                                          <p:val>
                                            <p:strVal val="#ppt_w"/>
                                          </p:val>
                                        </p:tav>
                                      </p:tavLst>
                                    </p:anim>
                                    <p:anim calcmode="lin" valueType="num">
                                      <p:cBhvr>
                                        <p:cTn id="36" dur="500" fill="hold"/>
                                        <p:tgtEl>
                                          <p:spTgt spid="362553"/>
                                        </p:tgtEl>
                                        <p:attrNameLst>
                                          <p:attrName>ppt_h</p:attrName>
                                        </p:attrNameLst>
                                      </p:cBhvr>
                                      <p:tavLst>
                                        <p:tav tm="0">
                                          <p:val>
                                            <p:fltVal val="0"/>
                                          </p:val>
                                        </p:tav>
                                        <p:tav tm="100000">
                                          <p:val>
                                            <p:strVal val="#ppt_h"/>
                                          </p:val>
                                        </p:tav>
                                      </p:tavLst>
                                    </p:anim>
                                  </p:childTnLst>
                                </p:cTn>
                              </p:par>
                              <p:par>
                                <p:cTn id="37" presetID="23" presetClass="entr" presetSubtype="16" fill="hold" nodeType="withEffect">
                                  <p:stCondLst>
                                    <p:cond delay="0"/>
                                  </p:stCondLst>
                                  <p:childTnLst>
                                    <p:set>
                                      <p:cBhvr>
                                        <p:cTn id="38" dur="1" fill="hold">
                                          <p:stCondLst>
                                            <p:cond delay="0"/>
                                          </p:stCondLst>
                                        </p:cTn>
                                        <p:tgtEl>
                                          <p:spTgt spid="362558"/>
                                        </p:tgtEl>
                                        <p:attrNameLst>
                                          <p:attrName>style.visibility</p:attrName>
                                        </p:attrNameLst>
                                      </p:cBhvr>
                                      <p:to>
                                        <p:strVal val="visible"/>
                                      </p:to>
                                    </p:set>
                                    <p:anim calcmode="lin" valueType="num">
                                      <p:cBhvr>
                                        <p:cTn id="39" dur="500" fill="hold"/>
                                        <p:tgtEl>
                                          <p:spTgt spid="362558"/>
                                        </p:tgtEl>
                                        <p:attrNameLst>
                                          <p:attrName>ppt_w</p:attrName>
                                        </p:attrNameLst>
                                      </p:cBhvr>
                                      <p:tavLst>
                                        <p:tav tm="0">
                                          <p:val>
                                            <p:fltVal val="0"/>
                                          </p:val>
                                        </p:tav>
                                        <p:tav tm="100000">
                                          <p:val>
                                            <p:strVal val="#ppt_w"/>
                                          </p:val>
                                        </p:tav>
                                      </p:tavLst>
                                    </p:anim>
                                    <p:anim calcmode="lin" valueType="num">
                                      <p:cBhvr>
                                        <p:cTn id="40" dur="500" fill="hold"/>
                                        <p:tgtEl>
                                          <p:spTgt spid="362558"/>
                                        </p:tgtEl>
                                        <p:attrNameLst>
                                          <p:attrName>ppt_h</p:attrName>
                                        </p:attrNameLst>
                                      </p:cBhvr>
                                      <p:tavLst>
                                        <p:tav tm="0">
                                          <p:val>
                                            <p:fltVal val="0"/>
                                          </p:val>
                                        </p:tav>
                                        <p:tav tm="100000">
                                          <p:val>
                                            <p:strVal val="#ppt_h"/>
                                          </p:val>
                                        </p:tav>
                                      </p:tavLst>
                                    </p:anim>
                                  </p:childTnLst>
                                </p:cTn>
                              </p:par>
                              <p:par>
                                <p:cTn id="41" presetID="23" presetClass="entr" presetSubtype="16" fill="hold" nodeType="withEffect">
                                  <p:stCondLst>
                                    <p:cond delay="0"/>
                                  </p:stCondLst>
                                  <p:childTnLst>
                                    <p:set>
                                      <p:cBhvr>
                                        <p:cTn id="42" dur="1" fill="hold">
                                          <p:stCondLst>
                                            <p:cond delay="0"/>
                                          </p:stCondLst>
                                        </p:cTn>
                                        <p:tgtEl>
                                          <p:spTgt spid="362563"/>
                                        </p:tgtEl>
                                        <p:attrNameLst>
                                          <p:attrName>style.visibility</p:attrName>
                                        </p:attrNameLst>
                                      </p:cBhvr>
                                      <p:to>
                                        <p:strVal val="visible"/>
                                      </p:to>
                                    </p:set>
                                    <p:anim calcmode="lin" valueType="num">
                                      <p:cBhvr>
                                        <p:cTn id="43" dur="500" fill="hold"/>
                                        <p:tgtEl>
                                          <p:spTgt spid="362563"/>
                                        </p:tgtEl>
                                        <p:attrNameLst>
                                          <p:attrName>ppt_w</p:attrName>
                                        </p:attrNameLst>
                                      </p:cBhvr>
                                      <p:tavLst>
                                        <p:tav tm="0">
                                          <p:val>
                                            <p:fltVal val="0"/>
                                          </p:val>
                                        </p:tav>
                                        <p:tav tm="100000">
                                          <p:val>
                                            <p:strVal val="#ppt_w"/>
                                          </p:val>
                                        </p:tav>
                                      </p:tavLst>
                                    </p:anim>
                                    <p:anim calcmode="lin" valueType="num">
                                      <p:cBhvr>
                                        <p:cTn id="44" dur="500" fill="hold"/>
                                        <p:tgtEl>
                                          <p:spTgt spid="362563"/>
                                        </p:tgtEl>
                                        <p:attrNameLst>
                                          <p:attrName>ppt_h</p:attrName>
                                        </p:attrNameLst>
                                      </p:cBhvr>
                                      <p:tavLst>
                                        <p:tav tm="0">
                                          <p:val>
                                            <p:fltVal val="0"/>
                                          </p:val>
                                        </p:tav>
                                        <p:tav tm="100000">
                                          <p:val>
                                            <p:strVal val="#ppt_h"/>
                                          </p:val>
                                        </p:tav>
                                      </p:tavLst>
                                    </p:anim>
                                  </p:childTnLst>
                                </p:cTn>
                              </p:par>
                              <p:par>
                                <p:cTn id="45" presetID="23" presetClass="entr" presetSubtype="16" fill="hold" nodeType="withEffect">
                                  <p:stCondLst>
                                    <p:cond delay="0"/>
                                  </p:stCondLst>
                                  <p:childTnLst>
                                    <p:set>
                                      <p:cBhvr>
                                        <p:cTn id="46" dur="1" fill="hold">
                                          <p:stCondLst>
                                            <p:cond delay="0"/>
                                          </p:stCondLst>
                                        </p:cTn>
                                        <p:tgtEl>
                                          <p:spTgt spid="362568"/>
                                        </p:tgtEl>
                                        <p:attrNameLst>
                                          <p:attrName>style.visibility</p:attrName>
                                        </p:attrNameLst>
                                      </p:cBhvr>
                                      <p:to>
                                        <p:strVal val="visible"/>
                                      </p:to>
                                    </p:set>
                                    <p:anim calcmode="lin" valueType="num">
                                      <p:cBhvr>
                                        <p:cTn id="47" dur="500" fill="hold"/>
                                        <p:tgtEl>
                                          <p:spTgt spid="362568"/>
                                        </p:tgtEl>
                                        <p:attrNameLst>
                                          <p:attrName>ppt_w</p:attrName>
                                        </p:attrNameLst>
                                      </p:cBhvr>
                                      <p:tavLst>
                                        <p:tav tm="0">
                                          <p:val>
                                            <p:fltVal val="0"/>
                                          </p:val>
                                        </p:tav>
                                        <p:tav tm="100000">
                                          <p:val>
                                            <p:strVal val="#ppt_w"/>
                                          </p:val>
                                        </p:tav>
                                      </p:tavLst>
                                    </p:anim>
                                    <p:anim calcmode="lin" valueType="num">
                                      <p:cBhvr>
                                        <p:cTn id="48" dur="500" fill="hold"/>
                                        <p:tgtEl>
                                          <p:spTgt spid="362568"/>
                                        </p:tgtEl>
                                        <p:attrNameLst>
                                          <p:attrName>ppt_h</p:attrName>
                                        </p:attrNameLst>
                                      </p:cBhvr>
                                      <p:tavLst>
                                        <p:tav tm="0">
                                          <p:val>
                                            <p:fltVal val="0"/>
                                          </p:val>
                                        </p:tav>
                                        <p:tav tm="100000">
                                          <p:val>
                                            <p:strVal val="#ppt_h"/>
                                          </p:val>
                                        </p:tav>
                                      </p:tavLst>
                                    </p:anim>
                                  </p:childTnLst>
                                </p:cTn>
                              </p:par>
                              <p:par>
                                <p:cTn id="49" presetID="23" presetClass="entr" presetSubtype="16" fill="hold" nodeType="withEffect">
                                  <p:stCondLst>
                                    <p:cond delay="0"/>
                                  </p:stCondLst>
                                  <p:childTnLst>
                                    <p:set>
                                      <p:cBhvr>
                                        <p:cTn id="50" dur="1" fill="hold">
                                          <p:stCondLst>
                                            <p:cond delay="0"/>
                                          </p:stCondLst>
                                        </p:cTn>
                                        <p:tgtEl>
                                          <p:spTgt spid="362572"/>
                                        </p:tgtEl>
                                        <p:attrNameLst>
                                          <p:attrName>style.visibility</p:attrName>
                                        </p:attrNameLst>
                                      </p:cBhvr>
                                      <p:to>
                                        <p:strVal val="visible"/>
                                      </p:to>
                                    </p:set>
                                    <p:anim calcmode="lin" valueType="num">
                                      <p:cBhvr>
                                        <p:cTn id="51" dur="500" fill="hold"/>
                                        <p:tgtEl>
                                          <p:spTgt spid="362572"/>
                                        </p:tgtEl>
                                        <p:attrNameLst>
                                          <p:attrName>ppt_w</p:attrName>
                                        </p:attrNameLst>
                                      </p:cBhvr>
                                      <p:tavLst>
                                        <p:tav tm="0">
                                          <p:val>
                                            <p:fltVal val="0"/>
                                          </p:val>
                                        </p:tav>
                                        <p:tav tm="100000">
                                          <p:val>
                                            <p:strVal val="#ppt_w"/>
                                          </p:val>
                                        </p:tav>
                                      </p:tavLst>
                                    </p:anim>
                                    <p:anim calcmode="lin" valueType="num">
                                      <p:cBhvr>
                                        <p:cTn id="52" dur="500" fill="hold"/>
                                        <p:tgtEl>
                                          <p:spTgt spid="362572"/>
                                        </p:tgtEl>
                                        <p:attrNameLst>
                                          <p:attrName>ppt_h</p:attrName>
                                        </p:attrNameLst>
                                      </p:cBhvr>
                                      <p:tavLst>
                                        <p:tav tm="0">
                                          <p:val>
                                            <p:fltVal val="0"/>
                                          </p:val>
                                        </p:tav>
                                        <p:tav tm="100000">
                                          <p:val>
                                            <p:strVal val="#ppt_h"/>
                                          </p:val>
                                        </p:tav>
                                      </p:tavLst>
                                    </p:anim>
                                  </p:childTnLst>
                                </p:cTn>
                              </p:par>
                              <p:par>
                                <p:cTn id="53" presetID="23" presetClass="entr" presetSubtype="16" fill="hold" nodeType="withEffect">
                                  <p:stCondLst>
                                    <p:cond delay="0"/>
                                  </p:stCondLst>
                                  <p:childTnLst>
                                    <p:set>
                                      <p:cBhvr>
                                        <p:cTn id="54" dur="1" fill="hold">
                                          <p:stCondLst>
                                            <p:cond delay="0"/>
                                          </p:stCondLst>
                                        </p:cTn>
                                        <p:tgtEl>
                                          <p:spTgt spid="362576"/>
                                        </p:tgtEl>
                                        <p:attrNameLst>
                                          <p:attrName>style.visibility</p:attrName>
                                        </p:attrNameLst>
                                      </p:cBhvr>
                                      <p:to>
                                        <p:strVal val="visible"/>
                                      </p:to>
                                    </p:set>
                                    <p:anim calcmode="lin" valueType="num">
                                      <p:cBhvr>
                                        <p:cTn id="55" dur="500" fill="hold"/>
                                        <p:tgtEl>
                                          <p:spTgt spid="362576"/>
                                        </p:tgtEl>
                                        <p:attrNameLst>
                                          <p:attrName>ppt_w</p:attrName>
                                        </p:attrNameLst>
                                      </p:cBhvr>
                                      <p:tavLst>
                                        <p:tav tm="0">
                                          <p:val>
                                            <p:fltVal val="0"/>
                                          </p:val>
                                        </p:tav>
                                        <p:tav tm="100000">
                                          <p:val>
                                            <p:strVal val="#ppt_w"/>
                                          </p:val>
                                        </p:tav>
                                      </p:tavLst>
                                    </p:anim>
                                    <p:anim calcmode="lin" valueType="num">
                                      <p:cBhvr>
                                        <p:cTn id="56" dur="500" fill="hold"/>
                                        <p:tgtEl>
                                          <p:spTgt spid="362576"/>
                                        </p:tgtEl>
                                        <p:attrNameLst>
                                          <p:attrName>ppt_h</p:attrName>
                                        </p:attrNameLst>
                                      </p:cBhvr>
                                      <p:tavLst>
                                        <p:tav tm="0">
                                          <p:val>
                                            <p:fltVal val="0"/>
                                          </p:val>
                                        </p:tav>
                                        <p:tav tm="100000">
                                          <p:val>
                                            <p:strVal val="#ppt_h"/>
                                          </p:val>
                                        </p:tav>
                                      </p:tavLst>
                                    </p:anim>
                                  </p:childTnLst>
                                </p:cTn>
                              </p:par>
                              <p:par>
                                <p:cTn id="57" presetID="23" presetClass="entr" presetSubtype="16" fill="hold" nodeType="withEffect">
                                  <p:stCondLst>
                                    <p:cond delay="0"/>
                                  </p:stCondLst>
                                  <p:childTnLst>
                                    <p:set>
                                      <p:cBhvr>
                                        <p:cTn id="58" dur="1" fill="hold">
                                          <p:stCondLst>
                                            <p:cond delay="0"/>
                                          </p:stCondLst>
                                        </p:cTn>
                                        <p:tgtEl>
                                          <p:spTgt spid="362580"/>
                                        </p:tgtEl>
                                        <p:attrNameLst>
                                          <p:attrName>style.visibility</p:attrName>
                                        </p:attrNameLst>
                                      </p:cBhvr>
                                      <p:to>
                                        <p:strVal val="visible"/>
                                      </p:to>
                                    </p:set>
                                    <p:anim calcmode="lin" valueType="num">
                                      <p:cBhvr>
                                        <p:cTn id="59" dur="500" fill="hold"/>
                                        <p:tgtEl>
                                          <p:spTgt spid="362580"/>
                                        </p:tgtEl>
                                        <p:attrNameLst>
                                          <p:attrName>ppt_w</p:attrName>
                                        </p:attrNameLst>
                                      </p:cBhvr>
                                      <p:tavLst>
                                        <p:tav tm="0">
                                          <p:val>
                                            <p:fltVal val="0"/>
                                          </p:val>
                                        </p:tav>
                                        <p:tav tm="100000">
                                          <p:val>
                                            <p:strVal val="#ppt_w"/>
                                          </p:val>
                                        </p:tav>
                                      </p:tavLst>
                                    </p:anim>
                                    <p:anim calcmode="lin" valueType="num">
                                      <p:cBhvr>
                                        <p:cTn id="60" dur="500" fill="hold"/>
                                        <p:tgtEl>
                                          <p:spTgt spid="36258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7" grpId="0" animBg="1"/>
      <p:bldP spid="9" grpId="0" animBg="1"/>
      <p:bldP spid="11"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20698" name="Group 186"/>
          <p:cNvGrpSpPr>
            <a:grpSpLocks/>
          </p:cNvGrpSpPr>
          <p:nvPr/>
        </p:nvGrpSpPr>
        <p:grpSpPr bwMode="auto">
          <a:xfrm>
            <a:off x="5181882" y="4117762"/>
            <a:ext cx="1929804" cy="2132942"/>
            <a:chOff x="2381" y="2765"/>
            <a:chExt cx="1079" cy="1278"/>
          </a:xfrm>
        </p:grpSpPr>
        <p:sp>
          <p:nvSpPr>
            <p:cNvPr id="88121" name="Freeform 187"/>
            <p:cNvSpPr>
              <a:spLocks/>
            </p:cNvSpPr>
            <p:nvPr/>
          </p:nvSpPr>
          <p:spPr bwMode="auto">
            <a:xfrm flipH="1">
              <a:off x="2399" y="3750"/>
              <a:ext cx="1061" cy="293"/>
            </a:xfrm>
            <a:custGeom>
              <a:avLst/>
              <a:gdLst>
                <a:gd name="T0" fmla="*/ 0 w 81"/>
                <a:gd name="T1" fmla="*/ 293 h 30"/>
                <a:gd name="T2" fmla="*/ 537 w 81"/>
                <a:gd name="T3" fmla="*/ 0 h 30"/>
                <a:gd name="T4" fmla="*/ 1061 w 81"/>
                <a:gd name="T5" fmla="*/ 293 h 30"/>
                <a:gd name="T6" fmla="*/ 0 w 81"/>
                <a:gd name="T7" fmla="*/ 293 h 30"/>
                <a:gd name="T8" fmla="*/ 0 60000 65536"/>
                <a:gd name="T9" fmla="*/ 0 60000 65536"/>
                <a:gd name="T10" fmla="*/ 0 60000 65536"/>
                <a:gd name="T11" fmla="*/ 0 60000 65536"/>
                <a:gd name="T12" fmla="*/ 0 w 81"/>
                <a:gd name="T13" fmla="*/ 0 h 30"/>
                <a:gd name="T14" fmla="*/ 81 w 81"/>
                <a:gd name="T15" fmla="*/ 30 h 30"/>
              </a:gdLst>
              <a:ahLst/>
              <a:cxnLst>
                <a:cxn ang="T8">
                  <a:pos x="T0" y="T1"/>
                </a:cxn>
                <a:cxn ang="T9">
                  <a:pos x="T2" y="T3"/>
                </a:cxn>
                <a:cxn ang="T10">
                  <a:pos x="T4" y="T5"/>
                </a:cxn>
                <a:cxn ang="T11">
                  <a:pos x="T6" y="T7"/>
                </a:cxn>
              </a:cxnLst>
              <a:rect l="T12" t="T13" r="T14" b="T15"/>
              <a:pathLst>
                <a:path w="81" h="30">
                  <a:moveTo>
                    <a:pt x="0" y="30"/>
                  </a:moveTo>
                  <a:cubicBezTo>
                    <a:pt x="6" y="13"/>
                    <a:pt x="22" y="0"/>
                    <a:pt x="41" y="0"/>
                  </a:cubicBezTo>
                  <a:cubicBezTo>
                    <a:pt x="60" y="0"/>
                    <a:pt x="76" y="13"/>
                    <a:pt x="81" y="30"/>
                  </a:cubicBezTo>
                  <a:lnTo>
                    <a:pt x="0" y="30"/>
                  </a:lnTo>
                </a:path>
              </a:pathLst>
            </a:custGeom>
            <a:gradFill rotWithShape="0">
              <a:gsLst>
                <a:gs pos="0">
                  <a:srgbClr val="CECECE"/>
                </a:gs>
                <a:gs pos="100000">
                  <a:srgbClr val="FFFFFF">
                    <a:alpha val="0"/>
                  </a:srgbClr>
                </a:gs>
              </a:gsLst>
              <a:lin ang="5400000" scaled="1"/>
            </a:gradFill>
            <a:ln w="9525">
              <a:noFill/>
              <a:round/>
              <a:headEnd/>
              <a:tailEnd/>
            </a:ln>
          </p:spPr>
          <p:txBody>
            <a:bodyPr/>
            <a:lstStyle/>
            <a:p>
              <a:endParaRPr lang="zh-CN" altLang="en-US" sz="2000"/>
            </a:p>
          </p:txBody>
        </p:sp>
        <p:sp>
          <p:nvSpPr>
            <p:cNvPr id="88122" name="Oval 188"/>
            <p:cNvSpPr>
              <a:spLocks noChangeArrowheads="1"/>
            </p:cNvSpPr>
            <p:nvPr/>
          </p:nvSpPr>
          <p:spPr bwMode="auto">
            <a:xfrm>
              <a:off x="2528" y="3761"/>
              <a:ext cx="736" cy="125"/>
            </a:xfrm>
            <a:prstGeom prst="ellipse">
              <a:avLst/>
            </a:prstGeom>
            <a:gradFill rotWithShape="0">
              <a:gsLst>
                <a:gs pos="0">
                  <a:srgbClr val="080808">
                    <a:alpha val="39998"/>
                  </a:srgbClr>
                </a:gs>
                <a:gs pos="100000">
                  <a:srgbClr val="FFFFFF">
                    <a:alpha val="0"/>
                  </a:srgbClr>
                </a:gs>
              </a:gsLst>
              <a:path path="shape">
                <a:fillToRect l="50000" t="50000" r="50000" b="50000"/>
              </a:path>
            </a:gradFill>
            <a:ln w="9525">
              <a:noFill/>
              <a:round/>
              <a:headEnd/>
              <a:tailEnd/>
            </a:ln>
          </p:spPr>
          <p:txBody>
            <a:bodyPr wrap="none" anchor="ctr"/>
            <a:lstStyle/>
            <a:p>
              <a:pPr algn="ctr" eaLnBrk="0" fontAlgn="ctr" hangingPunct="0">
                <a:buClr>
                  <a:srgbClr val="FF0000"/>
                </a:buClr>
                <a:buSzPct val="70000"/>
              </a:pPr>
              <a:endParaRPr lang="zh-CN" altLang="en-US" sz="2000"/>
            </a:p>
          </p:txBody>
        </p:sp>
        <p:grpSp>
          <p:nvGrpSpPr>
            <p:cNvPr id="88123" name="Group 189"/>
            <p:cNvGrpSpPr>
              <a:grpSpLocks/>
            </p:cNvGrpSpPr>
            <p:nvPr/>
          </p:nvGrpSpPr>
          <p:grpSpPr bwMode="auto">
            <a:xfrm>
              <a:off x="2381" y="2765"/>
              <a:ext cx="1038" cy="1060"/>
              <a:chOff x="3033" y="1945"/>
              <a:chExt cx="672" cy="686"/>
            </a:xfrm>
          </p:grpSpPr>
          <p:sp>
            <p:nvSpPr>
              <p:cNvPr id="88124" name="Oval 190"/>
              <p:cNvSpPr>
                <a:spLocks noChangeArrowheads="1"/>
              </p:cNvSpPr>
              <p:nvPr/>
            </p:nvSpPr>
            <p:spPr bwMode="auto">
              <a:xfrm rot="-70674">
                <a:off x="3033" y="1945"/>
                <a:ext cx="672" cy="686"/>
              </a:xfrm>
              <a:prstGeom prst="ellipse">
                <a:avLst/>
              </a:prstGeom>
              <a:gradFill rotWithShape="1">
                <a:gsLst>
                  <a:gs pos="0">
                    <a:srgbClr val="004C99"/>
                  </a:gs>
                  <a:gs pos="100000">
                    <a:srgbClr val="143B62"/>
                  </a:gs>
                </a:gsLst>
                <a:lin ang="5400000" scaled="1"/>
              </a:gradFill>
              <a:ln w="9525">
                <a:noFill/>
                <a:round/>
                <a:headEnd/>
                <a:tailEnd/>
              </a:ln>
            </p:spPr>
            <p:txBody>
              <a:bodyPr/>
              <a:lstStyle/>
              <a:p>
                <a:pPr algn="ctr" eaLnBrk="0" fontAlgn="ctr" hangingPunct="0">
                  <a:buClr>
                    <a:srgbClr val="FF0000"/>
                  </a:buClr>
                  <a:buSzPct val="70000"/>
                </a:pPr>
                <a:endParaRPr lang="zh-CN" altLang="en-US" sz="2000"/>
              </a:p>
            </p:txBody>
          </p:sp>
          <p:sp>
            <p:nvSpPr>
              <p:cNvPr id="88125" name="Oval 191"/>
              <p:cNvSpPr>
                <a:spLocks noChangeArrowheads="1"/>
              </p:cNvSpPr>
              <p:nvPr/>
            </p:nvSpPr>
            <p:spPr bwMode="auto">
              <a:xfrm rot="-70674">
                <a:off x="3042" y="1946"/>
                <a:ext cx="651" cy="672"/>
              </a:xfrm>
              <a:prstGeom prst="ellipse">
                <a:avLst/>
              </a:prstGeom>
              <a:gradFill rotWithShape="1">
                <a:gsLst>
                  <a:gs pos="0">
                    <a:srgbClr val="2180C1"/>
                  </a:gs>
                  <a:gs pos="100000">
                    <a:srgbClr val="0846AC"/>
                  </a:gs>
                </a:gsLst>
                <a:lin ang="5400000" scaled="1"/>
              </a:gradFill>
              <a:ln w="9525">
                <a:noFill/>
                <a:round/>
                <a:headEnd/>
                <a:tailEnd/>
              </a:ln>
            </p:spPr>
            <p:txBody>
              <a:bodyPr/>
              <a:lstStyle/>
              <a:p>
                <a:pPr algn="ctr" eaLnBrk="0" fontAlgn="ctr" hangingPunct="0">
                  <a:buClr>
                    <a:srgbClr val="FF0000"/>
                  </a:buClr>
                  <a:buSzPct val="70000"/>
                </a:pPr>
                <a:endParaRPr lang="zh-CN" altLang="en-US" sz="2000"/>
              </a:p>
            </p:txBody>
          </p:sp>
          <p:sp>
            <p:nvSpPr>
              <p:cNvPr id="88126" name="Oval 192"/>
              <p:cNvSpPr>
                <a:spLocks noChangeArrowheads="1"/>
              </p:cNvSpPr>
              <p:nvPr/>
            </p:nvSpPr>
            <p:spPr bwMode="auto">
              <a:xfrm rot="-70674">
                <a:off x="3135" y="1952"/>
                <a:ext cx="453" cy="278"/>
              </a:xfrm>
              <a:prstGeom prst="ellipse">
                <a:avLst/>
              </a:prstGeom>
              <a:gradFill rotWithShape="1">
                <a:gsLst>
                  <a:gs pos="0">
                    <a:srgbClr val="FFFFFF">
                      <a:alpha val="84000"/>
                    </a:srgbClr>
                  </a:gs>
                  <a:gs pos="100000">
                    <a:srgbClr val="FFFFFF">
                      <a:alpha val="0"/>
                    </a:srgbClr>
                  </a:gs>
                </a:gsLst>
                <a:lin ang="5400000" scaled="1"/>
              </a:gradFill>
              <a:ln w="9525">
                <a:noFill/>
                <a:round/>
                <a:headEnd/>
                <a:tailEnd/>
              </a:ln>
            </p:spPr>
            <p:txBody>
              <a:bodyPr wrap="none" anchor="ctr"/>
              <a:lstStyle/>
              <a:p>
                <a:pPr algn="ctr" eaLnBrk="0" fontAlgn="ctr" hangingPunct="0">
                  <a:buClr>
                    <a:srgbClr val="FF0000"/>
                  </a:buClr>
                  <a:buSzPct val="70000"/>
                </a:pPr>
                <a:endParaRPr lang="zh-CN" altLang="en-US" sz="2000"/>
              </a:p>
            </p:txBody>
          </p:sp>
          <p:sp>
            <p:nvSpPr>
              <p:cNvPr id="88127" name="Oval 193"/>
              <p:cNvSpPr>
                <a:spLocks noChangeArrowheads="1"/>
              </p:cNvSpPr>
              <p:nvPr/>
            </p:nvSpPr>
            <p:spPr bwMode="auto">
              <a:xfrm rot="-70674">
                <a:off x="3241" y="1950"/>
                <a:ext cx="222" cy="103"/>
              </a:xfrm>
              <a:prstGeom prst="ellipse">
                <a:avLst/>
              </a:prstGeom>
              <a:gradFill rotWithShape="1">
                <a:gsLst>
                  <a:gs pos="0">
                    <a:srgbClr val="FFFFFF">
                      <a:alpha val="87000"/>
                    </a:srgbClr>
                  </a:gs>
                  <a:gs pos="100000">
                    <a:srgbClr val="FFFFFF">
                      <a:alpha val="0"/>
                    </a:srgbClr>
                  </a:gs>
                </a:gsLst>
                <a:lin ang="5400000" scaled="1"/>
              </a:gradFill>
              <a:ln w="9525">
                <a:noFill/>
                <a:round/>
                <a:headEnd/>
                <a:tailEnd/>
              </a:ln>
            </p:spPr>
            <p:txBody>
              <a:bodyPr wrap="none" anchor="ctr"/>
              <a:lstStyle/>
              <a:p>
                <a:pPr algn="ctr" eaLnBrk="0" fontAlgn="ctr" hangingPunct="0">
                  <a:buClr>
                    <a:srgbClr val="FF0000"/>
                  </a:buClr>
                  <a:buSzPct val="70000"/>
                </a:pPr>
                <a:endParaRPr lang="zh-CN" altLang="en-US" sz="2000"/>
              </a:p>
            </p:txBody>
          </p:sp>
          <p:sp>
            <p:nvSpPr>
              <p:cNvPr id="88128" name="Oval 194"/>
              <p:cNvSpPr>
                <a:spLocks noChangeArrowheads="1"/>
              </p:cNvSpPr>
              <p:nvPr/>
            </p:nvSpPr>
            <p:spPr bwMode="auto">
              <a:xfrm rot="-87280">
                <a:off x="3088" y="2194"/>
                <a:ext cx="565" cy="405"/>
              </a:xfrm>
              <a:prstGeom prst="ellipse">
                <a:avLst/>
              </a:prstGeom>
              <a:gradFill rotWithShape="1">
                <a:gsLst>
                  <a:gs pos="0">
                    <a:srgbClr val="FFFFFF">
                      <a:alpha val="0"/>
                    </a:srgbClr>
                  </a:gs>
                  <a:gs pos="100000">
                    <a:srgbClr val="FFFFFF">
                      <a:alpha val="29999"/>
                    </a:srgbClr>
                  </a:gs>
                </a:gsLst>
                <a:lin ang="5400000" scaled="1"/>
              </a:gradFill>
              <a:ln w="9525">
                <a:noFill/>
                <a:round/>
                <a:headEnd/>
                <a:tailEnd/>
              </a:ln>
            </p:spPr>
            <p:txBody>
              <a:bodyPr wrap="none" anchor="ctr"/>
              <a:lstStyle/>
              <a:p>
                <a:pPr algn="ctr" eaLnBrk="0" fontAlgn="ctr" hangingPunct="0">
                  <a:buClr>
                    <a:srgbClr val="FF0000"/>
                  </a:buClr>
                  <a:buSzPct val="70000"/>
                </a:pPr>
                <a:endParaRPr lang="zh-CN" altLang="en-US" sz="2000"/>
              </a:p>
            </p:txBody>
          </p:sp>
        </p:grpSp>
      </p:grpSp>
      <p:grpSp>
        <p:nvGrpSpPr>
          <p:cNvPr id="320707" name="Group 195"/>
          <p:cNvGrpSpPr>
            <a:grpSpLocks/>
          </p:cNvGrpSpPr>
          <p:nvPr/>
        </p:nvGrpSpPr>
        <p:grpSpPr bwMode="auto">
          <a:xfrm>
            <a:off x="4132340" y="3313677"/>
            <a:ext cx="3944249" cy="2073693"/>
            <a:chOff x="1786" y="2346"/>
            <a:chExt cx="2206" cy="1160"/>
          </a:xfrm>
        </p:grpSpPr>
        <p:sp>
          <p:nvSpPr>
            <p:cNvPr id="88117" name="Freeform 196"/>
            <p:cNvSpPr>
              <a:spLocks/>
            </p:cNvSpPr>
            <p:nvPr/>
          </p:nvSpPr>
          <p:spPr bwMode="auto">
            <a:xfrm>
              <a:off x="2187" y="2346"/>
              <a:ext cx="496" cy="357"/>
            </a:xfrm>
            <a:custGeom>
              <a:avLst/>
              <a:gdLst>
                <a:gd name="T0" fmla="*/ 433 w 496"/>
                <a:gd name="T1" fmla="*/ 220 h 357"/>
                <a:gd name="T2" fmla="*/ 496 w 496"/>
                <a:gd name="T3" fmla="*/ 125 h 357"/>
                <a:gd name="T4" fmla="*/ 422 w 496"/>
                <a:gd name="T5" fmla="*/ 357 h 357"/>
                <a:gd name="T6" fmla="*/ 169 w 496"/>
                <a:gd name="T7" fmla="*/ 273 h 357"/>
                <a:gd name="T8" fmla="*/ 295 w 496"/>
                <a:gd name="T9" fmla="*/ 283 h 357"/>
                <a:gd name="T10" fmla="*/ 0 w 496"/>
                <a:gd name="T11" fmla="*/ 41 h 357"/>
                <a:gd name="T12" fmla="*/ 408 w 496"/>
                <a:gd name="T13" fmla="*/ 0 h 357"/>
                <a:gd name="T14" fmla="*/ 0 60000 65536"/>
                <a:gd name="T15" fmla="*/ 0 60000 65536"/>
                <a:gd name="T16" fmla="*/ 0 60000 65536"/>
                <a:gd name="T17" fmla="*/ 0 60000 65536"/>
                <a:gd name="T18" fmla="*/ 0 60000 65536"/>
                <a:gd name="T19" fmla="*/ 0 60000 65536"/>
                <a:gd name="T20" fmla="*/ 0 60000 65536"/>
                <a:gd name="T21" fmla="*/ 0 w 496"/>
                <a:gd name="T22" fmla="*/ 0 h 357"/>
                <a:gd name="T23" fmla="*/ 496 w 496"/>
                <a:gd name="T24" fmla="*/ 357 h 3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6" h="357">
                  <a:moveTo>
                    <a:pt x="433" y="220"/>
                  </a:moveTo>
                  <a:lnTo>
                    <a:pt x="496" y="125"/>
                  </a:lnTo>
                  <a:lnTo>
                    <a:pt x="422" y="357"/>
                  </a:lnTo>
                  <a:lnTo>
                    <a:pt x="169" y="273"/>
                  </a:lnTo>
                  <a:lnTo>
                    <a:pt x="295" y="283"/>
                  </a:lnTo>
                  <a:cubicBezTo>
                    <a:pt x="295" y="283"/>
                    <a:pt x="116" y="41"/>
                    <a:pt x="0" y="41"/>
                  </a:cubicBezTo>
                  <a:lnTo>
                    <a:pt x="408" y="0"/>
                  </a:lnTo>
                </a:path>
              </a:pathLst>
            </a:custGeom>
            <a:gradFill rotWithShape="0">
              <a:gsLst>
                <a:gs pos="0">
                  <a:srgbClr val="FFFFFF">
                    <a:alpha val="0"/>
                  </a:srgbClr>
                </a:gs>
                <a:gs pos="100000">
                  <a:srgbClr val="797979"/>
                </a:gs>
              </a:gsLst>
              <a:lin ang="5400000" scaled="1"/>
            </a:gradFill>
            <a:ln w="9525">
              <a:noFill/>
              <a:round/>
              <a:headEnd/>
              <a:tailEnd/>
            </a:ln>
          </p:spPr>
          <p:txBody>
            <a:bodyPr/>
            <a:lstStyle/>
            <a:p>
              <a:endParaRPr lang="zh-CN" altLang="en-US" sz="2000"/>
            </a:p>
          </p:txBody>
        </p:sp>
        <p:sp>
          <p:nvSpPr>
            <p:cNvPr id="88118" name="Freeform 197"/>
            <p:cNvSpPr>
              <a:spLocks/>
            </p:cNvSpPr>
            <p:nvPr/>
          </p:nvSpPr>
          <p:spPr bwMode="auto">
            <a:xfrm flipH="1">
              <a:off x="3131" y="2346"/>
              <a:ext cx="496" cy="357"/>
            </a:xfrm>
            <a:custGeom>
              <a:avLst/>
              <a:gdLst>
                <a:gd name="T0" fmla="*/ 433 w 496"/>
                <a:gd name="T1" fmla="*/ 220 h 357"/>
                <a:gd name="T2" fmla="*/ 496 w 496"/>
                <a:gd name="T3" fmla="*/ 125 h 357"/>
                <a:gd name="T4" fmla="*/ 422 w 496"/>
                <a:gd name="T5" fmla="*/ 357 h 357"/>
                <a:gd name="T6" fmla="*/ 169 w 496"/>
                <a:gd name="T7" fmla="*/ 273 h 357"/>
                <a:gd name="T8" fmla="*/ 295 w 496"/>
                <a:gd name="T9" fmla="*/ 283 h 357"/>
                <a:gd name="T10" fmla="*/ 0 w 496"/>
                <a:gd name="T11" fmla="*/ 41 h 357"/>
                <a:gd name="T12" fmla="*/ 408 w 496"/>
                <a:gd name="T13" fmla="*/ 0 h 357"/>
                <a:gd name="T14" fmla="*/ 0 60000 65536"/>
                <a:gd name="T15" fmla="*/ 0 60000 65536"/>
                <a:gd name="T16" fmla="*/ 0 60000 65536"/>
                <a:gd name="T17" fmla="*/ 0 60000 65536"/>
                <a:gd name="T18" fmla="*/ 0 60000 65536"/>
                <a:gd name="T19" fmla="*/ 0 60000 65536"/>
                <a:gd name="T20" fmla="*/ 0 60000 65536"/>
                <a:gd name="T21" fmla="*/ 0 w 496"/>
                <a:gd name="T22" fmla="*/ 0 h 357"/>
                <a:gd name="T23" fmla="*/ 496 w 496"/>
                <a:gd name="T24" fmla="*/ 357 h 3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6" h="357">
                  <a:moveTo>
                    <a:pt x="433" y="220"/>
                  </a:moveTo>
                  <a:lnTo>
                    <a:pt x="496" y="125"/>
                  </a:lnTo>
                  <a:lnTo>
                    <a:pt x="422" y="357"/>
                  </a:lnTo>
                  <a:lnTo>
                    <a:pt x="169" y="273"/>
                  </a:lnTo>
                  <a:lnTo>
                    <a:pt x="295" y="283"/>
                  </a:lnTo>
                  <a:cubicBezTo>
                    <a:pt x="295" y="283"/>
                    <a:pt x="116" y="41"/>
                    <a:pt x="0" y="41"/>
                  </a:cubicBezTo>
                  <a:lnTo>
                    <a:pt x="408" y="0"/>
                  </a:lnTo>
                </a:path>
              </a:pathLst>
            </a:custGeom>
            <a:gradFill rotWithShape="0">
              <a:gsLst>
                <a:gs pos="0">
                  <a:srgbClr val="FFFFFF">
                    <a:alpha val="0"/>
                  </a:srgbClr>
                </a:gs>
                <a:gs pos="100000">
                  <a:srgbClr val="797979"/>
                </a:gs>
              </a:gsLst>
              <a:lin ang="5400000" scaled="1"/>
            </a:gradFill>
            <a:ln w="9525">
              <a:noFill/>
              <a:round/>
              <a:headEnd/>
              <a:tailEnd/>
            </a:ln>
          </p:spPr>
          <p:txBody>
            <a:bodyPr/>
            <a:lstStyle/>
            <a:p>
              <a:endParaRPr lang="zh-CN" altLang="en-US" sz="2000"/>
            </a:p>
          </p:txBody>
        </p:sp>
        <p:sp>
          <p:nvSpPr>
            <p:cNvPr id="88119" name="Freeform 198"/>
            <p:cNvSpPr>
              <a:spLocks/>
            </p:cNvSpPr>
            <p:nvPr/>
          </p:nvSpPr>
          <p:spPr bwMode="auto">
            <a:xfrm>
              <a:off x="1786" y="3052"/>
              <a:ext cx="485" cy="454"/>
            </a:xfrm>
            <a:custGeom>
              <a:avLst/>
              <a:gdLst>
                <a:gd name="T0" fmla="*/ 42 w 46"/>
                <a:gd name="T1" fmla="*/ 0 h 43"/>
                <a:gd name="T2" fmla="*/ 369 w 46"/>
                <a:gd name="T3" fmla="*/ 158 h 43"/>
                <a:gd name="T4" fmla="*/ 316 w 46"/>
                <a:gd name="T5" fmla="*/ 63 h 43"/>
                <a:gd name="T6" fmla="*/ 485 w 46"/>
                <a:gd name="T7" fmla="*/ 232 h 43"/>
                <a:gd name="T8" fmla="*/ 285 w 46"/>
                <a:gd name="T9" fmla="*/ 422 h 43"/>
                <a:gd name="T10" fmla="*/ 358 w 46"/>
                <a:gd name="T11" fmla="*/ 317 h 43"/>
                <a:gd name="T12" fmla="*/ 0 w 46"/>
                <a:gd name="T13" fmla="*/ 454 h 43"/>
                <a:gd name="T14" fmla="*/ 42 w 46"/>
                <a:gd name="T15" fmla="*/ 0 h 43"/>
                <a:gd name="T16" fmla="*/ 0 60000 65536"/>
                <a:gd name="T17" fmla="*/ 0 60000 65536"/>
                <a:gd name="T18" fmla="*/ 0 60000 65536"/>
                <a:gd name="T19" fmla="*/ 0 60000 65536"/>
                <a:gd name="T20" fmla="*/ 0 60000 65536"/>
                <a:gd name="T21" fmla="*/ 0 60000 65536"/>
                <a:gd name="T22" fmla="*/ 0 60000 65536"/>
                <a:gd name="T23" fmla="*/ 0 60000 65536"/>
                <a:gd name="T24" fmla="*/ 0 w 46"/>
                <a:gd name="T25" fmla="*/ 0 h 43"/>
                <a:gd name="T26" fmla="*/ 46 w 46"/>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6" h="43">
                  <a:moveTo>
                    <a:pt x="4" y="0"/>
                  </a:moveTo>
                  <a:cubicBezTo>
                    <a:pt x="4" y="0"/>
                    <a:pt x="24" y="13"/>
                    <a:pt x="35" y="15"/>
                  </a:cubicBezTo>
                  <a:lnTo>
                    <a:pt x="30" y="6"/>
                  </a:lnTo>
                  <a:lnTo>
                    <a:pt x="46" y="22"/>
                  </a:lnTo>
                  <a:lnTo>
                    <a:pt x="27" y="40"/>
                  </a:lnTo>
                  <a:lnTo>
                    <a:pt x="34" y="30"/>
                  </a:lnTo>
                  <a:cubicBezTo>
                    <a:pt x="34" y="30"/>
                    <a:pt x="6" y="33"/>
                    <a:pt x="0" y="43"/>
                  </a:cubicBezTo>
                  <a:lnTo>
                    <a:pt x="4" y="0"/>
                  </a:lnTo>
                </a:path>
              </a:pathLst>
            </a:custGeom>
            <a:gradFill rotWithShape="0">
              <a:gsLst>
                <a:gs pos="0">
                  <a:srgbClr val="FFFFFF">
                    <a:alpha val="0"/>
                  </a:srgbClr>
                </a:gs>
                <a:gs pos="100000">
                  <a:srgbClr val="797979"/>
                </a:gs>
              </a:gsLst>
              <a:lin ang="0" scaled="1"/>
            </a:gradFill>
            <a:ln w="9525">
              <a:noFill/>
              <a:round/>
              <a:headEnd/>
              <a:tailEnd/>
            </a:ln>
          </p:spPr>
          <p:txBody>
            <a:bodyPr/>
            <a:lstStyle/>
            <a:p>
              <a:endParaRPr lang="zh-CN" altLang="en-US" sz="2000"/>
            </a:p>
          </p:txBody>
        </p:sp>
        <p:sp>
          <p:nvSpPr>
            <p:cNvPr id="88120" name="Freeform 199"/>
            <p:cNvSpPr>
              <a:spLocks/>
            </p:cNvSpPr>
            <p:nvPr/>
          </p:nvSpPr>
          <p:spPr bwMode="auto">
            <a:xfrm>
              <a:off x="3506" y="3052"/>
              <a:ext cx="486" cy="454"/>
            </a:xfrm>
            <a:custGeom>
              <a:avLst/>
              <a:gdLst>
                <a:gd name="T0" fmla="*/ 444 w 46"/>
                <a:gd name="T1" fmla="*/ 0 h 43"/>
                <a:gd name="T2" fmla="*/ 116 w 46"/>
                <a:gd name="T3" fmla="*/ 158 h 43"/>
                <a:gd name="T4" fmla="*/ 169 w 46"/>
                <a:gd name="T5" fmla="*/ 63 h 43"/>
                <a:gd name="T6" fmla="*/ 0 w 46"/>
                <a:gd name="T7" fmla="*/ 232 h 43"/>
                <a:gd name="T8" fmla="*/ 201 w 46"/>
                <a:gd name="T9" fmla="*/ 422 h 43"/>
                <a:gd name="T10" fmla="*/ 127 w 46"/>
                <a:gd name="T11" fmla="*/ 317 h 43"/>
                <a:gd name="T12" fmla="*/ 486 w 46"/>
                <a:gd name="T13" fmla="*/ 454 h 43"/>
                <a:gd name="T14" fmla="*/ 444 w 46"/>
                <a:gd name="T15" fmla="*/ 0 h 43"/>
                <a:gd name="T16" fmla="*/ 0 60000 65536"/>
                <a:gd name="T17" fmla="*/ 0 60000 65536"/>
                <a:gd name="T18" fmla="*/ 0 60000 65536"/>
                <a:gd name="T19" fmla="*/ 0 60000 65536"/>
                <a:gd name="T20" fmla="*/ 0 60000 65536"/>
                <a:gd name="T21" fmla="*/ 0 60000 65536"/>
                <a:gd name="T22" fmla="*/ 0 60000 65536"/>
                <a:gd name="T23" fmla="*/ 0 60000 65536"/>
                <a:gd name="T24" fmla="*/ 0 w 46"/>
                <a:gd name="T25" fmla="*/ 0 h 43"/>
                <a:gd name="T26" fmla="*/ 46 w 46"/>
                <a:gd name="T27" fmla="*/ 43 h 4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6" h="43">
                  <a:moveTo>
                    <a:pt x="42" y="0"/>
                  </a:moveTo>
                  <a:cubicBezTo>
                    <a:pt x="42" y="0"/>
                    <a:pt x="22" y="13"/>
                    <a:pt x="11" y="15"/>
                  </a:cubicBezTo>
                  <a:lnTo>
                    <a:pt x="16" y="6"/>
                  </a:lnTo>
                  <a:lnTo>
                    <a:pt x="0" y="22"/>
                  </a:lnTo>
                  <a:lnTo>
                    <a:pt x="19" y="40"/>
                  </a:lnTo>
                  <a:lnTo>
                    <a:pt x="12" y="30"/>
                  </a:lnTo>
                  <a:cubicBezTo>
                    <a:pt x="12" y="30"/>
                    <a:pt x="40" y="33"/>
                    <a:pt x="46" y="43"/>
                  </a:cubicBezTo>
                  <a:lnTo>
                    <a:pt x="42" y="0"/>
                  </a:lnTo>
                </a:path>
              </a:pathLst>
            </a:custGeom>
            <a:gradFill rotWithShape="0">
              <a:gsLst>
                <a:gs pos="0">
                  <a:srgbClr val="797979"/>
                </a:gs>
                <a:gs pos="100000">
                  <a:srgbClr val="FFFFFF">
                    <a:alpha val="0"/>
                  </a:srgbClr>
                </a:gs>
              </a:gsLst>
              <a:lin ang="0" scaled="1"/>
            </a:gradFill>
            <a:ln w="9525">
              <a:noFill/>
              <a:round/>
              <a:headEnd/>
              <a:tailEnd/>
            </a:ln>
          </p:spPr>
          <p:txBody>
            <a:bodyPr/>
            <a:lstStyle/>
            <a:p>
              <a:endParaRPr lang="zh-CN" altLang="en-US" sz="2000"/>
            </a:p>
          </p:txBody>
        </p:sp>
      </p:grpSp>
      <p:sp>
        <p:nvSpPr>
          <p:cNvPr id="13321" name="Text Box 36"/>
          <p:cNvSpPr txBox="1">
            <a:spLocks noChangeArrowheads="1"/>
          </p:cNvSpPr>
          <p:nvPr/>
        </p:nvSpPr>
        <p:spPr bwMode="gray">
          <a:xfrm>
            <a:off x="5535257" y="4739870"/>
            <a:ext cx="1176504" cy="605102"/>
          </a:xfrm>
          <a:prstGeom prst="rect">
            <a:avLst/>
          </a:prstGeom>
          <a:noFill/>
          <a:ln w="9525">
            <a:noFill/>
            <a:miter lim="800000"/>
            <a:headEnd/>
            <a:tailEnd/>
          </a:ln>
        </p:spPr>
        <p:txBody>
          <a:bodyPr>
            <a:spAutoFit/>
          </a:bodyPr>
          <a:lstStyle/>
          <a:p>
            <a:pPr algn="ctr" defTabSz="1068570">
              <a:spcBef>
                <a:spcPct val="20000"/>
              </a:spcBef>
            </a:pPr>
            <a:r>
              <a:rPr lang="zh-CN" altLang="en-US" sz="3200" b="1">
                <a:solidFill>
                  <a:srgbClr val="FFFFFF"/>
                </a:solidFill>
                <a:latin typeface="Arial" charset="0"/>
                <a:ea typeface="宋体" charset="-122"/>
                <a:cs typeface="Arial" charset="0"/>
              </a:rPr>
              <a:t>文字</a:t>
            </a:r>
          </a:p>
        </p:txBody>
      </p:sp>
      <p:grpSp>
        <p:nvGrpSpPr>
          <p:cNvPr id="320713" name="Group 201"/>
          <p:cNvGrpSpPr>
            <a:grpSpLocks/>
          </p:cNvGrpSpPr>
          <p:nvPr/>
        </p:nvGrpSpPr>
        <p:grpSpPr bwMode="auto">
          <a:xfrm>
            <a:off x="3558900" y="1195549"/>
            <a:ext cx="2640785" cy="1887484"/>
            <a:chOff x="1681" y="661"/>
            <a:chExt cx="1248" cy="892"/>
          </a:xfrm>
        </p:grpSpPr>
        <p:grpSp>
          <p:nvGrpSpPr>
            <p:cNvPr id="88107" name="Group 202"/>
            <p:cNvGrpSpPr>
              <a:grpSpLocks/>
            </p:cNvGrpSpPr>
            <p:nvPr/>
          </p:nvGrpSpPr>
          <p:grpSpPr bwMode="auto">
            <a:xfrm>
              <a:off x="1800" y="661"/>
              <a:ext cx="954" cy="892"/>
              <a:chOff x="1606" y="1213"/>
              <a:chExt cx="1129" cy="1056"/>
            </a:xfrm>
          </p:grpSpPr>
          <p:sp>
            <p:nvSpPr>
              <p:cNvPr id="320715" name="Rectangle 203"/>
              <p:cNvSpPr>
                <a:spLocks noChangeArrowheads="1"/>
              </p:cNvSpPr>
              <p:nvPr/>
            </p:nvSpPr>
            <p:spPr bwMode="auto">
              <a:xfrm>
                <a:off x="1606" y="1518"/>
                <a:ext cx="1120" cy="751"/>
              </a:xfrm>
              <a:prstGeom prst="rect">
                <a:avLst/>
              </a:prstGeom>
              <a:gradFill rotWithShape="0">
                <a:gsLst>
                  <a:gs pos="0">
                    <a:srgbClr val="EBEBEB"/>
                  </a:gs>
                  <a:gs pos="100000">
                    <a:srgbClr val="B0B0B0"/>
                  </a:gs>
                </a:gsLst>
                <a:lin ang="2700000" scaled="1"/>
              </a:gradFill>
              <a:ln>
                <a:noFill/>
              </a:ln>
              <a:effectLst>
                <a:outerShdw dist="53882" dir="2700000" algn="ctr" rotWithShape="0">
                  <a:srgbClr val="5F5F5F"/>
                </a:outerShdw>
              </a:effectLst>
              <a:extLst/>
            </p:spPr>
            <p:txBody>
              <a:bodyPr/>
              <a:lstStyle/>
              <a:p>
                <a:pPr algn="ctr" eaLnBrk="0" fontAlgn="ctr" hangingPunct="0">
                  <a:buClr>
                    <a:srgbClr val="FF0000"/>
                  </a:buClr>
                  <a:buSzPct val="70000"/>
                  <a:defRPr/>
                </a:pPr>
                <a:endParaRPr lang="zh-CN" altLang="en-US" sz="2000"/>
              </a:p>
            </p:txBody>
          </p:sp>
          <p:sp>
            <p:nvSpPr>
              <p:cNvPr id="320716" name="Rectangle 204"/>
              <p:cNvSpPr>
                <a:spLocks noChangeArrowheads="1"/>
              </p:cNvSpPr>
              <p:nvPr/>
            </p:nvSpPr>
            <p:spPr bwMode="auto">
              <a:xfrm>
                <a:off x="1607" y="1213"/>
                <a:ext cx="1118" cy="264"/>
              </a:xfrm>
              <a:prstGeom prst="rect">
                <a:avLst/>
              </a:prstGeom>
              <a:gradFill rotWithShape="0">
                <a:gsLst>
                  <a:gs pos="0">
                    <a:srgbClr val="D7D7D7"/>
                  </a:gs>
                  <a:gs pos="100000">
                    <a:srgbClr val="686868"/>
                  </a:gs>
                </a:gsLst>
                <a:lin ang="5400000" scaled="1"/>
              </a:gradFill>
              <a:ln>
                <a:noFill/>
              </a:ln>
              <a:effectLst>
                <a:outerShdw dist="28398" dir="3806097" algn="ctr" rotWithShape="0">
                  <a:srgbClr val="333333"/>
                </a:outerShdw>
              </a:effectLst>
              <a:extLst/>
            </p:spPr>
            <p:txBody>
              <a:bodyPr wrap="none" anchor="ctr"/>
              <a:lstStyle/>
              <a:p>
                <a:pPr algn="ctr" eaLnBrk="0" fontAlgn="ctr" hangingPunct="0">
                  <a:buClr>
                    <a:srgbClr val="FF0000"/>
                  </a:buClr>
                  <a:buSzPct val="70000"/>
                  <a:defRPr/>
                </a:pPr>
                <a:endParaRPr lang="zh-CN" altLang="en-US" sz="2000"/>
              </a:p>
            </p:txBody>
          </p:sp>
          <p:sp>
            <p:nvSpPr>
              <p:cNvPr id="88112" name="Freeform 205"/>
              <p:cNvSpPr>
                <a:spLocks/>
              </p:cNvSpPr>
              <p:nvPr/>
            </p:nvSpPr>
            <p:spPr bwMode="auto">
              <a:xfrm>
                <a:off x="2653" y="1234"/>
                <a:ext cx="73" cy="222"/>
              </a:xfrm>
              <a:custGeom>
                <a:avLst/>
                <a:gdLst>
                  <a:gd name="T0" fmla="*/ 73 w 7"/>
                  <a:gd name="T1" fmla="*/ 0 h 21"/>
                  <a:gd name="T2" fmla="*/ 73 w 7"/>
                  <a:gd name="T3" fmla="*/ 222 h 21"/>
                  <a:gd name="T4" fmla="*/ 0 w 7"/>
                  <a:gd name="T5" fmla="*/ 116 h 21"/>
                  <a:gd name="T6" fmla="*/ 73 w 7"/>
                  <a:gd name="T7" fmla="*/ 0 h 21"/>
                  <a:gd name="T8" fmla="*/ 0 60000 65536"/>
                  <a:gd name="T9" fmla="*/ 0 60000 65536"/>
                  <a:gd name="T10" fmla="*/ 0 60000 65536"/>
                  <a:gd name="T11" fmla="*/ 0 60000 65536"/>
                  <a:gd name="T12" fmla="*/ 0 w 7"/>
                  <a:gd name="T13" fmla="*/ 0 h 21"/>
                  <a:gd name="T14" fmla="*/ 7 w 7"/>
                  <a:gd name="T15" fmla="*/ 21 h 21"/>
                </a:gdLst>
                <a:ahLst/>
                <a:cxnLst>
                  <a:cxn ang="T8">
                    <a:pos x="T0" y="T1"/>
                  </a:cxn>
                  <a:cxn ang="T9">
                    <a:pos x="T2" y="T3"/>
                  </a:cxn>
                  <a:cxn ang="T10">
                    <a:pos x="T4" y="T5"/>
                  </a:cxn>
                  <a:cxn ang="T11">
                    <a:pos x="T6" y="T7"/>
                  </a:cxn>
                </a:cxnLst>
                <a:rect l="T12" t="T13" r="T14" b="T15"/>
                <a:pathLst>
                  <a:path w="7" h="21">
                    <a:moveTo>
                      <a:pt x="7" y="0"/>
                    </a:moveTo>
                    <a:lnTo>
                      <a:pt x="7" y="21"/>
                    </a:lnTo>
                    <a:cubicBezTo>
                      <a:pt x="3" y="19"/>
                      <a:pt x="0" y="15"/>
                      <a:pt x="0" y="11"/>
                    </a:cubicBezTo>
                    <a:cubicBezTo>
                      <a:pt x="0" y="6"/>
                      <a:pt x="3" y="3"/>
                      <a:pt x="7" y="0"/>
                    </a:cubicBezTo>
                  </a:path>
                </a:pathLst>
              </a:custGeom>
              <a:gradFill rotWithShape="0">
                <a:gsLst>
                  <a:gs pos="0">
                    <a:srgbClr val="C3C3C3"/>
                  </a:gs>
                  <a:gs pos="100000">
                    <a:srgbClr val="686868"/>
                  </a:gs>
                </a:gsLst>
                <a:lin ang="5400000" scaled="1"/>
              </a:gradFill>
              <a:ln w="9525">
                <a:noFill/>
                <a:round/>
                <a:headEnd/>
                <a:tailEnd/>
              </a:ln>
            </p:spPr>
            <p:txBody>
              <a:bodyPr/>
              <a:lstStyle/>
              <a:p>
                <a:endParaRPr lang="zh-CN" altLang="en-US" sz="2000"/>
              </a:p>
            </p:txBody>
          </p:sp>
          <p:sp>
            <p:nvSpPr>
              <p:cNvPr id="88113" name="Freeform 206"/>
              <p:cNvSpPr>
                <a:spLocks/>
              </p:cNvSpPr>
              <p:nvPr/>
            </p:nvSpPr>
            <p:spPr bwMode="auto">
              <a:xfrm>
                <a:off x="1606" y="1234"/>
                <a:ext cx="74" cy="232"/>
              </a:xfrm>
              <a:custGeom>
                <a:avLst/>
                <a:gdLst>
                  <a:gd name="T0" fmla="*/ 0 w 7"/>
                  <a:gd name="T1" fmla="*/ 232 h 22"/>
                  <a:gd name="T2" fmla="*/ 0 w 7"/>
                  <a:gd name="T3" fmla="*/ 0 h 22"/>
                  <a:gd name="T4" fmla="*/ 74 w 7"/>
                  <a:gd name="T5" fmla="*/ 116 h 22"/>
                  <a:gd name="T6" fmla="*/ 0 w 7"/>
                  <a:gd name="T7" fmla="*/ 232 h 22"/>
                  <a:gd name="T8" fmla="*/ 0 60000 65536"/>
                  <a:gd name="T9" fmla="*/ 0 60000 65536"/>
                  <a:gd name="T10" fmla="*/ 0 60000 65536"/>
                  <a:gd name="T11" fmla="*/ 0 60000 65536"/>
                  <a:gd name="T12" fmla="*/ 0 w 7"/>
                  <a:gd name="T13" fmla="*/ 0 h 22"/>
                  <a:gd name="T14" fmla="*/ 7 w 7"/>
                  <a:gd name="T15" fmla="*/ 22 h 22"/>
                </a:gdLst>
                <a:ahLst/>
                <a:cxnLst>
                  <a:cxn ang="T8">
                    <a:pos x="T0" y="T1"/>
                  </a:cxn>
                  <a:cxn ang="T9">
                    <a:pos x="T2" y="T3"/>
                  </a:cxn>
                  <a:cxn ang="T10">
                    <a:pos x="T4" y="T5"/>
                  </a:cxn>
                  <a:cxn ang="T11">
                    <a:pos x="T6" y="T7"/>
                  </a:cxn>
                </a:cxnLst>
                <a:rect l="T12" t="T13" r="T14" b="T15"/>
                <a:pathLst>
                  <a:path w="7" h="22">
                    <a:moveTo>
                      <a:pt x="0" y="22"/>
                    </a:moveTo>
                    <a:lnTo>
                      <a:pt x="0" y="0"/>
                    </a:lnTo>
                    <a:cubicBezTo>
                      <a:pt x="4" y="2"/>
                      <a:pt x="7" y="6"/>
                      <a:pt x="7" y="11"/>
                    </a:cubicBezTo>
                    <a:cubicBezTo>
                      <a:pt x="7" y="15"/>
                      <a:pt x="4" y="19"/>
                      <a:pt x="0" y="22"/>
                    </a:cubicBezTo>
                  </a:path>
                </a:pathLst>
              </a:custGeom>
              <a:gradFill rotWithShape="0">
                <a:gsLst>
                  <a:gs pos="0">
                    <a:srgbClr val="C3C3C3"/>
                  </a:gs>
                  <a:gs pos="100000">
                    <a:srgbClr val="686868"/>
                  </a:gs>
                </a:gsLst>
                <a:lin ang="2700000" scaled="1"/>
              </a:gradFill>
              <a:ln w="9525">
                <a:noFill/>
                <a:round/>
                <a:headEnd/>
                <a:tailEnd/>
              </a:ln>
            </p:spPr>
            <p:txBody>
              <a:bodyPr/>
              <a:lstStyle/>
              <a:p>
                <a:endParaRPr lang="zh-CN" altLang="en-US" sz="2000"/>
              </a:p>
            </p:txBody>
          </p:sp>
          <p:sp>
            <p:nvSpPr>
              <p:cNvPr id="88114" name="Freeform 207"/>
              <p:cNvSpPr>
                <a:spLocks/>
              </p:cNvSpPr>
              <p:nvPr/>
            </p:nvSpPr>
            <p:spPr bwMode="auto">
              <a:xfrm>
                <a:off x="1616" y="1234"/>
                <a:ext cx="1109" cy="63"/>
              </a:xfrm>
              <a:custGeom>
                <a:avLst/>
                <a:gdLst>
                  <a:gd name="T0" fmla="*/ 0 w 105"/>
                  <a:gd name="T1" fmla="*/ 0 h 6"/>
                  <a:gd name="T2" fmla="*/ 1109 w 105"/>
                  <a:gd name="T3" fmla="*/ 0 h 6"/>
                  <a:gd name="T4" fmla="*/ 1056 w 105"/>
                  <a:gd name="T5" fmla="*/ 63 h 6"/>
                  <a:gd name="T6" fmla="*/ 53 w 105"/>
                  <a:gd name="T7" fmla="*/ 63 h 6"/>
                  <a:gd name="T8" fmla="*/ 0 w 105"/>
                  <a:gd name="T9" fmla="*/ 0 h 6"/>
                  <a:gd name="T10" fmla="*/ 0 60000 65536"/>
                  <a:gd name="T11" fmla="*/ 0 60000 65536"/>
                  <a:gd name="T12" fmla="*/ 0 60000 65536"/>
                  <a:gd name="T13" fmla="*/ 0 60000 65536"/>
                  <a:gd name="T14" fmla="*/ 0 60000 65536"/>
                  <a:gd name="T15" fmla="*/ 0 w 105"/>
                  <a:gd name="T16" fmla="*/ 0 h 6"/>
                  <a:gd name="T17" fmla="*/ 105 w 105"/>
                  <a:gd name="T18" fmla="*/ 6 h 6"/>
                </a:gdLst>
                <a:ahLst/>
                <a:cxnLst>
                  <a:cxn ang="T10">
                    <a:pos x="T0" y="T1"/>
                  </a:cxn>
                  <a:cxn ang="T11">
                    <a:pos x="T2" y="T3"/>
                  </a:cxn>
                  <a:cxn ang="T12">
                    <a:pos x="T4" y="T5"/>
                  </a:cxn>
                  <a:cxn ang="T13">
                    <a:pos x="T6" y="T7"/>
                  </a:cxn>
                  <a:cxn ang="T14">
                    <a:pos x="T8" y="T9"/>
                  </a:cxn>
                </a:cxnLst>
                <a:rect l="T15" t="T16" r="T17" b="T18"/>
                <a:pathLst>
                  <a:path w="105" h="6">
                    <a:moveTo>
                      <a:pt x="0" y="0"/>
                    </a:moveTo>
                    <a:lnTo>
                      <a:pt x="105" y="0"/>
                    </a:lnTo>
                    <a:cubicBezTo>
                      <a:pt x="103" y="2"/>
                      <a:pt x="101" y="4"/>
                      <a:pt x="100" y="6"/>
                    </a:cubicBezTo>
                    <a:lnTo>
                      <a:pt x="5" y="6"/>
                    </a:lnTo>
                    <a:cubicBezTo>
                      <a:pt x="4" y="4"/>
                      <a:pt x="2" y="2"/>
                      <a:pt x="0" y="0"/>
                    </a:cubicBezTo>
                  </a:path>
                </a:pathLst>
              </a:custGeom>
              <a:gradFill rotWithShape="0">
                <a:gsLst>
                  <a:gs pos="0">
                    <a:srgbClr val="FFFFFF"/>
                  </a:gs>
                  <a:gs pos="100000">
                    <a:srgbClr val="FFFFFF">
                      <a:alpha val="0"/>
                    </a:srgbClr>
                  </a:gs>
                </a:gsLst>
                <a:lin ang="5400000" scaled="1"/>
              </a:gradFill>
              <a:ln w="9525">
                <a:noFill/>
                <a:round/>
                <a:headEnd/>
                <a:tailEnd/>
              </a:ln>
            </p:spPr>
            <p:txBody>
              <a:bodyPr/>
              <a:lstStyle/>
              <a:p>
                <a:endParaRPr lang="zh-CN" altLang="en-US" sz="2000"/>
              </a:p>
            </p:txBody>
          </p:sp>
          <p:sp>
            <p:nvSpPr>
              <p:cNvPr id="88115" name="Rectangle 208"/>
              <p:cNvSpPr>
                <a:spLocks noChangeArrowheads="1"/>
              </p:cNvSpPr>
              <p:nvPr/>
            </p:nvSpPr>
            <p:spPr bwMode="auto">
              <a:xfrm>
                <a:off x="1606" y="1519"/>
                <a:ext cx="1119" cy="43"/>
              </a:xfrm>
              <a:prstGeom prst="rect">
                <a:avLst/>
              </a:prstGeom>
              <a:solidFill>
                <a:srgbClr val="757575"/>
              </a:solidFill>
              <a:ln w="9525">
                <a:noFill/>
                <a:miter lim="800000"/>
                <a:headEnd/>
                <a:tailEnd/>
              </a:ln>
            </p:spPr>
            <p:txBody>
              <a:bodyPr/>
              <a:lstStyle/>
              <a:p>
                <a:pPr algn="ctr" eaLnBrk="0" fontAlgn="ctr" hangingPunct="0">
                  <a:buClr>
                    <a:srgbClr val="FF0000"/>
                  </a:buClr>
                  <a:buSzPct val="70000"/>
                </a:pPr>
                <a:endParaRPr lang="zh-CN" altLang="en-US" sz="2000"/>
              </a:p>
            </p:txBody>
          </p:sp>
          <p:sp>
            <p:nvSpPr>
              <p:cNvPr id="88116" name="Freeform 209"/>
              <p:cNvSpPr>
                <a:spLocks/>
              </p:cNvSpPr>
              <p:nvPr/>
            </p:nvSpPr>
            <p:spPr bwMode="auto">
              <a:xfrm>
                <a:off x="1606" y="1519"/>
                <a:ext cx="1129" cy="465"/>
              </a:xfrm>
              <a:custGeom>
                <a:avLst/>
                <a:gdLst>
                  <a:gd name="T0" fmla="*/ 0 w 107"/>
                  <a:gd name="T1" fmla="*/ 0 h 44"/>
                  <a:gd name="T2" fmla="*/ 1129 w 107"/>
                  <a:gd name="T3" fmla="*/ 0 h 44"/>
                  <a:gd name="T4" fmla="*/ 1129 w 107"/>
                  <a:gd name="T5" fmla="*/ 285 h 44"/>
                  <a:gd name="T6" fmla="*/ 665 w 107"/>
                  <a:gd name="T7" fmla="*/ 169 h 44"/>
                  <a:gd name="T8" fmla="*/ 0 w 107"/>
                  <a:gd name="T9" fmla="*/ 465 h 44"/>
                  <a:gd name="T10" fmla="*/ 0 w 107"/>
                  <a:gd name="T11" fmla="*/ 0 h 44"/>
                  <a:gd name="T12" fmla="*/ 0 60000 65536"/>
                  <a:gd name="T13" fmla="*/ 0 60000 65536"/>
                  <a:gd name="T14" fmla="*/ 0 60000 65536"/>
                  <a:gd name="T15" fmla="*/ 0 60000 65536"/>
                  <a:gd name="T16" fmla="*/ 0 60000 65536"/>
                  <a:gd name="T17" fmla="*/ 0 60000 65536"/>
                  <a:gd name="T18" fmla="*/ 0 w 107"/>
                  <a:gd name="T19" fmla="*/ 0 h 44"/>
                  <a:gd name="T20" fmla="*/ 107 w 107"/>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107" h="44">
                    <a:moveTo>
                      <a:pt x="0" y="0"/>
                    </a:moveTo>
                    <a:lnTo>
                      <a:pt x="107" y="0"/>
                    </a:lnTo>
                    <a:lnTo>
                      <a:pt x="107" y="27"/>
                    </a:lnTo>
                    <a:cubicBezTo>
                      <a:pt x="94" y="20"/>
                      <a:pt x="79" y="16"/>
                      <a:pt x="63" y="16"/>
                    </a:cubicBezTo>
                    <a:cubicBezTo>
                      <a:pt x="38" y="16"/>
                      <a:pt x="15" y="27"/>
                      <a:pt x="0" y="44"/>
                    </a:cubicBezTo>
                    <a:lnTo>
                      <a:pt x="0" y="0"/>
                    </a:lnTo>
                  </a:path>
                </a:pathLst>
              </a:custGeom>
              <a:gradFill rotWithShape="1">
                <a:gsLst>
                  <a:gs pos="0">
                    <a:srgbClr val="FFFFFF">
                      <a:alpha val="67998"/>
                    </a:srgbClr>
                  </a:gs>
                  <a:gs pos="100000">
                    <a:srgbClr val="FFFFFF">
                      <a:alpha val="0"/>
                    </a:srgbClr>
                  </a:gs>
                </a:gsLst>
                <a:lin ang="5400000" scaled="1"/>
              </a:gradFill>
              <a:ln w="9525">
                <a:noFill/>
                <a:round/>
                <a:headEnd/>
                <a:tailEnd/>
              </a:ln>
            </p:spPr>
            <p:txBody>
              <a:bodyPr/>
              <a:lstStyle/>
              <a:p>
                <a:endParaRPr lang="zh-CN" altLang="en-US" sz="2000"/>
              </a:p>
            </p:txBody>
          </p:sp>
        </p:grpSp>
        <p:sp>
          <p:nvSpPr>
            <p:cNvPr id="88108" name="Text Box 210"/>
            <p:cNvSpPr txBox="1">
              <a:spLocks noChangeArrowheads="1"/>
            </p:cNvSpPr>
            <p:nvPr/>
          </p:nvSpPr>
          <p:spPr bwMode="auto">
            <a:xfrm>
              <a:off x="1681" y="680"/>
              <a:ext cx="1248" cy="189"/>
            </a:xfrm>
            <a:prstGeom prst="rect">
              <a:avLst/>
            </a:prstGeom>
            <a:noFill/>
            <a:ln w="9525">
              <a:noFill/>
              <a:miter lim="800000"/>
              <a:headEnd/>
              <a:tailEnd/>
            </a:ln>
          </p:spPr>
          <p:txBody>
            <a:bodyPr>
              <a:spAutoFit/>
            </a:bodyPr>
            <a:lstStyle/>
            <a:p>
              <a:pPr algn="ctr"/>
              <a:r>
                <a:rPr lang="zh-CN" altLang="en-US" sz="2000">
                  <a:solidFill>
                    <a:srgbClr val="000000"/>
                  </a:solidFill>
                  <a:latin typeface="Times New Roman" pitchFamily="18" charset="0"/>
                  <a:ea typeface="宋体" charset="-122"/>
                </a:rPr>
                <a:t>输入标题内容</a:t>
              </a:r>
              <a:endParaRPr lang="zh-CN" altLang="en-US" sz="2000">
                <a:solidFill>
                  <a:srgbClr val="A50021"/>
                </a:solidFill>
                <a:latin typeface="Verdana" pitchFamily="34" charset="0"/>
                <a:ea typeface="宋体" charset="-122"/>
              </a:endParaRPr>
            </a:p>
          </p:txBody>
        </p:sp>
        <p:sp>
          <p:nvSpPr>
            <p:cNvPr id="88109" name="TextBox 4"/>
            <p:cNvSpPr txBox="1">
              <a:spLocks noChangeArrowheads="1"/>
            </p:cNvSpPr>
            <p:nvPr/>
          </p:nvSpPr>
          <p:spPr bwMode="auto">
            <a:xfrm>
              <a:off x="1825" y="969"/>
              <a:ext cx="960" cy="480"/>
            </a:xfrm>
            <a:prstGeom prst="rect">
              <a:avLst/>
            </a:prstGeom>
            <a:noFill/>
            <a:ln w="9525">
              <a:noFill/>
              <a:miter lim="800000"/>
              <a:headEnd/>
              <a:tailEnd/>
            </a:ln>
          </p:spPr>
          <p:txBody>
            <a:bodyPr>
              <a:spAutoFit/>
            </a:bodyPr>
            <a:lstStyle/>
            <a:p>
              <a:pPr>
                <a:lnSpc>
                  <a:spcPct val="150000"/>
                </a:lnSpc>
              </a:pPr>
              <a:r>
                <a:rPr lang="zh-CN" altLang="en-US" sz="2000">
                  <a:solidFill>
                    <a:srgbClr val="000000"/>
                  </a:solidFill>
                  <a:latin typeface="Franklin Gothic Book"/>
                  <a:ea typeface="宋体" charset="-122"/>
                </a:rPr>
                <a:t>请输入相关内容</a:t>
              </a:r>
            </a:p>
            <a:p>
              <a:pPr>
                <a:lnSpc>
                  <a:spcPct val="150000"/>
                </a:lnSpc>
              </a:pPr>
              <a:r>
                <a:rPr lang="zh-CN" altLang="en-US" sz="2000">
                  <a:solidFill>
                    <a:srgbClr val="000000"/>
                  </a:solidFill>
                  <a:latin typeface="Franklin Gothic Book"/>
                  <a:ea typeface="宋体" charset="-122"/>
                </a:rPr>
                <a:t>请输入相关内容</a:t>
              </a:r>
            </a:p>
          </p:txBody>
        </p:sp>
      </p:grpSp>
      <p:grpSp>
        <p:nvGrpSpPr>
          <p:cNvPr id="320724" name="Group 212"/>
          <p:cNvGrpSpPr>
            <a:grpSpLocks/>
          </p:cNvGrpSpPr>
          <p:nvPr/>
        </p:nvGrpSpPr>
        <p:grpSpPr bwMode="auto">
          <a:xfrm>
            <a:off x="6199685" y="1195549"/>
            <a:ext cx="2640785" cy="1887484"/>
            <a:chOff x="2929" y="661"/>
            <a:chExt cx="1248" cy="892"/>
          </a:xfrm>
        </p:grpSpPr>
        <p:grpSp>
          <p:nvGrpSpPr>
            <p:cNvPr id="88097" name="Group 213"/>
            <p:cNvGrpSpPr>
              <a:grpSpLocks/>
            </p:cNvGrpSpPr>
            <p:nvPr/>
          </p:nvGrpSpPr>
          <p:grpSpPr bwMode="auto">
            <a:xfrm>
              <a:off x="3044" y="661"/>
              <a:ext cx="954" cy="892"/>
              <a:chOff x="1606" y="1213"/>
              <a:chExt cx="1129" cy="1056"/>
            </a:xfrm>
          </p:grpSpPr>
          <p:sp>
            <p:nvSpPr>
              <p:cNvPr id="320726" name="Rectangle 214"/>
              <p:cNvSpPr>
                <a:spLocks noChangeArrowheads="1"/>
              </p:cNvSpPr>
              <p:nvPr/>
            </p:nvSpPr>
            <p:spPr bwMode="auto">
              <a:xfrm>
                <a:off x="1606" y="1518"/>
                <a:ext cx="1120" cy="751"/>
              </a:xfrm>
              <a:prstGeom prst="rect">
                <a:avLst/>
              </a:prstGeom>
              <a:gradFill rotWithShape="0">
                <a:gsLst>
                  <a:gs pos="0">
                    <a:srgbClr val="EBEBEB"/>
                  </a:gs>
                  <a:gs pos="100000">
                    <a:srgbClr val="B0B0B0"/>
                  </a:gs>
                </a:gsLst>
                <a:lin ang="2700000" scaled="1"/>
              </a:gradFill>
              <a:ln>
                <a:noFill/>
              </a:ln>
              <a:effectLst>
                <a:outerShdw dist="53882" dir="2700000" algn="ctr" rotWithShape="0">
                  <a:srgbClr val="5F5F5F"/>
                </a:outerShdw>
              </a:effectLst>
              <a:extLst/>
            </p:spPr>
            <p:txBody>
              <a:bodyPr/>
              <a:lstStyle/>
              <a:p>
                <a:pPr algn="ctr" eaLnBrk="0" fontAlgn="ctr" hangingPunct="0">
                  <a:buClr>
                    <a:srgbClr val="FF0000"/>
                  </a:buClr>
                  <a:buSzPct val="70000"/>
                  <a:defRPr/>
                </a:pPr>
                <a:endParaRPr lang="zh-CN" altLang="en-US" sz="2000"/>
              </a:p>
            </p:txBody>
          </p:sp>
          <p:sp>
            <p:nvSpPr>
              <p:cNvPr id="320727" name="Rectangle 215"/>
              <p:cNvSpPr>
                <a:spLocks noChangeArrowheads="1"/>
              </p:cNvSpPr>
              <p:nvPr/>
            </p:nvSpPr>
            <p:spPr bwMode="auto">
              <a:xfrm>
                <a:off x="1607" y="1213"/>
                <a:ext cx="1118" cy="264"/>
              </a:xfrm>
              <a:prstGeom prst="rect">
                <a:avLst/>
              </a:prstGeom>
              <a:gradFill rotWithShape="0">
                <a:gsLst>
                  <a:gs pos="0">
                    <a:srgbClr val="D7D7D7"/>
                  </a:gs>
                  <a:gs pos="100000">
                    <a:srgbClr val="686868"/>
                  </a:gs>
                </a:gsLst>
                <a:lin ang="5400000" scaled="1"/>
              </a:gradFill>
              <a:ln>
                <a:noFill/>
              </a:ln>
              <a:effectLst>
                <a:outerShdw dist="28398" dir="3806097" algn="ctr" rotWithShape="0">
                  <a:srgbClr val="333333"/>
                </a:outerShdw>
              </a:effectLst>
              <a:extLst/>
            </p:spPr>
            <p:txBody>
              <a:bodyPr wrap="none" anchor="ctr"/>
              <a:lstStyle/>
              <a:p>
                <a:pPr algn="ctr" eaLnBrk="0" fontAlgn="ctr" hangingPunct="0">
                  <a:buClr>
                    <a:srgbClr val="FF0000"/>
                  </a:buClr>
                  <a:buSzPct val="70000"/>
                  <a:defRPr/>
                </a:pPr>
                <a:endParaRPr lang="zh-CN" altLang="en-US" sz="2000"/>
              </a:p>
            </p:txBody>
          </p:sp>
          <p:sp>
            <p:nvSpPr>
              <p:cNvPr id="88102" name="Freeform 216"/>
              <p:cNvSpPr>
                <a:spLocks/>
              </p:cNvSpPr>
              <p:nvPr/>
            </p:nvSpPr>
            <p:spPr bwMode="auto">
              <a:xfrm>
                <a:off x="2653" y="1234"/>
                <a:ext cx="73" cy="222"/>
              </a:xfrm>
              <a:custGeom>
                <a:avLst/>
                <a:gdLst>
                  <a:gd name="T0" fmla="*/ 73 w 7"/>
                  <a:gd name="T1" fmla="*/ 0 h 21"/>
                  <a:gd name="T2" fmla="*/ 73 w 7"/>
                  <a:gd name="T3" fmla="*/ 222 h 21"/>
                  <a:gd name="T4" fmla="*/ 0 w 7"/>
                  <a:gd name="T5" fmla="*/ 116 h 21"/>
                  <a:gd name="T6" fmla="*/ 73 w 7"/>
                  <a:gd name="T7" fmla="*/ 0 h 21"/>
                  <a:gd name="T8" fmla="*/ 0 60000 65536"/>
                  <a:gd name="T9" fmla="*/ 0 60000 65536"/>
                  <a:gd name="T10" fmla="*/ 0 60000 65536"/>
                  <a:gd name="T11" fmla="*/ 0 60000 65536"/>
                  <a:gd name="T12" fmla="*/ 0 w 7"/>
                  <a:gd name="T13" fmla="*/ 0 h 21"/>
                  <a:gd name="T14" fmla="*/ 7 w 7"/>
                  <a:gd name="T15" fmla="*/ 21 h 21"/>
                </a:gdLst>
                <a:ahLst/>
                <a:cxnLst>
                  <a:cxn ang="T8">
                    <a:pos x="T0" y="T1"/>
                  </a:cxn>
                  <a:cxn ang="T9">
                    <a:pos x="T2" y="T3"/>
                  </a:cxn>
                  <a:cxn ang="T10">
                    <a:pos x="T4" y="T5"/>
                  </a:cxn>
                  <a:cxn ang="T11">
                    <a:pos x="T6" y="T7"/>
                  </a:cxn>
                </a:cxnLst>
                <a:rect l="T12" t="T13" r="T14" b="T15"/>
                <a:pathLst>
                  <a:path w="7" h="21">
                    <a:moveTo>
                      <a:pt x="7" y="0"/>
                    </a:moveTo>
                    <a:lnTo>
                      <a:pt x="7" y="21"/>
                    </a:lnTo>
                    <a:cubicBezTo>
                      <a:pt x="3" y="19"/>
                      <a:pt x="0" y="15"/>
                      <a:pt x="0" y="11"/>
                    </a:cubicBezTo>
                    <a:cubicBezTo>
                      <a:pt x="0" y="6"/>
                      <a:pt x="3" y="3"/>
                      <a:pt x="7" y="0"/>
                    </a:cubicBezTo>
                  </a:path>
                </a:pathLst>
              </a:custGeom>
              <a:gradFill rotWithShape="0">
                <a:gsLst>
                  <a:gs pos="0">
                    <a:srgbClr val="C3C3C3"/>
                  </a:gs>
                  <a:gs pos="100000">
                    <a:srgbClr val="686868"/>
                  </a:gs>
                </a:gsLst>
                <a:lin ang="5400000" scaled="1"/>
              </a:gradFill>
              <a:ln w="9525">
                <a:noFill/>
                <a:round/>
                <a:headEnd/>
                <a:tailEnd/>
              </a:ln>
            </p:spPr>
            <p:txBody>
              <a:bodyPr/>
              <a:lstStyle/>
              <a:p>
                <a:endParaRPr lang="zh-CN" altLang="en-US" sz="2000"/>
              </a:p>
            </p:txBody>
          </p:sp>
          <p:sp>
            <p:nvSpPr>
              <p:cNvPr id="88103" name="Freeform 217"/>
              <p:cNvSpPr>
                <a:spLocks/>
              </p:cNvSpPr>
              <p:nvPr/>
            </p:nvSpPr>
            <p:spPr bwMode="auto">
              <a:xfrm>
                <a:off x="1606" y="1234"/>
                <a:ext cx="74" cy="232"/>
              </a:xfrm>
              <a:custGeom>
                <a:avLst/>
                <a:gdLst>
                  <a:gd name="T0" fmla="*/ 0 w 7"/>
                  <a:gd name="T1" fmla="*/ 232 h 22"/>
                  <a:gd name="T2" fmla="*/ 0 w 7"/>
                  <a:gd name="T3" fmla="*/ 0 h 22"/>
                  <a:gd name="T4" fmla="*/ 74 w 7"/>
                  <a:gd name="T5" fmla="*/ 116 h 22"/>
                  <a:gd name="T6" fmla="*/ 0 w 7"/>
                  <a:gd name="T7" fmla="*/ 232 h 22"/>
                  <a:gd name="T8" fmla="*/ 0 60000 65536"/>
                  <a:gd name="T9" fmla="*/ 0 60000 65536"/>
                  <a:gd name="T10" fmla="*/ 0 60000 65536"/>
                  <a:gd name="T11" fmla="*/ 0 60000 65536"/>
                  <a:gd name="T12" fmla="*/ 0 w 7"/>
                  <a:gd name="T13" fmla="*/ 0 h 22"/>
                  <a:gd name="T14" fmla="*/ 7 w 7"/>
                  <a:gd name="T15" fmla="*/ 22 h 22"/>
                </a:gdLst>
                <a:ahLst/>
                <a:cxnLst>
                  <a:cxn ang="T8">
                    <a:pos x="T0" y="T1"/>
                  </a:cxn>
                  <a:cxn ang="T9">
                    <a:pos x="T2" y="T3"/>
                  </a:cxn>
                  <a:cxn ang="T10">
                    <a:pos x="T4" y="T5"/>
                  </a:cxn>
                  <a:cxn ang="T11">
                    <a:pos x="T6" y="T7"/>
                  </a:cxn>
                </a:cxnLst>
                <a:rect l="T12" t="T13" r="T14" b="T15"/>
                <a:pathLst>
                  <a:path w="7" h="22">
                    <a:moveTo>
                      <a:pt x="0" y="22"/>
                    </a:moveTo>
                    <a:lnTo>
                      <a:pt x="0" y="0"/>
                    </a:lnTo>
                    <a:cubicBezTo>
                      <a:pt x="4" y="2"/>
                      <a:pt x="7" y="6"/>
                      <a:pt x="7" y="11"/>
                    </a:cubicBezTo>
                    <a:cubicBezTo>
                      <a:pt x="7" y="15"/>
                      <a:pt x="4" y="19"/>
                      <a:pt x="0" y="22"/>
                    </a:cubicBezTo>
                  </a:path>
                </a:pathLst>
              </a:custGeom>
              <a:gradFill rotWithShape="0">
                <a:gsLst>
                  <a:gs pos="0">
                    <a:srgbClr val="C3C3C3"/>
                  </a:gs>
                  <a:gs pos="100000">
                    <a:srgbClr val="686868"/>
                  </a:gs>
                </a:gsLst>
                <a:lin ang="2700000" scaled="1"/>
              </a:gradFill>
              <a:ln w="9525">
                <a:noFill/>
                <a:round/>
                <a:headEnd/>
                <a:tailEnd/>
              </a:ln>
            </p:spPr>
            <p:txBody>
              <a:bodyPr/>
              <a:lstStyle/>
              <a:p>
                <a:endParaRPr lang="zh-CN" altLang="en-US" sz="2000"/>
              </a:p>
            </p:txBody>
          </p:sp>
          <p:sp>
            <p:nvSpPr>
              <p:cNvPr id="88104" name="Freeform 218"/>
              <p:cNvSpPr>
                <a:spLocks/>
              </p:cNvSpPr>
              <p:nvPr/>
            </p:nvSpPr>
            <p:spPr bwMode="auto">
              <a:xfrm>
                <a:off x="1616" y="1234"/>
                <a:ext cx="1109" cy="63"/>
              </a:xfrm>
              <a:custGeom>
                <a:avLst/>
                <a:gdLst>
                  <a:gd name="T0" fmla="*/ 0 w 105"/>
                  <a:gd name="T1" fmla="*/ 0 h 6"/>
                  <a:gd name="T2" fmla="*/ 1109 w 105"/>
                  <a:gd name="T3" fmla="*/ 0 h 6"/>
                  <a:gd name="T4" fmla="*/ 1056 w 105"/>
                  <a:gd name="T5" fmla="*/ 63 h 6"/>
                  <a:gd name="T6" fmla="*/ 53 w 105"/>
                  <a:gd name="T7" fmla="*/ 63 h 6"/>
                  <a:gd name="T8" fmla="*/ 0 w 105"/>
                  <a:gd name="T9" fmla="*/ 0 h 6"/>
                  <a:gd name="T10" fmla="*/ 0 60000 65536"/>
                  <a:gd name="T11" fmla="*/ 0 60000 65536"/>
                  <a:gd name="T12" fmla="*/ 0 60000 65536"/>
                  <a:gd name="T13" fmla="*/ 0 60000 65536"/>
                  <a:gd name="T14" fmla="*/ 0 60000 65536"/>
                  <a:gd name="T15" fmla="*/ 0 w 105"/>
                  <a:gd name="T16" fmla="*/ 0 h 6"/>
                  <a:gd name="T17" fmla="*/ 105 w 105"/>
                  <a:gd name="T18" fmla="*/ 6 h 6"/>
                </a:gdLst>
                <a:ahLst/>
                <a:cxnLst>
                  <a:cxn ang="T10">
                    <a:pos x="T0" y="T1"/>
                  </a:cxn>
                  <a:cxn ang="T11">
                    <a:pos x="T2" y="T3"/>
                  </a:cxn>
                  <a:cxn ang="T12">
                    <a:pos x="T4" y="T5"/>
                  </a:cxn>
                  <a:cxn ang="T13">
                    <a:pos x="T6" y="T7"/>
                  </a:cxn>
                  <a:cxn ang="T14">
                    <a:pos x="T8" y="T9"/>
                  </a:cxn>
                </a:cxnLst>
                <a:rect l="T15" t="T16" r="T17" b="T18"/>
                <a:pathLst>
                  <a:path w="105" h="6">
                    <a:moveTo>
                      <a:pt x="0" y="0"/>
                    </a:moveTo>
                    <a:lnTo>
                      <a:pt x="105" y="0"/>
                    </a:lnTo>
                    <a:cubicBezTo>
                      <a:pt x="103" y="2"/>
                      <a:pt x="101" y="4"/>
                      <a:pt x="100" y="6"/>
                    </a:cubicBezTo>
                    <a:lnTo>
                      <a:pt x="5" y="6"/>
                    </a:lnTo>
                    <a:cubicBezTo>
                      <a:pt x="4" y="4"/>
                      <a:pt x="2" y="2"/>
                      <a:pt x="0" y="0"/>
                    </a:cubicBezTo>
                  </a:path>
                </a:pathLst>
              </a:custGeom>
              <a:gradFill rotWithShape="0">
                <a:gsLst>
                  <a:gs pos="0">
                    <a:srgbClr val="FFFFFF"/>
                  </a:gs>
                  <a:gs pos="100000">
                    <a:srgbClr val="FFFFFF">
                      <a:alpha val="0"/>
                    </a:srgbClr>
                  </a:gs>
                </a:gsLst>
                <a:lin ang="5400000" scaled="1"/>
              </a:gradFill>
              <a:ln w="9525">
                <a:noFill/>
                <a:round/>
                <a:headEnd/>
                <a:tailEnd/>
              </a:ln>
            </p:spPr>
            <p:txBody>
              <a:bodyPr/>
              <a:lstStyle/>
              <a:p>
                <a:endParaRPr lang="zh-CN" altLang="en-US" sz="2000"/>
              </a:p>
            </p:txBody>
          </p:sp>
          <p:sp>
            <p:nvSpPr>
              <p:cNvPr id="88105" name="Rectangle 219"/>
              <p:cNvSpPr>
                <a:spLocks noChangeArrowheads="1"/>
              </p:cNvSpPr>
              <p:nvPr/>
            </p:nvSpPr>
            <p:spPr bwMode="auto">
              <a:xfrm>
                <a:off x="1606" y="1519"/>
                <a:ext cx="1119" cy="43"/>
              </a:xfrm>
              <a:prstGeom prst="rect">
                <a:avLst/>
              </a:prstGeom>
              <a:solidFill>
                <a:srgbClr val="757575"/>
              </a:solidFill>
              <a:ln w="9525">
                <a:noFill/>
                <a:miter lim="800000"/>
                <a:headEnd/>
                <a:tailEnd/>
              </a:ln>
            </p:spPr>
            <p:txBody>
              <a:bodyPr/>
              <a:lstStyle/>
              <a:p>
                <a:pPr algn="ctr" eaLnBrk="0" fontAlgn="ctr" hangingPunct="0">
                  <a:buClr>
                    <a:srgbClr val="FF0000"/>
                  </a:buClr>
                  <a:buSzPct val="70000"/>
                </a:pPr>
                <a:endParaRPr lang="zh-CN" altLang="en-US" sz="2000"/>
              </a:p>
            </p:txBody>
          </p:sp>
          <p:sp>
            <p:nvSpPr>
              <p:cNvPr id="88106" name="Freeform 220"/>
              <p:cNvSpPr>
                <a:spLocks/>
              </p:cNvSpPr>
              <p:nvPr/>
            </p:nvSpPr>
            <p:spPr bwMode="auto">
              <a:xfrm>
                <a:off x="1606" y="1519"/>
                <a:ext cx="1129" cy="465"/>
              </a:xfrm>
              <a:custGeom>
                <a:avLst/>
                <a:gdLst>
                  <a:gd name="T0" fmla="*/ 0 w 107"/>
                  <a:gd name="T1" fmla="*/ 0 h 44"/>
                  <a:gd name="T2" fmla="*/ 1129 w 107"/>
                  <a:gd name="T3" fmla="*/ 0 h 44"/>
                  <a:gd name="T4" fmla="*/ 1129 w 107"/>
                  <a:gd name="T5" fmla="*/ 285 h 44"/>
                  <a:gd name="T6" fmla="*/ 665 w 107"/>
                  <a:gd name="T7" fmla="*/ 169 h 44"/>
                  <a:gd name="T8" fmla="*/ 0 w 107"/>
                  <a:gd name="T9" fmla="*/ 465 h 44"/>
                  <a:gd name="T10" fmla="*/ 0 w 107"/>
                  <a:gd name="T11" fmla="*/ 0 h 44"/>
                  <a:gd name="T12" fmla="*/ 0 60000 65536"/>
                  <a:gd name="T13" fmla="*/ 0 60000 65536"/>
                  <a:gd name="T14" fmla="*/ 0 60000 65536"/>
                  <a:gd name="T15" fmla="*/ 0 60000 65536"/>
                  <a:gd name="T16" fmla="*/ 0 60000 65536"/>
                  <a:gd name="T17" fmla="*/ 0 60000 65536"/>
                  <a:gd name="T18" fmla="*/ 0 w 107"/>
                  <a:gd name="T19" fmla="*/ 0 h 44"/>
                  <a:gd name="T20" fmla="*/ 107 w 107"/>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107" h="44">
                    <a:moveTo>
                      <a:pt x="0" y="0"/>
                    </a:moveTo>
                    <a:lnTo>
                      <a:pt x="107" y="0"/>
                    </a:lnTo>
                    <a:lnTo>
                      <a:pt x="107" y="27"/>
                    </a:lnTo>
                    <a:cubicBezTo>
                      <a:pt x="94" y="20"/>
                      <a:pt x="79" y="16"/>
                      <a:pt x="63" y="16"/>
                    </a:cubicBezTo>
                    <a:cubicBezTo>
                      <a:pt x="38" y="16"/>
                      <a:pt x="15" y="27"/>
                      <a:pt x="0" y="44"/>
                    </a:cubicBezTo>
                    <a:lnTo>
                      <a:pt x="0" y="0"/>
                    </a:lnTo>
                  </a:path>
                </a:pathLst>
              </a:custGeom>
              <a:gradFill rotWithShape="1">
                <a:gsLst>
                  <a:gs pos="0">
                    <a:srgbClr val="FFFFFF">
                      <a:alpha val="67998"/>
                    </a:srgbClr>
                  </a:gs>
                  <a:gs pos="100000">
                    <a:srgbClr val="FFFFFF">
                      <a:alpha val="0"/>
                    </a:srgbClr>
                  </a:gs>
                </a:gsLst>
                <a:lin ang="5400000" scaled="1"/>
              </a:gradFill>
              <a:ln w="9525">
                <a:noFill/>
                <a:round/>
                <a:headEnd/>
                <a:tailEnd/>
              </a:ln>
            </p:spPr>
            <p:txBody>
              <a:bodyPr/>
              <a:lstStyle/>
              <a:p>
                <a:endParaRPr lang="zh-CN" altLang="en-US" sz="2000"/>
              </a:p>
            </p:txBody>
          </p:sp>
        </p:grpSp>
        <p:sp>
          <p:nvSpPr>
            <p:cNvPr id="88098" name="Text Box 221"/>
            <p:cNvSpPr txBox="1">
              <a:spLocks noChangeArrowheads="1"/>
            </p:cNvSpPr>
            <p:nvPr/>
          </p:nvSpPr>
          <p:spPr bwMode="auto">
            <a:xfrm>
              <a:off x="2929" y="680"/>
              <a:ext cx="1248" cy="189"/>
            </a:xfrm>
            <a:prstGeom prst="rect">
              <a:avLst/>
            </a:prstGeom>
            <a:noFill/>
            <a:ln w="9525">
              <a:noFill/>
              <a:miter lim="800000"/>
              <a:headEnd/>
              <a:tailEnd/>
            </a:ln>
          </p:spPr>
          <p:txBody>
            <a:bodyPr>
              <a:spAutoFit/>
            </a:bodyPr>
            <a:lstStyle/>
            <a:p>
              <a:pPr algn="ctr"/>
              <a:r>
                <a:rPr lang="zh-CN" altLang="en-US" sz="2000">
                  <a:solidFill>
                    <a:srgbClr val="000000"/>
                  </a:solidFill>
                  <a:latin typeface="Times New Roman" pitchFamily="18" charset="0"/>
                  <a:ea typeface="宋体" charset="-122"/>
                </a:rPr>
                <a:t>输入标题内容</a:t>
              </a:r>
              <a:endParaRPr lang="zh-CN" altLang="en-US" sz="2000">
                <a:solidFill>
                  <a:srgbClr val="A50021"/>
                </a:solidFill>
                <a:latin typeface="Verdana" pitchFamily="34" charset="0"/>
                <a:ea typeface="宋体" charset="-122"/>
              </a:endParaRPr>
            </a:p>
          </p:txBody>
        </p:sp>
        <p:sp>
          <p:nvSpPr>
            <p:cNvPr id="88099" name="TextBox 4"/>
            <p:cNvSpPr txBox="1">
              <a:spLocks noChangeArrowheads="1"/>
            </p:cNvSpPr>
            <p:nvPr/>
          </p:nvSpPr>
          <p:spPr bwMode="auto">
            <a:xfrm>
              <a:off x="3073" y="969"/>
              <a:ext cx="960" cy="452"/>
            </a:xfrm>
            <a:prstGeom prst="rect">
              <a:avLst/>
            </a:prstGeom>
            <a:noFill/>
            <a:ln w="9525">
              <a:noFill/>
              <a:miter lim="800000"/>
              <a:headEnd/>
              <a:tailEnd/>
            </a:ln>
          </p:spPr>
          <p:txBody>
            <a:bodyPr>
              <a:spAutoFit/>
            </a:bodyPr>
            <a:lstStyle/>
            <a:p>
              <a:pPr>
                <a:lnSpc>
                  <a:spcPct val="150000"/>
                </a:lnSpc>
              </a:pPr>
              <a:r>
                <a:rPr lang="zh-CN" altLang="en-US" sz="2000">
                  <a:solidFill>
                    <a:srgbClr val="000000"/>
                  </a:solidFill>
                  <a:latin typeface="Franklin Gothic Book"/>
                  <a:ea typeface="宋体" charset="-122"/>
                </a:rPr>
                <a:t>请输入相关内容</a:t>
              </a:r>
            </a:p>
            <a:p>
              <a:pPr>
                <a:lnSpc>
                  <a:spcPct val="150000"/>
                </a:lnSpc>
              </a:pPr>
              <a:r>
                <a:rPr lang="zh-CN" altLang="en-US" sz="2000">
                  <a:solidFill>
                    <a:srgbClr val="000000"/>
                  </a:solidFill>
                  <a:latin typeface="Franklin Gothic Book"/>
                  <a:ea typeface="宋体" charset="-122"/>
                </a:rPr>
                <a:t>请输入相关内容</a:t>
              </a:r>
            </a:p>
          </p:txBody>
        </p:sp>
      </p:grpSp>
      <p:grpSp>
        <p:nvGrpSpPr>
          <p:cNvPr id="320735" name="Group 223"/>
          <p:cNvGrpSpPr>
            <a:grpSpLocks/>
          </p:cNvGrpSpPr>
          <p:nvPr/>
        </p:nvGrpSpPr>
        <p:grpSpPr bwMode="auto">
          <a:xfrm>
            <a:off x="7824784" y="3736881"/>
            <a:ext cx="2640785" cy="2391096"/>
            <a:chOff x="3697" y="1862"/>
            <a:chExt cx="1248" cy="1129"/>
          </a:xfrm>
        </p:grpSpPr>
        <p:grpSp>
          <p:nvGrpSpPr>
            <p:cNvPr id="88085" name="Group 224"/>
            <p:cNvGrpSpPr>
              <a:grpSpLocks/>
            </p:cNvGrpSpPr>
            <p:nvPr/>
          </p:nvGrpSpPr>
          <p:grpSpPr bwMode="auto">
            <a:xfrm>
              <a:off x="3847" y="1862"/>
              <a:ext cx="954" cy="1129"/>
              <a:chOff x="3900" y="2584"/>
              <a:chExt cx="1129" cy="1337"/>
            </a:xfrm>
          </p:grpSpPr>
          <p:grpSp>
            <p:nvGrpSpPr>
              <p:cNvPr id="88088" name="Group 225"/>
              <p:cNvGrpSpPr>
                <a:grpSpLocks/>
              </p:cNvGrpSpPr>
              <p:nvPr/>
            </p:nvGrpSpPr>
            <p:grpSpPr bwMode="auto">
              <a:xfrm>
                <a:off x="3900" y="2584"/>
                <a:ext cx="1129" cy="1056"/>
                <a:chOff x="1606" y="1213"/>
                <a:chExt cx="1129" cy="1056"/>
              </a:xfrm>
            </p:grpSpPr>
            <p:sp>
              <p:nvSpPr>
                <p:cNvPr id="320738" name="Rectangle 226"/>
                <p:cNvSpPr>
                  <a:spLocks noChangeArrowheads="1"/>
                </p:cNvSpPr>
                <p:nvPr/>
              </p:nvSpPr>
              <p:spPr bwMode="auto">
                <a:xfrm>
                  <a:off x="1606" y="1519"/>
                  <a:ext cx="1120" cy="750"/>
                </a:xfrm>
                <a:prstGeom prst="rect">
                  <a:avLst/>
                </a:prstGeom>
                <a:gradFill rotWithShape="0">
                  <a:gsLst>
                    <a:gs pos="0">
                      <a:srgbClr val="EBEBEB"/>
                    </a:gs>
                    <a:gs pos="100000">
                      <a:srgbClr val="B0B0B0"/>
                    </a:gs>
                  </a:gsLst>
                  <a:lin ang="2700000" scaled="1"/>
                </a:gradFill>
                <a:ln>
                  <a:noFill/>
                </a:ln>
                <a:effectLst>
                  <a:outerShdw dist="53882" dir="2700000" algn="ctr" rotWithShape="0">
                    <a:srgbClr val="5F5F5F"/>
                  </a:outerShdw>
                </a:effectLst>
                <a:extLst/>
              </p:spPr>
              <p:txBody>
                <a:bodyPr/>
                <a:lstStyle/>
                <a:p>
                  <a:pPr algn="ctr" eaLnBrk="0" fontAlgn="ctr" hangingPunct="0">
                    <a:buClr>
                      <a:srgbClr val="FF0000"/>
                    </a:buClr>
                    <a:buSzPct val="70000"/>
                    <a:defRPr/>
                  </a:pPr>
                  <a:endParaRPr lang="zh-CN" altLang="en-US" sz="2000"/>
                </a:p>
              </p:txBody>
            </p:sp>
            <p:sp>
              <p:nvSpPr>
                <p:cNvPr id="320739" name="Rectangle 227"/>
                <p:cNvSpPr>
                  <a:spLocks noChangeArrowheads="1"/>
                </p:cNvSpPr>
                <p:nvPr/>
              </p:nvSpPr>
              <p:spPr bwMode="auto">
                <a:xfrm>
                  <a:off x="1607" y="1213"/>
                  <a:ext cx="1118" cy="264"/>
                </a:xfrm>
                <a:prstGeom prst="rect">
                  <a:avLst/>
                </a:prstGeom>
                <a:gradFill rotWithShape="0">
                  <a:gsLst>
                    <a:gs pos="0">
                      <a:srgbClr val="D7D7D7"/>
                    </a:gs>
                    <a:gs pos="100000">
                      <a:srgbClr val="686868"/>
                    </a:gs>
                  </a:gsLst>
                  <a:lin ang="5400000" scaled="1"/>
                </a:gradFill>
                <a:ln>
                  <a:noFill/>
                </a:ln>
                <a:effectLst>
                  <a:outerShdw dist="28398" dir="3806097" algn="ctr" rotWithShape="0">
                    <a:srgbClr val="333333"/>
                  </a:outerShdw>
                </a:effectLst>
                <a:extLst/>
              </p:spPr>
              <p:txBody>
                <a:bodyPr wrap="none" anchor="ctr"/>
                <a:lstStyle/>
                <a:p>
                  <a:pPr algn="ctr" eaLnBrk="0" fontAlgn="ctr" hangingPunct="0">
                    <a:buClr>
                      <a:srgbClr val="FF0000"/>
                    </a:buClr>
                    <a:buSzPct val="70000"/>
                    <a:defRPr/>
                  </a:pPr>
                  <a:endParaRPr lang="zh-CN" altLang="en-US" sz="2000"/>
                </a:p>
              </p:txBody>
            </p:sp>
            <p:sp>
              <p:nvSpPr>
                <p:cNvPr id="88092" name="Freeform 228"/>
                <p:cNvSpPr>
                  <a:spLocks/>
                </p:cNvSpPr>
                <p:nvPr/>
              </p:nvSpPr>
              <p:spPr bwMode="auto">
                <a:xfrm>
                  <a:off x="2653" y="1234"/>
                  <a:ext cx="73" cy="222"/>
                </a:xfrm>
                <a:custGeom>
                  <a:avLst/>
                  <a:gdLst>
                    <a:gd name="T0" fmla="*/ 73 w 7"/>
                    <a:gd name="T1" fmla="*/ 0 h 21"/>
                    <a:gd name="T2" fmla="*/ 73 w 7"/>
                    <a:gd name="T3" fmla="*/ 222 h 21"/>
                    <a:gd name="T4" fmla="*/ 0 w 7"/>
                    <a:gd name="T5" fmla="*/ 116 h 21"/>
                    <a:gd name="T6" fmla="*/ 73 w 7"/>
                    <a:gd name="T7" fmla="*/ 0 h 21"/>
                    <a:gd name="T8" fmla="*/ 0 60000 65536"/>
                    <a:gd name="T9" fmla="*/ 0 60000 65536"/>
                    <a:gd name="T10" fmla="*/ 0 60000 65536"/>
                    <a:gd name="T11" fmla="*/ 0 60000 65536"/>
                    <a:gd name="T12" fmla="*/ 0 w 7"/>
                    <a:gd name="T13" fmla="*/ 0 h 21"/>
                    <a:gd name="T14" fmla="*/ 7 w 7"/>
                    <a:gd name="T15" fmla="*/ 21 h 21"/>
                  </a:gdLst>
                  <a:ahLst/>
                  <a:cxnLst>
                    <a:cxn ang="T8">
                      <a:pos x="T0" y="T1"/>
                    </a:cxn>
                    <a:cxn ang="T9">
                      <a:pos x="T2" y="T3"/>
                    </a:cxn>
                    <a:cxn ang="T10">
                      <a:pos x="T4" y="T5"/>
                    </a:cxn>
                    <a:cxn ang="T11">
                      <a:pos x="T6" y="T7"/>
                    </a:cxn>
                  </a:cxnLst>
                  <a:rect l="T12" t="T13" r="T14" b="T15"/>
                  <a:pathLst>
                    <a:path w="7" h="21">
                      <a:moveTo>
                        <a:pt x="7" y="0"/>
                      </a:moveTo>
                      <a:lnTo>
                        <a:pt x="7" y="21"/>
                      </a:lnTo>
                      <a:cubicBezTo>
                        <a:pt x="3" y="19"/>
                        <a:pt x="0" y="15"/>
                        <a:pt x="0" y="11"/>
                      </a:cubicBezTo>
                      <a:cubicBezTo>
                        <a:pt x="0" y="6"/>
                        <a:pt x="3" y="3"/>
                        <a:pt x="7" y="0"/>
                      </a:cubicBezTo>
                    </a:path>
                  </a:pathLst>
                </a:custGeom>
                <a:gradFill rotWithShape="0">
                  <a:gsLst>
                    <a:gs pos="0">
                      <a:srgbClr val="C3C3C3"/>
                    </a:gs>
                    <a:gs pos="100000">
                      <a:srgbClr val="686868"/>
                    </a:gs>
                  </a:gsLst>
                  <a:lin ang="5400000" scaled="1"/>
                </a:gradFill>
                <a:ln w="9525">
                  <a:noFill/>
                  <a:round/>
                  <a:headEnd/>
                  <a:tailEnd/>
                </a:ln>
              </p:spPr>
              <p:txBody>
                <a:bodyPr/>
                <a:lstStyle/>
                <a:p>
                  <a:endParaRPr lang="zh-CN" altLang="en-US" sz="2000"/>
                </a:p>
              </p:txBody>
            </p:sp>
            <p:sp>
              <p:nvSpPr>
                <p:cNvPr id="88093" name="Freeform 229"/>
                <p:cNvSpPr>
                  <a:spLocks/>
                </p:cNvSpPr>
                <p:nvPr/>
              </p:nvSpPr>
              <p:spPr bwMode="auto">
                <a:xfrm>
                  <a:off x="1606" y="1234"/>
                  <a:ext cx="74" cy="232"/>
                </a:xfrm>
                <a:custGeom>
                  <a:avLst/>
                  <a:gdLst>
                    <a:gd name="T0" fmla="*/ 0 w 7"/>
                    <a:gd name="T1" fmla="*/ 232 h 22"/>
                    <a:gd name="T2" fmla="*/ 0 w 7"/>
                    <a:gd name="T3" fmla="*/ 0 h 22"/>
                    <a:gd name="T4" fmla="*/ 74 w 7"/>
                    <a:gd name="T5" fmla="*/ 116 h 22"/>
                    <a:gd name="T6" fmla="*/ 0 w 7"/>
                    <a:gd name="T7" fmla="*/ 232 h 22"/>
                    <a:gd name="T8" fmla="*/ 0 60000 65536"/>
                    <a:gd name="T9" fmla="*/ 0 60000 65536"/>
                    <a:gd name="T10" fmla="*/ 0 60000 65536"/>
                    <a:gd name="T11" fmla="*/ 0 60000 65536"/>
                    <a:gd name="T12" fmla="*/ 0 w 7"/>
                    <a:gd name="T13" fmla="*/ 0 h 22"/>
                    <a:gd name="T14" fmla="*/ 7 w 7"/>
                    <a:gd name="T15" fmla="*/ 22 h 22"/>
                  </a:gdLst>
                  <a:ahLst/>
                  <a:cxnLst>
                    <a:cxn ang="T8">
                      <a:pos x="T0" y="T1"/>
                    </a:cxn>
                    <a:cxn ang="T9">
                      <a:pos x="T2" y="T3"/>
                    </a:cxn>
                    <a:cxn ang="T10">
                      <a:pos x="T4" y="T5"/>
                    </a:cxn>
                    <a:cxn ang="T11">
                      <a:pos x="T6" y="T7"/>
                    </a:cxn>
                  </a:cxnLst>
                  <a:rect l="T12" t="T13" r="T14" b="T15"/>
                  <a:pathLst>
                    <a:path w="7" h="22">
                      <a:moveTo>
                        <a:pt x="0" y="22"/>
                      </a:moveTo>
                      <a:lnTo>
                        <a:pt x="0" y="0"/>
                      </a:lnTo>
                      <a:cubicBezTo>
                        <a:pt x="4" y="2"/>
                        <a:pt x="7" y="6"/>
                        <a:pt x="7" y="11"/>
                      </a:cubicBezTo>
                      <a:cubicBezTo>
                        <a:pt x="7" y="15"/>
                        <a:pt x="4" y="19"/>
                        <a:pt x="0" y="22"/>
                      </a:cubicBezTo>
                    </a:path>
                  </a:pathLst>
                </a:custGeom>
                <a:gradFill rotWithShape="0">
                  <a:gsLst>
                    <a:gs pos="0">
                      <a:srgbClr val="C3C3C3"/>
                    </a:gs>
                    <a:gs pos="100000">
                      <a:srgbClr val="686868"/>
                    </a:gs>
                  </a:gsLst>
                  <a:lin ang="2700000" scaled="1"/>
                </a:gradFill>
                <a:ln w="9525">
                  <a:noFill/>
                  <a:round/>
                  <a:headEnd/>
                  <a:tailEnd/>
                </a:ln>
              </p:spPr>
              <p:txBody>
                <a:bodyPr/>
                <a:lstStyle/>
                <a:p>
                  <a:endParaRPr lang="zh-CN" altLang="en-US" sz="2000"/>
                </a:p>
              </p:txBody>
            </p:sp>
            <p:sp>
              <p:nvSpPr>
                <p:cNvPr id="88094" name="Freeform 230"/>
                <p:cNvSpPr>
                  <a:spLocks/>
                </p:cNvSpPr>
                <p:nvPr/>
              </p:nvSpPr>
              <p:spPr bwMode="auto">
                <a:xfrm>
                  <a:off x="1616" y="1234"/>
                  <a:ext cx="1109" cy="63"/>
                </a:xfrm>
                <a:custGeom>
                  <a:avLst/>
                  <a:gdLst>
                    <a:gd name="T0" fmla="*/ 0 w 105"/>
                    <a:gd name="T1" fmla="*/ 0 h 6"/>
                    <a:gd name="T2" fmla="*/ 1109 w 105"/>
                    <a:gd name="T3" fmla="*/ 0 h 6"/>
                    <a:gd name="T4" fmla="*/ 1056 w 105"/>
                    <a:gd name="T5" fmla="*/ 63 h 6"/>
                    <a:gd name="T6" fmla="*/ 53 w 105"/>
                    <a:gd name="T7" fmla="*/ 63 h 6"/>
                    <a:gd name="T8" fmla="*/ 0 w 105"/>
                    <a:gd name="T9" fmla="*/ 0 h 6"/>
                    <a:gd name="T10" fmla="*/ 0 60000 65536"/>
                    <a:gd name="T11" fmla="*/ 0 60000 65536"/>
                    <a:gd name="T12" fmla="*/ 0 60000 65536"/>
                    <a:gd name="T13" fmla="*/ 0 60000 65536"/>
                    <a:gd name="T14" fmla="*/ 0 60000 65536"/>
                    <a:gd name="T15" fmla="*/ 0 w 105"/>
                    <a:gd name="T16" fmla="*/ 0 h 6"/>
                    <a:gd name="T17" fmla="*/ 105 w 105"/>
                    <a:gd name="T18" fmla="*/ 6 h 6"/>
                  </a:gdLst>
                  <a:ahLst/>
                  <a:cxnLst>
                    <a:cxn ang="T10">
                      <a:pos x="T0" y="T1"/>
                    </a:cxn>
                    <a:cxn ang="T11">
                      <a:pos x="T2" y="T3"/>
                    </a:cxn>
                    <a:cxn ang="T12">
                      <a:pos x="T4" y="T5"/>
                    </a:cxn>
                    <a:cxn ang="T13">
                      <a:pos x="T6" y="T7"/>
                    </a:cxn>
                    <a:cxn ang="T14">
                      <a:pos x="T8" y="T9"/>
                    </a:cxn>
                  </a:cxnLst>
                  <a:rect l="T15" t="T16" r="T17" b="T18"/>
                  <a:pathLst>
                    <a:path w="105" h="6">
                      <a:moveTo>
                        <a:pt x="0" y="0"/>
                      </a:moveTo>
                      <a:lnTo>
                        <a:pt x="105" y="0"/>
                      </a:lnTo>
                      <a:cubicBezTo>
                        <a:pt x="103" y="2"/>
                        <a:pt x="101" y="4"/>
                        <a:pt x="100" y="6"/>
                      </a:cubicBezTo>
                      <a:lnTo>
                        <a:pt x="5" y="6"/>
                      </a:lnTo>
                      <a:cubicBezTo>
                        <a:pt x="4" y="4"/>
                        <a:pt x="2" y="2"/>
                        <a:pt x="0" y="0"/>
                      </a:cubicBezTo>
                    </a:path>
                  </a:pathLst>
                </a:custGeom>
                <a:gradFill rotWithShape="0">
                  <a:gsLst>
                    <a:gs pos="0">
                      <a:srgbClr val="FFFFFF"/>
                    </a:gs>
                    <a:gs pos="100000">
                      <a:srgbClr val="FFFFFF">
                        <a:alpha val="0"/>
                      </a:srgbClr>
                    </a:gs>
                  </a:gsLst>
                  <a:lin ang="5400000" scaled="1"/>
                </a:gradFill>
                <a:ln w="9525">
                  <a:noFill/>
                  <a:round/>
                  <a:headEnd/>
                  <a:tailEnd/>
                </a:ln>
              </p:spPr>
              <p:txBody>
                <a:bodyPr/>
                <a:lstStyle/>
                <a:p>
                  <a:endParaRPr lang="zh-CN" altLang="en-US" sz="2000"/>
                </a:p>
              </p:txBody>
            </p:sp>
            <p:sp>
              <p:nvSpPr>
                <p:cNvPr id="88095" name="Rectangle 231"/>
                <p:cNvSpPr>
                  <a:spLocks noChangeArrowheads="1"/>
                </p:cNvSpPr>
                <p:nvPr/>
              </p:nvSpPr>
              <p:spPr bwMode="auto">
                <a:xfrm>
                  <a:off x="1606" y="1519"/>
                  <a:ext cx="1119" cy="43"/>
                </a:xfrm>
                <a:prstGeom prst="rect">
                  <a:avLst/>
                </a:prstGeom>
                <a:solidFill>
                  <a:srgbClr val="757575"/>
                </a:solidFill>
                <a:ln w="9525">
                  <a:noFill/>
                  <a:miter lim="800000"/>
                  <a:headEnd/>
                  <a:tailEnd/>
                </a:ln>
              </p:spPr>
              <p:txBody>
                <a:bodyPr/>
                <a:lstStyle/>
                <a:p>
                  <a:pPr algn="ctr" eaLnBrk="0" fontAlgn="ctr" hangingPunct="0">
                    <a:buClr>
                      <a:srgbClr val="FF0000"/>
                    </a:buClr>
                    <a:buSzPct val="70000"/>
                  </a:pPr>
                  <a:endParaRPr lang="zh-CN" altLang="en-US" sz="2000"/>
                </a:p>
              </p:txBody>
            </p:sp>
            <p:sp>
              <p:nvSpPr>
                <p:cNvPr id="88096" name="Freeform 232"/>
                <p:cNvSpPr>
                  <a:spLocks/>
                </p:cNvSpPr>
                <p:nvPr/>
              </p:nvSpPr>
              <p:spPr bwMode="auto">
                <a:xfrm>
                  <a:off x="1606" y="1519"/>
                  <a:ext cx="1129" cy="465"/>
                </a:xfrm>
                <a:custGeom>
                  <a:avLst/>
                  <a:gdLst>
                    <a:gd name="T0" fmla="*/ 0 w 107"/>
                    <a:gd name="T1" fmla="*/ 0 h 44"/>
                    <a:gd name="T2" fmla="*/ 1129 w 107"/>
                    <a:gd name="T3" fmla="*/ 0 h 44"/>
                    <a:gd name="T4" fmla="*/ 1129 w 107"/>
                    <a:gd name="T5" fmla="*/ 285 h 44"/>
                    <a:gd name="T6" fmla="*/ 665 w 107"/>
                    <a:gd name="T7" fmla="*/ 169 h 44"/>
                    <a:gd name="T8" fmla="*/ 0 w 107"/>
                    <a:gd name="T9" fmla="*/ 465 h 44"/>
                    <a:gd name="T10" fmla="*/ 0 w 107"/>
                    <a:gd name="T11" fmla="*/ 0 h 44"/>
                    <a:gd name="T12" fmla="*/ 0 60000 65536"/>
                    <a:gd name="T13" fmla="*/ 0 60000 65536"/>
                    <a:gd name="T14" fmla="*/ 0 60000 65536"/>
                    <a:gd name="T15" fmla="*/ 0 60000 65536"/>
                    <a:gd name="T16" fmla="*/ 0 60000 65536"/>
                    <a:gd name="T17" fmla="*/ 0 60000 65536"/>
                    <a:gd name="T18" fmla="*/ 0 w 107"/>
                    <a:gd name="T19" fmla="*/ 0 h 44"/>
                    <a:gd name="T20" fmla="*/ 107 w 107"/>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107" h="44">
                      <a:moveTo>
                        <a:pt x="0" y="0"/>
                      </a:moveTo>
                      <a:lnTo>
                        <a:pt x="107" y="0"/>
                      </a:lnTo>
                      <a:lnTo>
                        <a:pt x="107" y="27"/>
                      </a:lnTo>
                      <a:cubicBezTo>
                        <a:pt x="94" y="20"/>
                        <a:pt x="79" y="16"/>
                        <a:pt x="63" y="16"/>
                      </a:cubicBezTo>
                      <a:cubicBezTo>
                        <a:pt x="38" y="16"/>
                        <a:pt x="15" y="27"/>
                        <a:pt x="0" y="44"/>
                      </a:cubicBezTo>
                      <a:lnTo>
                        <a:pt x="0" y="0"/>
                      </a:lnTo>
                    </a:path>
                  </a:pathLst>
                </a:custGeom>
                <a:gradFill rotWithShape="1">
                  <a:gsLst>
                    <a:gs pos="0">
                      <a:srgbClr val="FFFFFF">
                        <a:alpha val="67998"/>
                      </a:srgbClr>
                    </a:gs>
                    <a:gs pos="100000">
                      <a:srgbClr val="FFFFFF">
                        <a:alpha val="0"/>
                      </a:srgbClr>
                    </a:gs>
                  </a:gsLst>
                  <a:lin ang="5400000" scaled="1"/>
                </a:gradFill>
                <a:ln w="9525">
                  <a:noFill/>
                  <a:round/>
                  <a:headEnd/>
                  <a:tailEnd/>
                </a:ln>
              </p:spPr>
              <p:txBody>
                <a:bodyPr/>
                <a:lstStyle/>
                <a:p>
                  <a:endParaRPr lang="zh-CN" altLang="en-US" sz="2000"/>
                </a:p>
              </p:txBody>
            </p:sp>
          </p:grpSp>
          <p:sp>
            <p:nvSpPr>
              <p:cNvPr id="88089" name="Rectangle 233"/>
              <p:cNvSpPr>
                <a:spLocks noChangeArrowheads="1"/>
              </p:cNvSpPr>
              <p:nvPr/>
            </p:nvSpPr>
            <p:spPr bwMode="auto">
              <a:xfrm>
                <a:off x="3916" y="3697"/>
                <a:ext cx="1112" cy="224"/>
              </a:xfrm>
              <a:prstGeom prst="rect">
                <a:avLst/>
              </a:prstGeom>
              <a:gradFill rotWithShape="0">
                <a:gsLst>
                  <a:gs pos="0">
                    <a:srgbClr val="CECECE"/>
                  </a:gs>
                  <a:gs pos="100000">
                    <a:srgbClr val="FFFFFF">
                      <a:alpha val="0"/>
                    </a:srgbClr>
                  </a:gs>
                </a:gsLst>
                <a:lin ang="5400000" scaled="1"/>
              </a:gradFill>
              <a:ln w="9525">
                <a:noFill/>
                <a:miter lim="800000"/>
                <a:headEnd/>
                <a:tailEnd/>
              </a:ln>
            </p:spPr>
            <p:txBody>
              <a:bodyPr/>
              <a:lstStyle/>
              <a:p>
                <a:pPr algn="ctr" eaLnBrk="0" fontAlgn="ctr" hangingPunct="0">
                  <a:buClr>
                    <a:srgbClr val="FF0000"/>
                  </a:buClr>
                  <a:buSzPct val="70000"/>
                </a:pPr>
                <a:endParaRPr lang="zh-CN" altLang="en-US" sz="2000"/>
              </a:p>
            </p:txBody>
          </p:sp>
        </p:grpSp>
        <p:sp>
          <p:nvSpPr>
            <p:cNvPr id="88086" name="Text Box 234"/>
            <p:cNvSpPr txBox="1">
              <a:spLocks noChangeArrowheads="1"/>
            </p:cNvSpPr>
            <p:nvPr/>
          </p:nvSpPr>
          <p:spPr bwMode="auto">
            <a:xfrm>
              <a:off x="3697" y="1880"/>
              <a:ext cx="1248" cy="189"/>
            </a:xfrm>
            <a:prstGeom prst="rect">
              <a:avLst/>
            </a:prstGeom>
            <a:noFill/>
            <a:ln w="9525">
              <a:noFill/>
              <a:miter lim="800000"/>
              <a:headEnd/>
              <a:tailEnd/>
            </a:ln>
          </p:spPr>
          <p:txBody>
            <a:bodyPr>
              <a:spAutoFit/>
            </a:bodyPr>
            <a:lstStyle/>
            <a:p>
              <a:pPr algn="ctr"/>
              <a:r>
                <a:rPr lang="zh-CN" altLang="en-US" sz="2000">
                  <a:solidFill>
                    <a:srgbClr val="000000"/>
                  </a:solidFill>
                  <a:latin typeface="Times New Roman" pitchFamily="18" charset="0"/>
                  <a:ea typeface="宋体" charset="-122"/>
                </a:rPr>
                <a:t>输入标题内容</a:t>
              </a:r>
              <a:endParaRPr lang="zh-CN" altLang="en-US" sz="2000">
                <a:solidFill>
                  <a:srgbClr val="A50021"/>
                </a:solidFill>
                <a:latin typeface="Verdana" pitchFamily="34" charset="0"/>
                <a:ea typeface="宋体" charset="-122"/>
              </a:endParaRPr>
            </a:p>
          </p:txBody>
        </p:sp>
        <p:sp>
          <p:nvSpPr>
            <p:cNvPr id="88087" name="TextBox 4"/>
            <p:cNvSpPr txBox="1">
              <a:spLocks noChangeArrowheads="1"/>
            </p:cNvSpPr>
            <p:nvPr/>
          </p:nvSpPr>
          <p:spPr bwMode="auto">
            <a:xfrm>
              <a:off x="3841" y="2169"/>
              <a:ext cx="960" cy="480"/>
            </a:xfrm>
            <a:prstGeom prst="rect">
              <a:avLst/>
            </a:prstGeom>
            <a:noFill/>
            <a:ln w="9525">
              <a:noFill/>
              <a:miter lim="800000"/>
              <a:headEnd/>
              <a:tailEnd/>
            </a:ln>
          </p:spPr>
          <p:txBody>
            <a:bodyPr>
              <a:spAutoFit/>
            </a:bodyPr>
            <a:lstStyle/>
            <a:p>
              <a:pPr>
                <a:lnSpc>
                  <a:spcPct val="150000"/>
                </a:lnSpc>
              </a:pPr>
              <a:r>
                <a:rPr lang="zh-CN" altLang="en-US" sz="2000">
                  <a:solidFill>
                    <a:srgbClr val="000000"/>
                  </a:solidFill>
                  <a:latin typeface="Franklin Gothic Book"/>
                  <a:ea typeface="宋体" charset="-122"/>
                </a:rPr>
                <a:t>请输入相关内容</a:t>
              </a:r>
            </a:p>
            <a:p>
              <a:pPr>
                <a:lnSpc>
                  <a:spcPct val="150000"/>
                </a:lnSpc>
              </a:pPr>
              <a:r>
                <a:rPr lang="zh-CN" altLang="en-US" sz="2000">
                  <a:solidFill>
                    <a:srgbClr val="000000"/>
                  </a:solidFill>
                  <a:latin typeface="Franklin Gothic Book"/>
                  <a:ea typeface="宋体" charset="-122"/>
                </a:rPr>
                <a:t>请输入相关内容</a:t>
              </a:r>
            </a:p>
          </p:txBody>
        </p:sp>
      </p:grpSp>
      <p:grpSp>
        <p:nvGrpSpPr>
          <p:cNvPr id="320748" name="Group 236"/>
          <p:cNvGrpSpPr>
            <a:grpSpLocks/>
          </p:cNvGrpSpPr>
          <p:nvPr/>
        </p:nvGrpSpPr>
        <p:grpSpPr bwMode="auto">
          <a:xfrm>
            <a:off x="1730665" y="3736881"/>
            <a:ext cx="2640785" cy="2391096"/>
            <a:chOff x="817" y="1862"/>
            <a:chExt cx="1248" cy="1129"/>
          </a:xfrm>
        </p:grpSpPr>
        <p:grpSp>
          <p:nvGrpSpPr>
            <p:cNvPr id="88073" name="Group 237"/>
            <p:cNvGrpSpPr>
              <a:grpSpLocks/>
            </p:cNvGrpSpPr>
            <p:nvPr/>
          </p:nvGrpSpPr>
          <p:grpSpPr bwMode="auto">
            <a:xfrm>
              <a:off x="961" y="1862"/>
              <a:ext cx="954" cy="1129"/>
              <a:chOff x="732" y="2584"/>
              <a:chExt cx="1129" cy="1337"/>
            </a:xfrm>
          </p:grpSpPr>
          <p:grpSp>
            <p:nvGrpSpPr>
              <p:cNvPr id="88076" name="Group 238"/>
              <p:cNvGrpSpPr>
                <a:grpSpLocks/>
              </p:cNvGrpSpPr>
              <p:nvPr/>
            </p:nvGrpSpPr>
            <p:grpSpPr bwMode="auto">
              <a:xfrm>
                <a:off x="732" y="2584"/>
                <a:ext cx="1129" cy="1056"/>
                <a:chOff x="1606" y="1213"/>
                <a:chExt cx="1129" cy="1056"/>
              </a:xfrm>
            </p:grpSpPr>
            <p:sp>
              <p:nvSpPr>
                <p:cNvPr id="320751" name="Rectangle 239"/>
                <p:cNvSpPr>
                  <a:spLocks noChangeArrowheads="1"/>
                </p:cNvSpPr>
                <p:nvPr/>
              </p:nvSpPr>
              <p:spPr bwMode="auto">
                <a:xfrm>
                  <a:off x="1606" y="1519"/>
                  <a:ext cx="1120" cy="750"/>
                </a:xfrm>
                <a:prstGeom prst="rect">
                  <a:avLst/>
                </a:prstGeom>
                <a:gradFill rotWithShape="0">
                  <a:gsLst>
                    <a:gs pos="0">
                      <a:srgbClr val="EBEBEB"/>
                    </a:gs>
                    <a:gs pos="100000">
                      <a:srgbClr val="B0B0B0"/>
                    </a:gs>
                  </a:gsLst>
                  <a:lin ang="2700000" scaled="1"/>
                </a:gradFill>
                <a:ln>
                  <a:noFill/>
                </a:ln>
                <a:effectLst>
                  <a:outerShdw dist="53882" dir="2700000" algn="ctr" rotWithShape="0">
                    <a:srgbClr val="5F5F5F"/>
                  </a:outerShdw>
                </a:effectLst>
                <a:extLst/>
              </p:spPr>
              <p:txBody>
                <a:bodyPr/>
                <a:lstStyle/>
                <a:p>
                  <a:pPr algn="ctr" eaLnBrk="0" fontAlgn="ctr" hangingPunct="0">
                    <a:buClr>
                      <a:srgbClr val="FF0000"/>
                    </a:buClr>
                    <a:buSzPct val="70000"/>
                    <a:defRPr/>
                  </a:pPr>
                  <a:endParaRPr lang="zh-CN" altLang="en-US" sz="2000"/>
                </a:p>
              </p:txBody>
            </p:sp>
            <p:sp>
              <p:nvSpPr>
                <p:cNvPr id="320752" name="Rectangle 240"/>
                <p:cNvSpPr>
                  <a:spLocks noChangeArrowheads="1"/>
                </p:cNvSpPr>
                <p:nvPr/>
              </p:nvSpPr>
              <p:spPr bwMode="auto">
                <a:xfrm>
                  <a:off x="1607" y="1213"/>
                  <a:ext cx="1118" cy="264"/>
                </a:xfrm>
                <a:prstGeom prst="rect">
                  <a:avLst/>
                </a:prstGeom>
                <a:gradFill rotWithShape="0">
                  <a:gsLst>
                    <a:gs pos="0">
                      <a:srgbClr val="D7D7D7"/>
                    </a:gs>
                    <a:gs pos="100000">
                      <a:srgbClr val="686868"/>
                    </a:gs>
                  </a:gsLst>
                  <a:lin ang="5400000" scaled="1"/>
                </a:gradFill>
                <a:ln>
                  <a:noFill/>
                </a:ln>
                <a:effectLst>
                  <a:outerShdw dist="28398" dir="3806097" algn="ctr" rotWithShape="0">
                    <a:srgbClr val="333333"/>
                  </a:outerShdw>
                </a:effectLst>
                <a:extLst/>
              </p:spPr>
              <p:txBody>
                <a:bodyPr wrap="none" anchor="ctr"/>
                <a:lstStyle/>
                <a:p>
                  <a:pPr algn="ctr" eaLnBrk="0" fontAlgn="ctr" hangingPunct="0">
                    <a:buClr>
                      <a:srgbClr val="FF0000"/>
                    </a:buClr>
                    <a:buSzPct val="70000"/>
                    <a:defRPr/>
                  </a:pPr>
                  <a:endParaRPr lang="zh-CN" altLang="en-US" sz="2000"/>
                </a:p>
              </p:txBody>
            </p:sp>
            <p:sp>
              <p:nvSpPr>
                <p:cNvPr id="88080" name="Freeform 241"/>
                <p:cNvSpPr>
                  <a:spLocks/>
                </p:cNvSpPr>
                <p:nvPr/>
              </p:nvSpPr>
              <p:spPr bwMode="auto">
                <a:xfrm>
                  <a:off x="2653" y="1234"/>
                  <a:ext cx="73" cy="222"/>
                </a:xfrm>
                <a:custGeom>
                  <a:avLst/>
                  <a:gdLst>
                    <a:gd name="T0" fmla="*/ 73 w 7"/>
                    <a:gd name="T1" fmla="*/ 0 h 21"/>
                    <a:gd name="T2" fmla="*/ 73 w 7"/>
                    <a:gd name="T3" fmla="*/ 222 h 21"/>
                    <a:gd name="T4" fmla="*/ 0 w 7"/>
                    <a:gd name="T5" fmla="*/ 116 h 21"/>
                    <a:gd name="T6" fmla="*/ 73 w 7"/>
                    <a:gd name="T7" fmla="*/ 0 h 21"/>
                    <a:gd name="T8" fmla="*/ 0 60000 65536"/>
                    <a:gd name="T9" fmla="*/ 0 60000 65536"/>
                    <a:gd name="T10" fmla="*/ 0 60000 65536"/>
                    <a:gd name="T11" fmla="*/ 0 60000 65536"/>
                    <a:gd name="T12" fmla="*/ 0 w 7"/>
                    <a:gd name="T13" fmla="*/ 0 h 21"/>
                    <a:gd name="T14" fmla="*/ 7 w 7"/>
                    <a:gd name="T15" fmla="*/ 21 h 21"/>
                  </a:gdLst>
                  <a:ahLst/>
                  <a:cxnLst>
                    <a:cxn ang="T8">
                      <a:pos x="T0" y="T1"/>
                    </a:cxn>
                    <a:cxn ang="T9">
                      <a:pos x="T2" y="T3"/>
                    </a:cxn>
                    <a:cxn ang="T10">
                      <a:pos x="T4" y="T5"/>
                    </a:cxn>
                    <a:cxn ang="T11">
                      <a:pos x="T6" y="T7"/>
                    </a:cxn>
                  </a:cxnLst>
                  <a:rect l="T12" t="T13" r="T14" b="T15"/>
                  <a:pathLst>
                    <a:path w="7" h="21">
                      <a:moveTo>
                        <a:pt x="7" y="0"/>
                      </a:moveTo>
                      <a:lnTo>
                        <a:pt x="7" y="21"/>
                      </a:lnTo>
                      <a:cubicBezTo>
                        <a:pt x="3" y="19"/>
                        <a:pt x="0" y="15"/>
                        <a:pt x="0" y="11"/>
                      </a:cubicBezTo>
                      <a:cubicBezTo>
                        <a:pt x="0" y="6"/>
                        <a:pt x="3" y="3"/>
                        <a:pt x="7" y="0"/>
                      </a:cubicBezTo>
                    </a:path>
                  </a:pathLst>
                </a:custGeom>
                <a:gradFill rotWithShape="0">
                  <a:gsLst>
                    <a:gs pos="0">
                      <a:srgbClr val="C3C3C3"/>
                    </a:gs>
                    <a:gs pos="100000">
                      <a:srgbClr val="686868"/>
                    </a:gs>
                  </a:gsLst>
                  <a:lin ang="5400000" scaled="1"/>
                </a:gradFill>
                <a:ln w="9525">
                  <a:noFill/>
                  <a:round/>
                  <a:headEnd/>
                  <a:tailEnd/>
                </a:ln>
              </p:spPr>
              <p:txBody>
                <a:bodyPr/>
                <a:lstStyle/>
                <a:p>
                  <a:endParaRPr lang="zh-CN" altLang="en-US" sz="2000"/>
                </a:p>
              </p:txBody>
            </p:sp>
            <p:sp>
              <p:nvSpPr>
                <p:cNvPr id="88081" name="Freeform 242"/>
                <p:cNvSpPr>
                  <a:spLocks/>
                </p:cNvSpPr>
                <p:nvPr/>
              </p:nvSpPr>
              <p:spPr bwMode="auto">
                <a:xfrm>
                  <a:off x="1606" y="1234"/>
                  <a:ext cx="74" cy="232"/>
                </a:xfrm>
                <a:custGeom>
                  <a:avLst/>
                  <a:gdLst>
                    <a:gd name="T0" fmla="*/ 0 w 7"/>
                    <a:gd name="T1" fmla="*/ 232 h 22"/>
                    <a:gd name="T2" fmla="*/ 0 w 7"/>
                    <a:gd name="T3" fmla="*/ 0 h 22"/>
                    <a:gd name="T4" fmla="*/ 74 w 7"/>
                    <a:gd name="T5" fmla="*/ 116 h 22"/>
                    <a:gd name="T6" fmla="*/ 0 w 7"/>
                    <a:gd name="T7" fmla="*/ 232 h 22"/>
                    <a:gd name="T8" fmla="*/ 0 60000 65536"/>
                    <a:gd name="T9" fmla="*/ 0 60000 65536"/>
                    <a:gd name="T10" fmla="*/ 0 60000 65536"/>
                    <a:gd name="T11" fmla="*/ 0 60000 65536"/>
                    <a:gd name="T12" fmla="*/ 0 w 7"/>
                    <a:gd name="T13" fmla="*/ 0 h 22"/>
                    <a:gd name="T14" fmla="*/ 7 w 7"/>
                    <a:gd name="T15" fmla="*/ 22 h 22"/>
                  </a:gdLst>
                  <a:ahLst/>
                  <a:cxnLst>
                    <a:cxn ang="T8">
                      <a:pos x="T0" y="T1"/>
                    </a:cxn>
                    <a:cxn ang="T9">
                      <a:pos x="T2" y="T3"/>
                    </a:cxn>
                    <a:cxn ang="T10">
                      <a:pos x="T4" y="T5"/>
                    </a:cxn>
                    <a:cxn ang="T11">
                      <a:pos x="T6" y="T7"/>
                    </a:cxn>
                  </a:cxnLst>
                  <a:rect l="T12" t="T13" r="T14" b="T15"/>
                  <a:pathLst>
                    <a:path w="7" h="22">
                      <a:moveTo>
                        <a:pt x="0" y="22"/>
                      </a:moveTo>
                      <a:lnTo>
                        <a:pt x="0" y="0"/>
                      </a:lnTo>
                      <a:cubicBezTo>
                        <a:pt x="4" y="2"/>
                        <a:pt x="7" y="6"/>
                        <a:pt x="7" y="11"/>
                      </a:cubicBezTo>
                      <a:cubicBezTo>
                        <a:pt x="7" y="15"/>
                        <a:pt x="4" y="19"/>
                        <a:pt x="0" y="22"/>
                      </a:cubicBezTo>
                    </a:path>
                  </a:pathLst>
                </a:custGeom>
                <a:gradFill rotWithShape="0">
                  <a:gsLst>
                    <a:gs pos="0">
                      <a:srgbClr val="C3C3C3"/>
                    </a:gs>
                    <a:gs pos="100000">
                      <a:srgbClr val="686868"/>
                    </a:gs>
                  </a:gsLst>
                  <a:lin ang="2700000" scaled="1"/>
                </a:gradFill>
                <a:ln w="9525">
                  <a:noFill/>
                  <a:round/>
                  <a:headEnd/>
                  <a:tailEnd/>
                </a:ln>
              </p:spPr>
              <p:txBody>
                <a:bodyPr/>
                <a:lstStyle/>
                <a:p>
                  <a:endParaRPr lang="zh-CN" altLang="en-US" sz="2000"/>
                </a:p>
              </p:txBody>
            </p:sp>
            <p:sp>
              <p:nvSpPr>
                <p:cNvPr id="88082" name="Freeform 243"/>
                <p:cNvSpPr>
                  <a:spLocks/>
                </p:cNvSpPr>
                <p:nvPr/>
              </p:nvSpPr>
              <p:spPr bwMode="auto">
                <a:xfrm>
                  <a:off x="1616" y="1234"/>
                  <a:ext cx="1109" cy="63"/>
                </a:xfrm>
                <a:custGeom>
                  <a:avLst/>
                  <a:gdLst>
                    <a:gd name="T0" fmla="*/ 0 w 105"/>
                    <a:gd name="T1" fmla="*/ 0 h 6"/>
                    <a:gd name="T2" fmla="*/ 1109 w 105"/>
                    <a:gd name="T3" fmla="*/ 0 h 6"/>
                    <a:gd name="T4" fmla="*/ 1056 w 105"/>
                    <a:gd name="T5" fmla="*/ 63 h 6"/>
                    <a:gd name="T6" fmla="*/ 53 w 105"/>
                    <a:gd name="T7" fmla="*/ 63 h 6"/>
                    <a:gd name="T8" fmla="*/ 0 w 105"/>
                    <a:gd name="T9" fmla="*/ 0 h 6"/>
                    <a:gd name="T10" fmla="*/ 0 60000 65536"/>
                    <a:gd name="T11" fmla="*/ 0 60000 65536"/>
                    <a:gd name="T12" fmla="*/ 0 60000 65536"/>
                    <a:gd name="T13" fmla="*/ 0 60000 65536"/>
                    <a:gd name="T14" fmla="*/ 0 60000 65536"/>
                    <a:gd name="T15" fmla="*/ 0 w 105"/>
                    <a:gd name="T16" fmla="*/ 0 h 6"/>
                    <a:gd name="T17" fmla="*/ 105 w 105"/>
                    <a:gd name="T18" fmla="*/ 6 h 6"/>
                  </a:gdLst>
                  <a:ahLst/>
                  <a:cxnLst>
                    <a:cxn ang="T10">
                      <a:pos x="T0" y="T1"/>
                    </a:cxn>
                    <a:cxn ang="T11">
                      <a:pos x="T2" y="T3"/>
                    </a:cxn>
                    <a:cxn ang="T12">
                      <a:pos x="T4" y="T5"/>
                    </a:cxn>
                    <a:cxn ang="T13">
                      <a:pos x="T6" y="T7"/>
                    </a:cxn>
                    <a:cxn ang="T14">
                      <a:pos x="T8" y="T9"/>
                    </a:cxn>
                  </a:cxnLst>
                  <a:rect l="T15" t="T16" r="T17" b="T18"/>
                  <a:pathLst>
                    <a:path w="105" h="6">
                      <a:moveTo>
                        <a:pt x="0" y="0"/>
                      </a:moveTo>
                      <a:lnTo>
                        <a:pt x="105" y="0"/>
                      </a:lnTo>
                      <a:cubicBezTo>
                        <a:pt x="103" y="2"/>
                        <a:pt x="101" y="4"/>
                        <a:pt x="100" y="6"/>
                      </a:cubicBezTo>
                      <a:lnTo>
                        <a:pt x="5" y="6"/>
                      </a:lnTo>
                      <a:cubicBezTo>
                        <a:pt x="4" y="4"/>
                        <a:pt x="2" y="2"/>
                        <a:pt x="0" y="0"/>
                      </a:cubicBezTo>
                    </a:path>
                  </a:pathLst>
                </a:custGeom>
                <a:gradFill rotWithShape="0">
                  <a:gsLst>
                    <a:gs pos="0">
                      <a:srgbClr val="FFFFFF"/>
                    </a:gs>
                    <a:gs pos="100000">
                      <a:srgbClr val="FFFFFF">
                        <a:alpha val="0"/>
                      </a:srgbClr>
                    </a:gs>
                  </a:gsLst>
                  <a:lin ang="5400000" scaled="1"/>
                </a:gradFill>
                <a:ln w="9525">
                  <a:noFill/>
                  <a:round/>
                  <a:headEnd/>
                  <a:tailEnd/>
                </a:ln>
              </p:spPr>
              <p:txBody>
                <a:bodyPr/>
                <a:lstStyle/>
                <a:p>
                  <a:endParaRPr lang="zh-CN" altLang="en-US" sz="2000"/>
                </a:p>
              </p:txBody>
            </p:sp>
            <p:sp>
              <p:nvSpPr>
                <p:cNvPr id="88083" name="Rectangle 244"/>
                <p:cNvSpPr>
                  <a:spLocks noChangeArrowheads="1"/>
                </p:cNvSpPr>
                <p:nvPr/>
              </p:nvSpPr>
              <p:spPr bwMode="auto">
                <a:xfrm>
                  <a:off x="1606" y="1519"/>
                  <a:ext cx="1119" cy="43"/>
                </a:xfrm>
                <a:prstGeom prst="rect">
                  <a:avLst/>
                </a:prstGeom>
                <a:solidFill>
                  <a:srgbClr val="757575"/>
                </a:solidFill>
                <a:ln w="9525">
                  <a:noFill/>
                  <a:miter lim="800000"/>
                  <a:headEnd/>
                  <a:tailEnd/>
                </a:ln>
              </p:spPr>
              <p:txBody>
                <a:bodyPr/>
                <a:lstStyle/>
                <a:p>
                  <a:pPr algn="ctr" eaLnBrk="0" fontAlgn="ctr" hangingPunct="0">
                    <a:buClr>
                      <a:srgbClr val="FF0000"/>
                    </a:buClr>
                    <a:buSzPct val="70000"/>
                  </a:pPr>
                  <a:endParaRPr lang="zh-CN" altLang="en-US" sz="2000"/>
                </a:p>
              </p:txBody>
            </p:sp>
            <p:sp>
              <p:nvSpPr>
                <p:cNvPr id="88084" name="Freeform 245"/>
                <p:cNvSpPr>
                  <a:spLocks/>
                </p:cNvSpPr>
                <p:nvPr/>
              </p:nvSpPr>
              <p:spPr bwMode="auto">
                <a:xfrm>
                  <a:off x="1606" y="1519"/>
                  <a:ext cx="1129" cy="465"/>
                </a:xfrm>
                <a:custGeom>
                  <a:avLst/>
                  <a:gdLst>
                    <a:gd name="T0" fmla="*/ 0 w 107"/>
                    <a:gd name="T1" fmla="*/ 0 h 44"/>
                    <a:gd name="T2" fmla="*/ 1129 w 107"/>
                    <a:gd name="T3" fmla="*/ 0 h 44"/>
                    <a:gd name="T4" fmla="*/ 1129 w 107"/>
                    <a:gd name="T5" fmla="*/ 285 h 44"/>
                    <a:gd name="T6" fmla="*/ 665 w 107"/>
                    <a:gd name="T7" fmla="*/ 169 h 44"/>
                    <a:gd name="T8" fmla="*/ 0 w 107"/>
                    <a:gd name="T9" fmla="*/ 465 h 44"/>
                    <a:gd name="T10" fmla="*/ 0 w 107"/>
                    <a:gd name="T11" fmla="*/ 0 h 44"/>
                    <a:gd name="T12" fmla="*/ 0 60000 65536"/>
                    <a:gd name="T13" fmla="*/ 0 60000 65536"/>
                    <a:gd name="T14" fmla="*/ 0 60000 65536"/>
                    <a:gd name="T15" fmla="*/ 0 60000 65536"/>
                    <a:gd name="T16" fmla="*/ 0 60000 65536"/>
                    <a:gd name="T17" fmla="*/ 0 60000 65536"/>
                    <a:gd name="T18" fmla="*/ 0 w 107"/>
                    <a:gd name="T19" fmla="*/ 0 h 44"/>
                    <a:gd name="T20" fmla="*/ 107 w 107"/>
                    <a:gd name="T21" fmla="*/ 44 h 44"/>
                  </a:gdLst>
                  <a:ahLst/>
                  <a:cxnLst>
                    <a:cxn ang="T12">
                      <a:pos x="T0" y="T1"/>
                    </a:cxn>
                    <a:cxn ang="T13">
                      <a:pos x="T2" y="T3"/>
                    </a:cxn>
                    <a:cxn ang="T14">
                      <a:pos x="T4" y="T5"/>
                    </a:cxn>
                    <a:cxn ang="T15">
                      <a:pos x="T6" y="T7"/>
                    </a:cxn>
                    <a:cxn ang="T16">
                      <a:pos x="T8" y="T9"/>
                    </a:cxn>
                    <a:cxn ang="T17">
                      <a:pos x="T10" y="T11"/>
                    </a:cxn>
                  </a:cxnLst>
                  <a:rect l="T18" t="T19" r="T20" b="T21"/>
                  <a:pathLst>
                    <a:path w="107" h="44">
                      <a:moveTo>
                        <a:pt x="0" y="0"/>
                      </a:moveTo>
                      <a:lnTo>
                        <a:pt x="107" y="0"/>
                      </a:lnTo>
                      <a:lnTo>
                        <a:pt x="107" y="27"/>
                      </a:lnTo>
                      <a:cubicBezTo>
                        <a:pt x="94" y="20"/>
                        <a:pt x="79" y="16"/>
                        <a:pt x="63" y="16"/>
                      </a:cubicBezTo>
                      <a:cubicBezTo>
                        <a:pt x="38" y="16"/>
                        <a:pt x="15" y="27"/>
                        <a:pt x="0" y="44"/>
                      </a:cubicBezTo>
                      <a:lnTo>
                        <a:pt x="0" y="0"/>
                      </a:lnTo>
                    </a:path>
                  </a:pathLst>
                </a:custGeom>
                <a:gradFill rotWithShape="1">
                  <a:gsLst>
                    <a:gs pos="0">
                      <a:srgbClr val="FFFFFF">
                        <a:alpha val="67998"/>
                      </a:srgbClr>
                    </a:gs>
                    <a:gs pos="100000">
                      <a:srgbClr val="FFFFFF">
                        <a:alpha val="0"/>
                      </a:srgbClr>
                    </a:gs>
                  </a:gsLst>
                  <a:lin ang="5400000" scaled="1"/>
                </a:gradFill>
                <a:ln w="9525">
                  <a:noFill/>
                  <a:round/>
                  <a:headEnd/>
                  <a:tailEnd/>
                </a:ln>
              </p:spPr>
              <p:txBody>
                <a:bodyPr/>
                <a:lstStyle/>
                <a:p>
                  <a:endParaRPr lang="zh-CN" altLang="en-US" sz="2000"/>
                </a:p>
              </p:txBody>
            </p:sp>
          </p:grpSp>
          <p:sp>
            <p:nvSpPr>
              <p:cNvPr id="88077" name="Rectangle 246"/>
              <p:cNvSpPr>
                <a:spLocks noChangeArrowheads="1"/>
              </p:cNvSpPr>
              <p:nvPr/>
            </p:nvSpPr>
            <p:spPr bwMode="auto">
              <a:xfrm>
                <a:off x="748" y="3697"/>
                <a:ext cx="1112" cy="224"/>
              </a:xfrm>
              <a:prstGeom prst="rect">
                <a:avLst/>
              </a:prstGeom>
              <a:gradFill rotWithShape="0">
                <a:gsLst>
                  <a:gs pos="0">
                    <a:srgbClr val="CECECE"/>
                  </a:gs>
                  <a:gs pos="100000">
                    <a:srgbClr val="FFFFFF">
                      <a:alpha val="0"/>
                    </a:srgbClr>
                  </a:gs>
                </a:gsLst>
                <a:lin ang="5400000" scaled="1"/>
              </a:gradFill>
              <a:ln w="9525">
                <a:noFill/>
                <a:miter lim="800000"/>
                <a:headEnd/>
                <a:tailEnd/>
              </a:ln>
            </p:spPr>
            <p:txBody>
              <a:bodyPr/>
              <a:lstStyle/>
              <a:p>
                <a:pPr algn="ctr" eaLnBrk="0" fontAlgn="ctr" hangingPunct="0">
                  <a:buClr>
                    <a:srgbClr val="FF0000"/>
                  </a:buClr>
                  <a:buSzPct val="70000"/>
                </a:pPr>
                <a:endParaRPr lang="zh-CN" altLang="en-US" sz="2000"/>
              </a:p>
            </p:txBody>
          </p:sp>
        </p:grpSp>
        <p:sp>
          <p:nvSpPr>
            <p:cNvPr id="88074" name="Text Box 247"/>
            <p:cNvSpPr txBox="1">
              <a:spLocks noChangeArrowheads="1"/>
            </p:cNvSpPr>
            <p:nvPr/>
          </p:nvSpPr>
          <p:spPr bwMode="auto">
            <a:xfrm>
              <a:off x="817" y="1880"/>
              <a:ext cx="1248" cy="189"/>
            </a:xfrm>
            <a:prstGeom prst="rect">
              <a:avLst/>
            </a:prstGeom>
            <a:noFill/>
            <a:ln w="9525">
              <a:noFill/>
              <a:miter lim="800000"/>
              <a:headEnd/>
              <a:tailEnd/>
            </a:ln>
          </p:spPr>
          <p:txBody>
            <a:bodyPr>
              <a:spAutoFit/>
            </a:bodyPr>
            <a:lstStyle/>
            <a:p>
              <a:pPr algn="ctr"/>
              <a:r>
                <a:rPr lang="zh-CN" altLang="en-US" sz="2000">
                  <a:solidFill>
                    <a:srgbClr val="000000"/>
                  </a:solidFill>
                  <a:latin typeface="Times New Roman" pitchFamily="18" charset="0"/>
                  <a:ea typeface="宋体" charset="-122"/>
                </a:rPr>
                <a:t>输入标题内容</a:t>
              </a:r>
              <a:endParaRPr lang="zh-CN" altLang="en-US" sz="2000">
                <a:solidFill>
                  <a:srgbClr val="A50021"/>
                </a:solidFill>
                <a:latin typeface="Verdana" pitchFamily="34" charset="0"/>
                <a:ea typeface="宋体" charset="-122"/>
              </a:endParaRPr>
            </a:p>
          </p:txBody>
        </p:sp>
        <p:sp>
          <p:nvSpPr>
            <p:cNvPr id="88075" name="TextBox 4"/>
            <p:cNvSpPr txBox="1">
              <a:spLocks noChangeArrowheads="1"/>
            </p:cNvSpPr>
            <p:nvPr/>
          </p:nvSpPr>
          <p:spPr bwMode="auto">
            <a:xfrm>
              <a:off x="961" y="2169"/>
              <a:ext cx="960" cy="480"/>
            </a:xfrm>
            <a:prstGeom prst="rect">
              <a:avLst/>
            </a:prstGeom>
            <a:noFill/>
            <a:ln w="9525">
              <a:noFill/>
              <a:miter lim="800000"/>
              <a:headEnd/>
              <a:tailEnd/>
            </a:ln>
          </p:spPr>
          <p:txBody>
            <a:bodyPr>
              <a:spAutoFit/>
            </a:bodyPr>
            <a:lstStyle/>
            <a:p>
              <a:pPr>
                <a:lnSpc>
                  <a:spcPct val="150000"/>
                </a:lnSpc>
              </a:pPr>
              <a:r>
                <a:rPr lang="zh-CN" altLang="en-US" sz="2000">
                  <a:solidFill>
                    <a:srgbClr val="000000"/>
                  </a:solidFill>
                  <a:latin typeface="Franklin Gothic Book"/>
                  <a:ea typeface="宋体" charset="-122"/>
                </a:rPr>
                <a:t>请输入相关内容</a:t>
              </a:r>
            </a:p>
            <a:p>
              <a:pPr>
                <a:lnSpc>
                  <a:spcPct val="150000"/>
                </a:lnSpc>
              </a:pPr>
              <a:r>
                <a:rPr lang="zh-CN" altLang="en-US" sz="2000">
                  <a:solidFill>
                    <a:srgbClr val="000000"/>
                  </a:solidFill>
                  <a:latin typeface="Franklin Gothic Book"/>
                  <a:ea typeface="宋体" charset="-122"/>
                </a:rPr>
                <a:t>请输入相关内容</a:t>
              </a:r>
            </a:p>
          </p:txBody>
        </p:sp>
      </p:grpSp>
    </p:spTree>
    <p:extLst>
      <p:ext uri="{BB962C8B-B14F-4D97-AF65-F5344CB8AC3E}">
        <p14:creationId xmlns:p14="http://schemas.microsoft.com/office/powerpoint/2010/main" val="131514585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20724"/>
                                        </p:tgtEl>
                                        <p:attrNameLst>
                                          <p:attrName>style.visibility</p:attrName>
                                        </p:attrNameLst>
                                      </p:cBhvr>
                                      <p:to>
                                        <p:strVal val="visible"/>
                                      </p:to>
                                    </p:set>
                                    <p:anim calcmode="lin" valueType="num">
                                      <p:cBhvr>
                                        <p:cTn id="7" dur="500" fill="hold"/>
                                        <p:tgtEl>
                                          <p:spTgt spid="320724"/>
                                        </p:tgtEl>
                                        <p:attrNameLst>
                                          <p:attrName>ppt_w</p:attrName>
                                        </p:attrNameLst>
                                      </p:cBhvr>
                                      <p:tavLst>
                                        <p:tav tm="0">
                                          <p:val>
                                            <p:fltVal val="0"/>
                                          </p:val>
                                        </p:tav>
                                        <p:tav tm="100000">
                                          <p:val>
                                            <p:strVal val="#ppt_w"/>
                                          </p:val>
                                        </p:tav>
                                      </p:tavLst>
                                    </p:anim>
                                    <p:anim calcmode="lin" valueType="num">
                                      <p:cBhvr>
                                        <p:cTn id="8" dur="500" fill="hold"/>
                                        <p:tgtEl>
                                          <p:spTgt spid="320724"/>
                                        </p:tgtEl>
                                        <p:attrNameLst>
                                          <p:attrName>ppt_h</p:attrName>
                                        </p:attrNameLst>
                                      </p:cBhvr>
                                      <p:tavLst>
                                        <p:tav tm="0">
                                          <p:val>
                                            <p:fltVal val="0"/>
                                          </p:val>
                                        </p:tav>
                                        <p:tav tm="100000">
                                          <p:val>
                                            <p:strVal val="#ppt_h"/>
                                          </p:val>
                                        </p:tav>
                                      </p:tavLst>
                                    </p:anim>
                                    <p:anim calcmode="lin" valueType="num">
                                      <p:cBhvr>
                                        <p:cTn id="9" dur="500" fill="hold"/>
                                        <p:tgtEl>
                                          <p:spTgt spid="320724"/>
                                        </p:tgtEl>
                                        <p:attrNameLst>
                                          <p:attrName>style.rotation</p:attrName>
                                        </p:attrNameLst>
                                      </p:cBhvr>
                                      <p:tavLst>
                                        <p:tav tm="0">
                                          <p:val>
                                            <p:fltVal val="360"/>
                                          </p:val>
                                        </p:tav>
                                        <p:tav tm="100000">
                                          <p:val>
                                            <p:fltVal val="0"/>
                                          </p:val>
                                        </p:tav>
                                      </p:tavLst>
                                    </p:anim>
                                    <p:animEffect transition="in" filter="fade">
                                      <p:cBhvr>
                                        <p:cTn id="10" dur="500"/>
                                        <p:tgtEl>
                                          <p:spTgt spid="320724"/>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320735"/>
                                        </p:tgtEl>
                                        <p:attrNameLst>
                                          <p:attrName>style.visibility</p:attrName>
                                        </p:attrNameLst>
                                      </p:cBhvr>
                                      <p:to>
                                        <p:strVal val="visible"/>
                                      </p:to>
                                    </p:set>
                                    <p:anim calcmode="lin" valueType="num">
                                      <p:cBhvr>
                                        <p:cTn id="13" dur="500" fill="hold"/>
                                        <p:tgtEl>
                                          <p:spTgt spid="320735"/>
                                        </p:tgtEl>
                                        <p:attrNameLst>
                                          <p:attrName>ppt_w</p:attrName>
                                        </p:attrNameLst>
                                      </p:cBhvr>
                                      <p:tavLst>
                                        <p:tav tm="0">
                                          <p:val>
                                            <p:fltVal val="0"/>
                                          </p:val>
                                        </p:tav>
                                        <p:tav tm="100000">
                                          <p:val>
                                            <p:strVal val="#ppt_w"/>
                                          </p:val>
                                        </p:tav>
                                      </p:tavLst>
                                    </p:anim>
                                    <p:anim calcmode="lin" valueType="num">
                                      <p:cBhvr>
                                        <p:cTn id="14" dur="500" fill="hold"/>
                                        <p:tgtEl>
                                          <p:spTgt spid="320735"/>
                                        </p:tgtEl>
                                        <p:attrNameLst>
                                          <p:attrName>ppt_h</p:attrName>
                                        </p:attrNameLst>
                                      </p:cBhvr>
                                      <p:tavLst>
                                        <p:tav tm="0">
                                          <p:val>
                                            <p:fltVal val="0"/>
                                          </p:val>
                                        </p:tav>
                                        <p:tav tm="100000">
                                          <p:val>
                                            <p:strVal val="#ppt_h"/>
                                          </p:val>
                                        </p:tav>
                                      </p:tavLst>
                                    </p:anim>
                                    <p:anim calcmode="lin" valueType="num">
                                      <p:cBhvr>
                                        <p:cTn id="15" dur="500" fill="hold"/>
                                        <p:tgtEl>
                                          <p:spTgt spid="320735"/>
                                        </p:tgtEl>
                                        <p:attrNameLst>
                                          <p:attrName>style.rotation</p:attrName>
                                        </p:attrNameLst>
                                      </p:cBhvr>
                                      <p:tavLst>
                                        <p:tav tm="0">
                                          <p:val>
                                            <p:fltVal val="360"/>
                                          </p:val>
                                        </p:tav>
                                        <p:tav tm="100000">
                                          <p:val>
                                            <p:fltVal val="0"/>
                                          </p:val>
                                        </p:tav>
                                      </p:tavLst>
                                    </p:anim>
                                    <p:animEffect transition="in" filter="fade">
                                      <p:cBhvr>
                                        <p:cTn id="16" dur="500"/>
                                        <p:tgtEl>
                                          <p:spTgt spid="320735"/>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320748"/>
                                        </p:tgtEl>
                                        <p:attrNameLst>
                                          <p:attrName>style.visibility</p:attrName>
                                        </p:attrNameLst>
                                      </p:cBhvr>
                                      <p:to>
                                        <p:strVal val="visible"/>
                                      </p:to>
                                    </p:set>
                                    <p:anim calcmode="lin" valueType="num">
                                      <p:cBhvr>
                                        <p:cTn id="19" dur="500" fill="hold"/>
                                        <p:tgtEl>
                                          <p:spTgt spid="320748"/>
                                        </p:tgtEl>
                                        <p:attrNameLst>
                                          <p:attrName>ppt_w</p:attrName>
                                        </p:attrNameLst>
                                      </p:cBhvr>
                                      <p:tavLst>
                                        <p:tav tm="0">
                                          <p:val>
                                            <p:fltVal val="0"/>
                                          </p:val>
                                        </p:tav>
                                        <p:tav tm="100000">
                                          <p:val>
                                            <p:strVal val="#ppt_w"/>
                                          </p:val>
                                        </p:tav>
                                      </p:tavLst>
                                    </p:anim>
                                    <p:anim calcmode="lin" valueType="num">
                                      <p:cBhvr>
                                        <p:cTn id="20" dur="500" fill="hold"/>
                                        <p:tgtEl>
                                          <p:spTgt spid="320748"/>
                                        </p:tgtEl>
                                        <p:attrNameLst>
                                          <p:attrName>ppt_h</p:attrName>
                                        </p:attrNameLst>
                                      </p:cBhvr>
                                      <p:tavLst>
                                        <p:tav tm="0">
                                          <p:val>
                                            <p:fltVal val="0"/>
                                          </p:val>
                                        </p:tav>
                                        <p:tav tm="100000">
                                          <p:val>
                                            <p:strVal val="#ppt_h"/>
                                          </p:val>
                                        </p:tav>
                                      </p:tavLst>
                                    </p:anim>
                                    <p:anim calcmode="lin" valueType="num">
                                      <p:cBhvr>
                                        <p:cTn id="21" dur="500" fill="hold"/>
                                        <p:tgtEl>
                                          <p:spTgt spid="320748"/>
                                        </p:tgtEl>
                                        <p:attrNameLst>
                                          <p:attrName>style.rotation</p:attrName>
                                        </p:attrNameLst>
                                      </p:cBhvr>
                                      <p:tavLst>
                                        <p:tav tm="0">
                                          <p:val>
                                            <p:fltVal val="360"/>
                                          </p:val>
                                        </p:tav>
                                        <p:tav tm="100000">
                                          <p:val>
                                            <p:fltVal val="0"/>
                                          </p:val>
                                        </p:tav>
                                      </p:tavLst>
                                    </p:anim>
                                    <p:animEffect transition="in" filter="fade">
                                      <p:cBhvr>
                                        <p:cTn id="22" dur="500"/>
                                        <p:tgtEl>
                                          <p:spTgt spid="320748"/>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320713"/>
                                        </p:tgtEl>
                                        <p:attrNameLst>
                                          <p:attrName>style.visibility</p:attrName>
                                        </p:attrNameLst>
                                      </p:cBhvr>
                                      <p:to>
                                        <p:strVal val="visible"/>
                                      </p:to>
                                    </p:set>
                                    <p:anim calcmode="lin" valueType="num">
                                      <p:cBhvr>
                                        <p:cTn id="25" dur="500" fill="hold"/>
                                        <p:tgtEl>
                                          <p:spTgt spid="320713"/>
                                        </p:tgtEl>
                                        <p:attrNameLst>
                                          <p:attrName>ppt_w</p:attrName>
                                        </p:attrNameLst>
                                      </p:cBhvr>
                                      <p:tavLst>
                                        <p:tav tm="0">
                                          <p:val>
                                            <p:fltVal val="0"/>
                                          </p:val>
                                        </p:tav>
                                        <p:tav tm="100000">
                                          <p:val>
                                            <p:strVal val="#ppt_w"/>
                                          </p:val>
                                        </p:tav>
                                      </p:tavLst>
                                    </p:anim>
                                    <p:anim calcmode="lin" valueType="num">
                                      <p:cBhvr>
                                        <p:cTn id="26" dur="500" fill="hold"/>
                                        <p:tgtEl>
                                          <p:spTgt spid="320713"/>
                                        </p:tgtEl>
                                        <p:attrNameLst>
                                          <p:attrName>ppt_h</p:attrName>
                                        </p:attrNameLst>
                                      </p:cBhvr>
                                      <p:tavLst>
                                        <p:tav tm="0">
                                          <p:val>
                                            <p:fltVal val="0"/>
                                          </p:val>
                                        </p:tav>
                                        <p:tav tm="100000">
                                          <p:val>
                                            <p:strVal val="#ppt_h"/>
                                          </p:val>
                                        </p:tav>
                                      </p:tavLst>
                                    </p:anim>
                                    <p:anim calcmode="lin" valueType="num">
                                      <p:cBhvr>
                                        <p:cTn id="27" dur="500" fill="hold"/>
                                        <p:tgtEl>
                                          <p:spTgt spid="320713"/>
                                        </p:tgtEl>
                                        <p:attrNameLst>
                                          <p:attrName>style.rotation</p:attrName>
                                        </p:attrNameLst>
                                      </p:cBhvr>
                                      <p:tavLst>
                                        <p:tav tm="0">
                                          <p:val>
                                            <p:fltVal val="360"/>
                                          </p:val>
                                        </p:tav>
                                        <p:tav tm="100000">
                                          <p:val>
                                            <p:fltVal val="0"/>
                                          </p:val>
                                        </p:tav>
                                      </p:tavLst>
                                    </p:anim>
                                    <p:animEffect transition="in" filter="fade">
                                      <p:cBhvr>
                                        <p:cTn id="28" dur="500"/>
                                        <p:tgtEl>
                                          <p:spTgt spid="320713"/>
                                        </p:tgtEl>
                                      </p:cBhvr>
                                    </p:animEffect>
                                  </p:childTnLst>
                                </p:cTn>
                              </p:par>
                            </p:childTnLst>
                          </p:cTn>
                        </p:par>
                        <p:par>
                          <p:cTn id="29" fill="hold" nodeType="afterGroup">
                            <p:stCondLst>
                              <p:cond delay="500"/>
                            </p:stCondLst>
                            <p:childTnLst>
                              <p:par>
                                <p:cTn id="30" presetID="50" presetClass="entr" presetSubtype="0" decel="100000" fill="hold" nodeType="afterEffect">
                                  <p:stCondLst>
                                    <p:cond delay="0"/>
                                  </p:stCondLst>
                                  <p:childTnLst>
                                    <p:set>
                                      <p:cBhvr>
                                        <p:cTn id="31" dur="1" fill="hold">
                                          <p:stCondLst>
                                            <p:cond delay="0"/>
                                          </p:stCondLst>
                                        </p:cTn>
                                        <p:tgtEl>
                                          <p:spTgt spid="320707"/>
                                        </p:tgtEl>
                                        <p:attrNameLst>
                                          <p:attrName>style.visibility</p:attrName>
                                        </p:attrNameLst>
                                      </p:cBhvr>
                                      <p:to>
                                        <p:strVal val="visible"/>
                                      </p:to>
                                    </p:set>
                                    <p:anim calcmode="lin" valueType="num">
                                      <p:cBhvr>
                                        <p:cTn id="32" dur="1000" fill="hold"/>
                                        <p:tgtEl>
                                          <p:spTgt spid="320707"/>
                                        </p:tgtEl>
                                        <p:attrNameLst>
                                          <p:attrName>ppt_w</p:attrName>
                                        </p:attrNameLst>
                                      </p:cBhvr>
                                      <p:tavLst>
                                        <p:tav tm="0">
                                          <p:val>
                                            <p:strVal val="#ppt_w+.3"/>
                                          </p:val>
                                        </p:tav>
                                        <p:tav tm="100000">
                                          <p:val>
                                            <p:strVal val="#ppt_w"/>
                                          </p:val>
                                        </p:tav>
                                      </p:tavLst>
                                    </p:anim>
                                    <p:anim calcmode="lin" valueType="num">
                                      <p:cBhvr>
                                        <p:cTn id="33" dur="1000" fill="hold"/>
                                        <p:tgtEl>
                                          <p:spTgt spid="320707"/>
                                        </p:tgtEl>
                                        <p:attrNameLst>
                                          <p:attrName>ppt_h</p:attrName>
                                        </p:attrNameLst>
                                      </p:cBhvr>
                                      <p:tavLst>
                                        <p:tav tm="0">
                                          <p:val>
                                            <p:strVal val="#ppt_h"/>
                                          </p:val>
                                        </p:tav>
                                        <p:tav tm="100000">
                                          <p:val>
                                            <p:strVal val="#ppt_h"/>
                                          </p:val>
                                        </p:tav>
                                      </p:tavLst>
                                    </p:anim>
                                    <p:animEffect transition="in" filter="fade">
                                      <p:cBhvr>
                                        <p:cTn id="34" dur="1000"/>
                                        <p:tgtEl>
                                          <p:spTgt spid="320707"/>
                                        </p:tgtEl>
                                      </p:cBhvr>
                                    </p:animEffect>
                                  </p:childTnLst>
                                </p:cTn>
                              </p:par>
                            </p:childTnLst>
                          </p:cTn>
                        </p:par>
                        <p:par>
                          <p:cTn id="35" fill="hold" nodeType="afterGroup">
                            <p:stCondLst>
                              <p:cond delay="1500"/>
                            </p:stCondLst>
                            <p:childTnLst>
                              <p:par>
                                <p:cTn id="36" presetID="42" presetClass="entr" presetSubtype="0" fill="hold" nodeType="afterEffect">
                                  <p:stCondLst>
                                    <p:cond delay="0"/>
                                  </p:stCondLst>
                                  <p:childTnLst>
                                    <p:set>
                                      <p:cBhvr>
                                        <p:cTn id="37" dur="1" fill="hold">
                                          <p:stCondLst>
                                            <p:cond delay="0"/>
                                          </p:stCondLst>
                                        </p:cTn>
                                        <p:tgtEl>
                                          <p:spTgt spid="320698"/>
                                        </p:tgtEl>
                                        <p:attrNameLst>
                                          <p:attrName>style.visibility</p:attrName>
                                        </p:attrNameLst>
                                      </p:cBhvr>
                                      <p:to>
                                        <p:strVal val="visible"/>
                                      </p:to>
                                    </p:set>
                                    <p:animEffect transition="in" filter="fade">
                                      <p:cBhvr>
                                        <p:cTn id="38" dur="1000"/>
                                        <p:tgtEl>
                                          <p:spTgt spid="320698"/>
                                        </p:tgtEl>
                                      </p:cBhvr>
                                    </p:animEffect>
                                    <p:anim calcmode="lin" valueType="num">
                                      <p:cBhvr>
                                        <p:cTn id="39" dur="1000" fill="hold"/>
                                        <p:tgtEl>
                                          <p:spTgt spid="320698"/>
                                        </p:tgtEl>
                                        <p:attrNameLst>
                                          <p:attrName>ppt_x</p:attrName>
                                        </p:attrNameLst>
                                      </p:cBhvr>
                                      <p:tavLst>
                                        <p:tav tm="0">
                                          <p:val>
                                            <p:strVal val="#ppt_x"/>
                                          </p:val>
                                        </p:tav>
                                        <p:tav tm="100000">
                                          <p:val>
                                            <p:strVal val="#ppt_x"/>
                                          </p:val>
                                        </p:tav>
                                      </p:tavLst>
                                    </p:anim>
                                    <p:anim calcmode="lin" valueType="num">
                                      <p:cBhvr>
                                        <p:cTn id="40" dur="1000" fill="hold"/>
                                        <p:tgtEl>
                                          <p:spTgt spid="320698"/>
                                        </p:tgtEl>
                                        <p:attrNameLst>
                                          <p:attrName>ppt_y</p:attrName>
                                        </p:attrNameLst>
                                      </p:cBhvr>
                                      <p:tavLst>
                                        <p:tav tm="0">
                                          <p:val>
                                            <p:strVal val="#ppt_y+.1"/>
                                          </p:val>
                                        </p:tav>
                                        <p:tav tm="100000">
                                          <p:val>
                                            <p:strVal val="#ppt_y"/>
                                          </p:val>
                                        </p:tav>
                                      </p:tavLst>
                                    </p:anim>
                                  </p:childTnLst>
                                </p:cTn>
                              </p:par>
                            </p:childTnLst>
                          </p:cTn>
                        </p:par>
                        <p:par>
                          <p:cTn id="41" fill="hold" nodeType="afterGroup">
                            <p:stCondLst>
                              <p:cond delay="250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13321"/>
                                        </p:tgtEl>
                                        <p:attrNameLst>
                                          <p:attrName>style.visibility</p:attrName>
                                        </p:attrNameLst>
                                      </p:cBhvr>
                                      <p:to>
                                        <p:strVal val="visible"/>
                                      </p:to>
                                    </p:set>
                                    <p:anim calcmode="lin" valueType="num">
                                      <p:cBhvr>
                                        <p:cTn id="44" dur="500" fill="hold"/>
                                        <p:tgtEl>
                                          <p:spTgt spid="13321"/>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3321"/>
                                        </p:tgtEl>
                                        <p:attrNameLst>
                                          <p:attrName>ppt_y</p:attrName>
                                        </p:attrNameLst>
                                      </p:cBhvr>
                                      <p:tavLst>
                                        <p:tav tm="0">
                                          <p:val>
                                            <p:strVal val="#ppt_y"/>
                                          </p:val>
                                        </p:tav>
                                        <p:tav tm="100000">
                                          <p:val>
                                            <p:strVal val="#ppt_y"/>
                                          </p:val>
                                        </p:tav>
                                      </p:tavLst>
                                    </p:anim>
                                    <p:anim calcmode="lin" valueType="num">
                                      <p:cBhvr>
                                        <p:cTn id="46" dur="500" fill="hold"/>
                                        <p:tgtEl>
                                          <p:spTgt spid="13321"/>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3321"/>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3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1" grpId="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2225" name="Line 26"/>
          <p:cNvSpPr>
            <a:spLocks noChangeShapeType="1"/>
          </p:cNvSpPr>
          <p:nvPr/>
        </p:nvSpPr>
        <p:spPr bwMode="auto">
          <a:xfrm flipH="1">
            <a:off x="1119136" y="2185842"/>
            <a:ext cx="6669675" cy="0"/>
          </a:xfrm>
          <a:prstGeom prst="line">
            <a:avLst/>
          </a:prstGeom>
          <a:noFill/>
          <a:ln w="9525">
            <a:solidFill>
              <a:srgbClr val="969696"/>
            </a:solidFill>
            <a:round/>
            <a:headEnd/>
            <a:tailEnd/>
          </a:ln>
        </p:spPr>
        <p:txBody>
          <a:bodyPr/>
          <a:lstStyle/>
          <a:p>
            <a:endParaRPr lang="zh-CN" altLang="en-US" sz="2399"/>
          </a:p>
        </p:txBody>
      </p:sp>
      <p:sp>
        <p:nvSpPr>
          <p:cNvPr id="332227" name="Line 28"/>
          <p:cNvSpPr>
            <a:spLocks noChangeShapeType="1"/>
          </p:cNvSpPr>
          <p:nvPr/>
        </p:nvSpPr>
        <p:spPr bwMode="auto">
          <a:xfrm flipH="1">
            <a:off x="1119137" y="2799486"/>
            <a:ext cx="6286677" cy="0"/>
          </a:xfrm>
          <a:prstGeom prst="line">
            <a:avLst/>
          </a:prstGeom>
          <a:noFill/>
          <a:ln w="9525">
            <a:solidFill>
              <a:srgbClr val="969696"/>
            </a:solidFill>
            <a:round/>
            <a:headEnd/>
            <a:tailEnd/>
          </a:ln>
        </p:spPr>
        <p:txBody>
          <a:bodyPr/>
          <a:lstStyle/>
          <a:p>
            <a:endParaRPr lang="zh-CN" altLang="en-US" sz="2399"/>
          </a:p>
        </p:txBody>
      </p:sp>
      <p:sp>
        <p:nvSpPr>
          <p:cNvPr id="332229" name="Line 30"/>
          <p:cNvSpPr>
            <a:spLocks noChangeShapeType="1"/>
          </p:cNvSpPr>
          <p:nvPr/>
        </p:nvSpPr>
        <p:spPr bwMode="auto">
          <a:xfrm flipH="1">
            <a:off x="1119137" y="3554902"/>
            <a:ext cx="5852894" cy="0"/>
          </a:xfrm>
          <a:prstGeom prst="line">
            <a:avLst/>
          </a:prstGeom>
          <a:noFill/>
          <a:ln w="9525">
            <a:solidFill>
              <a:srgbClr val="969696"/>
            </a:solidFill>
            <a:round/>
            <a:headEnd/>
            <a:tailEnd/>
          </a:ln>
        </p:spPr>
        <p:txBody>
          <a:bodyPr/>
          <a:lstStyle/>
          <a:p>
            <a:endParaRPr lang="zh-CN" altLang="en-US" sz="2399"/>
          </a:p>
        </p:txBody>
      </p:sp>
      <p:sp>
        <p:nvSpPr>
          <p:cNvPr id="332231" name="Line 32"/>
          <p:cNvSpPr>
            <a:spLocks noChangeShapeType="1"/>
          </p:cNvSpPr>
          <p:nvPr/>
        </p:nvSpPr>
        <p:spPr bwMode="auto">
          <a:xfrm flipH="1">
            <a:off x="1119136" y="4490180"/>
            <a:ext cx="5469896" cy="0"/>
          </a:xfrm>
          <a:prstGeom prst="line">
            <a:avLst/>
          </a:prstGeom>
          <a:noFill/>
          <a:ln w="9525">
            <a:solidFill>
              <a:srgbClr val="285376"/>
            </a:solidFill>
            <a:round/>
            <a:headEnd/>
            <a:tailEnd/>
          </a:ln>
        </p:spPr>
        <p:txBody>
          <a:bodyPr/>
          <a:lstStyle/>
          <a:p>
            <a:endParaRPr lang="zh-CN" altLang="en-US" sz="2399"/>
          </a:p>
        </p:txBody>
      </p:sp>
      <p:sp>
        <p:nvSpPr>
          <p:cNvPr id="332233" name="Line 34"/>
          <p:cNvSpPr>
            <a:spLocks noChangeShapeType="1"/>
          </p:cNvSpPr>
          <p:nvPr/>
        </p:nvSpPr>
        <p:spPr bwMode="auto">
          <a:xfrm flipH="1">
            <a:off x="1119136" y="5679380"/>
            <a:ext cx="5182118" cy="0"/>
          </a:xfrm>
          <a:prstGeom prst="line">
            <a:avLst/>
          </a:prstGeom>
          <a:noFill/>
          <a:ln w="9525">
            <a:solidFill>
              <a:srgbClr val="969696"/>
            </a:solidFill>
            <a:round/>
            <a:headEnd/>
            <a:tailEnd/>
          </a:ln>
        </p:spPr>
        <p:txBody>
          <a:bodyPr/>
          <a:lstStyle/>
          <a:p>
            <a:endParaRPr lang="zh-CN" altLang="en-US" sz="2399"/>
          </a:p>
        </p:txBody>
      </p:sp>
      <p:sp>
        <p:nvSpPr>
          <p:cNvPr id="332205" name="AutoShape 4"/>
          <p:cNvSpPr>
            <a:spLocks/>
          </p:cNvSpPr>
          <p:nvPr/>
        </p:nvSpPr>
        <p:spPr bwMode="auto">
          <a:xfrm rot="10800000">
            <a:off x="5757438" y="5895214"/>
            <a:ext cx="4995909" cy="160817"/>
          </a:xfrm>
          <a:custGeom>
            <a:avLst/>
            <a:gdLst>
              <a:gd name="T0" fmla="*/ 0 w 21600"/>
              <a:gd name="T1" fmla="*/ 0 h 21600"/>
              <a:gd name="T2" fmla="*/ 300194 w 21600"/>
              <a:gd name="T3" fmla="*/ 120650 h 21600"/>
              <a:gd name="T4" fmla="*/ 3447894 w 21600"/>
              <a:gd name="T5" fmla="*/ 120650 h 21600"/>
              <a:gd name="T6" fmla="*/ 3748088 w 21600"/>
              <a:gd name="T7" fmla="*/ 0 h 21600"/>
              <a:gd name="T8" fmla="*/ 0 w 21600"/>
              <a:gd name="T9" fmla="*/ 0 h 21600"/>
              <a:gd name="T10" fmla="*/ 0 60000 65536"/>
              <a:gd name="T11" fmla="*/ 0 60000 65536"/>
              <a:gd name="T12" fmla="*/ 0 60000 65536"/>
              <a:gd name="T13" fmla="*/ 0 60000 65536"/>
              <a:gd name="T14" fmla="*/ 0 60000 65536"/>
              <a:gd name="T15" fmla="*/ 2665 w 21600"/>
              <a:gd name="T16" fmla="*/ 2665 h 21600"/>
              <a:gd name="T17" fmla="*/ 18935 w 21600"/>
              <a:gd name="T18" fmla="*/ 18935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730" y="21600"/>
                </a:lnTo>
                <a:lnTo>
                  <a:pt x="19870" y="21600"/>
                </a:lnTo>
                <a:lnTo>
                  <a:pt x="21600" y="0"/>
                </a:lnTo>
                <a:lnTo>
                  <a:pt x="0" y="0"/>
                </a:lnTo>
                <a:close/>
              </a:path>
            </a:pathLst>
          </a:custGeom>
          <a:gradFill rotWithShape="1">
            <a:gsLst>
              <a:gs pos="0">
                <a:srgbClr val="5F5F5F">
                  <a:alpha val="0"/>
                </a:srgbClr>
              </a:gs>
              <a:gs pos="100000">
                <a:srgbClr val="000000">
                  <a:alpha val="50000"/>
                </a:srgbClr>
              </a:gs>
            </a:gsLst>
            <a:lin ang="5400000" scaled="1"/>
          </a:gradFill>
          <a:ln w="9525">
            <a:noFill/>
            <a:round/>
            <a:headEnd/>
            <a:tailEnd/>
          </a:ln>
        </p:spPr>
        <p:txBody>
          <a:bodyPr wrap="none" anchor="ctr"/>
          <a:lstStyle/>
          <a:p>
            <a:endParaRPr lang="zh-CN" altLang="en-US" sz="2399"/>
          </a:p>
        </p:txBody>
      </p:sp>
      <p:sp>
        <p:nvSpPr>
          <p:cNvPr id="332206" name="AutoShape 5"/>
          <p:cNvSpPr>
            <a:spLocks/>
          </p:cNvSpPr>
          <p:nvPr/>
        </p:nvSpPr>
        <p:spPr bwMode="auto">
          <a:xfrm>
            <a:off x="5757438" y="5093245"/>
            <a:ext cx="4995909" cy="801968"/>
          </a:xfrm>
          <a:custGeom>
            <a:avLst/>
            <a:gdLst>
              <a:gd name="T0" fmla="*/ 0 w 21600"/>
              <a:gd name="T1" fmla="*/ 0 h 21600"/>
              <a:gd name="T2" fmla="*/ 300194 w 21600"/>
              <a:gd name="T3" fmla="*/ 601662 h 21600"/>
              <a:gd name="T4" fmla="*/ 3447894 w 21600"/>
              <a:gd name="T5" fmla="*/ 601662 h 21600"/>
              <a:gd name="T6" fmla="*/ 3748088 w 21600"/>
              <a:gd name="T7" fmla="*/ 0 h 21600"/>
              <a:gd name="T8" fmla="*/ 0 w 21600"/>
              <a:gd name="T9" fmla="*/ 0 h 21600"/>
              <a:gd name="T10" fmla="*/ 0 60000 65536"/>
              <a:gd name="T11" fmla="*/ 0 60000 65536"/>
              <a:gd name="T12" fmla="*/ 0 60000 65536"/>
              <a:gd name="T13" fmla="*/ 0 60000 65536"/>
              <a:gd name="T14" fmla="*/ 0 60000 65536"/>
              <a:gd name="T15" fmla="*/ 2665 w 21600"/>
              <a:gd name="T16" fmla="*/ 2665 h 21600"/>
              <a:gd name="T17" fmla="*/ 18935 w 21600"/>
              <a:gd name="T18" fmla="*/ 18935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730" y="21600"/>
                </a:lnTo>
                <a:lnTo>
                  <a:pt x="19870" y="21600"/>
                </a:lnTo>
                <a:lnTo>
                  <a:pt x="21600" y="0"/>
                </a:lnTo>
                <a:lnTo>
                  <a:pt x="0" y="0"/>
                </a:lnTo>
                <a:close/>
              </a:path>
            </a:pathLst>
          </a:custGeom>
          <a:gradFill rotWithShape="1">
            <a:gsLst>
              <a:gs pos="0">
                <a:srgbClr val="F8F8F8"/>
              </a:gs>
              <a:gs pos="100000">
                <a:srgbClr val="DDDDDD"/>
              </a:gs>
            </a:gsLst>
            <a:lin ang="18900000" scaled="1"/>
          </a:gradFill>
          <a:ln w="12700" cmpd="sng">
            <a:solidFill>
              <a:srgbClr val="C0C0C0"/>
            </a:solidFill>
            <a:round/>
            <a:headEnd/>
            <a:tailEnd/>
          </a:ln>
        </p:spPr>
        <p:txBody>
          <a:bodyPr wrap="none" anchor="ctr"/>
          <a:lstStyle/>
          <a:p>
            <a:endParaRPr lang="zh-CN" altLang="en-US" sz="2399"/>
          </a:p>
        </p:txBody>
      </p:sp>
      <p:sp>
        <p:nvSpPr>
          <p:cNvPr id="332207" name="WordArt 6"/>
          <p:cNvSpPr>
            <a:spLocks noChangeArrowheads="1" noChangeShapeType="1" noTextEdit="1"/>
          </p:cNvSpPr>
          <p:nvPr/>
        </p:nvSpPr>
        <p:spPr bwMode="auto">
          <a:xfrm>
            <a:off x="7934817" y="5349282"/>
            <a:ext cx="1127835" cy="349143"/>
          </a:xfrm>
          <a:prstGeom prst="rect">
            <a:avLst/>
          </a:prstGeom>
        </p:spPr>
        <p:txBody>
          <a:bodyPr wrap="none" fromWordArt="1">
            <a:prstTxWarp prst="textPlain">
              <a:avLst>
                <a:gd name="adj" fmla="val 50000"/>
              </a:avLst>
            </a:prstTxWarp>
          </a:bodyPr>
          <a:lstStyle/>
          <a:p>
            <a:pPr algn="ctr"/>
            <a:r>
              <a:rPr lang="en-US" altLang="zh-CN" sz="3199" b="1" kern="10">
                <a:ln w="9525">
                  <a:noFill/>
                  <a:round/>
                  <a:headEnd/>
                  <a:tailEnd/>
                </a:ln>
                <a:solidFill>
                  <a:srgbClr val="285376"/>
                </a:solidFill>
                <a:latin typeface="Arial"/>
                <a:cs typeface="Arial"/>
              </a:rPr>
              <a:t>32%</a:t>
            </a:r>
            <a:endParaRPr lang="zh-CN" altLang="en-US" sz="3199" b="1" kern="10">
              <a:ln w="9525">
                <a:noFill/>
                <a:round/>
                <a:headEnd/>
                <a:tailEnd/>
              </a:ln>
              <a:solidFill>
                <a:srgbClr val="285376"/>
              </a:solidFill>
              <a:latin typeface="Arial"/>
              <a:cs typeface="Arial"/>
            </a:endParaRPr>
          </a:p>
        </p:txBody>
      </p:sp>
      <p:sp>
        <p:nvSpPr>
          <p:cNvPr id="332208" name="AutoShape 7"/>
          <p:cNvSpPr>
            <a:spLocks/>
          </p:cNvSpPr>
          <p:nvPr/>
        </p:nvSpPr>
        <p:spPr bwMode="auto">
          <a:xfrm rot="10800000">
            <a:off x="5757438" y="4458441"/>
            <a:ext cx="4995909" cy="617876"/>
          </a:xfrm>
          <a:custGeom>
            <a:avLst/>
            <a:gdLst>
              <a:gd name="T0" fmla="*/ 0 w 21600"/>
              <a:gd name="T1" fmla="*/ 0 h 21600"/>
              <a:gd name="T2" fmla="*/ 1012331 w 21600"/>
              <a:gd name="T3" fmla="*/ 463550 h 21600"/>
              <a:gd name="T4" fmla="*/ 2735757 w 21600"/>
              <a:gd name="T5" fmla="*/ 463550 h 21600"/>
              <a:gd name="T6" fmla="*/ 3748088 w 21600"/>
              <a:gd name="T7" fmla="*/ 0 h 21600"/>
              <a:gd name="T8" fmla="*/ 0 w 21600"/>
              <a:gd name="T9" fmla="*/ 0 h 21600"/>
              <a:gd name="T10" fmla="*/ 0 60000 65536"/>
              <a:gd name="T11" fmla="*/ 0 60000 65536"/>
              <a:gd name="T12" fmla="*/ 0 60000 65536"/>
              <a:gd name="T13" fmla="*/ 0 60000 65536"/>
              <a:gd name="T14" fmla="*/ 0 60000 65536"/>
              <a:gd name="T15" fmla="*/ 4717 w 21600"/>
              <a:gd name="T16" fmla="*/ 4717 h 21600"/>
              <a:gd name="T17" fmla="*/ 16883 w 21600"/>
              <a:gd name="T18" fmla="*/ 16883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834" y="21600"/>
                </a:lnTo>
                <a:lnTo>
                  <a:pt x="15766" y="21600"/>
                </a:lnTo>
                <a:lnTo>
                  <a:pt x="21600" y="0"/>
                </a:lnTo>
                <a:lnTo>
                  <a:pt x="0" y="0"/>
                </a:lnTo>
                <a:close/>
              </a:path>
            </a:pathLst>
          </a:custGeom>
          <a:gradFill rotWithShape="1">
            <a:gsLst>
              <a:gs pos="0">
                <a:srgbClr val="B2B2B2">
                  <a:alpha val="39998"/>
                </a:srgbClr>
              </a:gs>
              <a:gs pos="100000">
                <a:srgbClr val="FFFFFF">
                  <a:alpha val="0"/>
                </a:srgbClr>
              </a:gs>
            </a:gsLst>
            <a:lin ang="5400000" scaled="1"/>
          </a:gradFill>
          <a:ln w="9525">
            <a:noFill/>
            <a:round/>
            <a:headEnd/>
            <a:tailEnd/>
          </a:ln>
        </p:spPr>
        <p:txBody>
          <a:bodyPr wrap="none" anchor="ctr"/>
          <a:lstStyle/>
          <a:p>
            <a:endParaRPr lang="zh-CN" altLang="en-US" sz="2399"/>
          </a:p>
        </p:txBody>
      </p:sp>
      <p:sp>
        <p:nvSpPr>
          <p:cNvPr id="332209" name="AutoShape 8"/>
          <p:cNvSpPr>
            <a:spLocks/>
          </p:cNvSpPr>
          <p:nvPr/>
        </p:nvSpPr>
        <p:spPr bwMode="auto">
          <a:xfrm>
            <a:off x="6303370" y="4062746"/>
            <a:ext cx="4026775" cy="645385"/>
          </a:xfrm>
          <a:custGeom>
            <a:avLst/>
            <a:gdLst>
              <a:gd name="T0" fmla="*/ 0 w 21600"/>
              <a:gd name="T1" fmla="*/ 0 h 21600"/>
              <a:gd name="T2" fmla="*/ 263639 w 21600"/>
              <a:gd name="T3" fmla="*/ 484188 h 21600"/>
              <a:gd name="T4" fmla="*/ 2757374 w 21600"/>
              <a:gd name="T5" fmla="*/ 484188 h 21600"/>
              <a:gd name="T6" fmla="*/ 3021013 w 21600"/>
              <a:gd name="T7" fmla="*/ 0 h 21600"/>
              <a:gd name="T8" fmla="*/ 0 w 21600"/>
              <a:gd name="T9" fmla="*/ 0 h 21600"/>
              <a:gd name="T10" fmla="*/ 0 60000 65536"/>
              <a:gd name="T11" fmla="*/ 0 60000 65536"/>
              <a:gd name="T12" fmla="*/ 0 60000 65536"/>
              <a:gd name="T13" fmla="*/ 0 60000 65536"/>
              <a:gd name="T14" fmla="*/ 0 60000 65536"/>
              <a:gd name="T15" fmla="*/ 2743 w 21600"/>
              <a:gd name="T16" fmla="*/ 2743 h 21600"/>
              <a:gd name="T17" fmla="*/ 18857 w 21600"/>
              <a:gd name="T18" fmla="*/ 1885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1885" y="21600"/>
                </a:lnTo>
                <a:lnTo>
                  <a:pt x="19715" y="21600"/>
                </a:lnTo>
                <a:lnTo>
                  <a:pt x="21600" y="0"/>
                </a:lnTo>
                <a:lnTo>
                  <a:pt x="0" y="0"/>
                </a:lnTo>
                <a:close/>
              </a:path>
            </a:pathLst>
          </a:custGeom>
          <a:solidFill>
            <a:srgbClr val="0846AC"/>
          </a:solidFill>
          <a:ln w="9525">
            <a:noFill/>
            <a:round/>
            <a:headEnd/>
            <a:tailEnd/>
          </a:ln>
        </p:spPr>
        <p:txBody>
          <a:bodyPr wrap="none" anchor="ctr"/>
          <a:lstStyle/>
          <a:p>
            <a:endParaRPr lang="zh-CN" altLang="en-US" sz="2399"/>
          </a:p>
        </p:txBody>
      </p:sp>
      <p:sp>
        <p:nvSpPr>
          <p:cNvPr id="332210" name="WordArt 9"/>
          <p:cNvSpPr>
            <a:spLocks noChangeArrowheads="1" noChangeShapeType="1" noTextEdit="1"/>
          </p:cNvSpPr>
          <p:nvPr/>
        </p:nvSpPr>
        <p:spPr bwMode="auto">
          <a:xfrm>
            <a:off x="7996181" y="4217216"/>
            <a:ext cx="1019919" cy="342794"/>
          </a:xfrm>
          <a:prstGeom prst="rect">
            <a:avLst/>
          </a:prstGeom>
        </p:spPr>
        <p:txBody>
          <a:bodyPr wrap="none" fromWordArt="1">
            <a:prstTxWarp prst="textPlain">
              <a:avLst>
                <a:gd name="adj" fmla="val 50000"/>
              </a:avLst>
            </a:prstTxWarp>
          </a:bodyPr>
          <a:lstStyle/>
          <a:p>
            <a:pPr algn="ctr"/>
            <a:r>
              <a:rPr lang="en-US" altLang="zh-CN" sz="3199" b="1" kern="10">
                <a:ln w="9525">
                  <a:solidFill>
                    <a:srgbClr val="FFFFFF"/>
                  </a:solidFill>
                  <a:round/>
                  <a:headEnd/>
                  <a:tailEnd/>
                </a:ln>
                <a:solidFill>
                  <a:srgbClr val="FFFFFF"/>
                </a:solidFill>
                <a:latin typeface="Arial"/>
                <a:cs typeface="Arial"/>
              </a:rPr>
              <a:t>28%</a:t>
            </a:r>
            <a:endParaRPr lang="zh-CN" altLang="en-US" sz="3199" b="1" kern="10">
              <a:ln w="9525">
                <a:solidFill>
                  <a:srgbClr val="FFFFFF"/>
                </a:solidFill>
                <a:round/>
                <a:headEnd/>
                <a:tailEnd/>
              </a:ln>
              <a:solidFill>
                <a:srgbClr val="FFFFFF"/>
              </a:solidFill>
              <a:latin typeface="Arial"/>
              <a:cs typeface="Arial"/>
            </a:endParaRPr>
          </a:p>
        </p:txBody>
      </p:sp>
      <p:sp>
        <p:nvSpPr>
          <p:cNvPr id="332211" name="AutoShape 10"/>
          <p:cNvSpPr>
            <a:spLocks/>
          </p:cNvSpPr>
          <p:nvPr/>
        </p:nvSpPr>
        <p:spPr bwMode="auto">
          <a:xfrm rot="10800000">
            <a:off x="6303370" y="3569715"/>
            <a:ext cx="4026775" cy="497263"/>
          </a:xfrm>
          <a:custGeom>
            <a:avLst/>
            <a:gdLst>
              <a:gd name="T0" fmla="*/ 0 w 21600"/>
              <a:gd name="T1" fmla="*/ 0 h 21600"/>
              <a:gd name="T2" fmla="*/ 815953 w 21600"/>
              <a:gd name="T3" fmla="*/ 373062 h 21600"/>
              <a:gd name="T4" fmla="*/ 2205060 w 21600"/>
              <a:gd name="T5" fmla="*/ 373062 h 21600"/>
              <a:gd name="T6" fmla="*/ 3021013 w 21600"/>
              <a:gd name="T7" fmla="*/ 0 h 21600"/>
              <a:gd name="T8" fmla="*/ 0 w 21600"/>
              <a:gd name="T9" fmla="*/ 0 h 21600"/>
              <a:gd name="T10" fmla="*/ 0 60000 65536"/>
              <a:gd name="T11" fmla="*/ 0 60000 65536"/>
              <a:gd name="T12" fmla="*/ 0 60000 65536"/>
              <a:gd name="T13" fmla="*/ 0 60000 65536"/>
              <a:gd name="T14" fmla="*/ 0 60000 65536"/>
              <a:gd name="T15" fmla="*/ 4717 w 21600"/>
              <a:gd name="T16" fmla="*/ 4717 h 21600"/>
              <a:gd name="T17" fmla="*/ 16883 w 21600"/>
              <a:gd name="T18" fmla="*/ 16883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834" y="21600"/>
                </a:lnTo>
                <a:lnTo>
                  <a:pt x="15766" y="21600"/>
                </a:lnTo>
                <a:lnTo>
                  <a:pt x="21600" y="0"/>
                </a:lnTo>
                <a:lnTo>
                  <a:pt x="0" y="0"/>
                </a:lnTo>
                <a:close/>
              </a:path>
            </a:pathLst>
          </a:custGeom>
          <a:gradFill rotWithShape="1">
            <a:gsLst>
              <a:gs pos="0">
                <a:srgbClr val="336295"/>
              </a:gs>
              <a:gs pos="100000">
                <a:srgbClr val="FFFFFF"/>
              </a:gs>
            </a:gsLst>
            <a:lin ang="5400000" scaled="1"/>
          </a:gradFill>
          <a:ln w="9525">
            <a:noFill/>
            <a:round/>
            <a:headEnd/>
            <a:tailEnd/>
          </a:ln>
        </p:spPr>
        <p:txBody>
          <a:bodyPr wrap="none" anchor="ctr"/>
          <a:lstStyle/>
          <a:p>
            <a:endParaRPr lang="zh-CN" altLang="en-US" sz="2399"/>
          </a:p>
        </p:txBody>
      </p:sp>
      <p:sp>
        <p:nvSpPr>
          <p:cNvPr id="332212" name="AutoShape 12"/>
          <p:cNvSpPr>
            <a:spLocks/>
          </p:cNvSpPr>
          <p:nvPr/>
        </p:nvSpPr>
        <p:spPr bwMode="auto">
          <a:xfrm>
            <a:off x="6732921" y="3256545"/>
            <a:ext cx="3262893" cy="522655"/>
          </a:xfrm>
          <a:custGeom>
            <a:avLst/>
            <a:gdLst>
              <a:gd name="T0" fmla="*/ 0 w 21600"/>
              <a:gd name="T1" fmla="*/ 0 h 21600"/>
              <a:gd name="T2" fmla="*/ 263605 w 21600"/>
              <a:gd name="T3" fmla="*/ 392112 h 21600"/>
              <a:gd name="T4" fmla="*/ 2184320 w 21600"/>
              <a:gd name="T5" fmla="*/ 392112 h 21600"/>
              <a:gd name="T6" fmla="*/ 2447925 w 21600"/>
              <a:gd name="T7" fmla="*/ 0 h 21600"/>
              <a:gd name="T8" fmla="*/ 0 w 21600"/>
              <a:gd name="T9" fmla="*/ 0 h 21600"/>
              <a:gd name="T10" fmla="*/ 0 60000 65536"/>
              <a:gd name="T11" fmla="*/ 0 60000 65536"/>
              <a:gd name="T12" fmla="*/ 0 60000 65536"/>
              <a:gd name="T13" fmla="*/ 0 60000 65536"/>
              <a:gd name="T14" fmla="*/ 0 60000 65536"/>
              <a:gd name="T15" fmla="*/ 2963 w 21600"/>
              <a:gd name="T16" fmla="*/ 2963 h 21600"/>
              <a:gd name="T17" fmla="*/ 18637 w 21600"/>
              <a:gd name="T18" fmla="*/ 1863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2326" y="21600"/>
                </a:lnTo>
                <a:lnTo>
                  <a:pt x="19274" y="21600"/>
                </a:lnTo>
                <a:lnTo>
                  <a:pt x="21600" y="0"/>
                </a:lnTo>
                <a:lnTo>
                  <a:pt x="0" y="0"/>
                </a:lnTo>
                <a:close/>
              </a:path>
            </a:pathLst>
          </a:custGeom>
          <a:gradFill rotWithShape="1">
            <a:gsLst>
              <a:gs pos="0">
                <a:srgbClr val="F8F8F8"/>
              </a:gs>
              <a:gs pos="100000">
                <a:srgbClr val="DDDDDD"/>
              </a:gs>
            </a:gsLst>
            <a:lin ang="18900000" scaled="1"/>
          </a:gradFill>
          <a:ln w="12700" cmpd="sng">
            <a:solidFill>
              <a:srgbClr val="C0C0C0"/>
            </a:solidFill>
            <a:round/>
            <a:headEnd/>
            <a:tailEnd/>
          </a:ln>
        </p:spPr>
        <p:txBody>
          <a:bodyPr wrap="none" anchor="ctr"/>
          <a:lstStyle/>
          <a:p>
            <a:endParaRPr lang="zh-CN" altLang="en-US" sz="2399"/>
          </a:p>
        </p:txBody>
      </p:sp>
      <p:sp>
        <p:nvSpPr>
          <p:cNvPr id="332213" name="WordArt 13"/>
          <p:cNvSpPr>
            <a:spLocks noChangeArrowheads="1" noChangeShapeType="1" noTextEdit="1"/>
          </p:cNvSpPr>
          <p:nvPr/>
        </p:nvSpPr>
        <p:spPr bwMode="auto">
          <a:xfrm>
            <a:off x="8188738" y="3383507"/>
            <a:ext cx="677124" cy="230645"/>
          </a:xfrm>
          <a:prstGeom prst="rect">
            <a:avLst/>
          </a:prstGeom>
        </p:spPr>
        <p:txBody>
          <a:bodyPr wrap="none" fromWordArt="1">
            <a:prstTxWarp prst="textPlain">
              <a:avLst>
                <a:gd name="adj" fmla="val 50000"/>
              </a:avLst>
            </a:prstTxWarp>
          </a:bodyPr>
          <a:lstStyle/>
          <a:p>
            <a:pPr algn="ctr"/>
            <a:r>
              <a:rPr lang="en-US" altLang="zh-CN" sz="3199" b="1" kern="10">
                <a:ln w="9525">
                  <a:noFill/>
                  <a:round/>
                  <a:headEnd/>
                  <a:tailEnd/>
                </a:ln>
                <a:solidFill>
                  <a:srgbClr val="285376"/>
                </a:solidFill>
                <a:latin typeface="Arial"/>
                <a:cs typeface="Arial"/>
              </a:rPr>
              <a:t>25%</a:t>
            </a:r>
            <a:endParaRPr lang="zh-CN" altLang="en-US" sz="3199" b="1" kern="10">
              <a:ln w="9525">
                <a:noFill/>
                <a:round/>
                <a:headEnd/>
                <a:tailEnd/>
              </a:ln>
              <a:solidFill>
                <a:srgbClr val="285376"/>
              </a:solidFill>
              <a:latin typeface="Arial"/>
              <a:cs typeface="Arial"/>
            </a:endParaRPr>
          </a:p>
        </p:txBody>
      </p:sp>
      <p:sp>
        <p:nvSpPr>
          <p:cNvPr id="332214" name="AutoShape 14"/>
          <p:cNvSpPr>
            <a:spLocks/>
          </p:cNvSpPr>
          <p:nvPr/>
        </p:nvSpPr>
        <p:spPr bwMode="auto">
          <a:xfrm rot="10800000">
            <a:off x="6732921" y="2850271"/>
            <a:ext cx="3262893" cy="402043"/>
          </a:xfrm>
          <a:custGeom>
            <a:avLst/>
            <a:gdLst>
              <a:gd name="T0" fmla="*/ 0 w 21600"/>
              <a:gd name="T1" fmla="*/ 0 h 21600"/>
              <a:gd name="T2" fmla="*/ 661166 w 21600"/>
              <a:gd name="T3" fmla="*/ 301625 h 21600"/>
              <a:gd name="T4" fmla="*/ 1786758 w 21600"/>
              <a:gd name="T5" fmla="*/ 301625 h 21600"/>
              <a:gd name="T6" fmla="*/ 2447925 w 21600"/>
              <a:gd name="T7" fmla="*/ 0 h 21600"/>
              <a:gd name="T8" fmla="*/ 0 w 21600"/>
              <a:gd name="T9" fmla="*/ 0 h 21600"/>
              <a:gd name="T10" fmla="*/ 0 60000 65536"/>
              <a:gd name="T11" fmla="*/ 0 60000 65536"/>
              <a:gd name="T12" fmla="*/ 0 60000 65536"/>
              <a:gd name="T13" fmla="*/ 0 60000 65536"/>
              <a:gd name="T14" fmla="*/ 0 60000 65536"/>
              <a:gd name="T15" fmla="*/ 4717 w 21600"/>
              <a:gd name="T16" fmla="*/ 4717 h 21600"/>
              <a:gd name="T17" fmla="*/ 16883 w 21600"/>
              <a:gd name="T18" fmla="*/ 16883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834" y="21600"/>
                </a:lnTo>
                <a:lnTo>
                  <a:pt x="15766" y="21600"/>
                </a:lnTo>
                <a:lnTo>
                  <a:pt x="21600" y="0"/>
                </a:lnTo>
                <a:lnTo>
                  <a:pt x="0" y="0"/>
                </a:lnTo>
                <a:close/>
              </a:path>
            </a:pathLst>
          </a:custGeom>
          <a:gradFill rotWithShape="1">
            <a:gsLst>
              <a:gs pos="0">
                <a:srgbClr val="B2B2B2">
                  <a:alpha val="39998"/>
                </a:srgbClr>
              </a:gs>
              <a:gs pos="100000">
                <a:srgbClr val="FFFFFF">
                  <a:alpha val="0"/>
                </a:srgbClr>
              </a:gs>
            </a:gsLst>
            <a:lin ang="5400000" scaled="1"/>
          </a:gradFill>
          <a:ln w="9525">
            <a:noFill/>
            <a:round/>
            <a:headEnd/>
            <a:tailEnd/>
          </a:ln>
        </p:spPr>
        <p:txBody>
          <a:bodyPr wrap="none" anchor="ctr"/>
          <a:lstStyle/>
          <a:p>
            <a:endParaRPr lang="zh-CN" altLang="en-US" sz="2399"/>
          </a:p>
        </p:txBody>
      </p:sp>
      <p:grpSp>
        <p:nvGrpSpPr>
          <p:cNvPr id="332215" name="Group 439"/>
          <p:cNvGrpSpPr>
            <a:grpSpLocks/>
          </p:cNvGrpSpPr>
          <p:nvPr/>
        </p:nvGrpSpPr>
        <p:grpSpPr bwMode="auto">
          <a:xfrm>
            <a:off x="10556557" y="4274347"/>
            <a:ext cx="958555" cy="2319151"/>
            <a:chOff x="0" y="0"/>
            <a:chExt cx="510" cy="1462"/>
          </a:xfrm>
        </p:grpSpPr>
        <p:sp>
          <p:nvSpPr>
            <p:cNvPr id="87069" name="AutoShape 16"/>
            <p:cNvSpPr>
              <a:spLocks noChangeArrowheads="1"/>
            </p:cNvSpPr>
            <p:nvPr/>
          </p:nvSpPr>
          <p:spPr bwMode="auto">
            <a:xfrm flipH="1" flipV="1">
              <a:off x="126" y="1199"/>
              <a:ext cx="105" cy="263"/>
            </a:xfrm>
            <a:prstGeom prst="triangle">
              <a:avLst>
                <a:gd name="adj" fmla="val 0"/>
              </a:avLst>
            </a:prstGeom>
            <a:gradFill rotWithShape="1">
              <a:gsLst>
                <a:gs pos="0">
                  <a:srgbClr val="FFFFFF">
                    <a:alpha val="0"/>
                  </a:srgbClr>
                </a:gs>
                <a:gs pos="100000">
                  <a:srgbClr val="B2B2B2">
                    <a:alpha val="39998"/>
                  </a:srgbClr>
                </a:gs>
              </a:gsLst>
              <a:lin ang="5400000" scaled="1"/>
            </a:gradFill>
            <a:ln w="9525">
              <a:noFill/>
              <a:miter lim="800000"/>
              <a:headEnd/>
              <a:tailEnd/>
            </a:ln>
          </p:spPr>
          <p:txBody>
            <a:bodyPr rot="10800000" wrap="none" anchor="ctr"/>
            <a:lstStyle/>
            <a:p>
              <a:endParaRPr lang="zh-CN" altLang="en-US" sz="2399">
                <a:latin typeface="Arial" charset="0"/>
                <a:ea typeface="华文细黑"/>
                <a:cs typeface="华文细黑"/>
              </a:endParaRPr>
            </a:p>
          </p:txBody>
        </p:sp>
        <p:sp>
          <p:nvSpPr>
            <p:cNvPr id="87070" name="AutoShape 17"/>
            <p:cNvSpPr>
              <a:spLocks noChangeArrowheads="1"/>
            </p:cNvSpPr>
            <p:nvPr/>
          </p:nvSpPr>
          <p:spPr bwMode="auto">
            <a:xfrm flipH="1" flipV="1">
              <a:off x="310" y="1156"/>
              <a:ext cx="77" cy="263"/>
            </a:xfrm>
            <a:prstGeom prst="triangle">
              <a:avLst>
                <a:gd name="adj" fmla="val 100000"/>
              </a:avLst>
            </a:prstGeom>
            <a:gradFill rotWithShape="1">
              <a:gsLst>
                <a:gs pos="0">
                  <a:srgbClr val="FFFFFF">
                    <a:alpha val="0"/>
                  </a:srgbClr>
                </a:gs>
                <a:gs pos="100000">
                  <a:srgbClr val="B2B2B2">
                    <a:alpha val="39998"/>
                  </a:srgbClr>
                </a:gs>
              </a:gsLst>
              <a:lin ang="5400000" scaled="1"/>
            </a:gradFill>
            <a:ln w="9525">
              <a:noFill/>
              <a:miter lim="800000"/>
              <a:headEnd/>
              <a:tailEnd/>
            </a:ln>
          </p:spPr>
          <p:txBody>
            <a:bodyPr rot="10800000" wrap="none" anchor="ctr"/>
            <a:lstStyle/>
            <a:p>
              <a:endParaRPr lang="zh-CN" altLang="en-US" sz="2399">
                <a:latin typeface="Arial" charset="0"/>
                <a:ea typeface="华文细黑"/>
                <a:cs typeface="华文细黑"/>
              </a:endParaRPr>
            </a:p>
          </p:txBody>
        </p:sp>
        <p:pic>
          <p:nvPicPr>
            <p:cNvPr id="87071" name="Picture 18" descr="28"/>
            <p:cNvPicPr>
              <a:picLocks noChangeAspect="1" noChangeArrowheads="1"/>
            </p:cNvPicPr>
            <p:nvPr/>
          </p:nvPicPr>
          <p:blipFill>
            <a:blip r:embed="rId2">
              <a:lum bright="12000"/>
            </a:blip>
            <a:srcRect/>
            <a:stretch>
              <a:fillRect/>
            </a:stretch>
          </p:blipFill>
          <p:spPr bwMode="auto">
            <a:xfrm>
              <a:off x="0" y="0"/>
              <a:ext cx="510" cy="1212"/>
            </a:xfrm>
            <a:prstGeom prst="rect">
              <a:avLst/>
            </a:prstGeom>
            <a:noFill/>
            <a:ln w="9525">
              <a:noFill/>
              <a:miter lim="800000"/>
              <a:headEnd/>
              <a:tailEnd/>
            </a:ln>
          </p:spPr>
        </p:pic>
      </p:grpSp>
      <p:sp>
        <p:nvSpPr>
          <p:cNvPr id="332219" name="AutoShape 20"/>
          <p:cNvSpPr>
            <a:spLocks/>
          </p:cNvSpPr>
          <p:nvPr/>
        </p:nvSpPr>
        <p:spPr bwMode="auto">
          <a:xfrm>
            <a:off x="7170936" y="2583653"/>
            <a:ext cx="2484200" cy="393579"/>
          </a:xfrm>
          <a:custGeom>
            <a:avLst/>
            <a:gdLst>
              <a:gd name="T0" fmla="*/ 0 w 21600"/>
              <a:gd name="T1" fmla="*/ 0 h 21600"/>
              <a:gd name="T2" fmla="*/ 200696 w 21600"/>
              <a:gd name="T3" fmla="*/ 295275 h 21600"/>
              <a:gd name="T4" fmla="*/ 1663030 w 21600"/>
              <a:gd name="T5" fmla="*/ 295275 h 21600"/>
              <a:gd name="T6" fmla="*/ 1863725 w 21600"/>
              <a:gd name="T7" fmla="*/ 0 h 21600"/>
              <a:gd name="T8" fmla="*/ 0 w 21600"/>
              <a:gd name="T9" fmla="*/ 0 h 21600"/>
              <a:gd name="T10" fmla="*/ 0 60000 65536"/>
              <a:gd name="T11" fmla="*/ 0 60000 65536"/>
              <a:gd name="T12" fmla="*/ 0 60000 65536"/>
              <a:gd name="T13" fmla="*/ 0 60000 65536"/>
              <a:gd name="T14" fmla="*/ 0 60000 65536"/>
              <a:gd name="T15" fmla="*/ 2963 w 21600"/>
              <a:gd name="T16" fmla="*/ 2963 h 21600"/>
              <a:gd name="T17" fmla="*/ 18637 w 21600"/>
              <a:gd name="T18" fmla="*/ 1863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2326" y="21600"/>
                </a:lnTo>
                <a:lnTo>
                  <a:pt x="19274" y="21600"/>
                </a:lnTo>
                <a:lnTo>
                  <a:pt x="21600" y="0"/>
                </a:lnTo>
                <a:lnTo>
                  <a:pt x="0" y="0"/>
                </a:lnTo>
                <a:close/>
              </a:path>
            </a:pathLst>
          </a:custGeom>
          <a:gradFill rotWithShape="1">
            <a:gsLst>
              <a:gs pos="0">
                <a:srgbClr val="F8F8F8"/>
              </a:gs>
              <a:gs pos="100000">
                <a:srgbClr val="DDDDDD"/>
              </a:gs>
            </a:gsLst>
            <a:lin ang="18900000" scaled="1"/>
          </a:gradFill>
          <a:ln w="12700" cmpd="sng">
            <a:solidFill>
              <a:srgbClr val="C0C0C0"/>
            </a:solidFill>
            <a:round/>
            <a:headEnd/>
            <a:tailEnd/>
          </a:ln>
        </p:spPr>
        <p:txBody>
          <a:bodyPr wrap="none" anchor="ctr"/>
          <a:lstStyle/>
          <a:p>
            <a:endParaRPr lang="zh-CN" altLang="en-US" sz="2399"/>
          </a:p>
        </p:txBody>
      </p:sp>
      <p:sp>
        <p:nvSpPr>
          <p:cNvPr id="332220" name="WordArt 21"/>
          <p:cNvSpPr>
            <a:spLocks noChangeArrowheads="1" noChangeShapeType="1" noTextEdit="1"/>
          </p:cNvSpPr>
          <p:nvPr/>
        </p:nvSpPr>
        <p:spPr bwMode="auto">
          <a:xfrm>
            <a:off x="8258566" y="2678873"/>
            <a:ext cx="552280" cy="175630"/>
          </a:xfrm>
          <a:prstGeom prst="rect">
            <a:avLst/>
          </a:prstGeom>
        </p:spPr>
        <p:txBody>
          <a:bodyPr wrap="none" fromWordArt="1">
            <a:prstTxWarp prst="textPlain">
              <a:avLst>
                <a:gd name="adj" fmla="val 50000"/>
              </a:avLst>
            </a:prstTxWarp>
          </a:bodyPr>
          <a:lstStyle/>
          <a:p>
            <a:pPr algn="ctr"/>
            <a:r>
              <a:rPr lang="en-US" altLang="zh-CN" sz="3199" b="1" kern="10">
                <a:ln w="9525">
                  <a:noFill/>
                  <a:round/>
                  <a:headEnd/>
                  <a:tailEnd/>
                </a:ln>
                <a:solidFill>
                  <a:srgbClr val="285376"/>
                </a:solidFill>
                <a:latin typeface="Arial"/>
                <a:cs typeface="Arial"/>
              </a:rPr>
              <a:t>10%</a:t>
            </a:r>
            <a:endParaRPr lang="zh-CN" altLang="en-US" sz="3199" b="1" kern="10">
              <a:ln w="9525">
                <a:noFill/>
                <a:round/>
                <a:headEnd/>
                <a:tailEnd/>
              </a:ln>
              <a:solidFill>
                <a:srgbClr val="285376"/>
              </a:solidFill>
              <a:latin typeface="Arial"/>
              <a:cs typeface="Arial"/>
            </a:endParaRPr>
          </a:p>
        </p:txBody>
      </p:sp>
      <p:sp>
        <p:nvSpPr>
          <p:cNvPr id="332221" name="AutoShape 22"/>
          <p:cNvSpPr>
            <a:spLocks/>
          </p:cNvSpPr>
          <p:nvPr/>
        </p:nvSpPr>
        <p:spPr bwMode="auto">
          <a:xfrm rot="10800000">
            <a:off x="7170936" y="2278948"/>
            <a:ext cx="2484200" cy="306821"/>
          </a:xfrm>
          <a:custGeom>
            <a:avLst/>
            <a:gdLst>
              <a:gd name="T0" fmla="*/ 0 w 21600"/>
              <a:gd name="T1" fmla="*/ 0 h 21600"/>
              <a:gd name="T2" fmla="*/ 503378 w 21600"/>
              <a:gd name="T3" fmla="*/ 230187 h 21600"/>
              <a:gd name="T4" fmla="*/ 1360347 w 21600"/>
              <a:gd name="T5" fmla="*/ 230187 h 21600"/>
              <a:gd name="T6" fmla="*/ 1863725 w 21600"/>
              <a:gd name="T7" fmla="*/ 0 h 21600"/>
              <a:gd name="T8" fmla="*/ 0 w 21600"/>
              <a:gd name="T9" fmla="*/ 0 h 21600"/>
              <a:gd name="T10" fmla="*/ 0 60000 65536"/>
              <a:gd name="T11" fmla="*/ 0 60000 65536"/>
              <a:gd name="T12" fmla="*/ 0 60000 65536"/>
              <a:gd name="T13" fmla="*/ 0 60000 65536"/>
              <a:gd name="T14" fmla="*/ 0 60000 65536"/>
              <a:gd name="T15" fmla="*/ 4717 w 21600"/>
              <a:gd name="T16" fmla="*/ 4717 h 21600"/>
              <a:gd name="T17" fmla="*/ 16883 w 21600"/>
              <a:gd name="T18" fmla="*/ 16883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5834" y="21600"/>
                </a:lnTo>
                <a:lnTo>
                  <a:pt x="15766" y="21600"/>
                </a:lnTo>
                <a:lnTo>
                  <a:pt x="21600" y="0"/>
                </a:lnTo>
                <a:lnTo>
                  <a:pt x="0" y="0"/>
                </a:lnTo>
                <a:close/>
              </a:path>
            </a:pathLst>
          </a:custGeom>
          <a:gradFill rotWithShape="1">
            <a:gsLst>
              <a:gs pos="0">
                <a:srgbClr val="B2B2B2">
                  <a:alpha val="39998"/>
                </a:srgbClr>
              </a:gs>
              <a:gs pos="100000">
                <a:srgbClr val="FFFFFF">
                  <a:alpha val="0"/>
                </a:srgbClr>
              </a:gs>
            </a:gsLst>
            <a:lin ang="5400000" scaled="1"/>
          </a:gradFill>
          <a:ln w="9525">
            <a:noFill/>
            <a:round/>
            <a:headEnd/>
            <a:tailEnd/>
          </a:ln>
        </p:spPr>
        <p:txBody>
          <a:bodyPr rot="10800000" wrap="none" anchor="ctr"/>
          <a:lstStyle/>
          <a:p>
            <a:endParaRPr lang="zh-CN" altLang="en-US" sz="2399"/>
          </a:p>
        </p:txBody>
      </p:sp>
      <p:sp>
        <p:nvSpPr>
          <p:cNvPr id="332222" name="AutoShape 23"/>
          <p:cNvSpPr>
            <a:spLocks/>
          </p:cNvSpPr>
          <p:nvPr/>
        </p:nvSpPr>
        <p:spPr bwMode="auto">
          <a:xfrm>
            <a:off x="7494686" y="2005981"/>
            <a:ext cx="1908644" cy="395695"/>
          </a:xfrm>
          <a:custGeom>
            <a:avLst/>
            <a:gdLst>
              <a:gd name="T0" fmla="*/ 0 w 21600"/>
              <a:gd name="T1" fmla="*/ 0 h 21600"/>
              <a:gd name="T2" fmla="*/ 154197 w 21600"/>
              <a:gd name="T3" fmla="*/ 296863 h 21600"/>
              <a:gd name="T4" fmla="*/ 1277728 w 21600"/>
              <a:gd name="T5" fmla="*/ 296863 h 21600"/>
              <a:gd name="T6" fmla="*/ 1431925 w 21600"/>
              <a:gd name="T7" fmla="*/ 0 h 21600"/>
              <a:gd name="T8" fmla="*/ 0 w 21600"/>
              <a:gd name="T9" fmla="*/ 0 h 21600"/>
              <a:gd name="T10" fmla="*/ 0 60000 65536"/>
              <a:gd name="T11" fmla="*/ 0 60000 65536"/>
              <a:gd name="T12" fmla="*/ 0 60000 65536"/>
              <a:gd name="T13" fmla="*/ 0 60000 65536"/>
              <a:gd name="T14" fmla="*/ 0 60000 65536"/>
              <a:gd name="T15" fmla="*/ 2963 w 21600"/>
              <a:gd name="T16" fmla="*/ 2963 h 21600"/>
              <a:gd name="T17" fmla="*/ 18637 w 21600"/>
              <a:gd name="T18" fmla="*/ 18637 h 21600"/>
            </a:gdLst>
            <a:ahLst/>
            <a:cxnLst>
              <a:cxn ang="T10">
                <a:pos x="T0" y="T1"/>
              </a:cxn>
              <a:cxn ang="T11">
                <a:pos x="T2" y="T3"/>
              </a:cxn>
              <a:cxn ang="T12">
                <a:pos x="T4" y="T5"/>
              </a:cxn>
              <a:cxn ang="T13">
                <a:pos x="T6" y="T7"/>
              </a:cxn>
              <a:cxn ang="T14">
                <a:pos x="T8" y="T9"/>
              </a:cxn>
            </a:cxnLst>
            <a:rect l="T15" t="T16" r="T17" b="T18"/>
            <a:pathLst>
              <a:path w="21600" h="21600">
                <a:moveTo>
                  <a:pt x="0" y="0"/>
                </a:moveTo>
                <a:lnTo>
                  <a:pt x="2326" y="21600"/>
                </a:lnTo>
                <a:lnTo>
                  <a:pt x="19274" y="21600"/>
                </a:lnTo>
                <a:lnTo>
                  <a:pt x="21600" y="0"/>
                </a:lnTo>
                <a:lnTo>
                  <a:pt x="0" y="0"/>
                </a:lnTo>
                <a:close/>
              </a:path>
            </a:pathLst>
          </a:custGeom>
          <a:gradFill rotWithShape="1">
            <a:gsLst>
              <a:gs pos="0">
                <a:srgbClr val="F8F8F8"/>
              </a:gs>
              <a:gs pos="100000">
                <a:srgbClr val="DDDDDD"/>
              </a:gs>
            </a:gsLst>
            <a:lin ang="18900000" scaled="1"/>
          </a:gradFill>
          <a:ln w="12700" cmpd="sng">
            <a:solidFill>
              <a:srgbClr val="C0C0C0"/>
            </a:solidFill>
            <a:round/>
            <a:headEnd/>
            <a:tailEnd/>
          </a:ln>
        </p:spPr>
        <p:txBody>
          <a:bodyPr wrap="none" anchor="ctr"/>
          <a:lstStyle/>
          <a:p>
            <a:endParaRPr lang="zh-CN" altLang="en-US" sz="2399"/>
          </a:p>
        </p:txBody>
      </p:sp>
      <p:sp>
        <p:nvSpPr>
          <p:cNvPr id="332223" name="WordArt 24"/>
          <p:cNvSpPr>
            <a:spLocks noChangeArrowheads="1" noChangeShapeType="1" noTextEdit="1"/>
          </p:cNvSpPr>
          <p:nvPr/>
        </p:nvSpPr>
        <p:spPr bwMode="auto">
          <a:xfrm>
            <a:off x="8355903" y="2120246"/>
            <a:ext cx="378767" cy="173513"/>
          </a:xfrm>
          <a:prstGeom prst="rect">
            <a:avLst/>
          </a:prstGeom>
        </p:spPr>
        <p:txBody>
          <a:bodyPr wrap="none" fromWordArt="1">
            <a:prstTxWarp prst="textPlain">
              <a:avLst>
                <a:gd name="adj" fmla="val 50000"/>
              </a:avLst>
            </a:prstTxWarp>
          </a:bodyPr>
          <a:lstStyle/>
          <a:p>
            <a:pPr algn="ctr"/>
            <a:r>
              <a:rPr lang="en-US" altLang="zh-CN" sz="3199" b="1" kern="10">
                <a:ln w="9525">
                  <a:noFill/>
                  <a:round/>
                  <a:headEnd/>
                  <a:tailEnd/>
                </a:ln>
                <a:solidFill>
                  <a:srgbClr val="285376"/>
                </a:solidFill>
                <a:latin typeface="Arial"/>
                <a:cs typeface="Arial"/>
              </a:rPr>
              <a:t>5%</a:t>
            </a:r>
            <a:endParaRPr lang="zh-CN" altLang="en-US" sz="3199" b="1" kern="10">
              <a:ln w="9525">
                <a:noFill/>
                <a:round/>
                <a:headEnd/>
                <a:tailEnd/>
              </a:ln>
              <a:solidFill>
                <a:srgbClr val="285376"/>
              </a:solidFill>
              <a:latin typeface="Arial"/>
              <a:cs typeface="Arial"/>
            </a:endParaRPr>
          </a:p>
        </p:txBody>
      </p:sp>
      <p:sp>
        <p:nvSpPr>
          <p:cNvPr id="332224" name="AutoShape 25"/>
          <p:cNvSpPr>
            <a:spLocks/>
          </p:cNvSpPr>
          <p:nvPr/>
        </p:nvSpPr>
        <p:spPr bwMode="auto">
          <a:xfrm rot="10800000">
            <a:off x="7494686" y="1703392"/>
            <a:ext cx="1908644" cy="306821"/>
          </a:xfrm>
          <a:custGeom>
            <a:avLst/>
            <a:gdLst>
              <a:gd name="T0" fmla="*/ 0 w 21600"/>
              <a:gd name="T1" fmla="*/ 0 h 21600"/>
              <a:gd name="T2" fmla="*/ 715963 w 21600"/>
              <a:gd name="T3" fmla="*/ 230187 h 21600"/>
              <a:gd name="T4" fmla="*/ 1431925 w 21600"/>
              <a:gd name="T5" fmla="*/ 0 h 21600"/>
              <a:gd name="T6" fmla="*/ 0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lnTo>
                  <a:pt x="0" y="0"/>
                </a:lnTo>
                <a:close/>
              </a:path>
            </a:pathLst>
          </a:custGeom>
          <a:gradFill rotWithShape="1">
            <a:gsLst>
              <a:gs pos="0">
                <a:srgbClr val="B2B2B2">
                  <a:alpha val="39998"/>
                </a:srgbClr>
              </a:gs>
              <a:gs pos="100000">
                <a:srgbClr val="FFFFFF">
                  <a:alpha val="0"/>
                </a:srgbClr>
              </a:gs>
            </a:gsLst>
            <a:lin ang="5400000" scaled="1"/>
          </a:gradFill>
          <a:ln w="9525">
            <a:noFill/>
            <a:round/>
            <a:headEnd/>
            <a:tailEnd/>
          </a:ln>
        </p:spPr>
        <p:txBody>
          <a:bodyPr rot="10800000" wrap="none" anchor="ctr"/>
          <a:lstStyle/>
          <a:p>
            <a:endParaRPr lang="zh-CN" altLang="en-US" sz="2399"/>
          </a:p>
        </p:txBody>
      </p:sp>
      <p:sp>
        <p:nvSpPr>
          <p:cNvPr id="332226" name="Rectangle 27"/>
          <p:cNvSpPr>
            <a:spLocks noChangeArrowheads="1"/>
          </p:cNvSpPr>
          <p:nvPr/>
        </p:nvSpPr>
        <p:spPr bwMode="auto">
          <a:xfrm>
            <a:off x="1392103" y="1754176"/>
            <a:ext cx="4365335" cy="486223"/>
          </a:xfrm>
          <a:prstGeom prst="rect">
            <a:avLst/>
          </a:prstGeom>
          <a:noFill/>
          <a:ln w="9525">
            <a:noFill/>
            <a:miter lim="800000"/>
            <a:headEnd/>
            <a:tailEnd/>
          </a:ln>
        </p:spPr>
        <p:txBody>
          <a:bodyPr>
            <a:spAutoFit/>
          </a:bodyPr>
          <a:lstStyle/>
          <a:p>
            <a:pPr>
              <a:lnSpc>
                <a:spcPct val="120000"/>
              </a:lnSpc>
            </a:pPr>
            <a:r>
              <a:rPr lang="zh-CN" altLang="en-US" sz="2133" b="1">
                <a:solidFill>
                  <a:srgbClr val="333333"/>
                </a:solidFill>
                <a:latin typeface="Arial" charset="0"/>
              </a:rPr>
              <a:t>单击此处添加段落文字内容</a:t>
            </a:r>
          </a:p>
        </p:txBody>
      </p:sp>
      <p:sp>
        <p:nvSpPr>
          <p:cNvPr id="332228" name="Rectangle 29"/>
          <p:cNvSpPr>
            <a:spLocks noChangeArrowheads="1"/>
          </p:cNvSpPr>
          <p:nvPr/>
        </p:nvSpPr>
        <p:spPr bwMode="auto">
          <a:xfrm>
            <a:off x="1392103" y="2329732"/>
            <a:ext cx="4365335" cy="486223"/>
          </a:xfrm>
          <a:prstGeom prst="rect">
            <a:avLst/>
          </a:prstGeom>
          <a:noFill/>
          <a:ln w="9525">
            <a:noFill/>
            <a:miter lim="800000"/>
            <a:headEnd/>
            <a:tailEnd/>
          </a:ln>
        </p:spPr>
        <p:txBody>
          <a:bodyPr>
            <a:spAutoFit/>
          </a:bodyPr>
          <a:lstStyle/>
          <a:p>
            <a:pPr>
              <a:lnSpc>
                <a:spcPct val="120000"/>
              </a:lnSpc>
            </a:pPr>
            <a:r>
              <a:rPr lang="zh-CN" altLang="en-US" sz="2133" b="1">
                <a:solidFill>
                  <a:srgbClr val="333333"/>
                </a:solidFill>
                <a:latin typeface="Arial" charset="0"/>
              </a:rPr>
              <a:t>单击此处添加段落文字内容</a:t>
            </a:r>
          </a:p>
        </p:txBody>
      </p:sp>
      <p:sp>
        <p:nvSpPr>
          <p:cNvPr id="332230" name="Rectangle 31"/>
          <p:cNvSpPr>
            <a:spLocks noChangeArrowheads="1"/>
          </p:cNvSpPr>
          <p:nvPr/>
        </p:nvSpPr>
        <p:spPr bwMode="auto">
          <a:xfrm>
            <a:off x="1392103" y="3123236"/>
            <a:ext cx="4365335" cy="486223"/>
          </a:xfrm>
          <a:prstGeom prst="rect">
            <a:avLst/>
          </a:prstGeom>
          <a:noFill/>
          <a:ln w="9525">
            <a:noFill/>
            <a:miter lim="800000"/>
            <a:headEnd/>
            <a:tailEnd/>
          </a:ln>
        </p:spPr>
        <p:txBody>
          <a:bodyPr>
            <a:spAutoFit/>
          </a:bodyPr>
          <a:lstStyle/>
          <a:p>
            <a:pPr>
              <a:lnSpc>
                <a:spcPct val="120000"/>
              </a:lnSpc>
            </a:pPr>
            <a:r>
              <a:rPr lang="zh-CN" altLang="en-US" sz="2133" b="1">
                <a:solidFill>
                  <a:srgbClr val="333333"/>
                </a:solidFill>
                <a:latin typeface="Arial" charset="0"/>
              </a:rPr>
              <a:t>单击此处添加段落文字内容</a:t>
            </a:r>
          </a:p>
        </p:txBody>
      </p:sp>
      <p:sp>
        <p:nvSpPr>
          <p:cNvPr id="332232" name="Rectangle 33"/>
          <p:cNvSpPr>
            <a:spLocks noChangeArrowheads="1"/>
          </p:cNvSpPr>
          <p:nvPr/>
        </p:nvSpPr>
        <p:spPr bwMode="auto">
          <a:xfrm>
            <a:off x="1392103" y="4058514"/>
            <a:ext cx="4365335" cy="486223"/>
          </a:xfrm>
          <a:prstGeom prst="rect">
            <a:avLst/>
          </a:prstGeom>
          <a:noFill/>
          <a:ln w="9525">
            <a:noFill/>
            <a:miter lim="800000"/>
            <a:headEnd/>
            <a:tailEnd/>
          </a:ln>
        </p:spPr>
        <p:txBody>
          <a:bodyPr>
            <a:spAutoFit/>
          </a:bodyPr>
          <a:lstStyle/>
          <a:p>
            <a:pPr>
              <a:lnSpc>
                <a:spcPct val="120000"/>
              </a:lnSpc>
            </a:pPr>
            <a:r>
              <a:rPr lang="zh-CN" altLang="en-US" sz="2133" b="1">
                <a:solidFill>
                  <a:srgbClr val="285376"/>
                </a:solidFill>
                <a:latin typeface="Arial" charset="0"/>
              </a:rPr>
              <a:t>单击此处添加段落文字内容</a:t>
            </a:r>
          </a:p>
        </p:txBody>
      </p:sp>
      <p:sp>
        <p:nvSpPr>
          <p:cNvPr id="332234" name="Rectangle 35"/>
          <p:cNvSpPr>
            <a:spLocks noChangeArrowheads="1"/>
          </p:cNvSpPr>
          <p:nvPr/>
        </p:nvSpPr>
        <p:spPr bwMode="auto">
          <a:xfrm>
            <a:off x="1392103" y="5247714"/>
            <a:ext cx="4365335" cy="486223"/>
          </a:xfrm>
          <a:prstGeom prst="rect">
            <a:avLst/>
          </a:prstGeom>
          <a:noFill/>
          <a:ln w="9525">
            <a:noFill/>
            <a:miter lim="800000"/>
            <a:headEnd/>
            <a:tailEnd/>
          </a:ln>
        </p:spPr>
        <p:txBody>
          <a:bodyPr>
            <a:spAutoFit/>
          </a:bodyPr>
          <a:lstStyle/>
          <a:p>
            <a:pPr>
              <a:lnSpc>
                <a:spcPct val="120000"/>
              </a:lnSpc>
            </a:pPr>
            <a:r>
              <a:rPr lang="zh-CN" altLang="en-US" sz="2133" b="1">
                <a:solidFill>
                  <a:srgbClr val="333333"/>
                </a:solidFill>
                <a:latin typeface="Arial" charset="0"/>
              </a:rPr>
              <a:t>单击此处添加段落文字内容</a:t>
            </a:r>
          </a:p>
        </p:txBody>
      </p:sp>
    </p:spTree>
    <p:extLst>
      <p:ext uri="{BB962C8B-B14F-4D97-AF65-F5344CB8AC3E}">
        <p14:creationId xmlns:p14="http://schemas.microsoft.com/office/powerpoint/2010/main" val="82570517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32205"/>
                                        </p:tgtEl>
                                        <p:attrNameLst>
                                          <p:attrName>style.visibility</p:attrName>
                                        </p:attrNameLst>
                                      </p:cBhvr>
                                      <p:to>
                                        <p:strVal val="visible"/>
                                      </p:to>
                                    </p:set>
                                    <p:animEffect transition="in" filter="fade">
                                      <p:cBhvr>
                                        <p:cTn id="7" dur="1000"/>
                                        <p:tgtEl>
                                          <p:spTgt spid="332205"/>
                                        </p:tgtEl>
                                      </p:cBhvr>
                                    </p:animEffect>
                                    <p:anim calcmode="lin" valueType="num">
                                      <p:cBhvr>
                                        <p:cTn id="8" dur="1000" fill="hold"/>
                                        <p:tgtEl>
                                          <p:spTgt spid="332205"/>
                                        </p:tgtEl>
                                        <p:attrNameLst>
                                          <p:attrName>ppt_x</p:attrName>
                                        </p:attrNameLst>
                                      </p:cBhvr>
                                      <p:tavLst>
                                        <p:tav tm="0">
                                          <p:val>
                                            <p:strVal val="#ppt_x"/>
                                          </p:val>
                                        </p:tav>
                                        <p:tav tm="100000">
                                          <p:val>
                                            <p:strVal val="#ppt_x"/>
                                          </p:val>
                                        </p:tav>
                                      </p:tavLst>
                                    </p:anim>
                                    <p:anim calcmode="lin" valueType="num">
                                      <p:cBhvr>
                                        <p:cTn id="9" dur="1000" fill="hold"/>
                                        <p:tgtEl>
                                          <p:spTgt spid="33220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32206"/>
                                        </p:tgtEl>
                                        <p:attrNameLst>
                                          <p:attrName>style.visibility</p:attrName>
                                        </p:attrNameLst>
                                      </p:cBhvr>
                                      <p:to>
                                        <p:strVal val="visible"/>
                                      </p:to>
                                    </p:set>
                                    <p:animEffect transition="in" filter="fade">
                                      <p:cBhvr>
                                        <p:cTn id="12" dur="1000"/>
                                        <p:tgtEl>
                                          <p:spTgt spid="332206"/>
                                        </p:tgtEl>
                                      </p:cBhvr>
                                    </p:animEffect>
                                    <p:anim calcmode="lin" valueType="num">
                                      <p:cBhvr>
                                        <p:cTn id="13" dur="1000" fill="hold"/>
                                        <p:tgtEl>
                                          <p:spTgt spid="332206"/>
                                        </p:tgtEl>
                                        <p:attrNameLst>
                                          <p:attrName>ppt_x</p:attrName>
                                        </p:attrNameLst>
                                      </p:cBhvr>
                                      <p:tavLst>
                                        <p:tav tm="0">
                                          <p:val>
                                            <p:strVal val="#ppt_x"/>
                                          </p:val>
                                        </p:tav>
                                        <p:tav tm="100000">
                                          <p:val>
                                            <p:strVal val="#ppt_x"/>
                                          </p:val>
                                        </p:tav>
                                      </p:tavLst>
                                    </p:anim>
                                    <p:anim calcmode="lin" valueType="num">
                                      <p:cBhvr>
                                        <p:cTn id="14" dur="1000" fill="hold"/>
                                        <p:tgtEl>
                                          <p:spTgt spid="332206"/>
                                        </p:tgtEl>
                                        <p:attrNameLst>
                                          <p:attrName>ppt_y</p:attrName>
                                        </p:attrNameLst>
                                      </p:cBhvr>
                                      <p:tavLst>
                                        <p:tav tm="0">
                                          <p:val>
                                            <p:strVal val="#ppt_y+.1"/>
                                          </p:val>
                                        </p:tav>
                                        <p:tav tm="100000">
                                          <p:val>
                                            <p:strVal val="#ppt_y"/>
                                          </p:val>
                                        </p:tav>
                                      </p:tavLst>
                                    </p:anim>
                                  </p:childTnLst>
                                </p:cTn>
                              </p:par>
                              <p:par>
                                <p:cTn id="15" presetID="49" presetClass="entr" presetSubtype="0" decel="100000" fill="hold" grpId="0" nodeType="withEffect">
                                  <p:stCondLst>
                                    <p:cond delay="0"/>
                                  </p:stCondLst>
                                  <p:childTnLst>
                                    <p:set>
                                      <p:cBhvr>
                                        <p:cTn id="16" dur="1" fill="hold">
                                          <p:stCondLst>
                                            <p:cond delay="0"/>
                                          </p:stCondLst>
                                        </p:cTn>
                                        <p:tgtEl>
                                          <p:spTgt spid="332207"/>
                                        </p:tgtEl>
                                        <p:attrNameLst>
                                          <p:attrName>style.visibility</p:attrName>
                                        </p:attrNameLst>
                                      </p:cBhvr>
                                      <p:to>
                                        <p:strVal val="visible"/>
                                      </p:to>
                                    </p:set>
                                    <p:anim calcmode="lin" valueType="num">
                                      <p:cBhvr>
                                        <p:cTn id="17" dur="1000" fill="hold"/>
                                        <p:tgtEl>
                                          <p:spTgt spid="332207"/>
                                        </p:tgtEl>
                                        <p:attrNameLst>
                                          <p:attrName>ppt_w</p:attrName>
                                        </p:attrNameLst>
                                      </p:cBhvr>
                                      <p:tavLst>
                                        <p:tav tm="0">
                                          <p:val>
                                            <p:fltVal val="0"/>
                                          </p:val>
                                        </p:tav>
                                        <p:tav tm="100000">
                                          <p:val>
                                            <p:strVal val="#ppt_w"/>
                                          </p:val>
                                        </p:tav>
                                      </p:tavLst>
                                    </p:anim>
                                    <p:anim calcmode="lin" valueType="num">
                                      <p:cBhvr>
                                        <p:cTn id="18" dur="1000" fill="hold"/>
                                        <p:tgtEl>
                                          <p:spTgt spid="332207"/>
                                        </p:tgtEl>
                                        <p:attrNameLst>
                                          <p:attrName>ppt_h</p:attrName>
                                        </p:attrNameLst>
                                      </p:cBhvr>
                                      <p:tavLst>
                                        <p:tav tm="0">
                                          <p:val>
                                            <p:fltVal val="0"/>
                                          </p:val>
                                        </p:tav>
                                        <p:tav tm="100000">
                                          <p:val>
                                            <p:strVal val="#ppt_h"/>
                                          </p:val>
                                        </p:tav>
                                      </p:tavLst>
                                    </p:anim>
                                    <p:anim calcmode="lin" valueType="num">
                                      <p:cBhvr>
                                        <p:cTn id="19" dur="1000" fill="hold"/>
                                        <p:tgtEl>
                                          <p:spTgt spid="332207"/>
                                        </p:tgtEl>
                                        <p:attrNameLst>
                                          <p:attrName>style.rotation</p:attrName>
                                        </p:attrNameLst>
                                      </p:cBhvr>
                                      <p:tavLst>
                                        <p:tav tm="0">
                                          <p:val>
                                            <p:fltVal val="360"/>
                                          </p:val>
                                        </p:tav>
                                        <p:tav tm="100000">
                                          <p:val>
                                            <p:fltVal val="0"/>
                                          </p:val>
                                        </p:tav>
                                      </p:tavLst>
                                    </p:anim>
                                    <p:animEffect transition="in" filter="fade">
                                      <p:cBhvr>
                                        <p:cTn id="20" dur="1000"/>
                                        <p:tgtEl>
                                          <p:spTgt spid="332207"/>
                                        </p:tgtEl>
                                      </p:cBhvr>
                                    </p:animEffect>
                                  </p:childTnLst>
                                </p:cTn>
                              </p:par>
                              <p:par>
                                <p:cTn id="21" presetID="42" presetClass="entr" presetSubtype="0" fill="hold" grpId="0" nodeType="withEffect">
                                  <p:stCondLst>
                                    <p:cond delay="0"/>
                                  </p:stCondLst>
                                  <p:childTnLst>
                                    <p:set>
                                      <p:cBhvr>
                                        <p:cTn id="22" dur="1" fill="hold">
                                          <p:stCondLst>
                                            <p:cond delay="0"/>
                                          </p:stCondLst>
                                        </p:cTn>
                                        <p:tgtEl>
                                          <p:spTgt spid="332208"/>
                                        </p:tgtEl>
                                        <p:attrNameLst>
                                          <p:attrName>style.visibility</p:attrName>
                                        </p:attrNameLst>
                                      </p:cBhvr>
                                      <p:to>
                                        <p:strVal val="visible"/>
                                      </p:to>
                                    </p:set>
                                    <p:animEffect transition="in" filter="fade">
                                      <p:cBhvr>
                                        <p:cTn id="23" dur="1000"/>
                                        <p:tgtEl>
                                          <p:spTgt spid="332208"/>
                                        </p:tgtEl>
                                      </p:cBhvr>
                                    </p:animEffect>
                                    <p:anim calcmode="lin" valueType="num">
                                      <p:cBhvr>
                                        <p:cTn id="24" dur="1000" fill="hold"/>
                                        <p:tgtEl>
                                          <p:spTgt spid="332208"/>
                                        </p:tgtEl>
                                        <p:attrNameLst>
                                          <p:attrName>ppt_x</p:attrName>
                                        </p:attrNameLst>
                                      </p:cBhvr>
                                      <p:tavLst>
                                        <p:tav tm="0">
                                          <p:val>
                                            <p:strVal val="#ppt_x"/>
                                          </p:val>
                                        </p:tav>
                                        <p:tav tm="100000">
                                          <p:val>
                                            <p:strVal val="#ppt_x"/>
                                          </p:val>
                                        </p:tav>
                                      </p:tavLst>
                                    </p:anim>
                                    <p:anim calcmode="lin" valueType="num">
                                      <p:cBhvr>
                                        <p:cTn id="25" dur="1000" fill="hold"/>
                                        <p:tgtEl>
                                          <p:spTgt spid="332208"/>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32209"/>
                                        </p:tgtEl>
                                        <p:attrNameLst>
                                          <p:attrName>style.visibility</p:attrName>
                                        </p:attrNameLst>
                                      </p:cBhvr>
                                      <p:to>
                                        <p:strVal val="visible"/>
                                      </p:to>
                                    </p:set>
                                    <p:animEffect transition="in" filter="fade">
                                      <p:cBhvr>
                                        <p:cTn id="28" dur="1000"/>
                                        <p:tgtEl>
                                          <p:spTgt spid="332209"/>
                                        </p:tgtEl>
                                      </p:cBhvr>
                                    </p:animEffect>
                                    <p:anim calcmode="lin" valueType="num">
                                      <p:cBhvr>
                                        <p:cTn id="29" dur="1000" fill="hold"/>
                                        <p:tgtEl>
                                          <p:spTgt spid="332209"/>
                                        </p:tgtEl>
                                        <p:attrNameLst>
                                          <p:attrName>ppt_x</p:attrName>
                                        </p:attrNameLst>
                                      </p:cBhvr>
                                      <p:tavLst>
                                        <p:tav tm="0">
                                          <p:val>
                                            <p:strVal val="#ppt_x"/>
                                          </p:val>
                                        </p:tav>
                                        <p:tav tm="100000">
                                          <p:val>
                                            <p:strVal val="#ppt_x"/>
                                          </p:val>
                                        </p:tav>
                                      </p:tavLst>
                                    </p:anim>
                                    <p:anim calcmode="lin" valueType="num">
                                      <p:cBhvr>
                                        <p:cTn id="30" dur="1000" fill="hold"/>
                                        <p:tgtEl>
                                          <p:spTgt spid="332209"/>
                                        </p:tgtEl>
                                        <p:attrNameLst>
                                          <p:attrName>ppt_y</p:attrName>
                                        </p:attrNameLst>
                                      </p:cBhvr>
                                      <p:tavLst>
                                        <p:tav tm="0">
                                          <p:val>
                                            <p:strVal val="#ppt_y+.1"/>
                                          </p:val>
                                        </p:tav>
                                        <p:tav tm="100000">
                                          <p:val>
                                            <p:strVal val="#ppt_y"/>
                                          </p:val>
                                        </p:tav>
                                      </p:tavLst>
                                    </p:anim>
                                  </p:childTnLst>
                                </p:cTn>
                              </p:par>
                              <p:par>
                                <p:cTn id="31" presetID="49" presetClass="entr" presetSubtype="0" decel="100000" fill="hold" grpId="0" nodeType="withEffect">
                                  <p:stCondLst>
                                    <p:cond delay="0"/>
                                  </p:stCondLst>
                                  <p:childTnLst>
                                    <p:set>
                                      <p:cBhvr>
                                        <p:cTn id="32" dur="1" fill="hold">
                                          <p:stCondLst>
                                            <p:cond delay="0"/>
                                          </p:stCondLst>
                                        </p:cTn>
                                        <p:tgtEl>
                                          <p:spTgt spid="332210"/>
                                        </p:tgtEl>
                                        <p:attrNameLst>
                                          <p:attrName>style.visibility</p:attrName>
                                        </p:attrNameLst>
                                      </p:cBhvr>
                                      <p:to>
                                        <p:strVal val="visible"/>
                                      </p:to>
                                    </p:set>
                                    <p:anim calcmode="lin" valueType="num">
                                      <p:cBhvr>
                                        <p:cTn id="33" dur="1000" fill="hold"/>
                                        <p:tgtEl>
                                          <p:spTgt spid="332210"/>
                                        </p:tgtEl>
                                        <p:attrNameLst>
                                          <p:attrName>ppt_w</p:attrName>
                                        </p:attrNameLst>
                                      </p:cBhvr>
                                      <p:tavLst>
                                        <p:tav tm="0">
                                          <p:val>
                                            <p:fltVal val="0"/>
                                          </p:val>
                                        </p:tav>
                                        <p:tav tm="100000">
                                          <p:val>
                                            <p:strVal val="#ppt_w"/>
                                          </p:val>
                                        </p:tav>
                                      </p:tavLst>
                                    </p:anim>
                                    <p:anim calcmode="lin" valueType="num">
                                      <p:cBhvr>
                                        <p:cTn id="34" dur="1000" fill="hold"/>
                                        <p:tgtEl>
                                          <p:spTgt spid="332210"/>
                                        </p:tgtEl>
                                        <p:attrNameLst>
                                          <p:attrName>ppt_h</p:attrName>
                                        </p:attrNameLst>
                                      </p:cBhvr>
                                      <p:tavLst>
                                        <p:tav tm="0">
                                          <p:val>
                                            <p:fltVal val="0"/>
                                          </p:val>
                                        </p:tav>
                                        <p:tav tm="100000">
                                          <p:val>
                                            <p:strVal val="#ppt_h"/>
                                          </p:val>
                                        </p:tav>
                                      </p:tavLst>
                                    </p:anim>
                                    <p:anim calcmode="lin" valueType="num">
                                      <p:cBhvr>
                                        <p:cTn id="35" dur="1000" fill="hold"/>
                                        <p:tgtEl>
                                          <p:spTgt spid="332210"/>
                                        </p:tgtEl>
                                        <p:attrNameLst>
                                          <p:attrName>style.rotation</p:attrName>
                                        </p:attrNameLst>
                                      </p:cBhvr>
                                      <p:tavLst>
                                        <p:tav tm="0">
                                          <p:val>
                                            <p:fltVal val="360"/>
                                          </p:val>
                                        </p:tav>
                                        <p:tav tm="100000">
                                          <p:val>
                                            <p:fltVal val="0"/>
                                          </p:val>
                                        </p:tav>
                                      </p:tavLst>
                                    </p:anim>
                                    <p:animEffect transition="in" filter="fade">
                                      <p:cBhvr>
                                        <p:cTn id="36" dur="1000"/>
                                        <p:tgtEl>
                                          <p:spTgt spid="332210"/>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332211"/>
                                        </p:tgtEl>
                                        <p:attrNameLst>
                                          <p:attrName>style.visibility</p:attrName>
                                        </p:attrNameLst>
                                      </p:cBhvr>
                                      <p:to>
                                        <p:strVal val="visible"/>
                                      </p:to>
                                    </p:set>
                                    <p:animEffect transition="in" filter="fade">
                                      <p:cBhvr>
                                        <p:cTn id="39" dur="1000"/>
                                        <p:tgtEl>
                                          <p:spTgt spid="332211"/>
                                        </p:tgtEl>
                                      </p:cBhvr>
                                    </p:animEffect>
                                    <p:anim calcmode="lin" valueType="num">
                                      <p:cBhvr>
                                        <p:cTn id="40" dur="1000" fill="hold"/>
                                        <p:tgtEl>
                                          <p:spTgt spid="332211"/>
                                        </p:tgtEl>
                                        <p:attrNameLst>
                                          <p:attrName>ppt_x</p:attrName>
                                        </p:attrNameLst>
                                      </p:cBhvr>
                                      <p:tavLst>
                                        <p:tav tm="0">
                                          <p:val>
                                            <p:strVal val="#ppt_x"/>
                                          </p:val>
                                        </p:tav>
                                        <p:tav tm="100000">
                                          <p:val>
                                            <p:strVal val="#ppt_x"/>
                                          </p:val>
                                        </p:tav>
                                      </p:tavLst>
                                    </p:anim>
                                    <p:anim calcmode="lin" valueType="num">
                                      <p:cBhvr>
                                        <p:cTn id="41" dur="1000" fill="hold"/>
                                        <p:tgtEl>
                                          <p:spTgt spid="33221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32212"/>
                                        </p:tgtEl>
                                        <p:attrNameLst>
                                          <p:attrName>style.visibility</p:attrName>
                                        </p:attrNameLst>
                                      </p:cBhvr>
                                      <p:to>
                                        <p:strVal val="visible"/>
                                      </p:to>
                                    </p:set>
                                    <p:animEffect transition="in" filter="fade">
                                      <p:cBhvr>
                                        <p:cTn id="44" dur="1000"/>
                                        <p:tgtEl>
                                          <p:spTgt spid="332212"/>
                                        </p:tgtEl>
                                      </p:cBhvr>
                                    </p:animEffect>
                                    <p:anim calcmode="lin" valueType="num">
                                      <p:cBhvr>
                                        <p:cTn id="45" dur="1000" fill="hold"/>
                                        <p:tgtEl>
                                          <p:spTgt spid="332212"/>
                                        </p:tgtEl>
                                        <p:attrNameLst>
                                          <p:attrName>ppt_x</p:attrName>
                                        </p:attrNameLst>
                                      </p:cBhvr>
                                      <p:tavLst>
                                        <p:tav tm="0">
                                          <p:val>
                                            <p:strVal val="#ppt_x"/>
                                          </p:val>
                                        </p:tav>
                                        <p:tav tm="100000">
                                          <p:val>
                                            <p:strVal val="#ppt_x"/>
                                          </p:val>
                                        </p:tav>
                                      </p:tavLst>
                                    </p:anim>
                                    <p:anim calcmode="lin" valueType="num">
                                      <p:cBhvr>
                                        <p:cTn id="46" dur="1000" fill="hold"/>
                                        <p:tgtEl>
                                          <p:spTgt spid="332212"/>
                                        </p:tgtEl>
                                        <p:attrNameLst>
                                          <p:attrName>ppt_y</p:attrName>
                                        </p:attrNameLst>
                                      </p:cBhvr>
                                      <p:tavLst>
                                        <p:tav tm="0">
                                          <p:val>
                                            <p:strVal val="#ppt_y+.1"/>
                                          </p:val>
                                        </p:tav>
                                        <p:tav tm="100000">
                                          <p:val>
                                            <p:strVal val="#ppt_y"/>
                                          </p:val>
                                        </p:tav>
                                      </p:tavLst>
                                    </p:anim>
                                  </p:childTnLst>
                                </p:cTn>
                              </p:par>
                              <p:par>
                                <p:cTn id="47" presetID="49" presetClass="entr" presetSubtype="0" decel="100000" fill="hold" grpId="0" nodeType="withEffect">
                                  <p:stCondLst>
                                    <p:cond delay="0"/>
                                  </p:stCondLst>
                                  <p:childTnLst>
                                    <p:set>
                                      <p:cBhvr>
                                        <p:cTn id="48" dur="1" fill="hold">
                                          <p:stCondLst>
                                            <p:cond delay="0"/>
                                          </p:stCondLst>
                                        </p:cTn>
                                        <p:tgtEl>
                                          <p:spTgt spid="332213"/>
                                        </p:tgtEl>
                                        <p:attrNameLst>
                                          <p:attrName>style.visibility</p:attrName>
                                        </p:attrNameLst>
                                      </p:cBhvr>
                                      <p:to>
                                        <p:strVal val="visible"/>
                                      </p:to>
                                    </p:set>
                                    <p:anim calcmode="lin" valueType="num">
                                      <p:cBhvr>
                                        <p:cTn id="49" dur="1000" fill="hold"/>
                                        <p:tgtEl>
                                          <p:spTgt spid="332213"/>
                                        </p:tgtEl>
                                        <p:attrNameLst>
                                          <p:attrName>ppt_w</p:attrName>
                                        </p:attrNameLst>
                                      </p:cBhvr>
                                      <p:tavLst>
                                        <p:tav tm="0">
                                          <p:val>
                                            <p:fltVal val="0"/>
                                          </p:val>
                                        </p:tav>
                                        <p:tav tm="100000">
                                          <p:val>
                                            <p:strVal val="#ppt_w"/>
                                          </p:val>
                                        </p:tav>
                                      </p:tavLst>
                                    </p:anim>
                                    <p:anim calcmode="lin" valueType="num">
                                      <p:cBhvr>
                                        <p:cTn id="50" dur="1000" fill="hold"/>
                                        <p:tgtEl>
                                          <p:spTgt spid="332213"/>
                                        </p:tgtEl>
                                        <p:attrNameLst>
                                          <p:attrName>ppt_h</p:attrName>
                                        </p:attrNameLst>
                                      </p:cBhvr>
                                      <p:tavLst>
                                        <p:tav tm="0">
                                          <p:val>
                                            <p:fltVal val="0"/>
                                          </p:val>
                                        </p:tav>
                                        <p:tav tm="100000">
                                          <p:val>
                                            <p:strVal val="#ppt_h"/>
                                          </p:val>
                                        </p:tav>
                                      </p:tavLst>
                                    </p:anim>
                                    <p:anim calcmode="lin" valueType="num">
                                      <p:cBhvr>
                                        <p:cTn id="51" dur="1000" fill="hold"/>
                                        <p:tgtEl>
                                          <p:spTgt spid="332213"/>
                                        </p:tgtEl>
                                        <p:attrNameLst>
                                          <p:attrName>style.rotation</p:attrName>
                                        </p:attrNameLst>
                                      </p:cBhvr>
                                      <p:tavLst>
                                        <p:tav tm="0">
                                          <p:val>
                                            <p:fltVal val="360"/>
                                          </p:val>
                                        </p:tav>
                                        <p:tav tm="100000">
                                          <p:val>
                                            <p:fltVal val="0"/>
                                          </p:val>
                                        </p:tav>
                                      </p:tavLst>
                                    </p:anim>
                                    <p:animEffect transition="in" filter="fade">
                                      <p:cBhvr>
                                        <p:cTn id="52" dur="1000"/>
                                        <p:tgtEl>
                                          <p:spTgt spid="332213"/>
                                        </p:tgtEl>
                                      </p:cBhvr>
                                    </p:animEffect>
                                  </p:childTnLst>
                                </p:cTn>
                              </p:par>
                              <p:par>
                                <p:cTn id="53" presetID="42" presetClass="entr" presetSubtype="0" fill="hold" grpId="0" nodeType="withEffect">
                                  <p:stCondLst>
                                    <p:cond delay="0"/>
                                  </p:stCondLst>
                                  <p:childTnLst>
                                    <p:set>
                                      <p:cBhvr>
                                        <p:cTn id="54" dur="1" fill="hold">
                                          <p:stCondLst>
                                            <p:cond delay="0"/>
                                          </p:stCondLst>
                                        </p:cTn>
                                        <p:tgtEl>
                                          <p:spTgt spid="332214"/>
                                        </p:tgtEl>
                                        <p:attrNameLst>
                                          <p:attrName>style.visibility</p:attrName>
                                        </p:attrNameLst>
                                      </p:cBhvr>
                                      <p:to>
                                        <p:strVal val="visible"/>
                                      </p:to>
                                    </p:set>
                                    <p:animEffect transition="in" filter="fade">
                                      <p:cBhvr>
                                        <p:cTn id="55" dur="1000"/>
                                        <p:tgtEl>
                                          <p:spTgt spid="332214"/>
                                        </p:tgtEl>
                                      </p:cBhvr>
                                    </p:animEffect>
                                    <p:anim calcmode="lin" valueType="num">
                                      <p:cBhvr>
                                        <p:cTn id="56" dur="1000" fill="hold"/>
                                        <p:tgtEl>
                                          <p:spTgt spid="332214"/>
                                        </p:tgtEl>
                                        <p:attrNameLst>
                                          <p:attrName>ppt_x</p:attrName>
                                        </p:attrNameLst>
                                      </p:cBhvr>
                                      <p:tavLst>
                                        <p:tav tm="0">
                                          <p:val>
                                            <p:strVal val="#ppt_x"/>
                                          </p:val>
                                        </p:tav>
                                        <p:tav tm="100000">
                                          <p:val>
                                            <p:strVal val="#ppt_x"/>
                                          </p:val>
                                        </p:tav>
                                      </p:tavLst>
                                    </p:anim>
                                    <p:anim calcmode="lin" valueType="num">
                                      <p:cBhvr>
                                        <p:cTn id="57" dur="1000" fill="hold"/>
                                        <p:tgtEl>
                                          <p:spTgt spid="33221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332215"/>
                                        </p:tgtEl>
                                        <p:attrNameLst>
                                          <p:attrName>style.visibility</p:attrName>
                                        </p:attrNameLst>
                                      </p:cBhvr>
                                      <p:to>
                                        <p:strVal val="visible"/>
                                      </p:to>
                                    </p:set>
                                    <p:animEffect transition="in" filter="fade">
                                      <p:cBhvr>
                                        <p:cTn id="60" dur="1000"/>
                                        <p:tgtEl>
                                          <p:spTgt spid="332215"/>
                                        </p:tgtEl>
                                      </p:cBhvr>
                                    </p:animEffect>
                                    <p:anim calcmode="lin" valueType="num">
                                      <p:cBhvr>
                                        <p:cTn id="61" dur="1000" fill="hold"/>
                                        <p:tgtEl>
                                          <p:spTgt spid="332215"/>
                                        </p:tgtEl>
                                        <p:attrNameLst>
                                          <p:attrName>ppt_x</p:attrName>
                                        </p:attrNameLst>
                                      </p:cBhvr>
                                      <p:tavLst>
                                        <p:tav tm="0">
                                          <p:val>
                                            <p:strVal val="#ppt_x"/>
                                          </p:val>
                                        </p:tav>
                                        <p:tav tm="100000">
                                          <p:val>
                                            <p:strVal val="#ppt_x"/>
                                          </p:val>
                                        </p:tav>
                                      </p:tavLst>
                                    </p:anim>
                                    <p:anim calcmode="lin" valueType="num">
                                      <p:cBhvr>
                                        <p:cTn id="62" dur="1000" fill="hold"/>
                                        <p:tgtEl>
                                          <p:spTgt spid="33221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32219"/>
                                        </p:tgtEl>
                                        <p:attrNameLst>
                                          <p:attrName>style.visibility</p:attrName>
                                        </p:attrNameLst>
                                      </p:cBhvr>
                                      <p:to>
                                        <p:strVal val="visible"/>
                                      </p:to>
                                    </p:set>
                                    <p:animEffect transition="in" filter="fade">
                                      <p:cBhvr>
                                        <p:cTn id="65" dur="1000"/>
                                        <p:tgtEl>
                                          <p:spTgt spid="332219"/>
                                        </p:tgtEl>
                                      </p:cBhvr>
                                    </p:animEffect>
                                    <p:anim calcmode="lin" valueType="num">
                                      <p:cBhvr>
                                        <p:cTn id="66" dur="1000" fill="hold"/>
                                        <p:tgtEl>
                                          <p:spTgt spid="332219"/>
                                        </p:tgtEl>
                                        <p:attrNameLst>
                                          <p:attrName>ppt_x</p:attrName>
                                        </p:attrNameLst>
                                      </p:cBhvr>
                                      <p:tavLst>
                                        <p:tav tm="0">
                                          <p:val>
                                            <p:strVal val="#ppt_x"/>
                                          </p:val>
                                        </p:tav>
                                        <p:tav tm="100000">
                                          <p:val>
                                            <p:strVal val="#ppt_x"/>
                                          </p:val>
                                        </p:tav>
                                      </p:tavLst>
                                    </p:anim>
                                    <p:anim calcmode="lin" valueType="num">
                                      <p:cBhvr>
                                        <p:cTn id="67" dur="1000" fill="hold"/>
                                        <p:tgtEl>
                                          <p:spTgt spid="332219"/>
                                        </p:tgtEl>
                                        <p:attrNameLst>
                                          <p:attrName>ppt_y</p:attrName>
                                        </p:attrNameLst>
                                      </p:cBhvr>
                                      <p:tavLst>
                                        <p:tav tm="0">
                                          <p:val>
                                            <p:strVal val="#ppt_y+.1"/>
                                          </p:val>
                                        </p:tav>
                                        <p:tav tm="100000">
                                          <p:val>
                                            <p:strVal val="#ppt_y"/>
                                          </p:val>
                                        </p:tav>
                                      </p:tavLst>
                                    </p:anim>
                                  </p:childTnLst>
                                </p:cTn>
                              </p:par>
                              <p:par>
                                <p:cTn id="68" presetID="49" presetClass="entr" presetSubtype="0" decel="100000" fill="hold" grpId="0" nodeType="withEffect">
                                  <p:stCondLst>
                                    <p:cond delay="0"/>
                                  </p:stCondLst>
                                  <p:childTnLst>
                                    <p:set>
                                      <p:cBhvr>
                                        <p:cTn id="69" dur="1" fill="hold">
                                          <p:stCondLst>
                                            <p:cond delay="0"/>
                                          </p:stCondLst>
                                        </p:cTn>
                                        <p:tgtEl>
                                          <p:spTgt spid="332220"/>
                                        </p:tgtEl>
                                        <p:attrNameLst>
                                          <p:attrName>style.visibility</p:attrName>
                                        </p:attrNameLst>
                                      </p:cBhvr>
                                      <p:to>
                                        <p:strVal val="visible"/>
                                      </p:to>
                                    </p:set>
                                    <p:anim calcmode="lin" valueType="num">
                                      <p:cBhvr>
                                        <p:cTn id="70" dur="1000" fill="hold"/>
                                        <p:tgtEl>
                                          <p:spTgt spid="332220"/>
                                        </p:tgtEl>
                                        <p:attrNameLst>
                                          <p:attrName>ppt_w</p:attrName>
                                        </p:attrNameLst>
                                      </p:cBhvr>
                                      <p:tavLst>
                                        <p:tav tm="0">
                                          <p:val>
                                            <p:fltVal val="0"/>
                                          </p:val>
                                        </p:tav>
                                        <p:tav tm="100000">
                                          <p:val>
                                            <p:strVal val="#ppt_w"/>
                                          </p:val>
                                        </p:tav>
                                      </p:tavLst>
                                    </p:anim>
                                    <p:anim calcmode="lin" valueType="num">
                                      <p:cBhvr>
                                        <p:cTn id="71" dur="1000" fill="hold"/>
                                        <p:tgtEl>
                                          <p:spTgt spid="332220"/>
                                        </p:tgtEl>
                                        <p:attrNameLst>
                                          <p:attrName>ppt_h</p:attrName>
                                        </p:attrNameLst>
                                      </p:cBhvr>
                                      <p:tavLst>
                                        <p:tav tm="0">
                                          <p:val>
                                            <p:fltVal val="0"/>
                                          </p:val>
                                        </p:tav>
                                        <p:tav tm="100000">
                                          <p:val>
                                            <p:strVal val="#ppt_h"/>
                                          </p:val>
                                        </p:tav>
                                      </p:tavLst>
                                    </p:anim>
                                    <p:anim calcmode="lin" valueType="num">
                                      <p:cBhvr>
                                        <p:cTn id="72" dur="1000" fill="hold"/>
                                        <p:tgtEl>
                                          <p:spTgt spid="332220"/>
                                        </p:tgtEl>
                                        <p:attrNameLst>
                                          <p:attrName>style.rotation</p:attrName>
                                        </p:attrNameLst>
                                      </p:cBhvr>
                                      <p:tavLst>
                                        <p:tav tm="0">
                                          <p:val>
                                            <p:fltVal val="360"/>
                                          </p:val>
                                        </p:tav>
                                        <p:tav tm="100000">
                                          <p:val>
                                            <p:fltVal val="0"/>
                                          </p:val>
                                        </p:tav>
                                      </p:tavLst>
                                    </p:anim>
                                    <p:animEffect transition="in" filter="fade">
                                      <p:cBhvr>
                                        <p:cTn id="73" dur="1000"/>
                                        <p:tgtEl>
                                          <p:spTgt spid="332220"/>
                                        </p:tgtEl>
                                      </p:cBhvr>
                                    </p:animEffect>
                                  </p:childTnLst>
                                </p:cTn>
                              </p:par>
                              <p:par>
                                <p:cTn id="74" presetID="42" presetClass="entr" presetSubtype="0" fill="hold" grpId="0" nodeType="withEffect">
                                  <p:stCondLst>
                                    <p:cond delay="0"/>
                                  </p:stCondLst>
                                  <p:childTnLst>
                                    <p:set>
                                      <p:cBhvr>
                                        <p:cTn id="75" dur="1" fill="hold">
                                          <p:stCondLst>
                                            <p:cond delay="0"/>
                                          </p:stCondLst>
                                        </p:cTn>
                                        <p:tgtEl>
                                          <p:spTgt spid="332221"/>
                                        </p:tgtEl>
                                        <p:attrNameLst>
                                          <p:attrName>style.visibility</p:attrName>
                                        </p:attrNameLst>
                                      </p:cBhvr>
                                      <p:to>
                                        <p:strVal val="visible"/>
                                      </p:to>
                                    </p:set>
                                    <p:animEffect transition="in" filter="fade">
                                      <p:cBhvr>
                                        <p:cTn id="76" dur="1000"/>
                                        <p:tgtEl>
                                          <p:spTgt spid="332221"/>
                                        </p:tgtEl>
                                      </p:cBhvr>
                                    </p:animEffect>
                                    <p:anim calcmode="lin" valueType="num">
                                      <p:cBhvr>
                                        <p:cTn id="77" dur="1000" fill="hold"/>
                                        <p:tgtEl>
                                          <p:spTgt spid="332221"/>
                                        </p:tgtEl>
                                        <p:attrNameLst>
                                          <p:attrName>ppt_x</p:attrName>
                                        </p:attrNameLst>
                                      </p:cBhvr>
                                      <p:tavLst>
                                        <p:tav tm="0">
                                          <p:val>
                                            <p:strVal val="#ppt_x"/>
                                          </p:val>
                                        </p:tav>
                                        <p:tav tm="100000">
                                          <p:val>
                                            <p:strVal val="#ppt_x"/>
                                          </p:val>
                                        </p:tav>
                                      </p:tavLst>
                                    </p:anim>
                                    <p:anim calcmode="lin" valueType="num">
                                      <p:cBhvr>
                                        <p:cTn id="78" dur="1000" fill="hold"/>
                                        <p:tgtEl>
                                          <p:spTgt spid="33222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332222"/>
                                        </p:tgtEl>
                                        <p:attrNameLst>
                                          <p:attrName>style.visibility</p:attrName>
                                        </p:attrNameLst>
                                      </p:cBhvr>
                                      <p:to>
                                        <p:strVal val="visible"/>
                                      </p:to>
                                    </p:set>
                                    <p:animEffect transition="in" filter="fade">
                                      <p:cBhvr>
                                        <p:cTn id="81" dur="1000"/>
                                        <p:tgtEl>
                                          <p:spTgt spid="332222"/>
                                        </p:tgtEl>
                                      </p:cBhvr>
                                    </p:animEffect>
                                    <p:anim calcmode="lin" valueType="num">
                                      <p:cBhvr>
                                        <p:cTn id="82" dur="1000" fill="hold"/>
                                        <p:tgtEl>
                                          <p:spTgt spid="332222"/>
                                        </p:tgtEl>
                                        <p:attrNameLst>
                                          <p:attrName>ppt_x</p:attrName>
                                        </p:attrNameLst>
                                      </p:cBhvr>
                                      <p:tavLst>
                                        <p:tav tm="0">
                                          <p:val>
                                            <p:strVal val="#ppt_x"/>
                                          </p:val>
                                        </p:tav>
                                        <p:tav tm="100000">
                                          <p:val>
                                            <p:strVal val="#ppt_x"/>
                                          </p:val>
                                        </p:tav>
                                      </p:tavLst>
                                    </p:anim>
                                    <p:anim calcmode="lin" valueType="num">
                                      <p:cBhvr>
                                        <p:cTn id="83" dur="1000" fill="hold"/>
                                        <p:tgtEl>
                                          <p:spTgt spid="332222"/>
                                        </p:tgtEl>
                                        <p:attrNameLst>
                                          <p:attrName>ppt_y</p:attrName>
                                        </p:attrNameLst>
                                      </p:cBhvr>
                                      <p:tavLst>
                                        <p:tav tm="0">
                                          <p:val>
                                            <p:strVal val="#ppt_y+.1"/>
                                          </p:val>
                                        </p:tav>
                                        <p:tav tm="100000">
                                          <p:val>
                                            <p:strVal val="#ppt_y"/>
                                          </p:val>
                                        </p:tav>
                                      </p:tavLst>
                                    </p:anim>
                                  </p:childTnLst>
                                </p:cTn>
                              </p:par>
                              <p:par>
                                <p:cTn id="84" presetID="49" presetClass="entr" presetSubtype="0" decel="100000" fill="hold" grpId="0" nodeType="withEffect">
                                  <p:stCondLst>
                                    <p:cond delay="0"/>
                                  </p:stCondLst>
                                  <p:childTnLst>
                                    <p:set>
                                      <p:cBhvr>
                                        <p:cTn id="85" dur="1" fill="hold">
                                          <p:stCondLst>
                                            <p:cond delay="0"/>
                                          </p:stCondLst>
                                        </p:cTn>
                                        <p:tgtEl>
                                          <p:spTgt spid="332223"/>
                                        </p:tgtEl>
                                        <p:attrNameLst>
                                          <p:attrName>style.visibility</p:attrName>
                                        </p:attrNameLst>
                                      </p:cBhvr>
                                      <p:to>
                                        <p:strVal val="visible"/>
                                      </p:to>
                                    </p:set>
                                    <p:anim calcmode="lin" valueType="num">
                                      <p:cBhvr>
                                        <p:cTn id="86" dur="1000" fill="hold"/>
                                        <p:tgtEl>
                                          <p:spTgt spid="332223"/>
                                        </p:tgtEl>
                                        <p:attrNameLst>
                                          <p:attrName>ppt_w</p:attrName>
                                        </p:attrNameLst>
                                      </p:cBhvr>
                                      <p:tavLst>
                                        <p:tav tm="0">
                                          <p:val>
                                            <p:fltVal val="0"/>
                                          </p:val>
                                        </p:tav>
                                        <p:tav tm="100000">
                                          <p:val>
                                            <p:strVal val="#ppt_w"/>
                                          </p:val>
                                        </p:tav>
                                      </p:tavLst>
                                    </p:anim>
                                    <p:anim calcmode="lin" valueType="num">
                                      <p:cBhvr>
                                        <p:cTn id="87" dur="1000" fill="hold"/>
                                        <p:tgtEl>
                                          <p:spTgt spid="332223"/>
                                        </p:tgtEl>
                                        <p:attrNameLst>
                                          <p:attrName>ppt_h</p:attrName>
                                        </p:attrNameLst>
                                      </p:cBhvr>
                                      <p:tavLst>
                                        <p:tav tm="0">
                                          <p:val>
                                            <p:fltVal val="0"/>
                                          </p:val>
                                        </p:tav>
                                        <p:tav tm="100000">
                                          <p:val>
                                            <p:strVal val="#ppt_h"/>
                                          </p:val>
                                        </p:tav>
                                      </p:tavLst>
                                    </p:anim>
                                    <p:anim calcmode="lin" valueType="num">
                                      <p:cBhvr>
                                        <p:cTn id="88" dur="1000" fill="hold"/>
                                        <p:tgtEl>
                                          <p:spTgt spid="332223"/>
                                        </p:tgtEl>
                                        <p:attrNameLst>
                                          <p:attrName>style.rotation</p:attrName>
                                        </p:attrNameLst>
                                      </p:cBhvr>
                                      <p:tavLst>
                                        <p:tav tm="0">
                                          <p:val>
                                            <p:fltVal val="360"/>
                                          </p:val>
                                        </p:tav>
                                        <p:tav tm="100000">
                                          <p:val>
                                            <p:fltVal val="0"/>
                                          </p:val>
                                        </p:tav>
                                      </p:tavLst>
                                    </p:anim>
                                    <p:animEffect transition="in" filter="fade">
                                      <p:cBhvr>
                                        <p:cTn id="89" dur="1000"/>
                                        <p:tgtEl>
                                          <p:spTgt spid="332223"/>
                                        </p:tgtEl>
                                      </p:cBhvr>
                                    </p:animEffect>
                                  </p:childTnLst>
                                </p:cTn>
                              </p:par>
                              <p:par>
                                <p:cTn id="90" presetID="42" presetClass="entr" presetSubtype="0" fill="hold" grpId="0" nodeType="withEffect">
                                  <p:stCondLst>
                                    <p:cond delay="0"/>
                                  </p:stCondLst>
                                  <p:childTnLst>
                                    <p:set>
                                      <p:cBhvr>
                                        <p:cTn id="91" dur="1" fill="hold">
                                          <p:stCondLst>
                                            <p:cond delay="0"/>
                                          </p:stCondLst>
                                        </p:cTn>
                                        <p:tgtEl>
                                          <p:spTgt spid="332224"/>
                                        </p:tgtEl>
                                        <p:attrNameLst>
                                          <p:attrName>style.visibility</p:attrName>
                                        </p:attrNameLst>
                                      </p:cBhvr>
                                      <p:to>
                                        <p:strVal val="visible"/>
                                      </p:to>
                                    </p:set>
                                    <p:animEffect transition="in" filter="fade">
                                      <p:cBhvr>
                                        <p:cTn id="92" dur="1000"/>
                                        <p:tgtEl>
                                          <p:spTgt spid="332224"/>
                                        </p:tgtEl>
                                      </p:cBhvr>
                                    </p:animEffect>
                                    <p:anim calcmode="lin" valueType="num">
                                      <p:cBhvr>
                                        <p:cTn id="93" dur="1000" fill="hold"/>
                                        <p:tgtEl>
                                          <p:spTgt spid="332224"/>
                                        </p:tgtEl>
                                        <p:attrNameLst>
                                          <p:attrName>ppt_x</p:attrName>
                                        </p:attrNameLst>
                                      </p:cBhvr>
                                      <p:tavLst>
                                        <p:tav tm="0">
                                          <p:val>
                                            <p:strVal val="#ppt_x"/>
                                          </p:val>
                                        </p:tav>
                                        <p:tav tm="100000">
                                          <p:val>
                                            <p:strVal val="#ppt_x"/>
                                          </p:val>
                                        </p:tav>
                                      </p:tavLst>
                                    </p:anim>
                                    <p:anim calcmode="lin" valueType="num">
                                      <p:cBhvr>
                                        <p:cTn id="94" dur="1000" fill="hold"/>
                                        <p:tgtEl>
                                          <p:spTgt spid="332224"/>
                                        </p:tgtEl>
                                        <p:attrNameLst>
                                          <p:attrName>ppt_y</p:attrName>
                                        </p:attrNameLst>
                                      </p:cBhvr>
                                      <p:tavLst>
                                        <p:tav tm="0">
                                          <p:val>
                                            <p:strVal val="#ppt_y+.1"/>
                                          </p:val>
                                        </p:tav>
                                        <p:tav tm="100000">
                                          <p:val>
                                            <p:strVal val="#ppt_y"/>
                                          </p:val>
                                        </p:tav>
                                      </p:tavLst>
                                    </p:anim>
                                  </p:childTnLst>
                                </p:cTn>
                              </p:par>
                            </p:childTnLst>
                          </p:cTn>
                        </p:par>
                        <p:par>
                          <p:cTn id="95" fill="hold" nodeType="afterGroup">
                            <p:stCondLst>
                              <p:cond delay="1000"/>
                            </p:stCondLst>
                            <p:childTnLst>
                              <p:par>
                                <p:cTn id="96" presetID="22" presetClass="entr" presetSubtype="2" fill="hold" grpId="0" nodeType="afterEffect">
                                  <p:stCondLst>
                                    <p:cond delay="0"/>
                                  </p:stCondLst>
                                  <p:childTnLst>
                                    <p:set>
                                      <p:cBhvr>
                                        <p:cTn id="97" dur="1" fill="hold">
                                          <p:stCondLst>
                                            <p:cond delay="0"/>
                                          </p:stCondLst>
                                        </p:cTn>
                                        <p:tgtEl>
                                          <p:spTgt spid="332225"/>
                                        </p:tgtEl>
                                        <p:attrNameLst>
                                          <p:attrName>style.visibility</p:attrName>
                                        </p:attrNameLst>
                                      </p:cBhvr>
                                      <p:to>
                                        <p:strVal val="visible"/>
                                      </p:to>
                                    </p:set>
                                    <p:animEffect transition="in" filter="wipe(right)">
                                      <p:cBhvr>
                                        <p:cTn id="98" dur="500"/>
                                        <p:tgtEl>
                                          <p:spTgt spid="332225"/>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332227"/>
                                        </p:tgtEl>
                                        <p:attrNameLst>
                                          <p:attrName>style.visibility</p:attrName>
                                        </p:attrNameLst>
                                      </p:cBhvr>
                                      <p:to>
                                        <p:strVal val="visible"/>
                                      </p:to>
                                    </p:set>
                                    <p:animEffect transition="in" filter="wipe(right)">
                                      <p:cBhvr>
                                        <p:cTn id="101" dur="500"/>
                                        <p:tgtEl>
                                          <p:spTgt spid="332227"/>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332229"/>
                                        </p:tgtEl>
                                        <p:attrNameLst>
                                          <p:attrName>style.visibility</p:attrName>
                                        </p:attrNameLst>
                                      </p:cBhvr>
                                      <p:to>
                                        <p:strVal val="visible"/>
                                      </p:to>
                                    </p:set>
                                    <p:animEffect transition="in" filter="wipe(right)">
                                      <p:cBhvr>
                                        <p:cTn id="104" dur="500"/>
                                        <p:tgtEl>
                                          <p:spTgt spid="332229"/>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332231"/>
                                        </p:tgtEl>
                                        <p:attrNameLst>
                                          <p:attrName>style.visibility</p:attrName>
                                        </p:attrNameLst>
                                      </p:cBhvr>
                                      <p:to>
                                        <p:strVal val="visible"/>
                                      </p:to>
                                    </p:set>
                                    <p:animEffect transition="in" filter="wipe(right)">
                                      <p:cBhvr>
                                        <p:cTn id="107" dur="500"/>
                                        <p:tgtEl>
                                          <p:spTgt spid="332231"/>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332233"/>
                                        </p:tgtEl>
                                        <p:attrNameLst>
                                          <p:attrName>style.visibility</p:attrName>
                                        </p:attrNameLst>
                                      </p:cBhvr>
                                      <p:to>
                                        <p:strVal val="visible"/>
                                      </p:to>
                                    </p:set>
                                    <p:animEffect transition="in" filter="wipe(right)">
                                      <p:cBhvr>
                                        <p:cTn id="110" dur="500"/>
                                        <p:tgtEl>
                                          <p:spTgt spid="332233"/>
                                        </p:tgtEl>
                                      </p:cBhvr>
                                    </p:animEffect>
                                  </p:childTnLst>
                                </p:cTn>
                              </p:par>
                            </p:childTnLst>
                          </p:cTn>
                        </p:par>
                        <p:par>
                          <p:cTn id="111" fill="hold" nodeType="afterGroup">
                            <p:stCondLst>
                              <p:cond delay="1500"/>
                            </p:stCondLst>
                            <p:childTnLst>
                              <p:par>
                                <p:cTn id="112" presetID="29" presetClass="entr" presetSubtype="0" fill="hold" grpId="0" nodeType="afterEffect">
                                  <p:stCondLst>
                                    <p:cond delay="0"/>
                                  </p:stCondLst>
                                  <p:childTnLst>
                                    <p:set>
                                      <p:cBhvr>
                                        <p:cTn id="113" dur="1" fill="hold">
                                          <p:stCondLst>
                                            <p:cond delay="0"/>
                                          </p:stCondLst>
                                        </p:cTn>
                                        <p:tgtEl>
                                          <p:spTgt spid="332226"/>
                                        </p:tgtEl>
                                        <p:attrNameLst>
                                          <p:attrName>style.visibility</p:attrName>
                                        </p:attrNameLst>
                                      </p:cBhvr>
                                      <p:to>
                                        <p:strVal val="visible"/>
                                      </p:to>
                                    </p:set>
                                    <p:anim calcmode="lin" valueType="num">
                                      <p:cBhvr>
                                        <p:cTn id="114" dur="1000" fill="hold"/>
                                        <p:tgtEl>
                                          <p:spTgt spid="332226"/>
                                        </p:tgtEl>
                                        <p:attrNameLst>
                                          <p:attrName>ppt_x</p:attrName>
                                        </p:attrNameLst>
                                      </p:cBhvr>
                                      <p:tavLst>
                                        <p:tav tm="0">
                                          <p:val>
                                            <p:strVal val="#ppt_x-.2"/>
                                          </p:val>
                                        </p:tav>
                                        <p:tav tm="100000">
                                          <p:val>
                                            <p:strVal val="#ppt_x"/>
                                          </p:val>
                                        </p:tav>
                                      </p:tavLst>
                                    </p:anim>
                                    <p:anim calcmode="lin" valueType="num">
                                      <p:cBhvr>
                                        <p:cTn id="115" dur="1000" fill="hold"/>
                                        <p:tgtEl>
                                          <p:spTgt spid="332226"/>
                                        </p:tgtEl>
                                        <p:attrNameLst>
                                          <p:attrName>ppt_y</p:attrName>
                                        </p:attrNameLst>
                                      </p:cBhvr>
                                      <p:tavLst>
                                        <p:tav tm="0">
                                          <p:val>
                                            <p:strVal val="#ppt_y"/>
                                          </p:val>
                                        </p:tav>
                                        <p:tav tm="100000">
                                          <p:val>
                                            <p:strVal val="#ppt_y"/>
                                          </p:val>
                                        </p:tav>
                                      </p:tavLst>
                                    </p:anim>
                                    <p:animEffect transition="in" filter="wipe(right)" prLst="gradientSize: 0.1">
                                      <p:cBhvr>
                                        <p:cTn id="116" dur="1000"/>
                                        <p:tgtEl>
                                          <p:spTgt spid="332226"/>
                                        </p:tgtEl>
                                      </p:cBhvr>
                                    </p:animEffect>
                                  </p:childTnLst>
                                </p:cTn>
                              </p:par>
                              <p:par>
                                <p:cTn id="117" presetID="29" presetClass="entr" presetSubtype="0" fill="hold" grpId="0" nodeType="withEffect">
                                  <p:stCondLst>
                                    <p:cond delay="0"/>
                                  </p:stCondLst>
                                  <p:childTnLst>
                                    <p:set>
                                      <p:cBhvr>
                                        <p:cTn id="118" dur="1" fill="hold">
                                          <p:stCondLst>
                                            <p:cond delay="0"/>
                                          </p:stCondLst>
                                        </p:cTn>
                                        <p:tgtEl>
                                          <p:spTgt spid="332228"/>
                                        </p:tgtEl>
                                        <p:attrNameLst>
                                          <p:attrName>style.visibility</p:attrName>
                                        </p:attrNameLst>
                                      </p:cBhvr>
                                      <p:to>
                                        <p:strVal val="visible"/>
                                      </p:to>
                                    </p:set>
                                    <p:anim calcmode="lin" valueType="num">
                                      <p:cBhvr>
                                        <p:cTn id="119" dur="1000" fill="hold"/>
                                        <p:tgtEl>
                                          <p:spTgt spid="332228"/>
                                        </p:tgtEl>
                                        <p:attrNameLst>
                                          <p:attrName>ppt_x</p:attrName>
                                        </p:attrNameLst>
                                      </p:cBhvr>
                                      <p:tavLst>
                                        <p:tav tm="0">
                                          <p:val>
                                            <p:strVal val="#ppt_x-.2"/>
                                          </p:val>
                                        </p:tav>
                                        <p:tav tm="100000">
                                          <p:val>
                                            <p:strVal val="#ppt_x"/>
                                          </p:val>
                                        </p:tav>
                                      </p:tavLst>
                                    </p:anim>
                                    <p:anim calcmode="lin" valueType="num">
                                      <p:cBhvr>
                                        <p:cTn id="120" dur="1000" fill="hold"/>
                                        <p:tgtEl>
                                          <p:spTgt spid="332228"/>
                                        </p:tgtEl>
                                        <p:attrNameLst>
                                          <p:attrName>ppt_y</p:attrName>
                                        </p:attrNameLst>
                                      </p:cBhvr>
                                      <p:tavLst>
                                        <p:tav tm="0">
                                          <p:val>
                                            <p:strVal val="#ppt_y"/>
                                          </p:val>
                                        </p:tav>
                                        <p:tav tm="100000">
                                          <p:val>
                                            <p:strVal val="#ppt_y"/>
                                          </p:val>
                                        </p:tav>
                                      </p:tavLst>
                                    </p:anim>
                                    <p:animEffect transition="in" filter="wipe(right)" prLst="gradientSize: 0.1">
                                      <p:cBhvr>
                                        <p:cTn id="121" dur="1000"/>
                                        <p:tgtEl>
                                          <p:spTgt spid="332228"/>
                                        </p:tgtEl>
                                      </p:cBhvr>
                                    </p:animEffect>
                                  </p:childTnLst>
                                </p:cTn>
                              </p:par>
                              <p:par>
                                <p:cTn id="122" presetID="29" presetClass="entr" presetSubtype="0" fill="hold" grpId="0" nodeType="withEffect">
                                  <p:stCondLst>
                                    <p:cond delay="0"/>
                                  </p:stCondLst>
                                  <p:childTnLst>
                                    <p:set>
                                      <p:cBhvr>
                                        <p:cTn id="123" dur="1" fill="hold">
                                          <p:stCondLst>
                                            <p:cond delay="0"/>
                                          </p:stCondLst>
                                        </p:cTn>
                                        <p:tgtEl>
                                          <p:spTgt spid="332230"/>
                                        </p:tgtEl>
                                        <p:attrNameLst>
                                          <p:attrName>style.visibility</p:attrName>
                                        </p:attrNameLst>
                                      </p:cBhvr>
                                      <p:to>
                                        <p:strVal val="visible"/>
                                      </p:to>
                                    </p:set>
                                    <p:anim calcmode="lin" valueType="num">
                                      <p:cBhvr>
                                        <p:cTn id="124" dur="1000" fill="hold"/>
                                        <p:tgtEl>
                                          <p:spTgt spid="332230"/>
                                        </p:tgtEl>
                                        <p:attrNameLst>
                                          <p:attrName>ppt_x</p:attrName>
                                        </p:attrNameLst>
                                      </p:cBhvr>
                                      <p:tavLst>
                                        <p:tav tm="0">
                                          <p:val>
                                            <p:strVal val="#ppt_x-.2"/>
                                          </p:val>
                                        </p:tav>
                                        <p:tav tm="100000">
                                          <p:val>
                                            <p:strVal val="#ppt_x"/>
                                          </p:val>
                                        </p:tav>
                                      </p:tavLst>
                                    </p:anim>
                                    <p:anim calcmode="lin" valueType="num">
                                      <p:cBhvr>
                                        <p:cTn id="125" dur="1000" fill="hold"/>
                                        <p:tgtEl>
                                          <p:spTgt spid="332230"/>
                                        </p:tgtEl>
                                        <p:attrNameLst>
                                          <p:attrName>ppt_y</p:attrName>
                                        </p:attrNameLst>
                                      </p:cBhvr>
                                      <p:tavLst>
                                        <p:tav tm="0">
                                          <p:val>
                                            <p:strVal val="#ppt_y"/>
                                          </p:val>
                                        </p:tav>
                                        <p:tav tm="100000">
                                          <p:val>
                                            <p:strVal val="#ppt_y"/>
                                          </p:val>
                                        </p:tav>
                                      </p:tavLst>
                                    </p:anim>
                                    <p:animEffect transition="in" filter="wipe(right)" prLst="gradientSize: 0.1">
                                      <p:cBhvr>
                                        <p:cTn id="126" dur="1000"/>
                                        <p:tgtEl>
                                          <p:spTgt spid="332230"/>
                                        </p:tgtEl>
                                      </p:cBhvr>
                                    </p:animEffect>
                                  </p:childTnLst>
                                </p:cTn>
                              </p:par>
                              <p:par>
                                <p:cTn id="127" presetID="29" presetClass="entr" presetSubtype="0" fill="hold" grpId="0" nodeType="withEffect">
                                  <p:stCondLst>
                                    <p:cond delay="0"/>
                                  </p:stCondLst>
                                  <p:childTnLst>
                                    <p:set>
                                      <p:cBhvr>
                                        <p:cTn id="128" dur="1" fill="hold">
                                          <p:stCondLst>
                                            <p:cond delay="0"/>
                                          </p:stCondLst>
                                        </p:cTn>
                                        <p:tgtEl>
                                          <p:spTgt spid="332232"/>
                                        </p:tgtEl>
                                        <p:attrNameLst>
                                          <p:attrName>style.visibility</p:attrName>
                                        </p:attrNameLst>
                                      </p:cBhvr>
                                      <p:to>
                                        <p:strVal val="visible"/>
                                      </p:to>
                                    </p:set>
                                    <p:anim calcmode="lin" valueType="num">
                                      <p:cBhvr>
                                        <p:cTn id="129" dur="1000" fill="hold"/>
                                        <p:tgtEl>
                                          <p:spTgt spid="332232"/>
                                        </p:tgtEl>
                                        <p:attrNameLst>
                                          <p:attrName>ppt_x</p:attrName>
                                        </p:attrNameLst>
                                      </p:cBhvr>
                                      <p:tavLst>
                                        <p:tav tm="0">
                                          <p:val>
                                            <p:strVal val="#ppt_x-.2"/>
                                          </p:val>
                                        </p:tav>
                                        <p:tav tm="100000">
                                          <p:val>
                                            <p:strVal val="#ppt_x"/>
                                          </p:val>
                                        </p:tav>
                                      </p:tavLst>
                                    </p:anim>
                                    <p:anim calcmode="lin" valueType="num">
                                      <p:cBhvr>
                                        <p:cTn id="130" dur="1000" fill="hold"/>
                                        <p:tgtEl>
                                          <p:spTgt spid="332232"/>
                                        </p:tgtEl>
                                        <p:attrNameLst>
                                          <p:attrName>ppt_y</p:attrName>
                                        </p:attrNameLst>
                                      </p:cBhvr>
                                      <p:tavLst>
                                        <p:tav tm="0">
                                          <p:val>
                                            <p:strVal val="#ppt_y"/>
                                          </p:val>
                                        </p:tav>
                                        <p:tav tm="100000">
                                          <p:val>
                                            <p:strVal val="#ppt_y"/>
                                          </p:val>
                                        </p:tav>
                                      </p:tavLst>
                                    </p:anim>
                                    <p:animEffect transition="in" filter="wipe(right)" prLst="gradientSize: 0.1">
                                      <p:cBhvr>
                                        <p:cTn id="131" dur="1000"/>
                                        <p:tgtEl>
                                          <p:spTgt spid="332232"/>
                                        </p:tgtEl>
                                      </p:cBhvr>
                                    </p:animEffect>
                                  </p:childTnLst>
                                </p:cTn>
                              </p:par>
                              <p:par>
                                <p:cTn id="132" presetID="29" presetClass="entr" presetSubtype="0" fill="hold" grpId="0" nodeType="withEffect">
                                  <p:stCondLst>
                                    <p:cond delay="0"/>
                                  </p:stCondLst>
                                  <p:childTnLst>
                                    <p:set>
                                      <p:cBhvr>
                                        <p:cTn id="133" dur="1" fill="hold">
                                          <p:stCondLst>
                                            <p:cond delay="0"/>
                                          </p:stCondLst>
                                        </p:cTn>
                                        <p:tgtEl>
                                          <p:spTgt spid="332234"/>
                                        </p:tgtEl>
                                        <p:attrNameLst>
                                          <p:attrName>style.visibility</p:attrName>
                                        </p:attrNameLst>
                                      </p:cBhvr>
                                      <p:to>
                                        <p:strVal val="visible"/>
                                      </p:to>
                                    </p:set>
                                    <p:anim calcmode="lin" valueType="num">
                                      <p:cBhvr>
                                        <p:cTn id="134" dur="1000" fill="hold"/>
                                        <p:tgtEl>
                                          <p:spTgt spid="332234"/>
                                        </p:tgtEl>
                                        <p:attrNameLst>
                                          <p:attrName>ppt_x</p:attrName>
                                        </p:attrNameLst>
                                      </p:cBhvr>
                                      <p:tavLst>
                                        <p:tav tm="0">
                                          <p:val>
                                            <p:strVal val="#ppt_x-.2"/>
                                          </p:val>
                                        </p:tav>
                                        <p:tav tm="100000">
                                          <p:val>
                                            <p:strVal val="#ppt_x"/>
                                          </p:val>
                                        </p:tav>
                                      </p:tavLst>
                                    </p:anim>
                                    <p:anim calcmode="lin" valueType="num">
                                      <p:cBhvr>
                                        <p:cTn id="135" dur="1000" fill="hold"/>
                                        <p:tgtEl>
                                          <p:spTgt spid="332234"/>
                                        </p:tgtEl>
                                        <p:attrNameLst>
                                          <p:attrName>ppt_y</p:attrName>
                                        </p:attrNameLst>
                                      </p:cBhvr>
                                      <p:tavLst>
                                        <p:tav tm="0">
                                          <p:val>
                                            <p:strVal val="#ppt_y"/>
                                          </p:val>
                                        </p:tav>
                                        <p:tav tm="100000">
                                          <p:val>
                                            <p:strVal val="#ppt_y"/>
                                          </p:val>
                                        </p:tav>
                                      </p:tavLst>
                                    </p:anim>
                                    <p:animEffect transition="in" filter="wipe(right)" prLst="gradientSize: 0.1">
                                      <p:cBhvr>
                                        <p:cTn id="136" dur="1000"/>
                                        <p:tgtEl>
                                          <p:spTgt spid="332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225" grpId="0" animBg="1"/>
      <p:bldP spid="332227" grpId="0" animBg="1"/>
      <p:bldP spid="332229" grpId="0" animBg="1"/>
      <p:bldP spid="332231" grpId="0" animBg="1"/>
      <p:bldP spid="332233" grpId="0" animBg="1"/>
      <p:bldP spid="332205" grpId="0" animBg="1"/>
      <p:bldP spid="332206" grpId="0" animBg="1"/>
      <p:bldP spid="332207" grpId="0" animBg="1"/>
      <p:bldP spid="332208" grpId="0" animBg="1"/>
      <p:bldP spid="332209" grpId="0" animBg="1"/>
      <p:bldP spid="332210" grpId="0" animBg="1"/>
      <p:bldP spid="332211" grpId="0" animBg="1"/>
      <p:bldP spid="332212" grpId="0" animBg="1"/>
      <p:bldP spid="332213" grpId="0" animBg="1"/>
      <p:bldP spid="332214" grpId="0" animBg="1"/>
      <p:bldP spid="332219" grpId="0" animBg="1"/>
      <p:bldP spid="332220" grpId="0" animBg="1"/>
      <p:bldP spid="332221" grpId="0" animBg="1"/>
      <p:bldP spid="332222" grpId="0" animBg="1"/>
      <p:bldP spid="332223" grpId="0" animBg="1"/>
      <p:bldP spid="332224" grpId="0" animBg="1"/>
      <p:bldP spid="332226" grpId="0"/>
      <p:bldP spid="332228" grpId="0"/>
      <p:bldP spid="332230" grpId="0"/>
      <p:bldP spid="332232" grpId="0"/>
      <p:bldP spid="332234" grpId="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0150" name="Group 422"/>
          <p:cNvGrpSpPr>
            <a:grpSpLocks/>
          </p:cNvGrpSpPr>
          <p:nvPr/>
        </p:nvGrpSpPr>
        <p:grpSpPr bwMode="auto">
          <a:xfrm>
            <a:off x="2496662" y="2882011"/>
            <a:ext cx="7763653" cy="2892591"/>
            <a:chOff x="1275" y="1576"/>
            <a:chExt cx="3426" cy="1701"/>
          </a:xfrm>
        </p:grpSpPr>
        <p:grpSp>
          <p:nvGrpSpPr>
            <p:cNvPr id="82957" name="Group 389"/>
            <p:cNvGrpSpPr>
              <a:grpSpLocks/>
            </p:cNvGrpSpPr>
            <p:nvPr/>
          </p:nvGrpSpPr>
          <p:grpSpPr bwMode="auto">
            <a:xfrm>
              <a:off x="2066" y="1576"/>
              <a:ext cx="1092" cy="1156"/>
              <a:chOff x="0" y="0"/>
              <a:chExt cx="1186" cy="1256"/>
            </a:xfrm>
          </p:grpSpPr>
          <p:sp>
            <p:nvSpPr>
              <p:cNvPr id="82975" name="Freeform 3"/>
              <p:cNvSpPr>
                <a:spLocks/>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F8F8F8"/>
              </a:solidFill>
              <a:ln w="9525">
                <a:noFill/>
                <a:round/>
                <a:headEnd/>
                <a:tailEnd/>
              </a:ln>
            </p:spPr>
            <p:txBody>
              <a:bodyPr wrap="none" anchor="ctr"/>
              <a:lstStyle/>
              <a:p>
                <a:endParaRPr lang="zh-CN" altLang="en-US" sz="2399"/>
              </a:p>
            </p:txBody>
          </p:sp>
          <p:sp>
            <p:nvSpPr>
              <p:cNvPr id="82976" name="Freeform 4"/>
              <p:cNvSpPr>
                <a:spLocks/>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w="9525">
                <a:noFill/>
                <a:round/>
                <a:headEnd/>
                <a:tailEnd/>
              </a:ln>
            </p:spPr>
            <p:txBody>
              <a:bodyPr/>
              <a:lstStyle/>
              <a:p>
                <a:endParaRPr lang="zh-CN" altLang="en-US" sz="2399"/>
              </a:p>
            </p:txBody>
          </p:sp>
        </p:grpSp>
        <p:grpSp>
          <p:nvGrpSpPr>
            <p:cNvPr id="82958" name="Group 392"/>
            <p:cNvGrpSpPr>
              <a:grpSpLocks/>
            </p:cNvGrpSpPr>
            <p:nvPr/>
          </p:nvGrpSpPr>
          <p:grpSpPr bwMode="auto">
            <a:xfrm>
              <a:off x="3158" y="1673"/>
              <a:ext cx="1092" cy="1059"/>
              <a:chOff x="0" y="0"/>
              <a:chExt cx="1185" cy="1151"/>
            </a:xfrm>
          </p:grpSpPr>
          <p:sp>
            <p:nvSpPr>
              <p:cNvPr id="82973" name="Freeform 6"/>
              <p:cNvSpPr>
                <a:spLocks/>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gradFill rotWithShape="1">
                <a:gsLst>
                  <a:gs pos="0">
                    <a:srgbClr val="2180C1"/>
                  </a:gs>
                  <a:gs pos="100000">
                    <a:srgbClr val="0846AC"/>
                  </a:gs>
                </a:gsLst>
                <a:lin ang="5400000" scaled="1"/>
              </a:gradFill>
              <a:ln w="9525">
                <a:noFill/>
                <a:round/>
                <a:headEnd/>
                <a:tailEnd/>
              </a:ln>
            </p:spPr>
            <p:txBody>
              <a:bodyPr/>
              <a:lstStyle/>
              <a:p>
                <a:endParaRPr lang="zh-CN" altLang="en-US" sz="2399"/>
              </a:p>
            </p:txBody>
          </p:sp>
          <p:sp>
            <p:nvSpPr>
              <p:cNvPr id="82974" name="Freeform 7"/>
              <p:cNvSpPr>
                <a:spLocks/>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rgbClr val="0846AC"/>
              </a:solidFill>
              <a:ln w="9525">
                <a:noFill/>
                <a:round/>
                <a:headEnd/>
                <a:tailEnd/>
              </a:ln>
            </p:spPr>
            <p:txBody>
              <a:bodyPr/>
              <a:lstStyle/>
              <a:p>
                <a:endParaRPr lang="zh-CN" altLang="en-US" sz="2399"/>
              </a:p>
            </p:txBody>
          </p:sp>
        </p:grpSp>
        <p:grpSp>
          <p:nvGrpSpPr>
            <p:cNvPr id="82959" name="Group 395"/>
            <p:cNvGrpSpPr>
              <a:grpSpLocks/>
            </p:cNvGrpSpPr>
            <p:nvPr/>
          </p:nvGrpSpPr>
          <p:grpSpPr bwMode="auto">
            <a:xfrm>
              <a:off x="1613" y="1705"/>
              <a:ext cx="1544" cy="1026"/>
              <a:chOff x="0" y="0"/>
              <a:chExt cx="1676" cy="1115"/>
            </a:xfrm>
          </p:grpSpPr>
          <p:sp>
            <p:nvSpPr>
              <p:cNvPr id="82971" name="Freeform 9"/>
              <p:cNvSpPr>
                <a:spLocks/>
              </p:cNvSpPr>
              <p:nvPr/>
            </p:nvSpPr>
            <p:spPr bwMode="auto">
              <a:xfrm>
                <a:off x="0" y="0"/>
                <a:ext cx="1676" cy="592"/>
              </a:xfrm>
              <a:custGeom>
                <a:avLst/>
                <a:gdLst>
                  <a:gd name="T0" fmla="*/ 1676 w 1676"/>
                  <a:gd name="T1" fmla="*/ 592 h 592"/>
                  <a:gd name="T2" fmla="*/ 490 w 1676"/>
                  <a:gd name="T3" fmla="*/ 0 h 592"/>
                  <a:gd name="T4" fmla="*/ 436 w 1676"/>
                  <a:gd name="T5" fmla="*/ 28 h 592"/>
                  <a:gd name="T6" fmla="*/ 383 w 1676"/>
                  <a:gd name="T7" fmla="*/ 60 h 592"/>
                  <a:gd name="T8" fmla="*/ 333 w 1676"/>
                  <a:gd name="T9" fmla="*/ 91 h 592"/>
                  <a:gd name="T10" fmla="*/ 286 w 1676"/>
                  <a:gd name="T11" fmla="*/ 124 h 592"/>
                  <a:gd name="T12" fmla="*/ 242 w 1676"/>
                  <a:gd name="T13" fmla="*/ 158 h 592"/>
                  <a:gd name="T14" fmla="*/ 202 w 1676"/>
                  <a:gd name="T15" fmla="*/ 194 h 592"/>
                  <a:gd name="T16" fmla="*/ 165 w 1676"/>
                  <a:gd name="T17" fmla="*/ 229 h 592"/>
                  <a:gd name="T18" fmla="*/ 131 w 1676"/>
                  <a:gd name="T19" fmla="*/ 266 h 592"/>
                  <a:gd name="T20" fmla="*/ 101 w 1676"/>
                  <a:gd name="T21" fmla="*/ 305 h 592"/>
                  <a:gd name="T22" fmla="*/ 88 w 1676"/>
                  <a:gd name="T23" fmla="*/ 323 h 592"/>
                  <a:gd name="T24" fmla="*/ 75 w 1676"/>
                  <a:gd name="T25" fmla="*/ 343 h 592"/>
                  <a:gd name="T26" fmla="*/ 64 w 1676"/>
                  <a:gd name="T27" fmla="*/ 363 h 592"/>
                  <a:gd name="T28" fmla="*/ 53 w 1676"/>
                  <a:gd name="T29" fmla="*/ 383 h 592"/>
                  <a:gd name="T30" fmla="*/ 43 w 1676"/>
                  <a:gd name="T31" fmla="*/ 403 h 592"/>
                  <a:gd name="T32" fmla="*/ 34 w 1676"/>
                  <a:gd name="T33" fmla="*/ 423 h 592"/>
                  <a:gd name="T34" fmla="*/ 25 w 1676"/>
                  <a:gd name="T35" fmla="*/ 444 h 592"/>
                  <a:gd name="T36" fmla="*/ 20 w 1676"/>
                  <a:gd name="T37" fmla="*/ 464 h 592"/>
                  <a:gd name="T38" fmla="*/ 13 w 1676"/>
                  <a:gd name="T39" fmla="*/ 486 h 592"/>
                  <a:gd name="T40" fmla="*/ 8 w 1676"/>
                  <a:gd name="T41" fmla="*/ 507 h 592"/>
                  <a:gd name="T42" fmla="*/ 4 w 1676"/>
                  <a:gd name="T43" fmla="*/ 528 h 592"/>
                  <a:gd name="T44" fmla="*/ 3 w 1676"/>
                  <a:gd name="T45" fmla="*/ 550 h 592"/>
                  <a:gd name="T46" fmla="*/ 0 w 1676"/>
                  <a:gd name="T47" fmla="*/ 571 h 592"/>
                  <a:gd name="T48" fmla="*/ 0 w 1676"/>
                  <a:gd name="T49" fmla="*/ 592 h 592"/>
                  <a:gd name="T50" fmla="*/ 1676 w 1676"/>
                  <a:gd name="T51" fmla="*/ 592 h 5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6"/>
                  <a:gd name="T79" fmla="*/ 0 h 592"/>
                  <a:gd name="T80" fmla="*/ 1676 w 1676"/>
                  <a:gd name="T81" fmla="*/ 592 h 5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EAEAEA"/>
              </a:solidFill>
              <a:ln w="9525">
                <a:noFill/>
                <a:round/>
                <a:headEnd/>
                <a:tailEnd/>
              </a:ln>
            </p:spPr>
            <p:txBody>
              <a:bodyPr wrap="none" anchor="ctr"/>
              <a:lstStyle/>
              <a:p>
                <a:endParaRPr lang="zh-CN" altLang="en-US" sz="2399"/>
              </a:p>
            </p:txBody>
          </p:sp>
          <p:sp>
            <p:nvSpPr>
              <p:cNvPr id="82972" name="Rectangle 10"/>
              <p:cNvSpPr>
                <a:spLocks noChangeArrowheads="1"/>
              </p:cNvSpPr>
              <p:nvPr/>
            </p:nvSpPr>
            <p:spPr bwMode="auto">
              <a:xfrm>
                <a:off x="0" y="592"/>
                <a:ext cx="1676" cy="523"/>
              </a:xfrm>
              <a:prstGeom prst="rect">
                <a:avLst/>
              </a:prstGeom>
              <a:solidFill>
                <a:srgbClr val="C0C0C0"/>
              </a:solidFill>
              <a:ln w="9525">
                <a:noFill/>
                <a:miter lim="800000"/>
                <a:headEnd/>
                <a:tailEnd/>
              </a:ln>
            </p:spPr>
            <p:txBody>
              <a:bodyPr/>
              <a:lstStyle/>
              <a:p>
                <a:endParaRPr lang="zh-CN" altLang="en-US" sz="2399"/>
              </a:p>
            </p:txBody>
          </p:sp>
        </p:grpSp>
        <p:grpSp>
          <p:nvGrpSpPr>
            <p:cNvPr id="82960" name="Group 398"/>
            <p:cNvGrpSpPr>
              <a:grpSpLocks/>
            </p:cNvGrpSpPr>
            <p:nvPr/>
          </p:nvGrpSpPr>
          <p:grpSpPr bwMode="auto">
            <a:xfrm>
              <a:off x="3158" y="1996"/>
              <a:ext cx="1543" cy="736"/>
              <a:chOff x="0" y="0"/>
              <a:chExt cx="1675" cy="800"/>
            </a:xfrm>
          </p:grpSpPr>
          <p:sp>
            <p:nvSpPr>
              <p:cNvPr id="82969" name="Freeform 12"/>
              <p:cNvSpPr>
                <a:spLocks/>
              </p:cNvSpPr>
              <p:nvPr/>
            </p:nvSpPr>
            <p:spPr bwMode="auto">
              <a:xfrm>
                <a:off x="0" y="0"/>
                <a:ext cx="1675" cy="591"/>
              </a:xfrm>
              <a:custGeom>
                <a:avLst/>
                <a:gdLst>
                  <a:gd name="T0" fmla="*/ 0 w 1675"/>
                  <a:gd name="T1" fmla="*/ 591 h 591"/>
                  <a:gd name="T2" fmla="*/ 1185 w 1675"/>
                  <a:gd name="T3" fmla="*/ 0 h 591"/>
                  <a:gd name="T4" fmla="*/ 1239 w 1675"/>
                  <a:gd name="T5" fmla="*/ 28 h 591"/>
                  <a:gd name="T6" fmla="*/ 1292 w 1675"/>
                  <a:gd name="T7" fmla="*/ 58 h 591"/>
                  <a:gd name="T8" fmla="*/ 1342 w 1675"/>
                  <a:gd name="T9" fmla="*/ 89 h 591"/>
                  <a:gd name="T10" fmla="*/ 1389 w 1675"/>
                  <a:gd name="T11" fmla="*/ 124 h 591"/>
                  <a:gd name="T12" fmla="*/ 1433 w 1675"/>
                  <a:gd name="T13" fmla="*/ 156 h 591"/>
                  <a:gd name="T14" fmla="*/ 1473 w 1675"/>
                  <a:gd name="T15" fmla="*/ 192 h 591"/>
                  <a:gd name="T16" fmla="*/ 1510 w 1675"/>
                  <a:gd name="T17" fmla="*/ 228 h 591"/>
                  <a:gd name="T18" fmla="*/ 1544 w 1675"/>
                  <a:gd name="T19" fmla="*/ 265 h 591"/>
                  <a:gd name="T20" fmla="*/ 1574 w 1675"/>
                  <a:gd name="T21" fmla="*/ 303 h 591"/>
                  <a:gd name="T22" fmla="*/ 1587 w 1675"/>
                  <a:gd name="T23" fmla="*/ 323 h 591"/>
                  <a:gd name="T24" fmla="*/ 1600 w 1675"/>
                  <a:gd name="T25" fmla="*/ 342 h 591"/>
                  <a:gd name="T26" fmla="*/ 1611 w 1675"/>
                  <a:gd name="T27" fmla="*/ 361 h 591"/>
                  <a:gd name="T28" fmla="*/ 1622 w 1675"/>
                  <a:gd name="T29" fmla="*/ 381 h 591"/>
                  <a:gd name="T30" fmla="*/ 1632 w 1675"/>
                  <a:gd name="T31" fmla="*/ 401 h 591"/>
                  <a:gd name="T32" fmla="*/ 1641 w 1675"/>
                  <a:gd name="T33" fmla="*/ 423 h 591"/>
                  <a:gd name="T34" fmla="*/ 1650 w 1675"/>
                  <a:gd name="T35" fmla="*/ 443 h 591"/>
                  <a:gd name="T36" fmla="*/ 1655 w 1675"/>
                  <a:gd name="T37" fmla="*/ 464 h 591"/>
                  <a:gd name="T38" fmla="*/ 1662 w 1675"/>
                  <a:gd name="T39" fmla="*/ 484 h 591"/>
                  <a:gd name="T40" fmla="*/ 1667 w 1675"/>
                  <a:gd name="T41" fmla="*/ 505 h 591"/>
                  <a:gd name="T42" fmla="*/ 1671 w 1675"/>
                  <a:gd name="T43" fmla="*/ 527 h 591"/>
                  <a:gd name="T44" fmla="*/ 1672 w 1675"/>
                  <a:gd name="T45" fmla="*/ 548 h 591"/>
                  <a:gd name="T46" fmla="*/ 1675 w 1675"/>
                  <a:gd name="T47" fmla="*/ 569 h 591"/>
                  <a:gd name="T48" fmla="*/ 1675 w 1675"/>
                  <a:gd name="T49" fmla="*/ 591 h 591"/>
                  <a:gd name="T50" fmla="*/ 0 w 1675"/>
                  <a:gd name="T51" fmla="*/ 591 h 59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5"/>
                  <a:gd name="T79" fmla="*/ 0 h 591"/>
                  <a:gd name="T80" fmla="*/ 1675 w 1675"/>
                  <a:gd name="T81" fmla="*/ 591 h 59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8F8F8"/>
              </a:solidFill>
              <a:ln w="9525">
                <a:noFill/>
                <a:round/>
                <a:headEnd/>
                <a:tailEnd/>
              </a:ln>
            </p:spPr>
            <p:txBody>
              <a:bodyPr wrap="none" anchor="ctr"/>
              <a:lstStyle/>
              <a:p>
                <a:endParaRPr lang="zh-CN" altLang="en-US" sz="2399"/>
              </a:p>
            </p:txBody>
          </p:sp>
          <p:sp>
            <p:nvSpPr>
              <p:cNvPr id="82970" name="Rectangle 13"/>
              <p:cNvSpPr>
                <a:spLocks noChangeArrowheads="1"/>
              </p:cNvSpPr>
              <p:nvPr/>
            </p:nvSpPr>
            <p:spPr bwMode="auto">
              <a:xfrm>
                <a:off x="0" y="591"/>
                <a:ext cx="1675" cy="209"/>
              </a:xfrm>
              <a:prstGeom prst="rect">
                <a:avLst/>
              </a:prstGeom>
              <a:solidFill>
                <a:srgbClr val="C0C0C0"/>
              </a:solidFill>
              <a:ln w="9525">
                <a:noFill/>
                <a:miter lim="800000"/>
                <a:headEnd/>
                <a:tailEnd/>
              </a:ln>
            </p:spPr>
            <p:txBody>
              <a:bodyPr/>
              <a:lstStyle/>
              <a:p>
                <a:endParaRPr lang="zh-CN" altLang="en-US" sz="2399"/>
              </a:p>
            </p:txBody>
          </p:sp>
        </p:grpSp>
        <p:grpSp>
          <p:nvGrpSpPr>
            <p:cNvPr id="82961" name="Group 401"/>
            <p:cNvGrpSpPr>
              <a:grpSpLocks/>
            </p:cNvGrpSpPr>
            <p:nvPr/>
          </p:nvGrpSpPr>
          <p:grpSpPr bwMode="auto">
            <a:xfrm>
              <a:off x="1275" y="2154"/>
              <a:ext cx="1543" cy="1123"/>
              <a:chOff x="0" y="0"/>
              <a:chExt cx="1676" cy="1221"/>
            </a:xfrm>
          </p:grpSpPr>
          <p:sp>
            <p:nvSpPr>
              <p:cNvPr id="82966" name="Freeform 15"/>
              <p:cNvSpPr>
                <a:spLocks/>
              </p:cNvSpPr>
              <p:nvPr/>
            </p:nvSpPr>
            <p:spPr bwMode="auto">
              <a:xfrm>
                <a:off x="0" y="0"/>
                <a:ext cx="1676" cy="593"/>
              </a:xfrm>
              <a:custGeom>
                <a:avLst/>
                <a:gdLst>
                  <a:gd name="T0" fmla="*/ 1676 w 1676"/>
                  <a:gd name="T1" fmla="*/ 0 h 593"/>
                  <a:gd name="T2" fmla="*/ 490 w 1676"/>
                  <a:gd name="T3" fmla="*/ 593 h 593"/>
                  <a:gd name="T4" fmla="*/ 436 w 1676"/>
                  <a:gd name="T5" fmla="*/ 564 h 593"/>
                  <a:gd name="T6" fmla="*/ 383 w 1676"/>
                  <a:gd name="T7" fmla="*/ 533 h 593"/>
                  <a:gd name="T8" fmla="*/ 333 w 1676"/>
                  <a:gd name="T9" fmla="*/ 501 h 593"/>
                  <a:gd name="T10" fmla="*/ 286 w 1676"/>
                  <a:gd name="T11" fmla="*/ 469 h 593"/>
                  <a:gd name="T12" fmla="*/ 242 w 1676"/>
                  <a:gd name="T13" fmla="*/ 434 h 593"/>
                  <a:gd name="T14" fmla="*/ 202 w 1676"/>
                  <a:gd name="T15" fmla="*/ 400 h 593"/>
                  <a:gd name="T16" fmla="*/ 165 w 1676"/>
                  <a:gd name="T17" fmla="*/ 363 h 593"/>
                  <a:gd name="T18" fmla="*/ 131 w 1676"/>
                  <a:gd name="T19" fmla="*/ 326 h 593"/>
                  <a:gd name="T20" fmla="*/ 101 w 1676"/>
                  <a:gd name="T21" fmla="*/ 288 h 593"/>
                  <a:gd name="T22" fmla="*/ 88 w 1676"/>
                  <a:gd name="T23" fmla="*/ 269 h 593"/>
                  <a:gd name="T24" fmla="*/ 75 w 1676"/>
                  <a:gd name="T25" fmla="*/ 249 h 593"/>
                  <a:gd name="T26" fmla="*/ 64 w 1676"/>
                  <a:gd name="T27" fmla="*/ 229 h 593"/>
                  <a:gd name="T28" fmla="*/ 53 w 1676"/>
                  <a:gd name="T29" fmla="*/ 209 h 593"/>
                  <a:gd name="T30" fmla="*/ 43 w 1676"/>
                  <a:gd name="T31" fmla="*/ 189 h 593"/>
                  <a:gd name="T32" fmla="*/ 34 w 1676"/>
                  <a:gd name="T33" fmla="*/ 170 h 593"/>
                  <a:gd name="T34" fmla="*/ 25 w 1676"/>
                  <a:gd name="T35" fmla="*/ 148 h 593"/>
                  <a:gd name="T36" fmla="*/ 20 w 1676"/>
                  <a:gd name="T37" fmla="*/ 128 h 593"/>
                  <a:gd name="T38" fmla="*/ 13 w 1676"/>
                  <a:gd name="T39" fmla="*/ 107 h 593"/>
                  <a:gd name="T40" fmla="*/ 8 w 1676"/>
                  <a:gd name="T41" fmla="*/ 85 h 593"/>
                  <a:gd name="T42" fmla="*/ 4 w 1676"/>
                  <a:gd name="T43" fmla="*/ 66 h 593"/>
                  <a:gd name="T44" fmla="*/ 3 w 1676"/>
                  <a:gd name="T45" fmla="*/ 44 h 593"/>
                  <a:gd name="T46" fmla="*/ 0 w 1676"/>
                  <a:gd name="T47" fmla="*/ 21 h 593"/>
                  <a:gd name="T48" fmla="*/ 0 w 1676"/>
                  <a:gd name="T49" fmla="*/ 0 h 593"/>
                  <a:gd name="T50" fmla="*/ 1676 w 1676"/>
                  <a:gd name="T51" fmla="*/ 0 h 59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6"/>
                  <a:gd name="T79" fmla="*/ 0 h 593"/>
                  <a:gd name="T80" fmla="*/ 1676 w 1676"/>
                  <a:gd name="T81" fmla="*/ 593 h 59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8F8F8"/>
              </a:solidFill>
              <a:ln w="9525">
                <a:noFill/>
                <a:round/>
                <a:headEnd/>
                <a:tailEnd/>
              </a:ln>
            </p:spPr>
            <p:txBody>
              <a:bodyPr wrap="none" anchor="ctr"/>
              <a:lstStyle/>
              <a:p>
                <a:endParaRPr lang="zh-CN" altLang="en-US" sz="2399"/>
              </a:p>
            </p:txBody>
          </p:sp>
          <p:sp>
            <p:nvSpPr>
              <p:cNvPr id="82967" name="Freeform 16"/>
              <p:cNvSpPr>
                <a:spLocks/>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50 h 1221"/>
                  <a:gd name="T54" fmla="*/ 3 w 490"/>
                  <a:gd name="T55" fmla="*/ 672 h 1221"/>
                  <a:gd name="T56" fmla="*/ 4 w 490"/>
                  <a:gd name="T57" fmla="*/ 694 h 1221"/>
                  <a:gd name="T58" fmla="*/ 8 w 490"/>
                  <a:gd name="T59" fmla="*/ 714 h 1221"/>
                  <a:gd name="T60" fmla="*/ 13 w 490"/>
                  <a:gd name="T61" fmla="*/ 735 h 1221"/>
                  <a:gd name="T62" fmla="*/ 20 w 490"/>
                  <a:gd name="T63" fmla="*/ 756 h 1221"/>
                  <a:gd name="T64" fmla="*/ 25 w 490"/>
                  <a:gd name="T65" fmla="*/ 776 h 1221"/>
                  <a:gd name="T66" fmla="*/ 34 w 490"/>
                  <a:gd name="T67" fmla="*/ 798 h 1221"/>
                  <a:gd name="T68" fmla="*/ 43 w 490"/>
                  <a:gd name="T69" fmla="*/ 818 h 1221"/>
                  <a:gd name="T70" fmla="*/ 53 w 490"/>
                  <a:gd name="T71" fmla="*/ 838 h 1221"/>
                  <a:gd name="T72" fmla="*/ 64 w 490"/>
                  <a:gd name="T73" fmla="*/ 858 h 1221"/>
                  <a:gd name="T74" fmla="*/ 75 w 490"/>
                  <a:gd name="T75" fmla="*/ 877 h 1221"/>
                  <a:gd name="T76" fmla="*/ 88 w 490"/>
                  <a:gd name="T77" fmla="*/ 897 h 1221"/>
                  <a:gd name="T78" fmla="*/ 101 w 490"/>
                  <a:gd name="T79" fmla="*/ 916 h 1221"/>
                  <a:gd name="T80" fmla="*/ 131 w 490"/>
                  <a:gd name="T81" fmla="*/ 954 h 1221"/>
                  <a:gd name="T82" fmla="*/ 165 w 490"/>
                  <a:gd name="T83" fmla="*/ 991 h 1221"/>
                  <a:gd name="T84" fmla="*/ 202 w 490"/>
                  <a:gd name="T85" fmla="*/ 1028 h 1221"/>
                  <a:gd name="T86" fmla="*/ 242 w 490"/>
                  <a:gd name="T87" fmla="*/ 1063 h 1221"/>
                  <a:gd name="T88" fmla="*/ 286 w 490"/>
                  <a:gd name="T89" fmla="*/ 1097 h 1221"/>
                  <a:gd name="T90" fmla="*/ 333 w 490"/>
                  <a:gd name="T91" fmla="*/ 1130 h 1221"/>
                  <a:gd name="T92" fmla="*/ 383 w 490"/>
                  <a:gd name="T93" fmla="*/ 1161 h 1221"/>
                  <a:gd name="T94" fmla="*/ 436 w 490"/>
                  <a:gd name="T95" fmla="*/ 1192 h 1221"/>
                  <a:gd name="T96" fmla="*/ 490 w 490"/>
                  <a:gd name="T97" fmla="*/ 1221 h 1221"/>
                  <a:gd name="T98" fmla="*/ 490 w 490"/>
                  <a:gd name="T99" fmla="*/ 593 h 12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0"/>
                  <a:gd name="T151" fmla="*/ 0 h 1221"/>
                  <a:gd name="T152" fmla="*/ 490 w 490"/>
                  <a:gd name="T153" fmla="*/ 1221 h 12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DDDDDD"/>
              </a:solidFill>
              <a:ln w="9525">
                <a:noFill/>
                <a:round/>
                <a:headEnd/>
                <a:tailEnd/>
              </a:ln>
            </p:spPr>
            <p:txBody>
              <a:bodyPr/>
              <a:lstStyle/>
              <a:p>
                <a:endParaRPr lang="zh-CN" altLang="en-US" sz="2399"/>
              </a:p>
            </p:txBody>
          </p:sp>
          <p:sp>
            <p:nvSpPr>
              <p:cNvPr id="82968" name="Freeform 17"/>
              <p:cNvSpPr>
                <a:spLocks/>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w="9525">
                <a:noFill/>
                <a:round/>
                <a:headEnd/>
                <a:tailEnd/>
              </a:ln>
            </p:spPr>
            <p:txBody>
              <a:bodyPr/>
              <a:lstStyle/>
              <a:p>
                <a:endParaRPr lang="zh-CN" altLang="en-US" sz="2399"/>
              </a:p>
            </p:txBody>
          </p:sp>
        </p:grpSp>
        <p:grpSp>
          <p:nvGrpSpPr>
            <p:cNvPr id="82962" name="Group 405"/>
            <p:cNvGrpSpPr>
              <a:grpSpLocks/>
            </p:cNvGrpSpPr>
            <p:nvPr/>
          </p:nvGrpSpPr>
          <p:grpSpPr bwMode="auto">
            <a:xfrm>
              <a:off x="3158" y="2636"/>
              <a:ext cx="1543" cy="641"/>
              <a:chOff x="0" y="0"/>
              <a:chExt cx="1675" cy="697"/>
            </a:xfrm>
          </p:grpSpPr>
          <p:sp>
            <p:nvSpPr>
              <p:cNvPr id="82963" name="Freeform 19"/>
              <p:cNvSpPr>
                <a:spLocks/>
              </p:cNvSpPr>
              <p:nvPr/>
            </p:nvSpPr>
            <p:spPr bwMode="auto">
              <a:xfrm>
                <a:off x="0" y="0"/>
                <a:ext cx="1675" cy="593"/>
              </a:xfrm>
              <a:custGeom>
                <a:avLst/>
                <a:gdLst>
                  <a:gd name="T0" fmla="*/ 0 w 1675"/>
                  <a:gd name="T1" fmla="*/ 0 h 593"/>
                  <a:gd name="T2" fmla="*/ 1185 w 1675"/>
                  <a:gd name="T3" fmla="*/ 593 h 593"/>
                  <a:gd name="T4" fmla="*/ 1239 w 1675"/>
                  <a:gd name="T5" fmla="*/ 563 h 593"/>
                  <a:gd name="T6" fmla="*/ 1292 w 1675"/>
                  <a:gd name="T7" fmla="*/ 533 h 593"/>
                  <a:gd name="T8" fmla="*/ 1342 w 1675"/>
                  <a:gd name="T9" fmla="*/ 502 h 593"/>
                  <a:gd name="T10" fmla="*/ 1389 w 1675"/>
                  <a:gd name="T11" fmla="*/ 469 h 593"/>
                  <a:gd name="T12" fmla="*/ 1433 w 1675"/>
                  <a:gd name="T13" fmla="*/ 435 h 593"/>
                  <a:gd name="T14" fmla="*/ 1473 w 1675"/>
                  <a:gd name="T15" fmla="*/ 399 h 593"/>
                  <a:gd name="T16" fmla="*/ 1510 w 1675"/>
                  <a:gd name="T17" fmla="*/ 363 h 593"/>
                  <a:gd name="T18" fmla="*/ 1544 w 1675"/>
                  <a:gd name="T19" fmla="*/ 326 h 593"/>
                  <a:gd name="T20" fmla="*/ 1574 w 1675"/>
                  <a:gd name="T21" fmla="*/ 288 h 593"/>
                  <a:gd name="T22" fmla="*/ 1587 w 1675"/>
                  <a:gd name="T23" fmla="*/ 268 h 593"/>
                  <a:gd name="T24" fmla="*/ 1600 w 1675"/>
                  <a:gd name="T25" fmla="*/ 249 h 593"/>
                  <a:gd name="T26" fmla="*/ 1611 w 1675"/>
                  <a:gd name="T27" fmla="*/ 230 h 593"/>
                  <a:gd name="T28" fmla="*/ 1622 w 1675"/>
                  <a:gd name="T29" fmla="*/ 210 h 593"/>
                  <a:gd name="T30" fmla="*/ 1632 w 1675"/>
                  <a:gd name="T31" fmla="*/ 190 h 593"/>
                  <a:gd name="T32" fmla="*/ 1641 w 1675"/>
                  <a:gd name="T33" fmla="*/ 168 h 593"/>
                  <a:gd name="T34" fmla="*/ 1650 w 1675"/>
                  <a:gd name="T35" fmla="*/ 148 h 593"/>
                  <a:gd name="T36" fmla="*/ 1655 w 1675"/>
                  <a:gd name="T37" fmla="*/ 127 h 593"/>
                  <a:gd name="T38" fmla="*/ 1662 w 1675"/>
                  <a:gd name="T39" fmla="*/ 107 h 593"/>
                  <a:gd name="T40" fmla="*/ 1667 w 1675"/>
                  <a:gd name="T41" fmla="*/ 86 h 593"/>
                  <a:gd name="T42" fmla="*/ 1671 w 1675"/>
                  <a:gd name="T43" fmla="*/ 64 h 593"/>
                  <a:gd name="T44" fmla="*/ 1672 w 1675"/>
                  <a:gd name="T45" fmla="*/ 43 h 593"/>
                  <a:gd name="T46" fmla="*/ 1675 w 1675"/>
                  <a:gd name="T47" fmla="*/ 22 h 593"/>
                  <a:gd name="T48" fmla="*/ 1675 w 1675"/>
                  <a:gd name="T49" fmla="*/ 0 h 593"/>
                  <a:gd name="T50" fmla="*/ 0 w 1675"/>
                  <a:gd name="T51" fmla="*/ 0 h 59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675"/>
                  <a:gd name="T79" fmla="*/ 0 h 593"/>
                  <a:gd name="T80" fmla="*/ 1675 w 1675"/>
                  <a:gd name="T81" fmla="*/ 593 h 59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EAEAEA"/>
              </a:solidFill>
              <a:ln w="9525">
                <a:noFill/>
                <a:round/>
                <a:headEnd/>
                <a:tailEnd/>
              </a:ln>
            </p:spPr>
            <p:txBody>
              <a:bodyPr wrap="none" anchor="ctr"/>
              <a:lstStyle/>
              <a:p>
                <a:endParaRPr lang="zh-CN" altLang="en-US" sz="2399"/>
              </a:p>
            </p:txBody>
          </p:sp>
          <p:sp>
            <p:nvSpPr>
              <p:cNvPr id="82964" name="Freeform 20"/>
              <p:cNvSpPr>
                <a:spLocks/>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26 h 697"/>
                  <a:gd name="T54" fmla="*/ 487 w 490"/>
                  <a:gd name="T55" fmla="*/ 148 h 697"/>
                  <a:gd name="T56" fmla="*/ 486 w 490"/>
                  <a:gd name="T57" fmla="*/ 170 h 697"/>
                  <a:gd name="T58" fmla="*/ 482 w 490"/>
                  <a:gd name="T59" fmla="*/ 190 h 697"/>
                  <a:gd name="T60" fmla="*/ 477 w 490"/>
                  <a:gd name="T61" fmla="*/ 211 h 697"/>
                  <a:gd name="T62" fmla="*/ 470 w 490"/>
                  <a:gd name="T63" fmla="*/ 232 h 697"/>
                  <a:gd name="T64" fmla="*/ 465 w 490"/>
                  <a:gd name="T65" fmla="*/ 252 h 697"/>
                  <a:gd name="T66" fmla="*/ 456 w 490"/>
                  <a:gd name="T67" fmla="*/ 274 h 697"/>
                  <a:gd name="T68" fmla="*/ 447 w 490"/>
                  <a:gd name="T69" fmla="*/ 294 h 697"/>
                  <a:gd name="T70" fmla="*/ 437 w 490"/>
                  <a:gd name="T71" fmla="*/ 314 h 697"/>
                  <a:gd name="T72" fmla="*/ 426 w 490"/>
                  <a:gd name="T73" fmla="*/ 334 h 697"/>
                  <a:gd name="T74" fmla="*/ 415 w 490"/>
                  <a:gd name="T75" fmla="*/ 353 h 697"/>
                  <a:gd name="T76" fmla="*/ 402 w 490"/>
                  <a:gd name="T77" fmla="*/ 373 h 697"/>
                  <a:gd name="T78" fmla="*/ 389 w 490"/>
                  <a:gd name="T79" fmla="*/ 392 h 697"/>
                  <a:gd name="T80" fmla="*/ 359 w 490"/>
                  <a:gd name="T81" fmla="*/ 430 h 697"/>
                  <a:gd name="T82" fmla="*/ 325 w 490"/>
                  <a:gd name="T83" fmla="*/ 467 h 697"/>
                  <a:gd name="T84" fmla="*/ 288 w 490"/>
                  <a:gd name="T85" fmla="*/ 504 h 697"/>
                  <a:gd name="T86" fmla="*/ 248 w 490"/>
                  <a:gd name="T87" fmla="*/ 539 h 697"/>
                  <a:gd name="T88" fmla="*/ 204 w 490"/>
                  <a:gd name="T89" fmla="*/ 573 h 697"/>
                  <a:gd name="T90" fmla="*/ 157 w 490"/>
                  <a:gd name="T91" fmla="*/ 606 h 697"/>
                  <a:gd name="T92" fmla="*/ 107 w 490"/>
                  <a:gd name="T93" fmla="*/ 637 h 697"/>
                  <a:gd name="T94" fmla="*/ 54 w 490"/>
                  <a:gd name="T95" fmla="*/ 668 h 697"/>
                  <a:gd name="T96" fmla="*/ 0 w 490"/>
                  <a:gd name="T97" fmla="*/ 697 h 697"/>
                  <a:gd name="T98" fmla="*/ 0 w 490"/>
                  <a:gd name="T99" fmla="*/ 593 h 69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0"/>
                  <a:gd name="T151" fmla="*/ 0 h 697"/>
                  <a:gd name="T152" fmla="*/ 490 w 490"/>
                  <a:gd name="T153" fmla="*/ 697 h 69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gradFill rotWithShape="1">
                <a:gsLst>
                  <a:gs pos="0">
                    <a:srgbClr val="777777"/>
                  </a:gs>
                  <a:gs pos="100000">
                    <a:srgbClr val="808080"/>
                  </a:gs>
                </a:gsLst>
                <a:lin ang="0" scaled="1"/>
              </a:gradFill>
              <a:ln w="9525">
                <a:noFill/>
                <a:round/>
                <a:headEnd/>
                <a:tailEnd/>
              </a:ln>
            </p:spPr>
            <p:txBody>
              <a:bodyPr/>
              <a:lstStyle/>
              <a:p>
                <a:endParaRPr lang="zh-CN" altLang="en-US" sz="2399"/>
              </a:p>
            </p:txBody>
          </p:sp>
          <p:sp>
            <p:nvSpPr>
              <p:cNvPr id="82965" name="Freeform 21"/>
              <p:cNvSpPr>
                <a:spLocks/>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solidFill>
                <a:srgbClr val="B2B2B2"/>
              </a:solidFill>
              <a:ln w="9525">
                <a:noFill/>
                <a:round/>
                <a:headEnd/>
                <a:tailEnd/>
              </a:ln>
            </p:spPr>
            <p:txBody>
              <a:bodyPr/>
              <a:lstStyle/>
              <a:p>
                <a:endParaRPr lang="zh-CN" altLang="en-US" sz="2399"/>
              </a:p>
            </p:txBody>
          </p:sp>
        </p:grpSp>
      </p:grpSp>
      <p:sp>
        <p:nvSpPr>
          <p:cNvPr id="330137" name="Arc 22"/>
          <p:cNvSpPr>
            <a:spLocks/>
          </p:cNvSpPr>
          <p:nvPr/>
        </p:nvSpPr>
        <p:spPr bwMode="auto">
          <a:xfrm>
            <a:off x="5859007" y="2306455"/>
            <a:ext cx="1570082" cy="634804"/>
          </a:xfrm>
          <a:custGeom>
            <a:avLst/>
            <a:gdLst>
              <a:gd name="T0" fmla="*/ 0 w 40011"/>
              <a:gd name="T1" fmla="*/ 228556 h 21600"/>
              <a:gd name="T2" fmla="*/ 543139 w 40011"/>
              <a:gd name="T3" fmla="*/ 0 h 21600"/>
              <a:gd name="T4" fmla="*/ 1177896 w 40011"/>
              <a:gd name="T5" fmla="*/ 447873 h 21600"/>
              <a:gd name="T6" fmla="*/ 0 w 40011"/>
              <a:gd name="T7" fmla="*/ 228556 h 21600"/>
              <a:gd name="T8" fmla="*/ 543139 w 40011"/>
              <a:gd name="T9" fmla="*/ 0 h 21600"/>
              <a:gd name="T10" fmla="*/ 1177896 w 40011"/>
              <a:gd name="T11" fmla="*/ 447873 h 21600"/>
              <a:gd name="T12" fmla="*/ 543139 w 40011"/>
              <a:gd name="T13" fmla="*/ 476250 h 21600"/>
              <a:gd name="T14" fmla="*/ 0 w 40011"/>
              <a:gd name="T15" fmla="*/ 228556 h 21600"/>
              <a:gd name="T16" fmla="*/ 0 60000 65536"/>
              <a:gd name="T17" fmla="*/ 0 60000 65536"/>
              <a:gd name="T18" fmla="*/ 0 60000 65536"/>
              <a:gd name="T19" fmla="*/ 0 60000 65536"/>
              <a:gd name="T20" fmla="*/ 0 60000 65536"/>
              <a:gd name="T21" fmla="*/ 0 60000 65536"/>
              <a:gd name="T22" fmla="*/ 0 60000 65536"/>
              <a:gd name="T23" fmla="*/ 0 60000 65536"/>
              <a:gd name="T24" fmla="*/ 0 w 40011"/>
              <a:gd name="T25" fmla="*/ 0 h 21600"/>
              <a:gd name="T26" fmla="*/ 40011 w 40011"/>
              <a:gd name="T27" fmla="*/ 2160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0011" h="21600" fill="none" extrusionOk="0">
                <a:moveTo>
                  <a:pt x="0" y="10366"/>
                </a:moveTo>
                <a:cubicBezTo>
                  <a:pt x="3920" y="3928"/>
                  <a:pt x="10912" y="-1"/>
                  <a:pt x="18449" y="0"/>
                </a:cubicBezTo>
                <a:cubicBezTo>
                  <a:pt x="29878" y="0"/>
                  <a:pt x="39329" y="8903"/>
                  <a:pt x="40010" y="20313"/>
                </a:cubicBezTo>
              </a:path>
              <a:path w="40011" h="21600" stroke="0" extrusionOk="0">
                <a:moveTo>
                  <a:pt x="0" y="10366"/>
                </a:moveTo>
                <a:cubicBezTo>
                  <a:pt x="3920" y="3928"/>
                  <a:pt x="10912" y="-1"/>
                  <a:pt x="18449" y="0"/>
                </a:cubicBezTo>
                <a:cubicBezTo>
                  <a:pt x="29878" y="0"/>
                  <a:pt x="39329" y="8903"/>
                  <a:pt x="40010" y="20313"/>
                </a:cubicBezTo>
                <a:lnTo>
                  <a:pt x="18449" y="21600"/>
                </a:lnTo>
                <a:lnTo>
                  <a:pt x="0" y="10366"/>
                </a:lnTo>
                <a:close/>
              </a:path>
            </a:pathLst>
          </a:custGeom>
          <a:noFill/>
          <a:ln w="31750" cap="rnd" cmpd="sng">
            <a:solidFill>
              <a:srgbClr val="000000"/>
            </a:solidFill>
            <a:prstDash val="sysDot"/>
            <a:round/>
            <a:headEnd/>
            <a:tailEnd type="triangle" w="med" len="med"/>
          </a:ln>
        </p:spPr>
        <p:txBody>
          <a:bodyPr wrap="none" anchor="ctr"/>
          <a:lstStyle/>
          <a:p>
            <a:endParaRPr lang="zh-CN" altLang="en-US" sz="2399"/>
          </a:p>
        </p:txBody>
      </p:sp>
      <p:sp>
        <p:nvSpPr>
          <p:cNvPr id="330138" name="Arc 23"/>
          <p:cNvSpPr>
            <a:spLocks/>
          </p:cNvSpPr>
          <p:nvPr/>
        </p:nvSpPr>
        <p:spPr bwMode="auto">
          <a:xfrm>
            <a:off x="8383412" y="2778327"/>
            <a:ext cx="1356364" cy="899305"/>
          </a:xfrm>
          <a:custGeom>
            <a:avLst/>
            <a:gdLst>
              <a:gd name="T0" fmla="*/ 0 w 36840"/>
              <a:gd name="T1" fmla="*/ 130391 h 32562"/>
              <a:gd name="T2" fmla="*/ 420956 w 36840"/>
              <a:gd name="T3" fmla="*/ 0 h 32562"/>
              <a:gd name="T4" fmla="*/ 1017587 w 36840"/>
              <a:gd name="T5" fmla="*/ 447554 h 32562"/>
              <a:gd name="T6" fmla="*/ 935025 w 36840"/>
              <a:gd name="T7" fmla="*/ 674687 h 32562"/>
              <a:gd name="T8" fmla="*/ 0 w 36840"/>
              <a:gd name="T9" fmla="*/ 130391 h 32562"/>
              <a:gd name="T10" fmla="*/ 420956 w 36840"/>
              <a:gd name="T11" fmla="*/ 0 h 32562"/>
              <a:gd name="T12" fmla="*/ 1017587 w 36840"/>
              <a:gd name="T13" fmla="*/ 447554 h 32562"/>
              <a:gd name="T14" fmla="*/ 935025 w 36840"/>
              <a:gd name="T15" fmla="*/ 674687 h 32562"/>
              <a:gd name="T16" fmla="*/ 420956 w 36840"/>
              <a:gd name="T17" fmla="*/ 447554 h 32562"/>
              <a:gd name="T18" fmla="*/ 0 w 36840"/>
              <a:gd name="T19" fmla="*/ 130391 h 325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6840"/>
              <a:gd name="T31" fmla="*/ 0 h 32562"/>
              <a:gd name="T32" fmla="*/ 36840 w 36840"/>
              <a:gd name="T33" fmla="*/ 32562 h 3256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6840" h="32562" fill="none" extrusionOk="0">
                <a:moveTo>
                  <a:pt x="0" y="6293"/>
                </a:moveTo>
                <a:cubicBezTo>
                  <a:pt x="4048" y="2262"/>
                  <a:pt x="9527" y="-1"/>
                  <a:pt x="15240" y="0"/>
                </a:cubicBezTo>
                <a:cubicBezTo>
                  <a:pt x="27169" y="0"/>
                  <a:pt x="36840" y="9670"/>
                  <a:pt x="36840" y="21600"/>
                </a:cubicBezTo>
                <a:cubicBezTo>
                  <a:pt x="36840" y="25455"/>
                  <a:pt x="35808" y="29240"/>
                  <a:pt x="33851" y="32562"/>
                </a:cubicBezTo>
              </a:path>
              <a:path w="36840" h="32562" stroke="0" extrusionOk="0">
                <a:moveTo>
                  <a:pt x="0" y="6293"/>
                </a:moveTo>
                <a:cubicBezTo>
                  <a:pt x="4048" y="2262"/>
                  <a:pt x="9527" y="-1"/>
                  <a:pt x="15240" y="0"/>
                </a:cubicBezTo>
                <a:cubicBezTo>
                  <a:pt x="27169" y="0"/>
                  <a:pt x="36840" y="9670"/>
                  <a:pt x="36840" y="21600"/>
                </a:cubicBezTo>
                <a:cubicBezTo>
                  <a:pt x="36840" y="25455"/>
                  <a:pt x="35808" y="29240"/>
                  <a:pt x="33851" y="32562"/>
                </a:cubicBezTo>
                <a:lnTo>
                  <a:pt x="15240" y="21600"/>
                </a:lnTo>
                <a:lnTo>
                  <a:pt x="0" y="6293"/>
                </a:lnTo>
                <a:close/>
              </a:path>
            </a:pathLst>
          </a:custGeom>
          <a:noFill/>
          <a:ln w="31750" cap="rnd" cmpd="sng">
            <a:solidFill>
              <a:srgbClr val="000000"/>
            </a:solidFill>
            <a:prstDash val="sysDot"/>
            <a:round/>
            <a:headEnd/>
            <a:tailEnd type="triangle" w="med" len="med"/>
          </a:ln>
        </p:spPr>
        <p:txBody>
          <a:bodyPr wrap="none" anchor="ctr"/>
          <a:lstStyle/>
          <a:p>
            <a:endParaRPr lang="zh-CN" altLang="en-US" sz="2399"/>
          </a:p>
        </p:txBody>
      </p:sp>
      <p:sp>
        <p:nvSpPr>
          <p:cNvPr id="330139" name="Text Box 24"/>
          <p:cNvSpPr txBox="1">
            <a:spLocks noChangeArrowheads="1"/>
          </p:cNvSpPr>
          <p:nvPr/>
        </p:nvSpPr>
        <p:spPr bwMode="auto">
          <a:xfrm>
            <a:off x="7875569" y="4682739"/>
            <a:ext cx="1847279" cy="338426"/>
          </a:xfrm>
          <a:prstGeom prst="rect">
            <a:avLst/>
          </a:prstGeom>
          <a:noFill/>
          <a:ln w="9525">
            <a:noFill/>
            <a:miter lim="800000"/>
            <a:headEnd/>
            <a:tailEnd/>
          </a:ln>
        </p:spPr>
        <p:txBody>
          <a:bodyPr>
            <a:spAutoFit/>
          </a:bodyPr>
          <a:lstStyle/>
          <a:p>
            <a:pPr algn="ctr" latinLnBrk="1"/>
            <a:r>
              <a:rPr lang="ko-KR" altLang="en-US" sz="1599" b="1">
                <a:solidFill>
                  <a:srgbClr val="000000"/>
                </a:solidFill>
              </a:rPr>
              <a:t>添加文字</a:t>
            </a:r>
          </a:p>
        </p:txBody>
      </p:sp>
      <p:sp>
        <p:nvSpPr>
          <p:cNvPr id="330140" name="Text Box 25"/>
          <p:cNvSpPr txBox="1">
            <a:spLocks noChangeArrowheads="1"/>
          </p:cNvSpPr>
          <p:nvPr/>
        </p:nvSpPr>
        <p:spPr bwMode="auto">
          <a:xfrm>
            <a:off x="7683011" y="3963294"/>
            <a:ext cx="2052533" cy="338426"/>
          </a:xfrm>
          <a:prstGeom prst="rect">
            <a:avLst/>
          </a:prstGeom>
          <a:noFill/>
          <a:ln w="9525">
            <a:noFill/>
            <a:miter lim="800000"/>
            <a:headEnd/>
            <a:tailEnd/>
          </a:ln>
        </p:spPr>
        <p:txBody>
          <a:bodyPr>
            <a:spAutoFit/>
          </a:bodyPr>
          <a:lstStyle/>
          <a:p>
            <a:pPr algn="ctr" latinLnBrk="1"/>
            <a:r>
              <a:rPr lang="ko-KR" altLang="en-US" sz="1599" b="1">
                <a:solidFill>
                  <a:srgbClr val="000000"/>
                </a:solidFill>
              </a:rPr>
              <a:t>添加文字</a:t>
            </a:r>
          </a:p>
        </p:txBody>
      </p:sp>
      <p:sp>
        <p:nvSpPr>
          <p:cNvPr id="330141" name="Text Box 26"/>
          <p:cNvSpPr txBox="1">
            <a:spLocks noChangeArrowheads="1"/>
          </p:cNvSpPr>
          <p:nvPr/>
        </p:nvSpPr>
        <p:spPr bwMode="auto">
          <a:xfrm>
            <a:off x="2545330" y="3975990"/>
            <a:ext cx="2410140" cy="338426"/>
          </a:xfrm>
          <a:prstGeom prst="rect">
            <a:avLst/>
          </a:prstGeom>
          <a:noFill/>
          <a:ln w="9525">
            <a:noFill/>
            <a:miter lim="800000"/>
            <a:headEnd/>
            <a:tailEnd/>
          </a:ln>
        </p:spPr>
        <p:txBody>
          <a:bodyPr>
            <a:spAutoFit/>
          </a:bodyPr>
          <a:lstStyle/>
          <a:p>
            <a:pPr algn="ctr" latinLnBrk="1"/>
            <a:r>
              <a:rPr lang="ko-KR" altLang="en-US" sz="1599" b="1">
                <a:solidFill>
                  <a:srgbClr val="000000"/>
                </a:solidFill>
              </a:rPr>
              <a:t>添加文字</a:t>
            </a:r>
          </a:p>
        </p:txBody>
      </p:sp>
      <p:sp>
        <p:nvSpPr>
          <p:cNvPr id="330142" name="Text Box 27"/>
          <p:cNvSpPr txBox="1">
            <a:spLocks noChangeArrowheads="1"/>
          </p:cNvSpPr>
          <p:nvPr/>
        </p:nvSpPr>
        <p:spPr bwMode="auto">
          <a:xfrm>
            <a:off x="4659228" y="3106308"/>
            <a:ext cx="2052533" cy="338426"/>
          </a:xfrm>
          <a:prstGeom prst="rect">
            <a:avLst/>
          </a:prstGeom>
          <a:noFill/>
          <a:ln w="9525">
            <a:noFill/>
            <a:miter lim="800000"/>
            <a:headEnd/>
            <a:tailEnd/>
          </a:ln>
        </p:spPr>
        <p:txBody>
          <a:bodyPr>
            <a:spAutoFit/>
          </a:bodyPr>
          <a:lstStyle/>
          <a:p>
            <a:pPr algn="ctr" latinLnBrk="1"/>
            <a:r>
              <a:rPr lang="ko-KR" altLang="en-US" sz="1599" b="1">
                <a:solidFill>
                  <a:srgbClr val="000000"/>
                </a:solidFill>
              </a:rPr>
              <a:t>添加文字</a:t>
            </a:r>
          </a:p>
        </p:txBody>
      </p:sp>
      <p:sp>
        <p:nvSpPr>
          <p:cNvPr id="330143" name="Text Box 28"/>
          <p:cNvSpPr txBox="1">
            <a:spLocks noChangeArrowheads="1"/>
          </p:cNvSpPr>
          <p:nvPr/>
        </p:nvSpPr>
        <p:spPr bwMode="auto">
          <a:xfrm>
            <a:off x="3457332" y="3385622"/>
            <a:ext cx="1591242" cy="338426"/>
          </a:xfrm>
          <a:prstGeom prst="rect">
            <a:avLst/>
          </a:prstGeom>
          <a:noFill/>
          <a:ln w="9525">
            <a:noFill/>
            <a:miter lim="800000"/>
            <a:headEnd/>
            <a:tailEnd/>
          </a:ln>
        </p:spPr>
        <p:txBody>
          <a:bodyPr>
            <a:spAutoFit/>
          </a:bodyPr>
          <a:lstStyle/>
          <a:p>
            <a:pPr algn="ctr" latinLnBrk="1"/>
            <a:r>
              <a:rPr lang="ko-KR" altLang="en-US" sz="1599" b="1">
                <a:solidFill>
                  <a:srgbClr val="000000"/>
                </a:solidFill>
              </a:rPr>
              <a:t>添加文字</a:t>
            </a:r>
          </a:p>
        </p:txBody>
      </p:sp>
      <p:sp>
        <p:nvSpPr>
          <p:cNvPr id="330144" name="Text Box 29"/>
          <p:cNvSpPr txBox="1">
            <a:spLocks noChangeArrowheads="1"/>
          </p:cNvSpPr>
          <p:nvPr/>
        </p:nvSpPr>
        <p:spPr bwMode="auto">
          <a:xfrm>
            <a:off x="6531899" y="3288285"/>
            <a:ext cx="1847281" cy="338426"/>
          </a:xfrm>
          <a:prstGeom prst="rect">
            <a:avLst/>
          </a:prstGeom>
          <a:noFill/>
          <a:ln w="9525">
            <a:noFill/>
            <a:miter lim="800000"/>
            <a:headEnd/>
            <a:tailEnd/>
          </a:ln>
        </p:spPr>
        <p:txBody>
          <a:bodyPr>
            <a:spAutoFit/>
          </a:bodyPr>
          <a:lstStyle/>
          <a:p>
            <a:pPr algn="ctr" latinLnBrk="1"/>
            <a:r>
              <a:rPr lang="ko-KR" altLang="en-US" sz="1599" b="1">
                <a:solidFill>
                  <a:srgbClr val="FFFFFF"/>
                </a:solidFill>
              </a:rPr>
              <a:t>添加文字</a:t>
            </a:r>
          </a:p>
        </p:txBody>
      </p:sp>
      <p:sp>
        <p:nvSpPr>
          <p:cNvPr id="330145" name="Text Box 30"/>
          <p:cNvSpPr txBox="1">
            <a:spLocks noChangeArrowheads="1"/>
          </p:cNvSpPr>
          <p:nvPr/>
        </p:nvSpPr>
        <p:spPr bwMode="auto">
          <a:xfrm>
            <a:off x="1104325" y="2132941"/>
            <a:ext cx="4835090" cy="781561"/>
          </a:xfrm>
          <a:prstGeom prst="rect">
            <a:avLst/>
          </a:prstGeom>
          <a:noFill/>
          <a:ln w="9525">
            <a:noFill/>
            <a:miter lim="800000"/>
            <a:headEnd/>
            <a:tailEnd/>
          </a:ln>
        </p:spPr>
        <p:txBody>
          <a:bodyPr>
            <a:spAutoFit/>
          </a:bodyPr>
          <a:lstStyle/>
          <a:p>
            <a:pPr algn="r" latinLnBrk="1">
              <a:lnSpc>
                <a:spcPct val="120000"/>
              </a:lnSpc>
            </a:pPr>
            <a:r>
              <a:rPr lang="zh-CN" altLang="en-US" sz="2133" b="1">
                <a:solidFill>
                  <a:srgbClr val="285376"/>
                </a:solidFill>
              </a:rPr>
              <a:t>单击此处添加文字</a:t>
            </a:r>
          </a:p>
          <a:p>
            <a:pPr algn="r" latinLnBrk="1">
              <a:lnSpc>
                <a:spcPct val="120000"/>
              </a:lnSpc>
            </a:pPr>
            <a:r>
              <a:rPr lang="zh-CN" altLang="en-US" sz="1599" b="1">
                <a:solidFill>
                  <a:srgbClr val="285376"/>
                </a:solidFill>
              </a:rPr>
              <a:t>单击此处添加文字内容  单击此处添加文字内容</a:t>
            </a:r>
          </a:p>
        </p:txBody>
      </p:sp>
      <p:sp>
        <p:nvSpPr>
          <p:cNvPr id="330146" name="Text Box 31"/>
          <p:cNvSpPr txBox="1">
            <a:spLocks noChangeArrowheads="1"/>
          </p:cNvSpPr>
          <p:nvPr/>
        </p:nvSpPr>
        <p:spPr bwMode="auto">
          <a:xfrm>
            <a:off x="7344448" y="2149869"/>
            <a:ext cx="1438889" cy="830740"/>
          </a:xfrm>
          <a:prstGeom prst="rect">
            <a:avLst/>
          </a:prstGeom>
          <a:noFill/>
          <a:ln w="9525">
            <a:noFill/>
            <a:miter lim="800000"/>
            <a:headEnd/>
            <a:tailEnd/>
          </a:ln>
        </p:spPr>
        <p:txBody>
          <a:bodyPr>
            <a:spAutoFit/>
          </a:bodyPr>
          <a:lstStyle/>
          <a:p>
            <a:pPr algn="ctr" latinLnBrk="1"/>
            <a:r>
              <a:rPr lang="ko-KR" altLang="en-US" sz="2399" b="1">
                <a:solidFill>
                  <a:srgbClr val="285376"/>
                </a:solidFill>
              </a:rPr>
              <a:t>单击此处</a:t>
            </a:r>
          </a:p>
          <a:p>
            <a:pPr algn="ctr" latinLnBrk="1"/>
            <a:r>
              <a:rPr lang="ko-KR" altLang="en-US" sz="2399" b="1">
                <a:solidFill>
                  <a:srgbClr val="285376"/>
                </a:solidFill>
              </a:rPr>
              <a:t>添加文字</a:t>
            </a:r>
          </a:p>
        </p:txBody>
      </p:sp>
    </p:spTree>
    <p:extLst>
      <p:ext uri="{BB962C8B-B14F-4D97-AF65-F5344CB8AC3E}">
        <p14:creationId xmlns:p14="http://schemas.microsoft.com/office/powerpoint/2010/main" val="291187822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fill="hold" nodeType="afterEffect">
                                  <p:stCondLst>
                                    <p:cond delay="0"/>
                                  </p:stCondLst>
                                  <p:childTnLst>
                                    <p:set>
                                      <p:cBhvr>
                                        <p:cTn id="6" dur="1" fill="hold">
                                          <p:stCondLst>
                                            <p:cond delay="0"/>
                                          </p:stCondLst>
                                        </p:cTn>
                                        <p:tgtEl>
                                          <p:spTgt spid="330150"/>
                                        </p:tgtEl>
                                        <p:attrNameLst>
                                          <p:attrName>style.visibility</p:attrName>
                                        </p:attrNameLst>
                                      </p:cBhvr>
                                      <p:to>
                                        <p:strVal val="visible"/>
                                      </p:to>
                                    </p:set>
                                    <p:animEffect transition="in" filter="fade">
                                      <p:cBhvr>
                                        <p:cTn id="7" dur="1000"/>
                                        <p:tgtEl>
                                          <p:spTgt spid="330150"/>
                                        </p:tgtEl>
                                      </p:cBhvr>
                                    </p:animEffect>
                                    <p:anim calcmode="lin" valueType="num">
                                      <p:cBhvr>
                                        <p:cTn id="8" dur="1000" fill="hold"/>
                                        <p:tgtEl>
                                          <p:spTgt spid="330150"/>
                                        </p:tgtEl>
                                        <p:attrNameLst>
                                          <p:attrName>ppt_x</p:attrName>
                                        </p:attrNameLst>
                                      </p:cBhvr>
                                      <p:tavLst>
                                        <p:tav tm="0">
                                          <p:val>
                                            <p:strVal val="#ppt_x"/>
                                          </p:val>
                                        </p:tav>
                                        <p:tav tm="100000">
                                          <p:val>
                                            <p:strVal val="#ppt_x"/>
                                          </p:val>
                                        </p:tav>
                                      </p:tavLst>
                                    </p:anim>
                                    <p:anim calcmode="lin" valueType="num">
                                      <p:cBhvr>
                                        <p:cTn id="9" dur="1000" fill="hold"/>
                                        <p:tgtEl>
                                          <p:spTgt spid="33015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30141"/>
                                        </p:tgtEl>
                                        <p:attrNameLst>
                                          <p:attrName>style.visibility</p:attrName>
                                        </p:attrNameLst>
                                      </p:cBhvr>
                                      <p:to>
                                        <p:strVal val="visible"/>
                                      </p:to>
                                    </p:set>
                                    <p:animEffect transition="in" filter="fade">
                                      <p:cBhvr>
                                        <p:cTn id="13" dur="1000"/>
                                        <p:tgtEl>
                                          <p:spTgt spid="330141"/>
                                        </p:tgtEl>
                                      </p:cBhvr>
                                    </p:animEffect>
                                    <p:anim calcmode="lin" valueType="num">
                                      <p:cBhvr>
                                        <p:cTn id="14" dur="1000" fill="hold"/>
                                        <p:tgtEl>
                                          <p:spTgt spid="330141"/>
                                        </p:tgtEl>
                                        <p:attrNameLst>
                                          <p:attrName>ppt_x</p:attrName>
                                        </p:attrNameLst>
                                      </p:cBhvr>
                                      <p:tavLst>
                                        <p:tav tm="0">
                                          <p:val>
                                            <p:strVal val="#ppt_x"/>
                                          </p:val>
                                        </p:tav>
                                        <p:tav tm="100000">
                                          <p:val>
                                            <p:strVal val="#ppt_x"/>
                                          </p:val>
                                        </p:tav>
                                      </p:tavLst>
                                    </p:anim>
                                    <p:anim calcmode="lin" valueType="num">
                                      <p:cBhvr>
                                        <p:cTn id="15" dur="1000" fill="hold"/>
                                        <p:tgtEl>
                                          <p:spTgt spid="330141"/>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30143"/>
                                        </p:tgtEl>
                                        <p:attrNameLst>
                                          <p:attrName>style.visibility</p:attrName>
                                        </p:attrNameLst>
                                      </p:cBhvr>
                                      <p:to>
                                        <p:strVal val="visible"/>
                                      </p:to>
                                    </p:set>
                                    <p:animEffect transition="in" filter="fade">
                                      <p:cBhvr>
                                        <p:cTn id="18" dur="1000"/>
                                        <p:tgtEl>
                                          <p:spTgt spid="330143"/>
                                        </p:tgtEl>
                                      </p:cBhvr>
                                    </p:animEffect>
                                    <p:anim calcmode="lin" valueType="num">
                                      <p:cBhvr>
                                        <p:cTn id="19" dur="1000" fill="hold"/>
                                        <p:tgtEl>
                                          <p:spTgt spid="330143"/>
                                        </p:tgtEl>
                                        <p:attrNameLst>
                                          <p:attrName>ppt_x</p:attrName>
                                        </p:attrNameLst>
                                      </p:cBhvr>
                                      <p:tavLst>
                                        <p:tav tm="0">
                                          <p:val>
                                            <p:strVal val="#ppt_x"/>
                                          </p:val>
                                        </p:tav>
                                        <p:tav tm="100000">
                                          <p:val>
                                            <p:strVal val="#ppt_x"/>
                                          </p:val>
                                        </p:tav>
                                      </p:tavLst>
                                    </p:anim>
                                    <p:anim calcmode="lin" valueType="num">
                                      <p:cBhvr>
                                        <p:cTn id="20" dur="1000" fill="hold"/>
                                        <p:tgtEl>
                                          <p:spTgt spid="33014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30142"/>
                                        </p:tgtEl>
                                        <p:attrNameLst>
                                          <p:attrName>style.visibility</p:attrName>
                                        </p:attrNameLst>
                                      </p:cBhvr>
                                      <p:to>
                                        <p:strVal val="visible"/>
                                      </p:to>
                                    </p:set>
                                    <p:animEffect transition="in" filter="fade">
                                      <p:cBhvr>
                                        <p:cTn id="23" dur="1000"/>
                                        <p:tgtEl>
                                          <p:spTgt spid="330142"/>
                                        </p:tgtEl>
                                      </p:cBhvr>
                                    </p:animEffect>
                                    <p:anim calcmode="lin" valueType="num">
                                      <p:cBhvr>
                                        <p:cTn id="24" dur="1000" fill="hold"/>
                                        <p:tgtEl>
                                          <p:spTgt spid="330142"/>
                                        </p:tgtEl>
                                        <p:attrNameLst>
                                          <p:attrName>ppt_x</p:attrName>
                                        </p:attrNameLst>
                                      </p:cBhvr>
                                      <p:tavLst>
                                        <p:tav tm="0">
                                          <p:val>
                                            <p:strVal val="#ppt_x"/>
                                          </p:val>
                                        </p:tav>
                                        <p:tav tm="100000">
                                          <p:val>
                                            <p:strVal val="#ppt_x"/>
                                          </p:val>
                                        </p:tav>
                                      </p:tavLst>
                                    </p:anim>
                                    <p:anim calcmode="lin" valueType="num">
                                      <p:cBhvr>
                                        <p:cTn id="25" dur="1000" fill="hold"/>
                                        <p:tgtEl>
                                          <p:spTgt spid="33014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30144"/>
                                        </p:tgtEl>
                                        <p:attrNameLst>
                                          <p:attrName>style.visibility</p:attrName>
                                        </p:attrNameLst>
                                      </p:cBhvr>
                                      <p:to>
                                        <p:strVal val="visible"/>
                                      </p:to>
                                    </p:set>
                                    <p:animEffect transition="in" filter="fade">
                                      <p:cBhvr>
                                        <p:cTn id="28" dur="1000"/>
                                        <p:tgtEl>
                                          <p:spTgt spid="330144"/>
                                        </p:tgtEl>
                                      </p:cBhvr>
                                    </p:animEffect>
                                    <p:anim calcmode="lin" valueType="num">
                                      <p:cBhvr>
                                        <p:cTn id="29" dur="1000" fill="hold"/>
                                        <p:tgtEl>
                                          <p:spTgt spid="330144"/>
                                        </p:tgtEl>
                                        <p:attrNameLst>
                                          <p:attrName>ppt_x</p:attrName>
                                        </p:attrNameLst>
                                      </p:cBhvr>
                                      <p:tavLst>
                                        <p:tav tm="0">
                                          <p:val>
                                            <p:strVal val="#ppt_x"/>
                                          </p:val>
                                        </p:tav>
                                        <p:tav tm="100000">
                                          <p:val>
                                            <p:strVal val="#ppt_x"/>
                                          </p:val>
                                        </p:tav>
                                      </p:tavLst>
                                    </p:anim>
                                    <p:anim calcmode="lin" valueType="num">
                                      <p:cBhvr>
                                        <p:cTn id="30" dur="1000" fill="hold"/>
                                        <p:tgtEl>
                                          <p:spTgt spid="33014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30140"/>
                                        </p:tgtEl>
                                        <p:attrNameLst>
                                          <p:attrName>style.visibility</p:attrName>
                                        </p:attrNameLst>
                                      </p:cBhvr>
                                      <p:to>
                                        <p:strVal val="visible"/>
                                      </p:to>
                                    </p:set>
                                    <p:animEffect transition="in" filter="fade">
                                      <p:cBhvr>
                                        <p:cTn id="33" dur="1000"/>
                                        <p:tgtEl>
                                          <p:spTgt spid="330140"/>
                                        </p:tgtEl>
                                      </p:cBhvr>
                                    </p:animEffect>
                                    <p:anim calcmode="lin" valueType="num">
                                      <p:cBhvr>
                                        <p:cTn id="34" dur="1000" fill="hold"/>
                                        <p:tgtEl>
                                          <p:spTgt spid="330140"/>
                                        </p:tgtEl>
                                        <p:attrNameLst>
                                          <p:attrName>ppt_x</p:attrName>
                                        </p:attrNameLst>
                                      </p:cBhvr>
                                      <p:tavLst>
                                        <p:tav tm="0">
                                          <p:val>
                                            <p:strVal val="#ppt_x"/>
                                          </p:val>
                                        </p:tav>
                                        <p:tav tm="100000">
                                          <p:val>
                                            <p:strVal val="#ppt_x"/>
                                          </p:val>
                                        </p:tav>
                                      </p:tavLst>
                                    </p:anim>
                                    <p:anim calcmode="lin" valueType="num">
                                      <p:cBhvr>
                                        <p:cTn id="35" dur="1000" fill="hold"/>
                                        <p:tgtEl>
                                          <p:spTgt spid="330140"/>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30139"/>
                                        </p:tgtEl>
                                        <p:attrNameLst>
                                          <p:attrName>style.visibility</p:attrName>
                                        </p:attrNameLst>
                                      </p:cBhvr>
                                      <p:to>
                                        <p:strVal val="visible"/>
                                      </p:to>
                                    </p:set>
                                    <p:animEffect transition="in" filter="fade">
                                      <p:cBhvr>
                                        <p:cTn id="38" dur="1000"/>
                                        <p:tgtEl>
                                          <p:spTgt spid="330139"/>
                                        </p:tgtEl>
                                      </p:cBhvr>
                                    </p:animEffect>
                                    <p:anim calcmode="lin" valueType="num">
                                      <p:cBhvr>
                                        <p:cTn id="39" dur="1000" fill="hold"/>
                                        <p:tgtEl>
                                          <p:spTgt spid="330139"/>
                                        </p:tgtEl>
                                        <p:attrNameLst>
                                          <p:attrName>ppt_x</p:attrName>
                                        </p:attrNameLst>
                                      </p:cBhvr>
                                      <p:tavLst>
                                        <p:tav tm="0">
                                          <p:val>
                                            <p:strVal val="#ppt_x"/>
                                          </p:val>
                                        </p:tav>
                                        <p:tav tm="100000">
                                          <p:val>
                                            <p:strVal val="#ppt_x"/>
                                          </p:val>
                                        </p:tav>
                                      </p:tavLst>
                                    </p:anim>
                                    <p:anim calcmode="lin" valueType="num">
                                      <p:cBhvr>
                                        <p:cTn id="40" dur="1000" fill="hold"/>
                                        <p:tgtEl>
                                          <p:spTgt spid="330139"/>
                                        </p:tgtEl>
                                        <p:attrNameLst>
                                          <p:attrName>ppt_y</p:attrName>
                                        </p:attrNameLst>
                                      </p:cBhvr>
                                      <p:tavLst>
                                        <p:tav tm="0">
                                          <p:val>
                                            <p:strVal val="#ppt_y+.1"/>
                                          </p:val>
                                        </p:tav>
                                        <p:tav tm="100000">
                                          <p:val>
                                            <p:strVal val="#ppt_y"/>
                                          </p:val>
                                        </p:tav>
                                      </p:tavLst>
                                    </p:anim>
                                  </p:childTnLst>
                                </p:cTn>
                              </p:par>
                            </p:childTnLst>
                          </p:cTn>
                        </p:par>
                        <p:par>
                          <p:cTn id="41" fill="hold" nodeType="afterGroup">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330137"/>
                                        </p:tgtEl>
                                        <p:attrNameLst>
                                          <p:attrName>style.visibility</p:attrName>
                                        </p:attrNameLst>
                                      </p:cBhvr>
                                      <p:to>
                                        <p:strVal val="visible"/>
                                      </p:to>
                                    </p:set>
                                    <p:animEffect transition="in" filter="wipe(left)">
                                      <p:cBhvr>
                                        <p:cTn id="44" dur="500"/>
                                        <p:tgtEl>
                                          <p:spTgt spid="330137"/>
                                        </p:tgtEl>
                                      </p:cBhvr>
                                    </p:animEffect>
                                  </p:childTnLst>
                                </p:cTn>
                              </p:par>
                              <p:par>
                                <p:cTn id="45" presetID="12" presetClass="entr" presetSubtype="2" fill="hold" grpId="0" nodeType="withEffect">
                                  <p:stCondLst>
                                    <p:cond delay="0"/>
                                  </p:stCondLst>
                                  <p:childTnLst>
                                    <p:set>
                                      <p:cBhvr>
                                        <p:cTn id="46" dur="1" fill="hold">
                                          <p:stCondLst>
                                            <p:cond delay="0"/>
                                          </p:stCondLst>
                                        </p:cTn>
                                        <p:tgtEl>
                                          <p:spTgt spid="330145"/>
                                        </p:tgtEl>
                                        <p:attrNameLst>
                                          <p:attrName>style.visibility</p:attrName>
                                        </p:attrNameLst>
                                      </p:cBhvr>
                                      <p:to>
                                        <p:strVal val="visible"/>
                                      </p:to>
                                    </p:set>
                                    <p:animEffect transition="in" filter="slide(fromRight)">
                                      <p:cBhvr>
                                        <p:cTn id="47" dur="500"/>
                                        <p:tgtEl>
                                          <p:spTgt spid="330145"/>
                                        </p:tgtEl>
                                      </p:cBhvr>
                                    </p:animEffect>
                                  </p:childTnLst>
                                </p:cTn>
                              </p:par>
                            </p:childTnLst>
                          </p:cTn>
                        </p:par>
                        <p:par>
                          <p:cTn id="48" fill="hold" nodeType="afterGroup">
                            <p:stCondLst>
                              <p:cond delay="2500"/>
                            </p:stCondLst>
                            <p:childTnLst>
                              <p:par>
                                <p:cTn id="49" presetID="12" presetClass="entr" presetSubtype="8" fill="hold" grpId="0" nodeType="afterEffect">
                                  <p:stCondLst>
                                    <p:cond delay="0"/>
                                  </p:stCondLst>
                                  <p:childTnLst>
                                    <p:set>
                                      <p:cBhvr>
                                        <p:cTn id="50" dur="1" fill="hold">
                                          <p:stCondLst>
                                            <p:cond delay="0"/>
                                          </p:stCondLst>
                                        </p:cTn>
                                        <p:tgtEl>
                                          <p:spTgt spid="330146"/>
                                        </p:tgtEl>
                                        <p:attrNameLst>
                                          <p:attrName>style.visibility</p:attrName>
                                        </p:attrNameLst>
                                      </p:cBhvr>
                                      <p:to>
                                        <p:strVal val="visible"/>
                                      </p:to>
                                    </p:set>
                                    <p:animEffect transition="in" filter="slide(fromLeft)">
                                      <p:cBhvr>
                                        <p:cTn id="51" dur="500"/>
                                        <p:tgtEl>
                                          <p:spTgt spid="330146"/>
                                        </p:tgtEl>
                                      </p:cBhvr>
                                    </p:animEffect>
                                  </p:childTnLst>
                                </p:cTn>
                              </p:par>
                            </p:childTnLst>
                          </p:cTn>
                        </p:par>
                        <p:par>
                          <p:cTn id="52" fill="hold" nodeType="afterGroup">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330138"/>
                                        </p:tgtEl>
                                        <p:attrNameLst>
                                          <p:attrName>style.visibility</p:attrName>
                                        </p:attrNameLst>
                                      </p:cBhvr>
                                      <p:to>
                                        <p:strVal val="visible"/>
                                      </p:to>
                                    </p:set>
                                    <p:animEffect transition="in" filter="wipe(left)">
                                      <p:cBhvr>
                                        <p:cTn id="55" dur="500"/>
                                        <p:tgtEl>
                                          <p:spTgt spid="330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0137" grpId="0" animBg="1"/>
      <p:bldP spid="330138" grpId="0" animBg="1"/>
      <p:bldP spid="330139" grpId="0"/>
      <p:bldP spid="330140" grpId="0"/>
      <p:bldP spid="330141" grpId="0"/>
      <p:bldP spid="330142" grpId="0"/>
      <p:bldP spid="330143" grpId="0"/>
      <p:bldP spid="330144" grpId="0"/>
      <p:bldP spid="330145" grpId="0"/>
      <p:bldP spid="330146" grpId="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矩形 1"/>
          <p:cNvSpPr/>
          <p:nvPr/>
        </p:nvSpPr>
        <p:spPr>
          <a:xfrm>
            <a:off x="1626980" y="1885368"/>
            <a:ext cx="3381390" cy="1692811"/>
          </a:xfrm>
          <a:custGeom>
            <a:avLst/>
            <a:gdLst/>
            <a:ahLst/>
            <a:cxnLst/>
            <a:rect l="l" t="t" r="r" b="b"/>
            <a:pathLst>
              <a:path w="3168352" h="1584176">
                <a:moveTo>
                  <a:pt x="0" y="0"/>
                </a:moveTo>
                <a:lnTo>
                  <a:pt x="3168352" y="0"/>
                </a:lnTo>
                <a:lnTo>
                  <a:pt x="3168352" y="3841"/>
                </a:lnTo>
                <a:cubicBezTo>
                  <a:pt x="2588276" y="310525"/>
                  <a:pt x="2179467" y="897330"/>
                  <a:pt x="2122331"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599">
              <a:solidFill>
                <a:srgbClr val="4D4D4D"/>
              </a:solidFill>
            </a:endParaRPr>
          </a:p>
        </p:txBody>
      </p:sp>
      <p:sp>
        <p:nvSpPr>
          <p:cNvPr id="3" name="矩形 7"/>
          <p:cNvSpPr/>
          <p:nvPr/>
        </p:nvSpPr>
        <p:spPr>
          <a:xfrm>
            <a:off x="6980494" y="1885368"/>
            <a:ext cx="3381390" cy="1692811"/>
          </a:xfrm>
          <a:custGeom>
            <a:avLst/>
            <a:gdLst/>
            <a:ahLst/>
            <a:cxnLst/>
            <a:rect l="l" t="t" r="r" b="b"/>
            <a:pathLst>
              <a:path w="3166201" h="1584176">
                <a:moveTo>
                  <a:pt x="0" y="0"/>
                </a:moveTo>
                <a:lnTo>
                  <a:pt x="3166201" y="0"/>
                </a:lnTo>
                <a:lnTo>
                  <a:pt x="3166201" y="1584176"/>
                </a:lnTo>
                <a:lnTo>
                  <a:pt x="1053993" y="1584176"/>
                </a:lnTo>
                <a:cubicBezTo>
                  <a:pt x="996594" y="894244"/>
                  <a:pt x="584367" y="305252"/>
                  <a:pt x="0"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599">
              <a:solidFill>
                <a:srgbClr val="4D4D4D"/>
              </a:solidFill>
            </a:endParaRPr>
          </a:p>
        </p:txBody>
      </p:sp>
      <p:sp>
        <p:nvSpPr>
          <p:cNvPr id="4" name="矩形 8"/>
          <p:cNvSpPr/>
          <p:nvPr/>
        </p:nvSpPr>
        <p:spPr>
          <a:xfrm>
            <a:off x="1626980" y="3927321"/>
            <a:ext cx="3364462" cy="1692811"/>
          </a:xfrm>
          <a:custGeom>
            <a:avLst/>
            <a:gdLst/>
            <a:ahLst/>
            <a:cxnLst/>
            <a:rect l="l" t="t" r="r" b="b"/>
            <a:pathLst>
              <a:path w="3149815" h="1584176">
                <a:moveTo>
                  <a:pt x="0" y="0"/>
                </a:moveTo>
                <a:lnTo>
                  <a:pt x="2121681" y="0"/>
                </a:lnTo>
                <a:cubicBezTo>
                  <a:pt x="2173814" y="685187"/>
                  <a:pt x="2576164" y="1272266"/>
                  <a:pt x="3149815"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599">
              <a:solidFill>
                <a:srgbClr val="4D4D4D"/>
              </a:solidFill>
            </a:endParaRPr>
          </a:p>
        </p:txBody>
      </p:sp>
      <p:sp>
        <p:nvSpPr>
          <p:cNvPr id="5" name="矩形 9"/>
          <p:cNvSpPr/>
          <p:nvPr/>
        </p:nvSpPr>
        <p:spPr>
          <a:xfrm>
            <a:off x="7008003" y="3927321"/>
            <a:ext cx="3353881" cy="1692811"/>
          </a:xfrm>
          <a:custGeom>
            <a:avLst/>
            <a:gdLst/>
            <a:ahLst/>
            <a:cxnLst/>
            <a:rect l="l" t="t" r="r" b="b"/>
            <a:pathLst>
              <a:path w="3139691" h="1584176">
                <a:moveTo>
                  <a:pt x="1028133" y="0"/>
                </a:moveTo>
                <a:lnTo>
                  <a:pt x="3139691" y="0"/>
                </a:lnTo>
                <a:lnTo>
                  <a:pt x="3139691" y="1584176"/>
                </a:lnTo>
                <a:lnTo>
                  <a:pt x="0" y="1584176"/>
                </a:lnTo>
                <a:cubicBezTo>
                  <a:pt x="573650" y="1272266"/>
                  <a:pt x="976000" y="685187"/>
                  <a:pt x="1028133"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p>
            <a:pPr algn="ctr">
              <a:defRPr/>
            </a:pPr>
            <a:endParaRPr lang="zh-CN" altLang="en-US" sz="1599">
              <a:solidFill>
                <a:srgbClr val="4D4D4D"/>
              </a:solidFill>
            </a:endParaRPr>
          </a:p>
        </p:txBody>
      </p:sp>
      <p:sp>
        <p:nvSpPr>
          <p:cNvPr id="6" name="椭圆 5"/>
          <p:cNvSpPr>
            <a:spLocks noChangeArrowheads="1"/>
          </p:cNvSpPr>
          <p:nvPr/>
        </p:nvSpPr>
        <p:spPr bwMode="auto">
          <a:xfrm>
            <a:off x="4166196" y="1906529"/>
            <a:ext cx="3722069" cy="3724184"/>
          </a:xfrm>
          <a:prstGeom prst="ellipse">
            <a:avLst/>
          </a:prstGeom>
          <a:gradFill rotWithShape="1">
            <a:gsLst>
              <a:gs pos="0">
                <a:srgbClr val="2180C1"/>
              </a:gs>
              <a:gs pos="100000">
                <a:srgbClr val="0846AC"/>
              </a:gs>
            </a:gsLst>
            <a:path path="shape">
              <a:fillToRect l="50000" t="50000" r="50000" b="50000"/>
            </a:path>
          </a:gradFill>
          <a:ln w="3175" algn="ctr">
            <a:solidFill>
              <a:srgbClr val="D7D7D7"/>
            </a:solidFill>
            <a:round/>
            <a:headEnd/>
            <a:tailEnd/>
          </a:ln>
          <a:effectLst>
            <a:outerShdw dist="38100" dir="2700000" algn="tl" rotWithShape="0">
              <a:srgbClr val="000000">
                <a:alpha val="39999"/>
              </a:srgbClr>
            </a:outerShdw>
          </a:effectLst>
        </p:spPr>
        <p:txBody>
          <a:bodyPr anchor="ctr"/>
          <a:lstStyle/>
          <a:p>
            <a:pPr algn="ctr">
              <a:defRPr/>
            </a:pPr>
            <a:r>
              <a:rPr lang="zh-CN" altLang="en-US" sz="3599" b="1">
                <a:solidFill>
                  <a:srgbClr val="F2F2F2"/>
                </a:solidFill>
              </a:rPr>
              <a:t>单击此处添加文本</a:t>
            </a:r>
          </a:p>
        </p:txBody>
      </p:sp>
      <p:sp>
        <p:nvSpPr>
          <p:cNvPr id="7" name="TextBox 1"/>
          <p:cNvSpPr txBox="1">
            <a:spLocks noChangeArrowheads="1"/>
          </p:cNvSpPr>
          <p:nvPr/>
        </p:nvSpPr>
        <p:spPr bwMode="auto">
          <a:xfrm>
            <a:off x="1728548" y="2109667"/>
            <a:ext cx="2132942" cy="1199752"/>
          </a:xfrm>
          <a:prstGeom prst="rect">
            <a:avLst/>
          </a:prstGeom>
          <a:noFill/>
          <a:ln w="9525">
            <a:noFill/>
            <a:miter lim="800000"/>
            <a:headEnd/>
            <a:tailEnd/>
          </a:ln>
        </p:spPr>
        <p:txBody>
          <a:bodyPr>
            <a:spAutoFit/>
          </a:bodyPr>
          <a:lstStyle/>
          <a:p>
            <a:pPr>
              <a:lnSpc>
                <a:spcPct val="150000"/>
              </a:lnSpc>
            </a:pPr>
            <a:r>
              <a:rPr lang="zh-CN" altLang="en-US" sz="1599">
                <a:solidFill>
                  <a:srgbClr val="4D4D4D"/>
                </a:solidFill>
                <a:latin typeface="Calibri" pitchFamily="34" charset="0"/>
              </a:rPr>
              <a:t>单击此处添加文本单击此处添加文本单击此处添加文本</a:t>
            </a:r>
          </a:p>
        </p:txBody>
      </p:sp>
      <p:sp>
        <p:nvSpPr>
          <p:cNvPr id="8" name="TextBox 1"/>
          <p:cNvSpPr txBox="1">
            <a:spLocks noChangeArrowheads="1"/>
          </p:cNvSpPr>
          <p:nvPr/>
        </p:nvSpPr>
        <p:spPr bwMode="auto">
          <a:xfrm>
            <a:off x="1728548" y="4141040"/>
            <a:ext cx="2132942" cy="1199752"/>
          </a:xfrm>
          <a:prstGeom prst="rect">
            <a:avLst/>
          </a:prstGeom>
          <a:noFill/>
          <a:ln w="9525">
            <a:noFill/>
            <a:miter lim="800000"/>
            <a:headEnd/>
            <a:tailEnd/>
          </a:ln>
        </p:spPr>
        <p:txBody>
          <a:bodyPr>
            <a:spAutoFit/>
          </a:bodyPr>
          <a:lstStyle/>
          <a:p>
            <a:pPr>
              <a:lnSpc>
                <a:spcPct val="150000"/>
              </a:lnSpc>
            </a:pPr>
            <a:r>
              <a:rPr lang="zh-CN" altLang="en-US" sz="1599">
                <a:solidFill>
                  <a:srgbClr val="4D4D4D"/>
                </a:solidFill>
                <a:latin typeface="Calibri" pitchFamily="34" charset="0"/>
              </a:rPr>
              <a:t>单击此处添加文本单击此处添加文本单击此处添加文本</a:t>
            </a:r>
          </a:p>
        </p:txBody>
      </p:sp>
      <p:sp>
        <p:nvSpPr>
          <p:cNvPr id="9" name="TextBox 1"/>
          <p:cNvSpPr txBox="1">
            <a:spLocks noChangeArrowheads="1"/>
          </p:cNvSpPr>
          <p:nvPr/>
        </p:nvSpPr>
        <p:spPr bwMode="auto">
          <a:xfrm>
            <a:off x="8127373" y="2107550"/>
            <a:ext cx="2132942" cy="1199752"/>
          </a:xfrm>
          <a:prstGeom prst="rect">
            <a:avLst/>
          </a:prstGeom>
          <a:noFill/>
          <a:ln w="9525">
            <a:noFill/>
            <a:miter lim="800000"/>
            <a:headEnd/>
            <a:tailEnd/>
          </a:ln>
        </p:spPr>
        <p:txBody>
          <a:bodyPr>
            <a:spAutoFit/>
          </a:bodyPr>
          <a:lstStyle/>
          <a:p>
            <a:pPr algn="r">
              <a:lnSpc>
                <a:spcPct val="150000"/>
              </a:lnSpc>
            </a:pPr>
            <a:r>
              <a:rPr lang="zh-CN" altLang="en-US" sz="1599">
                <a:solidFill>
                  <a:srgbClr val="4D4D4D"/>
                </a:solidFill>
                <a:latin typeface="Calibri" pitchFamily="34" charset="0"/>
              </a:rPr>
              <a:t>单击此处添加文本单击此处添加文本单击此处添加文本</a:t>
            </a:r>
          </a:p>
        </p:txBody>
      </p:sp>
      <p:sp>
        <p:nvSpPr>
          <p:cNvPr id="10" name="TextBox 1"/>
          <p:cNvSpPr txBox="1">
            <a:spLocks noChangeArrowheads="1"/>
          </p:cNvSpPr>
          <p:nvPr/>
        </p:nvSpPr>
        <p:spPr bwMode="auto">
          <a:xfrm>
            <a:off x="8127373" y="4138923"/>
            <a:ext cx="2132942" cy="1199752"/>
          </a:xfrm>
          <a:prstGeom prst="rect">
            <a:avLst/>
          </a:prstGeom>
          <a:noFill/>
          <a:ln w="9525">
            <a:noFill/>
            <a:miter lim="800000"/>
            <a:headEnd/>
            <a:tailEnd/>
          </a:ln>
        </p:spPr>
        <p:txBody>
          <a:bodyPr>
            <a:spAutoFit/>
          </a:bodyPr>
          <a:lstStyle/>
          <a:p>
            <a:pPr algn="r">
              <a:lnSpc>
                <a:spcPct val="150000"/>
              </a:lnSpc>
            </a:pPr>
            <a:r>
              <a:rPr lang="zh-CN" altLang="en-US" sz="1599">
                <a:solidFill>
                  <a:srgbClr val="4D4D4D"/>
                </a:solidFill>
                <a:latin typeface="Calibri" pitchFamily="34" charset="0"/>
              </a:rPr>
              <a:t>单击此处添加文本单击此处添加文本单击此处添加文本</a:t>
            </a:r>
          </a:p>
        </p:txBody>
      </p:sp>
    </p:spTree>
    <p:extLst>
      <p:ext uri="{BB962C8B-B14F-4D97-AF65-F5344CB8AC3E}">
        <p14:creationId xmlns:p14="http://schemas.microsoft.com/office/powerpoint/2010/main" val="176516695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by="(-#ppt_w*2)" calcmode="lin" valueType="num">
                                      <p:cBhvr rctx="PPT">
                                        <p:cTn id="7" dur="500" autoRev="1" fill="hold">
                                          <p:stCondLst>
                                            <p:cond delay="0"/>
                                          </p:stCondLst>
                                        </p:cTn>
                                        <p:tgtEl>
                                          <p:spTgt spid="6"/>
                                        </p:tgtEl>
                                        <p:attrNameLst>
                                          <p:attrName>ppt_w</p:attrName>
                                        </p:attrNameLst>
                                      </p:cBhvr>
                                    </p:anim>
                                    <p:anim by="(#ppt_w*0.50)" calcmode="lin" valueType="num">
                                      <p:cBhvr>
                                        <p:cTn id="8" dur="500" decel="50000" autoRev="1" fill="hold">
                                          <p:stCondLst>
                                            <p:cond delay="0"/>
                                          </p:stCondLst>
                                        </p:cTn>
                                        <p:tgtEl>
                                          <p:spTgt spid="6"/>
                                        </p:tgtEl>
                                        <p:attrNameLst>
                                          <p:attrName>ppt_x</p:attrName>
                                        </p:attrNameLst>
                                      </p:cBhvr>
                                    </p:anim>
                                    <p:anim from="(-#ppt_h/2)" to="(#ppt_y)" calcmode="lin" valueType="num">
                                      <p:cBhvr>
                                        <p:cTn id="9" dur="1000" fill="hold">
                                          <p:stCondLst>
                                            <p:cond delay="0"/>
                                          </p:stCondLst>
                                        </p:cTn>
                                        <p:tgtEl>
                                          <p:spTgt spid="6"/>
                                        </p:tgtEl>
                                        <p:attrNameLst>
                                          <p:attrName>ppt_y</p:attrName>
                                        </p:attrNameLst>
                                      </p:cBhvr>
                                    </p:anim>
                                    <p:animRot by="21600000">
                                      <p:cBhvr>
                                        <p:cTn id="10" dur="1000" fill="hold">
                                          <p:stCondLst>
                                            <p:cond delay="0"/>
                                          </p:stCondLst>
                                        </p:cTn>
                                        <p:tgtEl>
                                          <p:spTgt spid="6"/>
                                        </p:tgtEl>
                                        <p:attrNameLst>
                                          <p:attrName>r</p:attrName>
                                        </p:attrNameLst>
                                      </p:cBhvr>
                                    </p:animRot>
                                  </p:childTnLst>
                                </p:cTn>
                              </p:par>
                            </p:childTnLst>
                          </p:cTn>
                        </p:par>
                        <p:par>
                          <p:cTn id="11" fill="hold" nodeType="afterGroup">
                            <p:stCondLst>
                              <p:cond delay="1700"/>
                            </p:stCondLst>
                            <p:childTnLst>
                              <p:par>
                                <p:cTn id="12" presetID="2" presetClass="entr" presetSubtype="8"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1+#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1+#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22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7"/>
                                        </p:tgtEl>
                                        <p:attrNameLst>
                                          <p:attrName>ppt_y</p:attrName>
                                        </p:attrNameLst>
                                      </p:cBhvr>
                                      <p:tavLst>
                                        <p:tav tm="0">
                                          <p:val>
                                            <p:strVal val="#ppt_y"/>
                                          </p:val>
                                        </p:tav>
                                        <p:tav tm="100000">
                                          <p:val>
                                            <p:strVal val="#ppt_y"/>
                                          </p:val>
                                        </p:tav>
                                      </p:tavLst>
                                    </p:anim>
                                    <p:anim calcmode="lin" valueType="num">
                                      <p:cBhvr>
                                        <p:cTn id="3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7"/>
                                        </p:tgtEl>
                                      </p:cBhvr>
                                    </p:animEffect>
                                  </p:childTnLst>
                                </p:cTn>
                              </p:par>
                              <p:par>
                                <p:cTn id="36" presetID="41" presetClass="entr" presetSubtype="0" fill="hold" grpId="0" nodeType="withEffect">
                                  <p:stCondLst>
                                    <p:cond delay="400"/>
                                  </p:stCondLst>
                                  <p:iterate type="lt">
                                    <p:tmPct val="10000"/>
                                  </p:iterate>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8"/>
                                        </p:tgtEl>
                                        <p:attrNameLst>
                                          <p:attrName>ppt_y</p:attrName>
                                        </p:attrNameLst>
                                      </p:cBhvr>
                                      <p:tavLst>
                                        <p:tav tm="0">
                                          <p:val>
                                            <p:strVal val="#ppt_y"/>
                                          </p:val>
                                        </p:tav>
                                        <p:tav tm="100000">
                                          <p:val>
                                            <p:strVal val="#ppt_y"/>
                                          </p:val>
                                        </p:tav>
                                      </p:tavLst>
                                    </p:anim>
                                    <p:anim calcmode="lin" valueType="num">
                                      <p:cBhvr>
                                        <p:cTn id="40"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8"/>
                                        </p:tgtEl>
                                      </p:cBhvr>
                                    </p:animEffect>
                                  </p:childTnLst>
                                </p:cTn>
                              </p:par>
                              <p:par>
                                <p:cTn id="43" presetID="41" presetClass="entr" presetSubtype="0" fill="hold" grpId="0" nodeType="withEffect">
                                  <p:stCondLst>
                                    <p:cond delay="1000"/>
                                  </p:stCondLst>
                                  <p:iterate type="lt">
                                    <p:tmPct val="10000"/>
                                  </p:iterate>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9"/>
                                        </p:tgtEl>
                                        <p:attrNameLst>
                                          <p:attrName>ppt_y</p:attrName>
                                        </p:attrNameLst>
                                      </p:cBhvr>
                                      <p:tavLst>
                                        <p:tav tm="0">
                                          <p:val>
                                            <p:strVal val="#ppt_y"/>
                                          </p:val>
                                        </p:tav>
                                        <p:tav tm="100000">
                                          <p:val>
                                            <p:strVal val="#ppt_y"/>
                                          </p:val>
                                        </p:tav>
                                      </p:tavLst>
                                    </p:anim>
                                    <p:anim calcmode="lin" valueType="num">
                                      <p:cBhvr>
                                        <p:cTn id="4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9"/>
                                        </p:tgtEl>
                                      </p:cBhvr>
                                    </p:animEffect>
                                  </p:childTnLst>
                                </p:cTn>
                              </p:par>
                              <p:par>
                                <p:cTn id="50" presetID="41" presetClass="entr" presetSubtype="0" fill="hold" grpId="0" nodeType="withEffect">
                                  <p:stCondLst>
                                    <p:cond delay="1500"/>
                                  </p:stCondLst>
                                  <p:iterate type="lt">
                                    <p:tmPct val="10000"/>
                                  </p:iterate>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0"/>
                                        </p:tgtEl>
                                        <p:attrNameLst>
                                          <p:attrName>ppt_y</p:attrName>
                                        </p:attrNameLst>
                                      </p:cBhvr>
                                      <p:tavLst>
                                        <p:tav tm="0">
                                          <p:val>
                                            <p:strVal val="#ppt_y"/>
                                          </p:val>
                                        </p:tav>
                                        <p:tav tm="100000">
                                          <p:val>
                                            <p:strVal val="#ppt_y"/>
                                          </p:val>
                                        </p:tav>
                                      </p:tavLst>
                                    </p:anim>
                                    <p:anim calcmode="lin" valueType="num">
                                      <p:cBhvr>
                                        <p:cTn id="5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427" name="Group 3"/>
          <p:cNvGrpSpPr>
            <a:grpSpLocks/>
          </p:cNvGrpSpPr>
          <p:nvPr/>
        </p:nvGrpSpPr>
        <p:grpSpPr bwMode="auto">
          <a:xfrm>
            <a:off x="5230551" y="5012837"/>
            <a:ext cx="5129217" cy="916233"/>
            <a:chOff x="0" y="0"/>
            <a:chExt cx="2790" cy="858"/>
          </a:xfrm>
        </p:grpSpPr>
        <p:sp>
          <p:nvSpPr>
            <p:cNvPr id="3" name="Rectangle 4"/>
            <p:cNvSpPr>
              <a:spLocks noChangeArrowheads="1"/>
            </p:cNvSpPr>
            <p:nvPr/>
          </p:nvSpPr>
          <p:spPr bwMode="auto">
            <a:xfrm rot="10800000">
              <a:off x="0" y="137"/>
              <a:ext cx="2790" cy="721"/>
            </a:xfrm>
            <a:prstGeom prst="rect">
              <a:avLst/>
            </a:prstGeom>
            <a:gradFill rotWithShape="1">
              <a:gsLst>
                <a:gs pos="0">
                  <a:srgbClr val="DDDDDD"/>
                </a:gs>
                <a:gs pos="100000">
                  <a:srgbClr val="FFFFFF"/>
                </a:gs>
              </a:gsLst>
              <a:lin ang="5400000" scaled="1"/>
            </a:gradFill>
            <a:ln w="3175">
              <a:solidFill>
                <a:srgbClr val="C0C0C0"/>
              </a:solidFill>
              <a:miter lim="800000"/>
              <a:headEnd/>
              <a:tailEnd/>
            </a:ln>
          </p:spPr>
          <p:txBody>
            <a:bodyPr rot="10800000" wrap="none" anchor="ctr"/>
            <a:lstStyle/>
            <a:p>
              <a:pPr>
                <a:defRPr/>
              </a:pPr>
              <a:endParaRPr lang="zh-CN" altLang="en-US" sz="2399" kern="0" dirty="0">
                <a:solidFill>
                  <a:sysClr val="windowText" lastClr="000000"/>
                </a:solidFill>
              </a:endParaRPr>
            </a:p>
          </p:txBody>
        </p:sp>
        <p:sp>
          <p:nvSpPr>
            <p:cNvPr id="4" name="AutoShape 5"/>
            <p:cNvSpPr>
              <a:spLocks noChangeArrowheads="1"/>
            </p:cNvSpPr>
            <p:nvPr/>
          </p:nvSpPr>
          <p:spPr bwMode="auto">
            <a:xfrm rot="10800000">
              <a:off x="0" y="0"/>
              <a:ext cx="2790" cy="133"/>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2338 w 21600"/>
                <a:gd name="T13" fmla="*/ 2291 h 21600"/>
                <a:gd name="T14" fmla="*/ 19262 w 21600"/>
                <a:gd name="T15" fmla="*/ 19309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B2B2B2">
                    <a:alpha val="50000"/>
                  </a:srgbClr>
                </a:gs>
                <a:gs pos="100000">
                  <a:srgbClr val="FFFFFF">
                    <a:alpha val="0"/>
                  </a:srgbClr>
                </a:gs>
              </a:gsLst>
              <a:lin ang="5400000" scaled="1"/>
            </a:gradFill>
            <a:ln>
              <a:noFill/>
            </a:ln>
            <a:extLst/>
          </p:spPr>
          <p:txBody>
            <a:bodyPr rot="10800000" wrap="none" anchor="ctr"/>
            <a:lstStyle/>
            <a:p>
              <a:pPr>
                <a:defRPr/>
              </a:pPr>
              <a:endParaRPr lang="zh-CN" altLang="en-US" sz="2399" kern="0" dirty="0">
                <a:solidFill>
                  <a:sysClr val="windowText" lastClr="000000"/>
                </a:solidFill>
              </a:endParaRPr>
            </a:p>
          </p:txBody>
        </p:sp>
        <p:sp>
          <p:nvSpPr>
            <p:cNvPr id="5" name="Rectangle 6"/>
            <p:cNvSpPr>
              <a:spLocks noChangeArrowheads="1"/>
            </p:cNvSpPr>
            <p:nvPr/>
          </p:nvSpPr>
          <p:spPr bwMode="auto">
            <a:xfrm>
              <a:off x="1" y="159"/>
              <a:ext cx="2767" cy="589"/>
            </a:xfrm>
            <a:prstGeom prst="rect">
              <a:avLst/>
            </a:prstGeom>
            <a:noFill/>
            <a:ln>
              <a:noFill/>
            </a:ln>
            <a:effectLst/>
            <a:extLst/>
          </p:spPr>
          <p:txBody>
            <a:bodyPr anchor="ctr"/>
            <a:lstStyle/>
            <a:p>
              <a:pPr algn="ctr">
                <a:defRPr/>
              </a:pPr>
              <a:r>
                <a:rPr lang="zh-CN" altLang="en-US" sz="2399" kern="0" dirty="0">
                  <a:solidFill>
                    <a:srgbClr val="888888"/>
                  </a:solidFill>
                </a:rPr>
                <a:t>此处输入文本</a:t>
              </a:r>
            </a:p>
            <a:p>
              <a:pPr algn="ctr">
                <a:defRPr/>
              </a:pPr>
              <a:r>
                <a:rPr lang="zh-CN" altLang="en-US" sz="2399" kern="0" dirty="0">
                  <a:solidFill>
                    <a:srgbClr val="888888"/>
                  </a:solidFill>
                </a:rPr>
                <a:t>此处输入文本</a:t>
              </a:r>
            </a:p>
          </p:txBody>
        </p:sp>
      </p:grpSp>
      <p:grpSp>
        <p:nvGrpSpPr>
          <p:cNvPr id="399431" name="组合 5"/>
          <p:cNvGrpSpPr>
            <a:grpSpLocks/>
          </p:cNvGrpSpPr>
          <p:nvPr/>
        </p:nvGrpSpPr>
        <p:grpSpPr bwMode="auto">
          <a:xfrm>
            <a:off x="5232666" y="1297117"/>
            <a:ext cx="5129217" cy="1068586"/>
            <a:chOff x="3959225" y="1353741"/>
            <a:chExt cx="4429125" cy="922734"/>
          </a:xfrm>
        </p:grpSpPr>
        <p:grpSp>
          <p:nvGrpSpPr>
            <p:cNvPr id="79891" name="Group 7"/>
            <p:cNvGrpSpPr>
              <a:grpSpLocks/>
            </p:cNvGrpSpPr>
            <p:nvPr/>
          </p:nvGrpSpPr>
          <p:grpSpPr bwMode="auto">
            <a:xfrm>
              <a:off x="3959225" y="1353741"/>
              <a:ext cx="4429125" cy="922734"/>
              <a:chOff x="0" y="12"/>
              <a:chExt cx="2790" cy="900"/>
            </a:xfrm>
          </p:grpSpPr>
          <p:sp>
            <p:nvSpPr>
              <p:cNvPr id="9" name="AutoShape 8"/>
              <p:cNvSpPr>
                <a:spLocks noChangeArrowheads="1"/>
              </p:cNvSpPr>
              <p:nvPr/>
            </p:nvSpPr>
            <p:spPr bwMode="auto">
              <a:xfrm rot="10800000">
                <a:off x="0" y="142"/>
                <a:ext cx="2790" cy="770"/>
              </a:xfrm>
              <a:prstGeom prst="upArrowCallout">
                <a:avLst>
                  <a:gd name="adj1" fmla="val 82868"/>
                  <a:gd name="adj2" fmla="val 41434"/>
                  <a:gd name="adj3" fmla="val 17995"/>
                  <a:gd name="adj4" fmla="val 81949"/>
                </a:avLst>
              </a:prstGeom>
              <a:gradFill rotWithShape="1">
                <a:gsLst>
                  <a:gs pos="0">
                    <a:srgbClr val="DDDDDD"/>
                  </a:gs>
                  <a:gs pos="100000">
                    <a:srgbClr val="FFFFFF"/>
                  </a:gs>
                </a:gsLst>
                <a:lin ang="5400000" scaled="1"/>
              </a:gradFill>
              <a:ln w="3175">
                <a:solidFill>
                  <a:srgbClr val="C0C0C0"/>
                </a:solidFill>
                <a:miter lim="800000"/>
                <a:headEnd/>
                <a:tailEnd/>
              </a:ln>
            </p:spPr>
            <p:txBody>
              <a:bodyPr rot="10800000" wrap="none" anchor="ctr"/>
              <a:lstStyle/>
              <a:p>
                <a:pPr>
                  <a:defRPr/>
                </a:pPr>
                <a:endParaRPr lang="zh-CN" altLang="en-US" sz="2399" kern="0" dirty="0">
                  <a:solidFill>
                    <a:sysClr val="windowText" lastClr="000000"/>
                  </a:solidFill>
                </a:endParaRPr>
              </a:p>
            </p:txBody>
          </p:sp>
          <p:sp>
            <p:nvSpPr>
              <p:cNvPr id="10" name="AutoShape 9"/>
              <p:cNvSpPr>
                <a:spLocks noChangeArrowheads="1"/>
              </p:cNvSpPr>
              <p:nvPr/>
            </p:nvSpPr>
            <p:spPr bwMode="auto">
              <a:xfrm rot="10800000">
                <a:off x="0" y="12"/>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2338 w 21600"/>
                  <a:gd name="T13" fmla="*/ 2291 h 21600"/>
                  <a:gd name="T14" fmla="*/ 19262 w 21600"/>
                  <a:gd name="T15" fmla="*/ 19309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B2B2B2">
                      <a:alpha val="50000"/>
                    </a:srgbClr>
                  </a:gs>
                  <a:gs pos="100000">
                    <a:srgbClr val="FFFFFF">
                      <a:alpha val="0"/>
                    </a:srgbClr>
                  </a:gs>
                </a:gsLst>
                <a:lin ang="5400000" scaled="1"/>
              </a:gradFill>
              <a:ln>
                <a:noFill/>
              </a:ln>
              <a:extLst/>
            </p:spPr>
            <p:txBody>
              <a:bodyPr rot="10800000" wrap="none" anchor="ctr"/>
              <a:lstStyle/>
              <a:p>
                <a:pPr>
                  <a:defRPr/>
                </a:pPr>
                <a:endParaRPr lang="zh-CN" altLang="en-US" sz="2399" kern="0" dirty="0">
                  <a:solidFill>
                    <a:sysClr val="windowText" lastClr="000000"/>
                  </a:solidFill>
                </a:endParaRPr>
              </a:p>
            </p:txBody>
          </p:sp>
        </p:grpSp>
        <p:sp>
          <p:nvSpPr>
            <p:cNvPr id="8" name="Rectangle 10"/>
            <p:cNvSpPr>
              <a:spLocks noChangeArrowheads="1"/>
            </p:cNvSpPr>
            <p:nvPr/>
          </p:nvSpPr>
          <p:spPr bwMode="auto">
            <a:xfrm>
              <a:off x="3959225" y="1488954"/>
              <a:ext cx="4392581" cy="646828"/>
            </a:xfrm>
            <a:prstGeom prst="rect">
              <a:avLst/>
            </a:prstGeom>
            <a:noFill/>
            <a:ln>
              <a:noFill/>
            </a:ln>
            <a:effectLst/>
            <a:extLst/>
          </p:spPr>
          <p:txBody>
            <a:bodyPr anchor="ctr"/>
            <a:lstStyle/>
            <a:p>
              <a:pPr algn="ctr">
                <a:defRPr/>
              </a:pPr>
              <a:r>
                <a:rPr lang="zh-CN" altLang="en-US" sz="2399" kern="0" dirty="0">
                  <a:solidFill>
                    <a:srgbClr val="888888"/>
                  </a:solidFill>
                </a:rPr>
                <a:t>此处输入文本</a:t>
              </a:r>
            </a:p>
            <a:p>
              <a:pPr algn="ctr">
                <a:defRPr/>
              </a:pPr>
              <a:r>
                <a:rPr lang="zh-CN" altLang="en-US" sz="2399" kern="0" dirty="0">
                  <a:solidFill>
                    <a:srgbClr val="888888"/>
                  </a:solidFill>
                </a:rPr>
                <a:t>此处输入文本</a:t>
              </a:r>
            </a:p>
          </p:txBody>
        </p:sp>
      </p:grpSp>
      <p:grpSp>
        <p:nvGrpSpPr>
          <p:cNvPr id="399436" name="组合 10"/>
          <p:cNvGrpSpPr>
            <a:grpSpLocks/>
          </p:cNvGrpSpPr>
          <p:nvPr/>
        </p:nvGrpSpPr>
        <p:grpSpPr bwMode="auto">
          <a:xfrm>
            <a:off x="1565616" y="2666178"/>
            <a:ext cx="2668292" cy="2094853"/>
            <a:chOff x="792163" y="2536825"/>
            <a:chExt cx="2305050" cy="1808163"/>
          </a:xfrm>
        </p:grpSpPr>
        <p:sp>
          <p:nvSpPr>
            <p:cNvPr id="12" name="Rectangle 12"/>
            <p:cNvSpPr>
              <a:spLocks noChangeArrowheads="1"/>
            </p:cNvSpPr>
            <p:nvPr/>
          </p:nvSpPr>
          <p:spPr bwMode="auto">
            <a:xfrm>
              <a:off x="792163" y="2785219"/>
              <a:ext cx="2305050" cy="1559769"/>
            </a:xfrm>
            <a:prstGeom prst="rect">
              <a:avLst/>
            </a:prstGeom>
            <a:gradFill rotWithShape="1">
              <a:gsLst>
                <a:gs pos="0">
                  <a:srgbClr val="2180C1"/>
                </a:gs>
                <a:gs pos="100000">
                  <a:srgbClr val="0846AC"/>
                </a:gs>
              </a:gsLst>
              <a:lin ang="5400000" scaled="1"/>
            </a:gradFill>
            <a:ln>
              <a:noFill/>
            </a:ln>
            <a:extLst/>
          </p:spPr>
          <p:txBody>
            <a:bodyPr wrap="none" anchor="ctr"/>
            <a:lstStyle/>
            <a:p>
              <a:pPr algn="ctr">
                <a:defRPr/>
              </a:pPr>
              <a:r>
                <a:rPr lang="zh-CN" altLang="en-US" sz="2399" b="1" kern="0" dirty="0">
                  <a:solidFill>
                    <a:srgbClr val="FFFFFF"/>
                  </a:solidFill>
                </a:rPr>
                <a:t>单击此处添加标题</a:t>
              </a:r>
            </a:p>
          </p:txBody>
        </p:sp>
        <p:sp>
          <p:nvSpPr>
            <p:cNvPr id="13" name="AutoShape 13"/>
            <p:cNvSpPr>
              <a:spLocks noChangeArrowheads="1"/>
            </p:cNvSpPr>
            <p:nvPr/>
          </p:nvSpPr>
          <p:spPr bwMode="auto">
            <a:xfrm rot="10800000">
              <a:off x="792163" y="2536825"/>
              <a:ext cx="2305050" cy="239263"/>
            </a:xfrm>
            <a:custGeom>
              <a:avLst/>
              <a:gdLst>
                <a:gd name="T0" fmla="*/ 2012117 w 21600"/>
                <a:gd name="T1" fmla="*/ 119857 h 21600"/>
                <a:gd name="T2" fmla="*/ 1152525 w 21600"/>
                <a:gd name="T3" fmla="*/ 239713 h 21600"/>
                <a:gd name="T4" fmla="*/ 292933 w 21600"/>
                <a:gd name="T5" fmla="*/ 119857 h 21600"/>
                <a:gd name="T6" fmla="*/ 1152525 w 21600"/>
                <a:gd name="T7" fmla="*/ 0 h 21600"/>
                <a:gd name="T8" fmla="*/ 0 60000 65536"/>
                <a:gd name="T9" fmla="*/ 0 60000 65536"/>
                <a:gd name="T10" fmla="*/ 0 60000 65536"/>
                <a:gd name="T11" fmla="*/ 0 60000 65536"/>
                <a:gd name="T12" fmla="*/ 4545 w 21600"/>
                <a:gd name="T13" fmla="*/ 4545 h 21600"/>
                <a:gd name="T14" fmla="*/ 17055 w 21600"/>
                <a:gd name="T15" fmla="*/ 17055 h 21600"/>
              </a:gdLst>
              <a:ahLst/>
              <a:cxnLst>
                <a:cxn ang="T8">
                  <a:pos x="T0" y="T1"/>
                </a:cxn>
                <a:cxn ang="T9">
                  <a:pos x="T2" y="T3"/>
                </a:cxn>
                <a:cxn ang="T10">
                  <a:pos x="T4" y="T5"/>
                </a:cxn>
                <a:cxn ang="T11">
                  <a:pos x="T6" y="T7"/>
                </a:cxn>
              </a:cxnLst>
              <a:rect l="T12" t="T13" r="T14" b="T15"/>
              <a:pathLst>
                <a:path w="21600" h="21600">
                  <a:moveTo>
                    <a:pt x="0" y="0"/>
                  </a:moveTo>
                  <a:lnTo>
                    <a:pt x="5489" y="21600"/>
                  </a:lnTo>
                  <a:lnTo>
                    <a:pt x="16111" y="21600"/>
                  </a:lnTo>
                  <a:lnTo>
                    <a:pt x="21600" y="0"/>
                  </a:lnTo>
                  <a:close/>
                </a:path>
              </a:pathLst>
            </a:custGeom>
            <a:gradFill rotWithShape="1">
              <a:gsLst>
                <a:gs pos="0">
                  <a:schemeClr val="accent1">
                    <a:alpha val="50000"/>
                  </a:schemeClr>
                </a:gs>
                <a:gs pos="100000">
                  <a:srgbClr val="FFFFFF"/>
                </a:gs>
              </a:gsLst>
              <a:lin ang="5400000" scaled="1"/>
            </a:gradFill>
            <a:ln>
              <a:noFill/>
            </a:ln>
            <a:extLst/>
          </p:spPr>
          <p:txBody>
            <a:bodyPr rot="10800000" wrap="none" anchor="ctr"/>
            <a:lstStyle/>
            <a:p>
              <a:pPr>
                <a:defRPr/>
              </a:pPr>
              <a:endParaRPr lang="zh-CN" altLang="en-US" sz="2399" kern="0" dirty="0">
                <a:solidFill>
                  <a:sysClr val="windowText" lastClr="000000"/>
                </a:solidFill>
              </a:endParaRPr>
            </a:p>
          </p:txBody>
        </p:sp>
      </p:grpSp>
      <p:cxnSp>
        <p:nvCxnSpPr>
          <p:cNvPr id="399439" name="AutoShape 15"/>
          <p:cNvCxnSpPr>
            <a:cxnSpLocks noChangeShapeType="1"/>
            <a:stCxn id="12" idx="0"/>
            <a:endCxn id="8" idx="1"/>
          </p:cNvCxnSpPr>
          <p:nvPr/>
        </p:nvCxnSpPr>
        <p:spPr bwMode="auto">
          <a:xfrm rot="-5400000">
            <a:off x="3503884" y="1225172"/>
            <a:ext cx="1125719" cy="2331847"/>
          </a:xfrm>
          <a:prstGeom prst="bentConnector2">
            <a:avLst/>
          </a:prstGeom>
          <a:noFill/>
          <a:ln w="12700">
            <a:solidFill>
              <a:srgbClr val="000000"/>
            </a:solidFill>
            <a:miter lim="800000"/>
            <a:headEnd/>
            <a:tailEnd type="triangle" w="med" len="med"/>
          </a:ln>
        </p:spPr>
      </p:cxnSp>
      <p:cxnSp>
        <p:nvCxnSpPr>
          <p:cNvPr id="399440" name="AutoShape 16"/>
          <p:cNvCxnSpPr>
            <a:cxnSpLocks noChangeShapeType="1"/>
            <a:stCxn id="12" idx="2"/>
            <a:endCxn id="5" idx="1"/>
          </p:cNvCxnSpPr>
          <p:nvPr/>
        </p:nvCxnSpPr>
        <p:spPr bwMode="auto">
          <a:xfrm rot="16200000" flipH="1">
            <a:off x="3698557" y="3963293"/>
            <a:ext cx="736373" cy="2331847"/>
          </a:xfrm>
          <a:prstGeom prst="bentConnector2">
            <a:avLst/>
          </a:prstGeom>
          <a:noFill/>
          <a:ln w="12700">
            <a:solidFill>
              <a:srgbClr val="000000"/>
            </a:solidFill>
            <a:miter lim="800000"/>
            <a:headEnd/>
            <a:tailEnd type="triangle" w="med" len="med"/>
          </a:ln>
        </p:spPr>
      </p:cxnSp>
      <p:grpSp>
        <p:nvGrpSpPr>
          <p:cNvPr id="399441" name="组合 15"/>
          <p:cNvGrpSpPr>
            <a:grpSpLocks/>
          </p:cNvGrpSpPr>
          <p:nvPr/>
        </p:nvGrpSpPr>
        <p:grpSpPr bwMode="auto">
          <a:xfrm>
            <a:off x="5232666" y="2507477"/>
            <a:ext cx="5129217" cy="1081282"/>
            <a:chOff x="3959225" y="2398713"/>
            <a:chExt cx="4429125" cy="935037"/>
          </a:xfrm>
        </p:grpSpPr>
        <p:grpSp>
          <p:nvGrpSpPr>
            <p:cNvPr id="79885" name="Group 17"/>
            <p:cNvGrpSpPr>
              <a:grpSpLocks/>
            </p:cNvGrpSpPr>
            <p:nvPr/>
          </p:nvGrpSpPr>
          <p:grpSpPr bwMode="auto">
            <a:xfrm>
              <a:off x="3959225" y="2398713"/>
              <a:ext cx="4429125" cy="935037"/>
              <a:chOff x="0" y="0"/>
              <a:chExt cx="2790" cy="912"/>
            </a:xfrm>
          </p:grpSpPr>
          <p:sp>
            <p:nvSpPr>
              <p:cNvPr id="19" name="AutoShape 18"/>
              <p:cNvSpPr>
                <a:spLocks noChangeArrowheads="1"/>
              </p:cNvSpPr>
              <p:nvPr/>
            </p:nvSpPr>
            <p:spPr bwMode="auto">
              <a:xfrm rot="10800000">
                <a:off x="0" y="143"/>
                <a:ext cx="2790" cy="769"/>
              </a:xfrm>
              <a:prstGeom prst="upArrowCallout">
                <a:avLst>
                  <a:gd name="adj1" fmla="val 82868"/>
                  <a:gd name="adj2" fmla="val 41434"/>
                  <a:gd name="adj3" fmla="val 17995"/>
                  <a:gd name="adj4" fmla="val 81949"/>
                </a:avLst>
              </a:prstGeom>
              <a:gradFill rotWithShape="1">
                <a:gsLst>
                  <a:gs pos="0">
                    <a:srgbClr val="DDDDDD"/>
                  </a:gs>
                  <a:gs pos="100000">
                    <a:srgbClr val="FFFFFF"/>
                  </a:gs>
                </a:gsLst>
                <a:lin ang="5400000" scaled="1"/>
              </a:gradFill>
              <a:ln w="3175">
                <a:solidFill>
                  <a:srgbClr val="C0C0C0"/>
                </a:solidFill>
                <a:miter lim="800000"/>
                <a:headEnd/>
                <a:tailEnd/>
              </a:ln>
            </p:spPr>
            <p:txBody>
              <a:bodyPr rot="10800000" wrap="none" anchor="ctr"/>
              <a:lstStyle/>
              <a:p>
                <a:pPr>
                  <a:defRPr/>
                </a:pPr>
                <a:endParaRPr lang="zh-CN" altLang="en-US" sz="2399" kern="0" dirty="0">
                  <a:solidFill>
                    <a:sysClr val="windowText" lastClr="000000"/>
                  </a:solidFill>
                </a:endParaRPr>
              </a:p>
            </p:txBody>
          </p:sp>
          <p:sp>
            <p:nvSpPr>
              <p:cNvPr id="20" name="AutoShape 19"/>
              <p:cNvSpPr>
                <a:spLocks noChangeArrowheads="1"/>
              </p:cNvSpPr>
              <p:nvPr/>
            </p:nvSpPr>
            <p:spPr bwMode="auto">
              <a:xfrm rot="10800000">
                <a:off x="0" y="0"/>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2338 w 21600"/>
                  <a:gd name="T13" fmla="*/ 2291 h 21600"/>
                  <a:gd name="T14" fmla="*/ 19262 w 21600"/>
                  <a:gd name="T15" fmla="*/ 19309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B2B2B2">
                      <a:alpha val="50000"/>
                    </a:srgbClr>
                  </a:gs>
                  <a:gs pos="100000">
                    <a:srgbClr val="FFFFFF">
                      <a:alpha val="0"/>
                    </a:srgbClr>
                  </a:gs>
                </a:gsLst>
                <a:lin ang="5400000" scaled="1"/>
              </a:gradFill>
              <a:ln>
                <a:noFill/>
              </a:ln>
              <a:extLst/>
            </p:spPr>
            <p:txBody>
              <a:bodyPr rot="10800000" wrap="none" anchor="ctr"/>
              <a:lstStyle/>
              <a:p>
                <a:pPr>
                  <a:defRPr/>
                </a:pPr>
                <a:endParaRPr lang="zh-CN" altLang="en-US" sz="2399" kern="0" dirty="0">
                  <a:solidFill>
                    <a:sysClr val="windowText" lastClr="000000"/>
                  </a:solidFill>
                </a:endParaRPr>
              </a:p>
            </p:txBody>
          </p:sp>
        </p:grpSp>
        <p:sp>
          <p:nvSpPr>
            <p:cNvPr id="18" name="Rectangle 20"/>
            <p:cNvSpPr>
              <a:spLocks noChangeArrowheads="1"/>
            </p:cNvSpPr>
            <p:nvPr/>
          </p:nvSpPr>
          <p:spPr bwMode="auto">
            <a:xfrm>
              <a:off x="3959225" y="2546928"/>
              <a:ext cx="4392581" cy="645927"/>
            </a:xfrm>
            <a:prstGeom prst="rect">
              <a:avLst/>
            </a:prstGeom>
            <a:noFill/>
            <a:ln>
              <a:noFill/>
            </a:ln>
            <a:effectLst/>
            <a:extLst/>
          </p:spPr>
          <p:txBody>
            <a:bodyPr anchor="ctr"/>
            <a:lstStyle/>
            <a:p>
              <a:pPr algn="ctr">
                <a:defRPr/>
              </a:pPr>
              <a:r>
                <a:rPr lang="zh-CN" altLang="en-US" sz="2399" kern="0" dirty="0">
                  <a:solidFill>
                    <a:srgbClr val="888888"/>
                  </a:solidFill>
                </a:rPr>
                <a:t>此处输入文本</a:t>
              </a:r>
            </a:p>
            <a:p>
              <a:pPr algn="ctr">
                <a:defRPr/>
              </a:pPr>
              <a:r>
                <a:rPr lang="zh-CN" altLang="en-US" sz="2399" kern="0" dirty="0">
                  <a:solidFill>
                    <a:srgbClr val="888888"/>
                  </a:solidFill>
                </a:rPr>
                <a:t>此处输入文本</a:t>
              </a:r>
            </a:p>
          </p:txBody>
        </p:sp>
      </p:grpSp>
      <p:grpSp>
        <p:nvGrpSpPr>
          <p:cNvPr id="399446" name="组合 20"/>
          <p:cNvGrpSpPr>
            <a:grpSpLocks/>
          </p:cNvGrpSpPr>
          <p:nvPr/>
        </p:nvGrpSpPr>
        <p:grpSpPr bwMode="auto">
          <a:xfrm>
            <a:off x="5232666" y="3728416"/>
            <a:ext cx="5129217" cy="1083399"/>
            <a:chOff x="3959225" y="3454400"/>
            <a:chExt cx="4429125" cy="935038"/>
          </a:xfrm>
        </p:grpSpPr>
        <p:grpSp>
          <p:nvGrpSpPr>
            <p:cNvPr id="79881" name="Group 21"/>
            <p:cNvGrpSpPr>
              <a:grpSpLocks/>
            </p:cNvGrpSpPr>
            <p:nvPr/>
          </p:nvGrpSpPr>
          <p:grpSpPr bwMode="auto">
            <a:xfrm>
              <a:off x="3959225" y="3454400"/>
              <a:ext cx="4429125" cy="935038"/>
              <a:chOff x="0" y="0"/>
              <a:chExt cx="2790" cy="912"/>
            </a:xfrm>
          </p:grpSpPr>
          <p:sp>
            <p:nvSpPr>
              <p:cNvPr id="24" name="AutoShape 22"/>
              <p:cNvSpPr>
                <a:spLocks noChangeArrowheads="1"/>
              </p:cNvSpPr>
              <p:nvPr/>
            </p:nvSpPr>
            <p:spPr bwMode="auto">
              <a:xfrm rot="10800000">
                <a:off x="0" y="142"/>
                <a:ext cx="2790" cy="770"/>
              </a:xfrm>
              <a:prstGeom prst="upArrowCallout">
                <a:avLst>
                  <a:gd name="adj1" fmla="val 82868"/>
                  <a:gd name="adj2" fmla="val 41434"/>
                  <a:gd name="adj3" fmla="val 17995"/>
                  <a:gd name="adj4" fmla="val 81949"/>
                </a:avLst>
              </a:prstGeom>
              <a:gradFill rotWithShape="1">
                <a:gsLst>
                  <a:gs pos="0">
                    <a:srgbClr val="DDDDDD"/>
                  </a:gs>
                  <a:gs pos="100000">
                    <a:srgbClr val="FFFFFF"/>
                  </a:gs>
                </a:gsLst>
                <a:lin ang="5400000" scaled="1"/>
              </a:gradFill>
              <a:ln w="3175">
                <a:solidFill>
                  <a:srgbClr val="C0C0C0"/>
                </a:solidFill>
                <a:miter lim="800000"/>
                <a:headEnd/>
                <a:tailEnd/>
              </a:ln>
            </p:spPr>
            <p:txBody>
              <a:bodyPr rot="10800000" wrap="none" anchor="ctr"/>
              <a:lstStyle/>
              <a:p>
                <a:pPr>
                  <a:defRPr/>
                </a:pPr>
                <a:endParaRPr lang="zh-CN" altLang="en-US" sz="2399" kern="0" dirty="0">
                  <a:solidFill>
                    <a:sysClr val="windowText" lastClr="000000"/>
                  </a:solidFill>
                </a:endParaRPr>
              </a:p>
            </p:txBody>
          </p:sp>
          <p:sp>
            <p:nvSpPr>
              <p:cNvPr id="25" name="AutoShape 23"/>
              <p:cNvSpPr>
                <a:spLocks noChangeArrowheads="1"/>
              </p:cNvSpPr>
              <p:nvPr/>
            </p:nvSpPr>
            <p:spPr bwMode="auto">
              <a:xfrm rot="10800000">
                <a:off x="0" y="0"/>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2338 w 21600"/>
                  <a:gd name="T13" fmla="*/ 2291 h 21600"/>
                  <a:gd name="T14" fmla="*/ 19262 w 21600"/>
                  <a:gd name="T15" fmla="*/ 19309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B2B2B2">
                      <a:alpha val="50000"/>
                    </a:srgbClr>
                  </a:gs>
                  <a:gs pos="100000">
                    <a:srgbClr val="FFFFFF">
                      <a:alpha val="0"/>
                    </a:srgbClr>
                  </a:gs>
                </a:gsLst>
                <a:lin ang="5400000" scaled="1"/>
              </a:gradFill>
              <a:ln>
                <a:noFill/>
              </a:ln>
              <a:extLst/>
            </p:spPr>
            <p:txBody>
              <a:bodyPr rot="10800000" wrap="none" anchor="ctr"/>
              <a:lstStyle/>
              <a:p>
                <a:pPr>
                  <a:defRPr/>
                </a:pPr>
                <a:endParaRPr lang="zh-CN" altLang="en-US" sz="2399" kern="0" dirty="0">
                  <a:solidFill>
                    <a:sysClr val="windowText" lastClr="000000"/>
                  </a:solidFill>
                </a:endParaRPr>
              </a:p>
            </p:txBody>
          </p:sp>
        </p:grpSp>
        <p:sp>
          <p:nvSpPr>
            <p:cNvPr id="23" name="Rectangle 24"/>
            <p:cNvSpPr>
              <a:spLocks noChangeArrowheads="1"/>
            </p:cNvSpPr>
            <p:nvPr/>
          </p:nvSpPr>
          <p:spPr bwMode="auto">
            <a:xfrm>
              <a:off x="3959225" y="3602327"/>
              <a:ext cx="4392581" cy="646491"/>
            </a:xfrm>
            <a:prstGeom prst="rect">
              <a:avLst/>
            </a:prstGeom>
            <a:noFill/>
            <a:ln>
              <a:noFill/>
            </a:ln>
            <a:effectLst/>
            <a:extLst/>
          </p:spPr>
          <p:txBody>
            <a:bodyPr anchor="ctr"/>
            <a:lstStyle/>
            <a:p>
              <a:pPr algn="ctr">
                <a:defRPr/>
              </a:pPr>
              <a:r>
                <a:rPr lang="zh-CN" altLang="en-US" sz="2399" kern="0" dirty="0">
                  <a:solidFill>
                    <a:srgbClr val="888888"/>
                  </a:solidFill>
                </a:rPr>
                <a:t>此处输入文本</a:t>
              </a:r>
            </a:p>
            <a:p>
              <a:pPr algn="ctr">
                <a:defRPr/>
              </a:pPr>
              <a:r>
                <a:rPr lang="zh-CN" altLang="en-US" sz="2399" kern="0" dirty="0">
                  <a:solidFill>
                    <a:srgbClr val="888888"/>
                  </a:solidFill>
                </a:rPr>
                <a:t>此处输入文本</a:t>
              </a:r>
            </a:p>
          </p:txBody>
        </p:sp>
      </p:grpSp>
    </p:spTree>
    <p:extLst>
      <p:ext uri="{BB962C8B-B14F-4D97-AF65-F5344CB8AC3E}">
        <p14:creationId xmlns:p14="http://schemas.microsoft.com/office/powerpoint/2010/main" val="316236918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99436"/>
                                        </p:tgtEl>
                                        <p:attrNameLst>
                                          <p:attrName>style.visibility</p:attrName>
                                        </p:attrNameLst>
                                      </p:cBhvr>
                                      <p:to>
                                        <p:strVal val="visible"/>
                                      </p:to>
                                    </p:set>
                                    <p:anim calcmode="lin" valueType="num">
                                      <p:cBhvr>
                                        <p:cTn id="7" dur="500" fill="hold"/>
                                        <p:tgtEl>
                                          <p:spTgt spid="399436"/>
                                        </p:tgtEl>
                                        <p:attrNameLst>
                                          <p:attrName>ppt_w</p:attrName>
                                        </p:attrNameLst>
                                      </p:cBhvr>
                                      <p:tavLst>
                                        <p:tav tm="0">
                                          <p:val>
                                            <p:fltVal val="0"/>
                                          </p:val>
                                        </p:tav>
                                        <p:tav tm="100000">
                                          <p:val>
                                            <p:strVal val="#ppt_w"/>
                                          </p:val>
                                        </p:tav>
                                      </p:tavLst>
                                    </p:anim>
                                    <p:anim calcmode="lin" valueType="num">
                                      <p:cBhvr>
                                        <p:cTn id="8" dur="500" fill="hold"/>
                                        <p:tgtEl>
                                          <p:spTgt spid="399436"/>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2" presetClass="entr" presetSubtype="8" fill="hold" nodeType="afterEffect">
                                  <p:stCondLst>
                                    <p:cond delay="0"/>
                                  </p:stCondLst>
                                  <p:childTnLst>
                                    <p:set>
                                      <p:cBhvr>
                                        <p:cTn id="11" dur="1" fill="hold">
                                          <p:stCondLst>
                                            <p:cond delay="0"/>
                                          </p:stCondLst>
                                        </p:cTn>
                                        <p:tgtEl>
                                          <p:spTgt spid="399439"/>
                                        </p:tgtEl>
                                        <p:attrNameLst>
                                          <p:attrName>style.visibility</p:attrName>
                                        </p:attrNameLst>
                                      </p:cBhvr>
                                      <p:to>
                                        <p:strVal val="visible"/>
                                      </p:to>
                                    </p:set>
                                    <p:animEffect transition="in" filter="wipe(left)">
                                      <p:cBhvr>
                                        <p:cTn id="12" dur="500"/>
                                        <p:tgtEl>
                                          <p:spTgt spid="399439"/>
                                        </p:tgtEl>
                                      </p:cBhvr>
                                    </p:animEffect>
                                  </p:childTnLst>
                                </p:cTn>
                              </p:par>
                              <p:par>
                                <p:cTn id="13" presetID="22" presetClass="entr" presetSubtype="8" fill="hold" nodeType="withEffect">
                                  <p:stCondLst>
                                    <p:cond delay="0"/>
                                  </p:stCondLst>
                                  <p:childTnLst>
                                    <p:set>
                                      <p:cBhvr>
                                        <p:cTn id="14" dur="1" fill="hold">
                                          <p:stCondLst>
                                            <p:cond delay="0"/>
                                          </p:stCondLst>
                                        </p:cTn>
                                        <p:tgtEl>
                                          <p:spTgt spid="399440"/>
                                        </p:tgtEl>
                                        <p:attrNameLst>
                                          <p:attrName>style.visibility</p:attrName>
                                        </p:attrNameLst>
                                      </p:cBhvr>
                                      <p:to>
                                        <p:strVal val="visible"/>
                                      </p:to>
                                    </p:set>
                                    <p:animEffect transition="in" filter="wipe(left)">
                                      <p:cBhvr>
                                        <p:cTn id="15" dur="500"/>
                                        <p:tgtEl>
                                          <p:spTgt spid="399440"/>
                                        </p:tgtEl>
                                      </p:cBhvr>
                                    </p:animEffect>
                                  </p:childTnLst>
                                </p:cTn>
                              </p:par>
                            </p:childTnLst>
                          </p:cTn>
                        </p:par>
                        <p:par>
                          <p:cTn id="16" fill="hold" nodeType="afterGroup">
                            <p:stCondLst>
                              <p:cond delay="1000"/>
                            </p:stCondLst>
                            <p:childTnLst>
                              <p:par>
                                <p:cTn id="17" presetID="47" presetClass="entr" presetSubtype="0" fill="hold" nodeType="afterEffect">
                                  <p:stCondLst>
                                    <p:cond delay="0"/>
                                  </p:stCondLst>
                                  <p:childTnLst>
                                    <p:set>
                                      <p:cBhvr>
                                        <p:cTn id="18" dur="1" fill="hold">
                                          <p:stCondLst>
                                            <p:cond delay="0"/>
                                          </p:stCondLst>
                                        </p:cTn>
                                        <p:tgtEl>
                                          <p:spTgt spid="399431"/>
                                        </p:tgtEl>
                                        <p:attrNameLst>
                                          <p:attrName>style.visibility</p:attrName>
                                        </p:attrNameLst>
                                      </p:cBhvr>
                                      <p:to>
                                        <p:strVal val="visible"/>
                                      </p:to>
                                    </p:set>
                                    <p:animEffect transition="in" filter="fade">
                                      <p:cBhvr>
                                        <p:cTn id="19" dur="1000"/>
                                        <p:tgtEl>
                                          <p:spTgt spid="399431"/>
                                        </p:tgtEl>
                                      </p:cBhvr>
                                    </p:animEffect>
                                    <p:anim calcmode="lin" valueType="num">
                                      <p:cBhvr>
                                        <p:cTn id="20" dur="1000" fill="hold"/>
                                        <p:tgtEl>
                                          <p:spTgt spid="399431"/>
                                        </p:tgtEl>
                                        <p:attrNameLst>
                                          <p:attrName>ppt_x</p:attrName>
                                        </p:attrNameLst>
                                      </p:cBhvr>
                                      <p:tavLst>
                                        <p:tav tm="0">
                                          <p:val>
                                            <p:strVal val="#ppt_x"/>
                                          </p:val>
                                        </p:tav>
                                        <p:tav tm="100000">
                                          <p:val>
                                            <p:strVal val="#ppt_x"/>
                                          </p:val>
                                        </p:tav>
                                      </p:tavLst>
                                    </p:anim>
                                    <p:anim calcmode="lin" valueType="num">
                                      <p:cBhvr>
                                        <p:cTn id="21" dur="1000" fill="hold"/>
                                        <p:tgtEl>
                                          <p:spTgt spid="399431"/>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400"/>
                                  </p:stCondLst>
                                  <p:childTnLst>
                                    <p:set>
                                      <p:cBhvr>
                                        <p:cTn id="23" dur="1" fill="hold">
                                          <p:stCondLst>
                                            <p:cond delay="0"/>
                                          </p:stCondLst>
                                        </p:cTn>
                                        <p:tgtEl>
                                          <p:spTgt spid="399441"/>
                                        </p:tgtEl>
                                        <p:attrNameLst>
                                          <p:attrName>style.visibility</p:attrName>
                                        </p:attrNameLst>
                                      </p:cBhvr>
                                      <p:to>
                                        <p:strVal val="visible"/>
                                      </p:to>
                                    </p:set>
                                    <p:animEffect transition="in" filter="fade">
                                      <p:cBhvr>
                                        <p:cTn id="24" dur="1000"/>
                                        <p:tgtEl>
                                          <p:spTgt spid="399441"/>
                                        </p:tgtEl>
                                      </p:cBhvr>
                                    </p:animEffect>
                                    <p:anim calcmode="lin" valueType="num">
                                      <p:cBhvr>
                                        <p:cTn id="25" dur="1000" fill="hold"/>
                                        <p:tgtEl>
                                          <p:spTgt spid="399441"/>
                                        </p:tgtEl>
                                        <p:attrNameLst>
                                          <p:attrName>ppt_x</p:attrName>
                                        </p:attrNameLst>
                                      </p:cBhvr>
                                      <p:tavLst>
                                        <p:tav tm="0">
                                          <p:val>
                                            <p:strVal val="#ppt_x"/>
                                          </p:val>
                                        </p:tav>
                                        <p:tav tm="100000">
                                          <p:val>
                                            <p:strVal val="#ppt_x"/>
                                          </p:val>
                                        </p:tav>
                                      </p:tavLst>
                                    </p:anim>
                                    <p:anim calcmode="lin" valueType="num">
                                      <p:cBhvr>
                                        <p:cTn id="26" dur="1000" fill="hold"/>
                                        <p:tgtEl>
                                          <p:spTgt spid="399441"/>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800"/>
                                  </p:stCondLst>
                                  <p:childTnLst>
                                    <p:set>
                                      <p:cBhvr>
                                        <p:cTn id="28" dur="1" fill="hold">
                                          <p:stCondLst>
                                            <p:cond delay="0"/>
                                          </p:stCondLst>
                                        </p:cTn>
                                        <p:tgtEl>
                                          <p:spTgt spid="399446"/>
                                        </p:tgtEl>
                                        <p:attrNameLst>
                                          <p:attrName>style.visibility</p:attrName>
                                        </p:attrNameLst>
                                      </p:cBhvr>
                                      <p:to>
                                        <p:strVal val="visible"/>
                                      </p:to>
                                    </p:set>
                                    <p:animEffect transition="in" filter="fade">
                                      <p:cBhvr>
                                        <p:cTn id="29" dur="1000"/>
                                        <p:tgtEl>
                                          <p:spTgt spid="399446"/>
                                        </p:tgtEl>
                                      </p:cBhvr>
                                    </p:animEffect>
                                    <p:anim calcmode="lin" valueType="num">
                                      <p:cBhvr>
                                        <p:cTn id="30" dur="1000" fill="hold"/>
                                        <p:tgtEl>
                                          <p:spTgt spid="399446"/>
                                        </p:tgtEl>
                                        <p:attrNameLst>
                                          <p:attrName>ppt_x</p:attrName>
                                        </p:attrNameLst>
                                      </p:cBhvr>
                                      <p:tavLst>
                                        <p:tav tm="0">
                                          <p:val>
                                            <p:strVal val="#ppt_x"/>
                                          </p:val>
                                        </p:tav>
                                        <p:tav tm="100000">
                                          <p:val>
                                            <p:strVal val="#ppt_x"/>
                                          </p:val>
                                        </p:tav>
                                      </p:tavLst>
                                    </p:anim>
                                    <p:anim calcmode="lin" valueType="num">
                                      <p:cBhvr>
                                        <p:cTn id="31" dur="1000" fill="hold"/>
                                        <p:tgtEl>
                                          <p:spTgt spid="399446"/>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1200"/>
                                  </p:stCondLst>
                                  <p:childTnLst>
                                    <p:set>
                                      <p:cBhvr>
                                        <p:cTn id="33" dur="1" fill="hold">
                                          <p:stCondLst>
                                            <p:cond delay="0"/>
                                          </p:stCondLst>
                                        </p:cTn>
                                        <p:tgtEl>
                                          <p:spTgt spid="399427"/>
                                        </p:tgtEl>
                                        <p:attrNameLst>
                                          <p:attrName>style.visibility</p:attrName>
                                        </p:attrNameLst>
                                      </p:cBhvr>
                                      <p:to>
                                        <p:strVal val="visible"/>
                                      </p:to>
                                    </p:set>
                                    <p:animEffect transition="in" filter="fade">
                                      <p:cBhvr>
                                        <p:cTn id="34" dur="1000"/>
                                        <p:tgtEl>
                                          <p:spTgt spid="399427"/>
                                        </p:tgtEl>
                                      </p:cBhvr>
                                    </p:animEffect>
                                    <p:anim calcmode="lin" valueType="num">
                                      <p:cBhvr>
                                        <p:cTn id="35" dur="1000" fill="hold"/>
                                        <p:tgtEl>
                                          <p:spTgt spid="399427"/>
                                        </p:tgtEl>
                                        <p:attrNameLst>
                                          <p:attrName>ppt_x</p:attrName>
                                        </p:attrNameLst>
                                      </p:cBhvr>
                                      <p:tavLst>
                                        <p:tav tm="0">
                                          <p:val>
                                            <p:strVal val="#ppt_x"/>
                                          </p:val>
                                        </p:tav>
                                        <p:tav tm="100000">
                                          <p:val>
                                            <p:strVal val="#ppt_x"/>
                                          </p:val>
                                        </p:tav>
                                      </p:tavLst>
                                    </p:anim>
                                    <p:anim calcmode="lin" valueType="num">
                                      <p:cBhvr>
                                        <p:cTn id="36" dur="1000" fill="hold"/>
                                        <p:tgtEl>
                                          <p:spTgt spid="3994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521" name="Line 8"/>
          <p:cNvSpPr>
            <a:spLocks noChangeShapeType="1"/>
          </p:cNvSpPr>
          <p:nvPr/>
        </p:nvSpPr>
        <p:spPr bwMode="auto">
          <a:xfrm>
            <a:off x="1720084" y="4562126"/>
            <a:ext cx="0" cy="825245"/>
          </a:xfrm>
          <a:prstGeom prst="line">
            <a:avLst/>
          </a:prstGeom>
          <a:noFill/>
          <a:ln w="19050">
            <a:solidFill>
              <a:srgbClr val="000000"/>
            </a:solidFill>
            <a:prstDash val="sysDot"/>
            <a:round/>
            <a:headEnd type="oval" w="med" len="med"/>
            <a:tailEnd/>
          </a:ln>
        </p:spPr>
        <p:txBody>
          <a:bodyPr wrap="none" anchor="ctr"/>
          <a:lstStyle/>
          <a:p>
            <a:endParaRPr lang="zh-CN" altLang="en-US" sz="2399"/>
          </a:p>
        </p:txBody>
      </p:sp>
      <p:sp>
        <p:nvSpPr>
          <p:cNvPr id="353522" name="Line 9"/>
          <p:cNvSpPr>
            <a:spLocks noChangeShapeType="1"/>
          </p:cNvSpPr>
          <p:nvPr/>
        </p:nvSpPr>
        <p:spPr bwMode="auto">
          <a:xfrm>
            <a:off x="1709505" y="5387370"/>
            <a:ext cx="1441005" cy="0"/>
          </a:xfrm>
          <a:prstGeom prst="line">
            <a:avLst/>
          </a:prstGeom>
          <a:noFill/>
          <a:ln w="19050">
            <a:solidFill>
              <a:srgbClr val="000000"/>
            </a:solidFill>
            <a:prstDash val="sysDot"/>
            <a:round/>
            <a:headEnd/>
            <a:tailEnd type="triangle" w="med" len="med"/>
          </a:ln>
        </p:spPr>
        <p:txBody>
          <a:bodyPr wrap="none" anchor="ctr"/>
          <a:lstStyle/>
          <a:p>
            <a:endParaRPr lang="zh-CN" altLang="en-US" sz="2399"/>
          </a:p>
        </p:txBody>
      </p:sp>
      <p:sp>
        <p:nvSpPr>
          <p:cNvPr id="353523" name="Line 11"/>
          <p:cNvSpPr>
            <a:spLocks noChangeShapeType="1"/>
          </p:cNvSpPr>
          <p:nvPr/>
        </p:nvSpPr>
        <p:spPr bwMode="auto">
          <a:xfrm flipV="1">
            <a:off x="1720084" y="2369936"/>
            <a:ext cx="0" cy="799853"/>
          </a:xfrm>
          <a:prstGeom prst="line">
            <a:avLst/>
          </a:prstGeom>
          <a:noFill/>
          <a:ln w="19050">
            <a:solidFill>
              <a:srgbClr val="000000"/>
            </a:solidFill>
            <a:prstDash val="sysDot"/>
            <a:round/>
            <a:headEnd type="oval" w="med" len="med"/>
            <a:tailEnd/>
          </a:ln>
        </p:spPr>
        <p:txBody>
          <a:bodyPr wrap="none" anchor="ctr"/>
          <a:lstStyle/>
          <a:p>
            <a:endParaRPr lang="zh-CN" altLang="en-US" sz="2399"/>
          </a:p>
        </p:txBody>
      </p:sp>
      <p:sp>
        <p:nvSpPr>
          <p:cNvPr id="353524" name="Line 12"/>
          <p:cNvSpPr>
            <a:spLocks noChangeShapeType="1"/>
          </p:cNvSpPr>
          <p:nvPr/>
        </p:nvSpPr>
        <p:spPr bwMode="auto">
          <a:xfrm flipV="1">
            <a:off x="1709505" y="2369935"/>
            <a:ext cx="1441005" cy="0"/>
          </a:xfrm>
          <a:prstGeom prst="line">
            <a:avLst/>
          </a:prstGeom>
          <a:noFill/>
          <a:ln w="19050">
            <a:solidFill>
              <a:srgbClr val="000000"/>
            </a:solidFill>
            <a:prstDash val="sysDot"/>
            <a:round/>
            <a:headEnd/>
            <a:tailEnd type="triangle" w="med" len="med"/>
          </a:ln>
        </p:spPr>
        <p:txBody>
          <a:bodyPr wrap="none" anchor="ctr"/>
          <a:lstStyle/>
          <a:p>
            <a:endParaRPr lang="zh-CN" altLang="en-US" sz="2399"/>
          </a:p>
        </p:txBody>
      </p:sp>
      <p:sp>
        <p:nvSpPr>
          <p:cNvPr id="15" name="AutoShape 13"/>
          <p:cNvSpPr>
            <a:spLocks noChangeArrowheads="1"/>
          </p:cNvSpPr>
          <p:nvPr/>
        </p:nvSpPr>
        <p:spPr bwMode="auto">
          <a:xfrm>
            <a:off x="3213989" y="1967893"/>
            <a:ext cx="5560884" cy="801970"/>
          </a:xfrm>
          <a:prstGeom prst="roundRect">
            <a:avLst>
              <a:gd name="adj" fmla="val 8111"/>
            </a:avLst>
          </a:prstGeom>
          <a:gradFill rotWithShape="1">
            <a:gsLst>
              <a:gs pos="0">
                <a:srgbClr val="FFFFFF"/>
              </a:gs>
              <a:gs pos="100000">
                <a:srgbClr val="E5E5E5"/>
              </a:gs>
            </a:gsLst>
            <a:lin ang="5400000" scaled="1"/>
          </a:gradFill>
          <a:ln w="9525" algn="ctr">
            <a:solidFill>
              <a:srgbClr val="B2B2B2"/>
            </a:solidFill>
            <a:round/>
            <a:headEnd/>
            <a:tailEnd/>
          </a:ln>
        </p:spPr>
        <p:txBody>
          <a:bodyPr wrap="none" anchor="ctr"/>
          <a:lstStyle/>
          <a:p>
            <a:pPr algn="ctr">
              <a:buClr>
                <a:schemeClr val="accent1"/>
              </a:buClr>
            </a:pPr>
            <a:r>
              <a:rPr lang="zh-CN" altLang="en-US" sz="2399">
                <a:solidFill>
                  <a:srgbClr val="000000"/>
                </a:solidFill>
              </a:rPr>
              <a:t>单击此处添加文字内容  单击此处添加文字内容</a:t>
            </a:r>
          </a:p>
          <a:p>
            <a:pPr algn="ctr">
              <a:buClr>
                <a:schemeClr val="accent1"/>
              </a:buClr>
            </a:pPr>
            <a:r>
              <a:rPr lang="zh-CN" altLang="en-US" sz="2399">
                <a:solidFill>
                  <a:srgbClr val="000000"/>
                </a:solidFill>
              </a:rPr>
              <a:t>单击此处添加文字内容  单击此处添加文字内容</a:t>
            </a:r>
          </a:p>
        </p:txBody>
      </p:sp>
      <p:sp>
        <p:nvSpPr>
          <p:cNvPr id="16" name="AutoShape 14"/>
          <p:cNvSpPr>
            <a:spLocks noChangeArrowheads="1"/>
          </p:cNvSpPr>
          <p:nvPr/>
        </p:nvSpPr>
        <p:spPr bwMode="auto">
          <a:xfrm>
            <a:off x="3213989" y="4989560"/>
            <a:ext cx="5560884" cy="801970"/>
          </a:xfrm>
          <a:prstGeom prst="roundRect">
            <a:avLst>
              <a:gd name="adj" fmla="val 7037"/>
            </a:avLst>
          </a:prstGeom>
          <a:gradFill rotWithShape="1">
            <a:gsLst>
              <a:gs pos="0">
                <a:srgbClr val="FFFFFF"/>
              </a:gs>
              <a:gs pos="100000">
                <a:srgbClr val="E5E5E5"/>
              </a:gs>
            </a:gsLst>
            <a:lin ang="5400000" scaled="1"/>
          </a:gradFill>
          <a:ln w="9525" algn="ctr">
            <a:solidFill>
              <a:srgbClr val="B2B2B2"/>
            </a:solidFill>
            <a:round/>
            <a:headEnd/>
            <a:tailEnd/>
          </a:ln>
        </p:spPr>
        <p:txBody>
          <a:bodyPr wrap="none" anchor="ctr"/>
          <a:lstStyle/>
          <a:p>
            <a:pPr algn="ctr">
              <a:buClr>
                <a:schemeClr val="accent1"/>
              </a:buClr>
            </a:pPr>
            <a:r>
              <a:rPr lang="zh-CN" altLang="en-US" sz="2399">
                <a:solidFill>
                  <a:srgbClr val="000000"/>
                </a:solidFill>
              </a:rPr>
              <a:t>单击此处添加文字内容  单击此处添加文字内容</a:t>
            </a:r>
          </a:p>
          <a:p>
            <a:pPr algn="ctr">
              <a:buClr>
                <a:schemeClr val="accent1"/>
              </a:buClr>
            </a:pPr>
            <a:r>
              <a:rPr lang="zh-CN" altLang="en-US" sz="2399">
                <a:solidFill>
                  <a:srgbClr val="000000"/>
                </a:solidFill>
              </a:rPr>
              <a:t>单击此处添加文字内容  单击此处添加文字内容</a:t>
            </a:r>
          </a:p>
        </p:txBody>
      </p:sp>
      <p:sp>
        <p:nvSpPr>
          <p:cNvPr id="353531" name="Line 21"/>
          <p:cNvSpPr>
            <a:spLocks noChangeShapeType="1"/>
          </p:cNvSpPr>
          <p:nvPr/>
        </p:nvSpPr>
        <p:spPr bwMode="auto">
          <a:xfrm flipH="1">
            <a:off x="10266663" y="4562126"/>
            <a:ext cx="0" cy="825245"/>
          </a:xfrm>
          <a:prstGeom prst="line">
            <a:avLst/>
          </a:prstGeom>
          <a:noFill/>
          <a:ln w="19050">
            <a:solidFill>
              <a:srgbClr val="000000"/>
            </a:solidFill>
            <a:prstDash val="sysDot"/>
            <a:round/>
            <a:headEnd type="triangle" w="med" len="med"/>
            <a:tailEnd/>
          </a:ln>
        </p:spPr>
        <p:txBody>
          <a:bodyPr wrap="none" anchor="ctr"/>
          <a:lstStyle/>
          <a:p>
            <a:endParaRPr lang="zh-CN" altLang="en-US" sz="2399"/>
          </a:p>
        </p:txBody>
      </p:sp>
      <p:sp>
        <p:nvSpPr>
          <p:cNvPr id="353532" name="Line 22"/>
          <p:cNvSpPr>
            <a:spLocks noChangeShapeType="1"/>
          </p:cNvSpPr>
          <p:nvPr/>
        </p:nvSpPr>
        <p:spPr bwMode="auto">
          <a:xfrm flipH="1">
            <a:off x="8836238" y="5387370"/>
            <a:ext cx="1438889" cy="0"/>
          </a:xfrm>
          <a:prstGeom prst="line">
            <a:avLst/>
          </a:prstGeom>
          <a:noFill/>
          <a:ln w="19050">
            <a:solidFill>
              <a:srgbClr val="000000"/>
            </a:solidFill>
            <a:prstDash val="sysDot"/>
            <a:round/>
            <a:headEnd/>
            <a:tailEnd type="oval" w="med" len="med"/>
          </a:ln>
        </p:spPr>
        <p:txBody>
          <a:bodyPr wrap="none" anchor="ctr"/>
          <a:lstStyle/>
          <a:p>
            <a:endParaRPr lang="zh-CN" altLang="en-US" sz="2399"/>
          </a:p>
        </p:txBody>
      </p:sp>
      <p:sp>
        <p:nvSpPr>
          <p:cNvPr id="353533" name="Line 24"/>
          <p:cNvSpPr>
            <a:spLocks noChangeShapeType="1"/>
          </p:cNvSpPr>
          <p:nvPr/>
        </p:nvSpPr>
        <p:spPr bwMode="auto">
          <a:xfrm flipH="1" flipV="1">
            <a:off x="10266663" y="2369936"/>
            <a:ext cx="0" cy="799853"/>
          </a:xfrm>
          <a:prstGeom prst="line">
            <a:avLst/>
          </a:prstGeom>
          <a:noFill/>
          <a:ln w="19050">
            <a:solidFill>
              <a:srgbClr val="000000"/>
            </a:solidFill>
            <a:prstDash val="sysDot"/>
            <a:round/>
            <a:headEnd type="triangle" w="med" len="med"/>
            <a:tailEnd/>
          </a:ln>
        </p:spPr>
        <p:txBody>
          <a:bodyPr wrap="none" anchor="ctr"/>
          <a:lstStyle/>
          <a:p>
            <a:endParaRPr lang="zh-CN" altLang="en-US" sz="2399"/>
          </a:p>
        </p:txBody>
      </p:sp>
      <p:sp>
        <p:nvSpPr>
          <p:cNvPr id="353534" name="Line 25"/>
          <p:cNvSpPr>
            <a:spLocks noChangeShapeType="1"/>
          </p:cNvSpPr>
          <p:nvPr/>
        </p:nvSpPr>
        <p:spPr bwMode="auto">
          <a:xfrm flipH="1" flipV="1">
            <a:off x="8836238" y="2369935"/>
            <a:ext cx="1438889" cy="0"/>
          </a:xfrm>
          <a:prstGeom prst="line">
            <a:avLst/>
          </a:prstGeom>
          <a:noFill/>
          <a:ln w="19050">
            <a:solidFill>
              <a:srgbClr val="000000"/>
            </a:solidFill>
            <a:prstDash val="sysDot"/>
            <a:round/>
            <a:headEnd/>
            <a:tailEnd type="oval" w="med" len="med"/>
          </a:ln>
        </p:spPr>
        <p:txBody>
          <a:bodyPr wrap="none" anchor="ctr"/>
          <a:lstStyle/>
          <a:p>
            <a:endParaRPr lang="zh-CN" altLang="en-US" sz="2399"/>
          </a:p>
        </p:txBody>
      </p:sp>
      <p:grpSp>
        <p:nvGrpSpPr>
          <p:cNvPr id="353546" name="Group 266"/>
          <p:cNvGrpSpPr>
            <a:grpSpLocks/>
          </p:cNvGrpSpPr>
          <p:nvPr/>
        </p:nvGrpSpPr>
        <p:grpSpPr bwMode="auto">
          <a:xfrm>
            <a:off x="814431" y="3190948"/>
            <a:ext cx="1800728" cy="1356365"/>
            <a:chOff x="384" y="1508"/>
            <a:chExt cx="851" cy="641"/>
          </a:xfrm>
        </p:grpSpPr>
        <p:sp>
          <p:nvSpPr>
            <p:cNvPr id="76818" name="Oval 3"/>
            <p:cNvSpPr>
              <a:spLocks noChangeArrowheads="1"/>
            </p:cNvSpPr>
            <p:nvPr/>
          </p:nvSpPr>
          <p:spPr bwMode="auto">
            <a:xfrm>
              <a:off x="432" y="1508"/>
              <a:ext cx="720" cy="641"/>
            </a:xfrm>
            <a:prstGeom prst="ellipse">
              <a:avLst/>
            </a:prstGeom>
            <a:gradFill rotWithShape="1">
              <a:gsLst>
                <a:gs pos="0">
                  <a:srgbClr val="2180C1"/>
                </a:gs>
                <a:gs pos="100000">
                  <a:srgbClr val="0846AC"/>
                </a:gs>
              </a:gsLst>
              <a:lin ang="5400000" scaled="1"/>
            </a:gradFill>
            <a:ln w="9525">
              <a:noFill/>
              <a:round/>
              <a:headEnd/>
              <a:tailEnd/>
            </a:ln>
          </p:spPr>
          <p:txBody>
            <a:bodyPr wrap="none" anchor="ctr"/>
            <a:lstStyle/>
            <a:p>
              <a:pPr algn="ctr" eaLnBrk="0" hangingPunct="0"/>
              <a:endParaRPr lang="zh-CN" altLang="en-US" sz="2666" b="1">
                <a:solidFill>
                  <a:schemeClr val="bg1"/>
                </a:solidFill>
                <a:latin typeface="Arial" charset="0"/>
                <a:cs typeface="Arial" charset="0"/>
              </a:endParaRPr>
            </a:p>
          </p:txBody>
        </p:sp>
        <p:grpSp>
          <p:nvGrpSpPr>
            <p:cNvPr id="76819" name="Group 4"/>
            <p:cNvGrpSpPr>
              <a:grpSpLocks/>
            </p:cNvGrpSpPr>
            <p:nvPr/>
          </p:nvGrpSpPr>
          <p:grpSpPr bwMode="auto">
            <a:xfrm>
              <a:off x="485" y="1514"/>
              <a:ext cx="615" cy="180"/>
              <a:chOff x="1431" y="1843"/>
              <a:chExt cx="907" cy="295"/>
            </a:xfrm>
          </p:grpSpPr>
          <p:sp>
            <p:nvSpPr>
              <p:cNvPr id="76821" name="Freeform 5"/>
              <p:cNvSpPr>
                <a:spLocks/>
              </p:cNvSpPr>
              <p:nvPr/>
            </p:nvSpPr>
            <p:spPr bwMode="auto">
              <a:xfrm>
                <a:off x="1431" y="1843"/>
                <a:ext cx="907" cy="295"/>
              </a:xfrm>
              <a:custGeom>
                <a:avLst/>
                <a:gdLst>
                  <a:gd name="T0" fmla="*/ 0 w 4756"/>
                  <a:gd name="T1" fmla="*/ 55 h 1576"/>
                  <a:gd name="T2" fmla="*/ 2 w 4756"/>
                  <a:gd name="T3" fmla="*/ 51 h 1576"/>
                  <a:gd name="T4" fmla="*/ 4 w 4756"/>
                  <a:gd name="T5" fmla="*/ 47 h 1576"/>
                  <a:gd name="T6" fmla="*/ 6 w 4756"/>
                  <a:gd name="T7" fmla="*/ 43 h 1576"/>
                  <a:gd name="T8" fmla="*/ 9 w 4756"/>
                  <a:gd name="T9" fmla="*/ 40 h 1576"/>
                  <a:gd name="T10" fmla="*/ 11 w 4756"/>
                  <a:gd name="T11" fmla="*/ 36 h 1576"/>
                  <a:gd name="T12" fmla="*/ 14 w 4756"/>
                  <a:gd name="T13" fmla="*/ 33 h 1576"/>
                  <a:gd name="T14" fmla="*/ 17 w 4756"/>
                  <a:gd name="T15" fmla="*/ 30 h 1576"/>
                  <a:gd name="T16" fmla="*/ 20 w 4756"/>
                  <a:gd name="T17" fmla="*/ 27 h 1576"/>
                  <a:gd name="T18" fmla="*/ 22 w 4756"/>
                  <a:gd name="T19" fmla="*/ 25 h 1576"/>
                  <a:gd name="T20" fmla="*/ 25 w 4756"/>
                  <a:gd name="T21" fmla="*/ 22 h 1576"/>
                  <a:gd name="T22" fmla="*/ 29 w 4756"/>
                  <a:gd name="T23" fmla="*/ 19 h 1576"/>
                  <a:gd name="T24" fmla="*/ 32 w 4756"/>
                  <a:gd name="T25" fmla="*/ 17 h 1576"/>
                  <a:gd name="T26" fmla="*/ 36 w 4756"/>
                  <a:gd name="T27" fmla="*/ 14 h 1576"/>
                  <a:gd name="T28" fmla="*/ 40 w 4756"/>
                  <a:gd name="T29" fmla="*/ 12 h 1576"/>
                  <a:gd name="T30" fmla="*/ 44 w 4756"/>
                  <a:gd name="T31" fmla="*/ 10 h 1576"/>
                  <a:gd name="T32" fmla="*/ 48 w 4756"/>
                  <a:gd name="T33" fmla="*/ 8 h 1576"/>
                  <a:gd name="T34" fmla="*/ 50 w 4756"/>
                  <a:gd name="T35" fmla="*/ 7 h 1576"/>
                  <a:gd name="T36" fmla="*/ 54 w 4756"/>
                  <a:gd name="T37" fmla="*/ 5 h 1576"/>
                  <a:gd name="T38" fmla="*/ 59 w 4756"/>
                  <a:gd name="T39" fmla="*/ 4 h 1576"/>
                  <a:gd name="T40" fmla="*/ 63 w 4756"/>
                  <a:gd name="T41" fmla="*/ 3 h 1576"/>
                  <a:gd name="T42" fmla="*/ 68 w 4756"/>
                  <a:gd name="T43" fmla="*/ 2 h 1576"/>
                  <a:gd name="T44" fmla="*/ 72 w 4756"/>
                  <a:gd name="T45" fmla="*/ 1 h 1576"/>
                  <a:gd name="T46" fmla="*/ 77 w 4756"/>
                  <a:gd name="T47" fmla="*/ 0 h 1576"/>
                  <a:gd name="T48" fmla="*/ 82 w 4756"/>
                  <a:gd name="T49" fmla="*/ 0 h 1576"/>
                  <a:gd name="T50" fmla="*/ 87 w 4756"/>
                  <a:gd name="T51" fmla="*/ 0 h 1576"/>
                  <a:gd name="T52" fmla="*/ 89 w 4756"/>
                  <a:gd name="T53" fmla="*/ 0 h 1576"/>
                  <a:gd name="T54" fmla="*/ 94 w 4756"/>
                  <a:gd name="T55" fmla="*/ 0 h 1576"/>
                  <a:gd name="T56" fmla="*/ 98 w 4756"/>
                  <a:gd name="T57" fmla="*/ 1 h 1576"/>
                  <a:gd name="T58" fmla="*/ 103 w 4756"/>
                  <a:gd name="T59" fmla="*/ 1 h 1576"/>
                  <a:gd name="T60" fmla="*/ 108 w 4756"/>
                  <a:gd name="T61" fmla="*/ 2 h 1576"/>
                  <a:gd name="T62" fmla="*/ 112 w 4756"/>
                  <a:gd name="T63" fmla="*/ 3 h 1576"/>
                  <a:gd name="T64" fmla="*/ 117 w 4756"/>
                  <a:gd name="T65" fmla="*/ 5 h 1576"/>
                  <a:gd name="T66" fmla="*/ 121 w 4756"/>
                  <a:gd name="T67" fmla="*/ 6 h 1576"/>
                  <a:gd name="T68" fmla="*/ 123 w 4756"/>
                  <a:gd name="T69" fmla="*/ 7 h 1576"/>
                  <a:gd name="T70" fmla="*/ 127 w 4756"/>
                  <a:gd name="T71" fmla="*/ 9 h 1576"/>
                  <a:gd name="T72" fmla="*/ 131 w 4756"/>
                  <a:gd name="T73" fmla="*/ 11 h 1576"/>
                  <a:gd name="T74" fmla="*/ 135 w 4756"/>
                  <a:gd name="T75" fmla="*/ 13 h 1576"/>
                  <a:gd name="T76" fmla="*/ 139 w 4756"/>
                  <a:gd name="T77" fmla="*/ 15 h 1576"/>
                  <a:gd name="T78" fmla="*/ 143 w 4756"/>
                  <a:gd name="T79" fmla="*/ 18 h 1576"/>
                  <a:gd name="T80" fmla="*/ 146 w 4756"/>
                  <a:gd name="T81" fmla="*/ 21 h 1576"/>
                  <a:gd name="T82" fmla="*/ 150 w 4756"/>
                  <a:gd name="T83" fmla="*/ 23 h 1576"/>
                  <a:gd name="T84" fmla="*/ 153 w 4756"/>
                  <a:gd name="T85" fmla="*/ 27 h 1576"/>
                  <a:gd name="T86" fmla="*/ 154 w 4756"/>
                  <a:gd name="T87" fmla="*/ 28 h 1576"/>
                  <a:gd name="T88" fmla="*/ 158 w 4756"/>
                  <a:gd name="T89" fmla="*/ 31 h 1576"/>
                  <a:gd name="T90" fmla="*/ 160 w 4756"/>
                  <a:gd name="T91" fmla="*/ 35 h 1576"/>
                  <a:gd name="T92" fmla="*/ 163 w 4756"/>
                  <a:gd name="T93" fmla="*/ 38 h 1576"/>
                  <a:gd name="T94" fmla="*/ 166 w 4756"/>
                  <a:gd name="T95" fmla="*/ 42 h 1576"/>
                  <a:gd name="T96" fmla="*/ 168 w 4756"/>
                  <a:gd name="T97" fmla="*/ 45 h 1576"/>
                  <a:gd name="T98" fmla="*/ 170 w 4756"/>
                  <a:gd name="T99" fmla="*/ 49 h 1576"/>
                  <a:gd name="T100" fmla="*/ 172 w 4756"/>
                  <a:gd name="T101" fmla="*/ 53 h 1576"/>
                  <a:gd name="T102" fmla="*/ 0 w 4756"/>
                  <a:gd name="T103" fmla="*/ 55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endParaRPr lang="zh-CN" altLang="en-US" sz="2399"/>
              </a:p>
            </p:txBody>
          </p:sp>
          <p:sp>
            <p:nvSpPr>
              <p:cNvPr id="76822" name="Oval 6"/>
              <p:cNvSpPr>
                <a:spLocks noChangeArrowheads="1"/>
              </p:cNvSpPr>
              <p:nvPr/>
            </p:nvSpPr>
            <p:spPr bwMode="auto">
              <a:xfrm>
                <a:off x="1544" y="1918"/>
                <a:ext cx="227" cy="204"/>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399">
                  <a:latin typeface="Arial" charset="0"/>
                  <a:cs typeface="Arial" charset="0"/>
                </a:endParaRPr>
              </a:p>
            </p:txBody>
          </p:sp>
        </p:grpSp>
        <p:sp>
          <p:nvSpPr>
            <p:cNvPr id="76820" name="Rectangle 28"/>
            <p:cNvSpPr>
              <a:spLocks noChangeArrowheads="1"/>
            </p:cNvSpPr>
            <p:nvPr/>
          </p:nvSpPr>
          <p:spPr bwMode="auto">
            <a:xfrm>
              <a:off x="384" y="1639"/>
              <a:ext cx="851" cy="354"/>
            </a:xfrm>
            <a:prstGeom prst="rect">
              <a:avLst/>
            </a:prstGeom>
            <a:noFill/>
            <a:ln w="9525">
              <a:noFill/>
              <a:miter lim="800000"/>
              <a:headEnd/>
              <a:tailEnd/>
            </a:ln>
          </p:spPr>
          <p:txBody>
            <a:bodyPr>
              <a:spAutoFit/>
            </a:bodyPr>
            <a:lstStyle/>
            <a:p>
              <a:pPr algn="ctr"/>
              <a:r>
                <a:rPr lang="zh-CN" altLang="en-US" sz="2133">
                  <a:solidFill>
                    <a:srgbClr val="FFFFFF"/>
                  </a:solidFill>
                  <a:latin typeface="Arial" charset="0"/>
                  <a:cs typeface="Arial" charset="0"/>
                </a:rPr>
                <a:t>单击此处</a:t>
              </a:r>
            </a:p>
            <a:p>
              <a:pPr algn="ctr"/>
              <a:r>
                <a:rPr lang="zh-CN" altLang="en-US" sz="2133">
                  <a:solidFill>
                    <a:srgbClr val="FFFFFF"/>
                  </a:solidFill>
                  <a:latin typeface="Arial" charset="0"/>
                  <a:cs typeface="Arial" charset="0"/>
                </a:rPr>
                <a:t>添加文字</a:t>
              </a:r>
            </a:p>
          </p:txBody>
        </p:sp>
      </p:grpSp>
      <p:sp>
        <p:nvSpPr>
          <p:cNvPr id="33" name="矩形 32"/>
          <p:cNvSpPr>
            <a:spLocks noChangeArrowheads="1"/>
          </p:cNvSpPr>
          <p:nvPr/>
        </p:nvSpPr>
        <p:spPr bwMode="auto">
          <a:xfrm>
            <a:off x="3717719" y="3368693"/>
            <a:ext cx="4557658" cy="748666"/>
          </a:xfrm>
          <a:prstGeom prst="rect">
            <a:avLst/>
          </a:prstGeom>
          <a:noFill/>
          <a:ln w="9525">
            <a:noFill/>
            <a:miter lim="800000"/>
            <a:headEnd/>
            <a:tailEnd/>
          </a:ln>
        </p:spPr>
        <p:txBody>
          <a:bodyPr wrap="none">
            <a:spAutoFit/>
          </a:bodyPr>
          <a:lstStyle/>
          <a:p>
            <a:pPr algn="ctr"/>
            <a:r>
              <a:rPr lang="zh-CN" altLang="en-US" sz="4265" b="1">
                <a:solidFill>
                  <a:srgbClr val="000000"/>
                </a:solidFill>
              </a:rPr>
              <a:t>此处添加文字内容</a:t>
            </a:r>
          </a:p>
        </p:txBody>
      </p:sp>
      <p:grpSp>
        <p:nvGrpSpPr>
          <p:cNvPr id="353541" name="Group 261"/>
          <p:cNvGrpSpPr>
            <a:grpSpLocks/>
          </p:cNvGrpSpPr>
          <p:nvPr/>
        </p:nvGrpSpPr>
        <p:grpSpPr bwMode="auto">
          <a:xfrm>
            <a:off x="9549334" y="3226921"/>
            <a:ext cx="1421961" cy="1269608"/>
            <a:chOff x="0" y="0"/>
            <a:chExt cx="1089" cy="1089"/>
          </a:xfrm>
        </p:grpSpPr>
        <p:sp>
          <p:nvSpPr>
            <p:cNvPr id="76815" name="Oval 21"/>
            <p:cNvSpPr>
              <a:spLocks noChangeArrowheads="1"/>
            </p:cNvSpPr>
            <p:nvPr/>
          </p:nvSpPr>
          <p:spPr bwMode="auto">
            <a:xfrm>
              <a:off x="0" y="0"/>
              <a:ext cx="1089" cy="1089"/>
            </a:xfrm>
            <a:prstGeom prst="ellipse">
              <a:avLst/>
            </a:prstGeom>
            <a:gradFill rotWithShape="1">
              <a:gsLst>
                <a:gs pos="0">
                  <a:srgbClr val="2180C1"/>
                </a:gs>
                <a:gs pos="100000">
                  <a:srgbClr val="0846AC"/>
                </a:gs>
              </a:gsLst>
              <a:lin ang="5400000" scaled="1"/>
            </a:gradFill>
            <a:ln w="9525">
              <a:noFill/>
              <a:round/>
              <a:headEnd/>
              <a:tailEnd/>
            </a:ln>
          </p:spPr>
          <p:txBody>
            <a:bodyPr wrap="none" anchor="ctr"/>
            <a:lstStyle/>
            <a:p>
              <a:pPr algn="ctr"/>
              <a:r>
                <a:rPr lang="zh-CN" altLang="en-US" sz="2133">
                  <a:solidFill>
                    <a:srgbClr val="FFFFFF"/>
                  </a:solidFill>
                  <a:latin typeface="Arial" charset="0"/>
                </a:rPr>
                <a:t>单击此处</a:t>
              </a:r>
            </a:p>
            <a:p>
              <a:pPr algn="ctr"/>
              <a:r>
                <a:rPr lang="zh-CN" altLang="en-US" sz="2133">
                  <a:solidFill>
                    <a:srgbClr val="FFFFFF"/>
                  </a:solidFill>
                  <a:latin typeface="Arial" charset="0"/>
                </a:rPr>
                <a:t>添加文字</a:t>
              </a:r>
            </a:p>
          </p:txBody>
        </p:sp>
        <p:sp>
          <p:nvSpPr>
            <p:cNvPr id="76816" name="Freeform 22"/>
            <p:cNvSpPr>
              <a:spLocks/>
            </p:cNvSpPr>
            <p:nvPr/>
          </p:nvSpPr>
          <p:spPr bwMode="auto">
            <a:xfrm>
              <a:off x="91" y="25"/>
              <a:ext cx="908" cy="296"/>
            </a:xfrm>
            <a:custGeom>
              <a:avLst/>
              <a:gdLst>
                <a:gd name="T0" fmla="*/ 0 w 4756"/>
                <a:gd name="T1" fmla="*/ 296 h 1576"/>
                <a:gd name="T2" fmla="*/ 10 w 4756"/>
                <a:gd name="T3" fmla="*/ 275 h 1576"/>
                <a:gd name="T4" fmla="*/ 21 w 4756"/>
                <a:gd name="T5" fmla="*/ 254 h 1576"/>
                <a:gd name="T6" fmla="*/ 32 w 4756"/>
                <a:gd name="T7" fmla="*/ 233 h 1576"/>
                <a:gd name="T8" fmla="*/ 45 w 4756"/>
                <a:gd name="T9" fmla="*/ 214 h 1576"/>
                <a:gd name="T10" fmla="*/ 59 w 4756"/>
                <a:gd name="T11" fmla="*/ 195 h 1576"/>
                <a:gd name="T12" fmla="*/ 74 w 4756"/>
                <a:gd name="T13" fmla="*/ 177 h 1576"/>
                <a:gd name="T14" fmla="*/ 89 w 4756"/>
                <a:gd name="T15" fmla="*/ 159 h 1576"/>
                <a:gd name="T16" fmla="*/ 105 w 4756"/>
                <a:gd name="T17" fmla="*/ 142 h 1576"/>
                <a:gd name="T18" fmla="*/ 114 w 4756"/>
                <a:gd name="T19" fmla="*/ 134 h 1576"/>
                <a:gd name="T20" fmla="*/ 131 w 4756"/>
                <a:gd name="T21" fmla="*/ 118 h 1576"/>
                <a:gd name="T22" fmla="*/ 150 w 4756"/>
                <a:gd name="T23" fmla="*/ 103 h 1576"/>
                <a:gd name="T24" fmla="*/ 169 w 4756"/>
                <a:gd name="T25" fmla="*/ 89 h 1576"/>
                <a:gd name="T26" fmla="*/ 188 w 4756"/>
                <a:gd name="T27" fmla="*/ 76 h 1576"/>
                <a:gd name="T28" fmla="*/ 208 w 4756"/>
                <a:gd name="T29" fmla="*/ 64 h 1576"/>
                <a:gd name="T30" fmla="*/ 229 w 4756"/>
                <a:gd name="T31" fmla="*/ 53 h 1576"/>
                <a:gd name="T32" fmla="*/ 251 w 4756"/>
                <a:gd name="T33" fmla="*/ 43 h 1576"/>
                <a:gd name="T34" fmla="*/ 262 w 4756"/>
                <a:gd name="T35" fmla="*/ 38 h 1576"/>
                <a:gd name="T36" fmla="*/ 284 w 4756"/>
                <a:gd name="T37" fmla="*/ 29 h 1576"/>
                <a:gd name="T38" fmla="*/ 307 w 4756"/>
                <a:gd name="T39" fmla="*/ 22 h 1576"/>
                <a:gd name="T40" fmla="*/ 331 w 4756"/>
                <a:gd name="T41" fmla="*/ 15 h 1576"/>
                <a:gd name="T42" fmla="*/ 355 w 4756"/>
                <a:gd name="T43" fmla="*/ 10 h 1576"/>
                <a:gd name="T44" fmla="*/ 379 w 4756"/>
                <a:gd name="T45" fmla="*/ 6 h 1576"/>
                <a:gd name="T46" fmla="*/ 404 w 4756"/>
                <a:gd name="T47" fmla="*/ 2 h 1576"/>
                <a:gd name="T48" fmla="*/ 429 w 4756"/>
                <a:gd name="T49" fmla="*/ 0 h 1576"/>
                <a:gd name="T50" fmla="*/ 454 w 4756"/>
                <a:gd name="T51" fmla="*/ 0 h 1576"/>
                <a:gd name="T52" fmla="*/ 467 w 4756"/>
                <a:gd name="T53" fmla="*/ 0 h 1576"/>
                <a:gd name="T54" fmla="*/ 492 w 4756"/>
                <a:gd name="T55" fmla="*/ 2 h 1576"/>
                <a:gd name="T56" fmla="*/ 517 w 4756"/>
                <a:gd name="T57" fmla="*/ 4 h 1576"/>
                <a:gd name="T58" fmla="*/ 541 w 4756"/>
                <a:gd name="T59" fmla="*/ 8 h 1576"/>
                <a:gd name="T60" fmla="*/ 565 w 4756"/>
                <a:gd name="T61" fmla="*/ 12 h 1576"/>
                <a:gd name="T62" fmla="*/ 589 w 4756"/>
                <a:gd name="T63" fmla="*/ 18 h 1576"/>
                <a:gd name="T64" fmla="*/ 612 w 4756"/>
                <a:gd name="T65" fmla="*/ 26 h 1576"/>
                <a:gd name="T66" fmla="*/ 635 w 4756"/>
                <a:gd name="T67" fmla="*/ 33 h 1576"/>
                <a:gd name="T68" fmla="*/ 646 w 4756"/>
                <a:gd name="T69" fmla="*/ 38 h 1576"/>
                <a:gd name="T70" fmla="*/ 668 w 4756"/>
                <a:gd name="T71" fmla="*/ 48 h 1576"/>
                <a:gd name="T72" fmla="*/ 689 w 4756"/>
                <a:gd name="T73" fmla="*/ 59 h 1576"/>
                <a:gd name="T74" fmla="*/ 709 w 4756"/>
                <a:gd name="T75" fmla="*/ 70 h 1576"/>
                <a:gd name="T76" fmla="*/ 730 w 4756"/>
                <a:gd name="T77" fmla="*/ 83 h 1576"/>
                <a:gd name="T78" fmla="*/ 749 w 4756"/>
                <a:gd name="T79" fmla="*/ 96 h 1576"/>
                <a:gd name="T80" fmla="*/ 767 w 4756"/>
                <a:gd name="T81" fmla="*/ 111 h 1576"/>
                <a:gd name="T82" fmla="*/ 785 w 4756"/>
                <a:gd name="T83" fmla="*/ 126 h 1576"/>
                <a:gd name="T84" fmla="*/ 803 w 4756"/>
                <a:gd name="T85" fmla="*/ 142 h 1576"/>
                <a:gd name="T86" fmla="*/ 811 w 4756"/>
                <a:gd name="T87" fmla="*/ 150 h 1576"/>
                <a:gd name="T88" fmla="*/ 827 w 4756"/>
                <a:gd name="T89" fmla="*/ 168 h 1576"/>
                <a:gd name="T90" fmla="*/ 842 w 4756"/>
                <a:gd name="T91" fmla="*/ 186 h 1576"/>
                <a:gd name="T92" fmla="*/ 856 w 4756"/>
                <a:gd name="T93" fmla="*/ 204 h 1576"/>
                <a:gd name="T94" fmla="*/ 869 w 4756"/>
                <a:gd name="T95" fmla="*/ 224 h 1576"/>
                <a:gd name="T96" fmla="*/ 882 w 4756"/>
                <a:gd name="T97" fmla="*/ 243 h 1576"/>
                <a:gd name="T98" fmla="*/ 893 w 4756"/>
                <a:gd name="T99" fmla="*/ 264 h 1576"/>
                <a:gd name="T100" fmla="*/ 903 w 4756"/>
                <a:gd name="T101" fmla="*/ 285 h 1576"/>
                <a:gd name="T102" fmla="*/ 0 w 4756"/>
                <a:gd name="T103" fmla="*/ 29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endParaRPr lang="zh-CN" altLang="en-US" sz="2399"/>
            </a:p>
          </p:txBody>
        </p:sp>
        <p:sp>
          <p:nvSpPr>
            <p:cNvPr id="76817" name="Oval 23"/>
            <p:cNvSpPr>
              <a:spLocks noChangeArrowheads="1"/>
            </p:cNvSpPr>
            <p:nvPr/>
          </p:nvSpPr>
          <p:spPr bwMode="auto">
            <a:xfrm>
              <a:off x="227" y="91"/>
              <a:ext cx="228" cy="205"/>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grpSp>
    </p:spTree>
    <p:extLst>
      <p:ext uri="{BB962C8B-B14F-4D97-AF65-F5344CB8AC3E}">
        <p14:creationId xmlns:p14="http://schemas.microsoft.com/office/powerpoint/2010/main" val="57812303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53546"/>
                                        </p:tgtEl>
                                        <p:attrNameLst>
                                          <p:attrName>style.visibility</p:attrName>
                                        </p:attrNameLst>
                                      </p:cBhvr>
                                      <p:to>
                                        <p:strVal val="visible"/>
                                      </p:to>
                                    </p:set>
                                    <p:anim calcmode="lin" valueType="num">
                                      <p:cBhvr>
                                        <p:cTn id="7" dur="500" fill="hold"/>
                                        <p:tgtEl>
                                          <p:spTgt spid="353546"/>
                                        </p:tgtEl>
                                        <p:attrNameLst>
                                          <p:attrName>ppt_w</p:attrName>
                                        </p:attrNameLst>
                                      </p:cBhvr>
                                      <p:tavLst>
                                        <p:tav tm="0">
                                          <p:val>
                                            <p:fltVal val="0"/>
                                          </p:val>
                                        </p:tav>
                                        <p:tav tm="100000">
                                          <p:val>
                                            <p:strVal val="#ppt_w"/>
                                          </p:val>
                                        </p:tav>
                                      </p:tavLst>
                                    </p:anim>
                                    <p:anim calcmode="lin" valueType="num">
                                      <p:cBhvr>
                                        <p:cTn id="8" dur="500" fill="hold"/>
                                        <p:tgtEl>
                                          <p:spTgt spid="353546"/>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353523"/>
                                        </p:tgtEl>
                                        <p:attrNameLst>
                                          <p:attrName>style.visibility</p:attrName>
                                        </p:attrNameLst>
                                      </p:cBhvr>
                                      <p:to>
                                        <p:strVal val="visible"/>
                                      </p:to>
                                    </p:set>
                                    <p:animEffect transition="in" filter="wipe(down)">
                                      <p:cBhvr>
                                        <p:cTn id="12" dur="500"/>
                                        <p:tgtEl>
                                          <p:spTgt spid="353523"/>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353521"/>
                                        </p:tgtEl>
                                        <p:attrNameLst>
                                          <p:attrName>style.visibility</p:attrName>
                                        </p:attrNameLst>
                                      </p:cBhvr>
                                      <p:to>
                                        <p:strVal val="visible"/>
                                      </p:to>
                                    </p:set>
                                    <p:animEffect transition="in" filter="wipe(up)">
                                      <p:cBhvr>
                                        <p:cTn id="15" dur="500"/>
                                        <p:tgtEl>
                                          <p:spTgt spid="353521"/>
                                        </p:tgtEl>
                                      </p:cBhvr>
                                    </p:animEffect>
                                  </p:childTnLst>
                                </p:cTn>
                              </p:par>
                            </p:childTnLst>
                          </p:cTn>
                        </p:par>
                        <p:par>
                          <p:cTn id="16" fill="hold" nodeType="afterGroup">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353524"/>
                                        </p:tgtEl>
                                        <p:attrNameLst>
                                          <p:attrName>style.visibility</p:attrName>
                                        </p:attrNameLst>
                                      </p:cBhvr>
                                      <p:to>
                                        <p:strVal val="visible"/>
                                      </p:to>
                                    </p:set>
                                    <p:animEffect transition="in" filter="wipe(left)">
                                      <p:cBhvr>
                                        <p:cTn id="19" dur="500"/>
                                        <p:tgtEl>
                                          <p:spTgt spid="35352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53522"/>
                                        </p:tgtEl>
                                        <p:attrNameLst>
                                          <p:attrName>style.visibility</p:attrName>
                                        </p:attrNameLst>
                                      </p:cBhvr>
                                      <p:to>
                                        <p:strVal val="visible"/>
                                      </p:to>
                                    </p:set>
                                    <p:animEffect transition="in" filter="wipe(left)">
                                      <p:cBhvr>
                                        <p:cTn id="22" dur="500"/>
                                        <p:tgtEl>
                                          <p:spTgt spid="353522"/>
                                        </p:tgtEl>
                                      </p:cBhvr>
                                    </p:animEffect>
                                  </p:childTnLst>
                                </p:cTn>
                              </p:par>
                            </p:childTnLst>
                          </p:cTn>
                        </p:par>
                        <p:par>
                          <p:cTn id="23" fill="hold" nodeType="afterGroup">
                            <p:stCondLst>
                              <p:cond delay="1500"/>
                            </p:stCondLst>
                            <p:childTnLst>
                              <p:par>
                                <p:cTn id="24" presetID="23" presetClass="entr" presetSubtype="16"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childTnLst>
                                </p:cTn>
                              </p:par>
                              <p:par>
                                <p:cTn id="28" presetID="23" presetClass="entr" presetSubtype="16"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childTnLst>
                                </p:cTn>
                              </p:par>
                            </p:childTnLst>
                          </p:cTn>
                        </p:par>
                        <p:par>
                          <p:cTn id="32" fill="hold" nodeType="afterGroup">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53534"/>
                                        </p:tgtEl>
                                        <p:attrNameLst>
                                          <p:attrName>style.visibility</p:attrName>
                                        </p:attrNameLst>
                                      </p:cBhvr>
                                      <p:to>
                                        <p:strVal val="visible"/>
                                      </p:to>
                                    </p:set>
                                    <p:animEffect transition="in" filter="wipe(left)">
                                      <p:cBhvr>
                                        <p:cTn id="35" dur="500"/>
                                        <p:tgtEl>
                                          <p:spTgt spid="35353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53532"/>
                                        </p:tgtEl>
                                        <p:attrNameLst>
                                          <p:attrName>style.visibility</p:attrName>
                                        </p:attrNameLst>
                                      </p:cBhvr>
                                      <p:to>
                                        <p:strVal val="visible"/>
                                      </p:to>
                                    </p:set>
                                    <p:animEffect transition="in" filter="wipe(left)">
                                      <p:cBhvr>
                                        <p:cTn id="38" dur="500"/>
                                        <p:tgtEl>
                                          <p:spTgt spid="353532"/>
                                        </p:tgtEl>
                                      </p:cBhvr>
                                    </p:animEffect>
                                  </p:childTnLst>
                                </p:cTn>
                              </p:par>
                            </p:childTnLst>
                          </p:cTn>
                        </p:par>
                        <p:par>
                          <p:cTn id="39" fill="hold" nodeType="afterGroup">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353533"/>
                                        </p:tgtEl>
                                        <p:attrNameLst>
                                          <p:attrName>style.visibility</p:attrName>
                                        </p:attrNameLst>
                                      </p:cBhvr>
                                      <p:to>
                                        <p:strVal val="visible"/>
                                      </p:to>
                                    </p:set>
                                    <p:animEffect transition="in" filter="wipe(up)">
                                      <p:cBhvr>
                                        <p:cTn id="42" dur="500"/>
                                        <p:tgtEl>
                                          <p:spTgt spid="353533"/>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353531"/>
                                        </p:tgtEl>
                                        <p:attrNameLst>
                                          <p:attrName>style.visibility</p:attrName>
                                        </p:attrNameLst>
                                      </p:cBhvr>
                                      <p:to>
                                        <p:strVal val="visible"/>
                                      </p:to>
                                    </p:set>
                                    <p:animEffect transition="in" filter="wipe(down)">
                                      <p:cBhvr>
                                        <p:cTn id="45" dur="500"/>
                                        <p:tgtEl>
                                          <p:spTgt spid="353531"/>
                                        </p:tgtEl>
                                      </p:cBhvr>
                                    </p:animEffect>
                                  </p:childTnLst>
                                </p:cTn>
                              </p:par>
                            </p:childTnLst>
                          </p:cTn>
                        </p:par>
                        <p:par>
                          <p:cTn id="46" fill="hold" nodeType="afterGroup">
                            <p:stCondLst>
                              <p:cond delay="3000"/>
                            </p:stCondLst>
                            <p:childTnLst>
                              <p:par>
                                <p:cTn id="47" presetID="49" presetClass="entr" presetSubtype="0" decel="100000" fill="hold" nodeType="afterEffect">
                                  <p:stCondLst>
                                    <p:cond delay="0"/>
                                  </p:stCondLst>
                                  <p:childTnLst>
                                    <p:set>
                                      <p:cBhvr>
                                        <p:cTn id="48" dur="1" fill="hold">
                                          <p:stCondLst>
                                            <p:cond delay="0"/>
                                          </p:stCondLst>
                                        </p:cTn>
                                        <p:tgtEl>
                                          <p:spTgt spid="353541"/>
                                        </p:tgtEl>
                                        <p:attrNameLst>
                                          <p:attrName>style.visibility</p:attrName>
                                        </p:attrNameLst>
                                      </p:cBhvr>
                                      <p:to>
                                        <p:strVal val="visible"/>
                                      </p:to>
                                    </p:set>
                                    <p:anim calcmode="lin" valueType="num">
                                      <p:cBhvr>
                                        <p:cTn id="49" dur="500" fill="hold"/>
                                        <p:tgtEl>
                                          <p:spTgt spid="353541"/>
                                        </p:tgtEl>
                                        <p:attrNameLst>
                                          <p:attrName>ppt_w</p:attrName>
                                        </p:attrNameLst>
                                      </p:cBhvr>
                                      <p:tavLst>
                                        <p:tav tm="0">
                                          <p:val>
                                            <p:fltVal val="0"/>
                                          </p:val>
                                        </p:tav>
                                        <p:tav tm="100000">
                                          <p:val>
                                            <p:strVal val="#ppt_w"/>
                                          </p:val>
                                        </p:tav>
                                      </p:tavLst>
                                    </p:anim>
                                    <p:anim calcmode="lin" valueType="num">
                                      <p:cBhvr>
                                        <p:cTn id="50" dur="500" fill="hold"/>
                                        <p:tgtEl>
                                          <p:spTgt spid="353541"/>
                                        </p:tgtEl>
                                        <p:attrNameLst>
                                          <p:attrName>ppt_h</p:attrName>
                                        </p:attrNameLst>
                                      </p:cBhvr>
                                      <p:tavLst>
                                        <p:tav tm="0">
                                          <p:val>
                                            <p:fltVal val="0"/>
                                          </p:val>
                                        </p:tav>
                                        <p:tav tm="100000">
                                          <p:val>
                                            <p:strVal val="#ppt_h"/>
                                          </p:val>
                                        </p:tav>
                                      </p:tavLst>
                                    </p:anim>
                                    <p:anim calcmode="lin" valueType="num">
                                      <p:cBhvr>
                                        <p:cTn id="51" dur="500" fill="hold"/>
                                        <p:tgtEl>
                                          <p:spTgt spid="353541"/>
                                        </p:tgtEl>
                                        <p:attrNameLst>
                                          <p:attrName>style.rotation</p:attrName>
                                        </p:attrNameLst>
                                      </p:cBhvr>
                                      <p:tavLst>
                                        <p:tav tm="0">
                                          <p:val>
                                            <p:fltVal val="360"/>
                                          </p:val>
                                        </p:tav>
                                        <p:tav tm="100000">
                                          <p:val>
                                            <p:fltVal val="0"/>
                                          </p:val>
                                        </p:tav>
                                      </p:tavLst>
                                    </p:anim>
                                    <p:animEffect transition="in" filter="fade">
                                      <p:cBhvr>
                                        <p:cTn id="52" dur="500"/>
                                        <p:tgtEl>
                                          <p:spTgt spid="353541"/>
                                        </p:tgtEl>
                                      </p:cBhvr>
                                    </p:animEffect>
                                  </p:childTnLst>
                                </p:cTn>
                              </p:par>
                            </p:childTnLst>
                          </p:cTn>
                        </p:par>
                        <p:par>
                          <p:cTn id="53" fill="hold" nodeType="afterGroup">
                            <p:stCondLst>
                              <p:cond delay="3500"/>
                            </p:stCondLst>
                            <p:childTnLst>
                              <p:par>
                                <p:cTn id="54" presetID="16" presetClass="entr" presetSubtype="21"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barn(inVertical)">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521" grpId="0" animBg="1"/>
      <p:bldP spid="353522" grpId="0" animBg="1"/>
      <p:bldP spid="353523" grpId="0" animBg="1"/>
      <p:bldP spid="353524" grpId="0" animBg="1"/>
      <p:bldP spid="15" grpId="0" animBg="1"/>
      <p:bldP spid="16" grpId="0" animBg="1"/>
      <p:bldP spid="353531" grpId="0" animBg="1"/>
      <p:bldP spid="353532" grpId="0" animBg="1"/>
      <p:bldP spid="353533" grpId="0" animBg="1"/>
      <p:bldP spid="353534" grpId="0" animBg="1"/>
      <p:bldP spid="3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19050"/>
            <a:ext cx="12192000" cy="6920992"/>
          </a:xfrm>
          <a:prstGeom prst="rect">
            <a:avLst/>
          </a:prstGeom>
        </p:spPr>
      </p:pic>
      <p:sp>
        <p:nvSpPr>
          <p:cNvPr id="4" name="文本框 3"/>
          <p:cNvSpPr txBox="1"/>
          <p:nvPr/>
        </p:nvSpPr>
        <p:spPr>
          <a:xfrm>
            <a:off x="2347802" y="2393696"/>
            <a:ext cx="7802136" cy="923330"/>
          </a:xfrm>
          <a:prstGeom prst="rect">
            <a:avLst/>
          </a:prstGeom>
          <a:noFill/>
        </p:spPr>
        <p:txBody>
          <a:bodyPr wrap="none" rtlCol="0">
            <a:spAutoFit/>
          </a:bodyPr>
          <a:lstStyle/>
          <a:p>
            <a:r>
              <a:rPr lang="zh-CN" altLang="en-US" sz="5400" b="1" dirty="0" smtClean="0">
                <a:solidFill>
                  <a:schemeClr val="bg1"/>
                </a:solidFill>
                <a:latin typeface="微软雅黑" panose="020B0503020204020204" pitchFamily="34" charset="-122"/>
                <a:ea typeface="微软雅黑" panose="020B0503020204020204" pitchFamily="34" charset="-122"/>
              </a:rPr>
              <a:t>年终工作总结暨新年计划</a:t>
            </a:r>
            <a:endParaRPr lang="zh-CN" altLang="en-US" sz="5400" b="1"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3386548" y="3469989"/>
            <a:ext cx="5832238" cy="646331"/>
          </a:xfrm>
          <a:prstGeom prst="rect">
            <a:avLst/>
          </a:prstGeom>
          <a:noFill/>
        </p:spPr>
        <p:txBody>
          <a:bodyPr wrap="non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感谢您的观看 </a:t>
            </a:r>
            <a:r>
              <a:rPr lang="en-US" altLang="zh-CN" sz="3600" dirty="0" smtClean="0">
                <a:solidFill>
                  <a:schemeClr val="bg1"/>
                </a:solidFill>
                <a:latin typeface="微软雅黑" panose="020B0503020204020204" pitchFamily="34" charset="-122"/>
                <a:ea typeface="微软雅黑" panose="020B0503020204020204" pitchFamily="34" charset="-122"/>
              </a:rPr>
              <a:t>THANK YOU</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7236336"/>
      </p:ext>
    </p:extLst>
  </p:cSld>
  <p:clrMapOvr>
    <a:masterClrMapping/>
  </p:clrMapOvr>
  <mc:AlternateContent xmlns:mc="http://schemas.openxmlformats.org/markup-compatibility/2006" xmlns:p14="http://schemas.microsoft.com/office/powerpoint/2010/main">
    <mc:Choice Requires="p14">
      <p:transition spd="slow" p14:dur="1500" advClick="0" advTm="0">
        <p:split orient="vert"/>
      </p:transition>
    </mc:Choice>
    <mc:Fallback xmlns="">
      <p:transition spd="slow" advClick="0"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98767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19050"/>
            <a:ext cx="12192000" cy="6920992"/>
          </a:xfrm>
          <a:prstGeom prst="rect">
            <a:avLst/>
          </a:prstGeom>
        </p:spPr>
      </p:pic>
      <p:sp>
        <p:nvSpPr>
          <p:cNvPr id="358691" name="AutoShape 291"/>
          <p:cNvSpPr>
            <a:spLocks noChangeArrowheads="1"/>
          </p:cNvSpPr>
          <p:nvPr/>
        </p:nvSpPr>
        <p:spPr bwMode="auto">
          <a:xfrm flipV="1">
            <a:off x="9854040" y="2515941"/>
            <a:ext cx="6906668" cy="1726667"/>
          </a:xfrm>
          <a:prstGeom prst="parallelogram">
            <a:avLst>
              <a:gd name="adj" fmla="val 55130"/>
            </a:avLst>
          </a:prstGeom>
          <a:solidFill>
            <a:srgbClr val="073E97"/>
          </a:solidFill>
          <a:ln w="9525">
            <a:noFill/>
            <a:miter lim="800000"/>
            <a:headEnd/>
            <a:tailEnd/>
          </a:ln>
        </p:spPr>
        <p:txBody>
          <a:bodyPr wrap="none" anchor="ctr"/>
          <a:lstStyle/>
          <a:p>
            <a:pPr algn="ctr" eaLnBrk="0" fontAlgn="ctr" hangingPunct="0">
              <a:buClr>
                <a:srgbClr val="FF0000"/>
              </a:buClr>
              <a:buSzPct val="70000"/>
            </a:pPr>
            <a:endParaRPr lang="zh-CN" altLang="en-US" sz="2399"/>
          </a:p>
        </p:txBody>
      </p:sp>
      <p:sp>
        <p:nvSpPr>
          <p:cNvPr id="358692" name="AutoShape 292"/>
          <p:cNvSpPr>
            <a:spLocks noChangeArrowheads="1"/>
          </p:cNvSpPr>
          <p:nvPr/>
        </p:nvSpPr>
        <p:spPr bwMode="auto">
          <a:xfrm flipV="1">
            <a:off x="-1318511" y="2515941"/>
            <a:ext cx="6906668" cy="1726667"/>
          </a:xfrm>
          <a:prstGeom prst="parallelogram">
            <a:avLst>
              <a:gd name="adj" fmla="val 55130"/>
            </a:avLst>
          </a:prstGeom>
          <a:solidFill>
            <a:srgbClr val="073E97"/>
          </a:solidFill>
          <a:ln w="9525">
            <a:noFill/>
            <a:miter lim="800000"/>
            <a:headEnd/>
            <a:tailEnd/>
          </a:ln>
        </p:spPr>
        <p:txBody>
          <a:bodyPr wrap="none" anchor="ctr"/>
          <a:lstStyle/>
          <a:p>
            <a:pPr algn="ctr" eaLnBrk="0" fontAlgn="ctr" hangingPunct="0">
              <a:buClr>
                <a:srgbClr val="FF0000"/>
              </a:buClr>
              <a:buSzPct val="70000"/>
            </a:pPr>
            <a:endParaRPr lang="zh-CN" altLang="en-US" sz="2399"/>
          </a:p>
        </p:txBody>
      </p:sp>
      <p:sp>
        <p:nvSpPr>
          <p:cNvPr id="358693" name="WordArt 293"/>
          <p:cNvSpPr>
            <a:spLocks noChangeArrowheads="1" noChangeShapeType="1" noTextEdit="1"/>
          </p:cNvSpPr>
          <p:nvPr/>
        </p:nvSpPr>
        <p:spPr bwMode="auto">
          <a:xfrm>
            <a:off x="2337960" y="2814298"/>
            <a:ext cx="1523530" cy="710981"/>
          </a:xfrm>
          <a:prstGeom prst="rect">
            <a:avLst/>
          </a:prstGeom>
        </p:spPr>
        <p:txBody>
          <a:bodyPr wrap="none" fromWordArt="1">
            <a:prstTxWarp prst="textPlain">
              <a:avLst>
                <a:gd name="adj" fmla="val 50000"/>
              </a:avLst>
            </a:prstTxWarp>
          </a:bodyPr>
          <a:lstStyle/>
          <a:p>
            <a:pPr algn="ctr"/>
            <a:r>
              <a:rPr lang="zh-CN" altLang="en-US" sz="4798" kern="10" dirty="0">
                <a:ln w="9525">
                  <a:noFill/>
                  <a:round/>
                  <a:headEnd/>
                  <a:tailEnd/>
                </a:ln>
                <a:solidFill>
                  <a:srgbClr val="FFFF00"/>
                </a:solidFill>
                <a:effectLst>
                  <a:outerShdw dist="35921" dir="2700000" algn="ctr" rotWithShape="0">
                    <a:srgbClr val="000000">
                      <a:alpha val="79999"/>
                    </a:srgbClr>
                  </a:outerShdw>
                </a:effectLst>
                <a:latin typeface="微软雅黑"/>
                <a:ea typeface="微软雅黑"/>
              </a:rPr>
              <a:t>目录</a:t>
            </a:r>
          </a:p>
        </p:txBody>
      </p:sp>
      <p:sp>
        <p:nvSpPr>
          <p:cNvPr id="358694" name="WordArt 294"/>
          <p:cNvSpPr>
            <a:spLocks noChangeArrowheads="1" noChangeShapeType="1" noTextEdit="1"/>
          </p:cNvSpPr>
          <p:nvPr/>
        </p:nvSpPr>
        <p:spPr bwMode="auto">
          <a:xfrm>
            <a:off x="2439528" y="3620500"/>
            <a:ext cx="1523530" cy="203137"/>
          </a:xfrm>
          <a:prstGeom prst="rect">
            <a:avLst/>
          </a:prstGeom>
        </p:spPr>
        <p:txBody>
          <a:bodyPr wrap="none" fromWordArt="1">
            <a:prstTxWarp prst="textPlain">
              <a:avLst>
                <a:gd name="adj" fmla="val 50000"/>
              </a:avLst>
            </a:prstTxWarp>
          </a:bodyPr>
          <a:lstStyle/>
          <a:p>
            <a:pPr algn="ctr"/>
            <a:r>
              <a:rPr lang="en-US" altLang="zh-CN" sz="4798" kern="10">
                <a:ln w="9525">
                  <a:noFill/>
                  <a:round/>
                  <a:headEnd/>
                  <a:tailEnd/>
                </a:ln>
                <a:solidFill>
                  <a:srgbClr val="FFFF00"/>
                </a:solidFill>
                <a:effectLst>
                  <a:outerShdw dist="35921" dir="2700000" algn="ctr" rotWithShape="0">
                    <a:srgbClr val="000000">
                      <a:alpha val="79999"/>
                    </a:srgbClr>
                  </a:outerShdw>
                </a:effectLst>
                <a:latin typeface="方正大黑简体"/>
                <a:ea typeface="方正大黑简体"/>
              </a:rPr>
              <a:t>MU  LU   </a:t>
            </a:r>
            <a:endParaRPr lang="zh-CN" altLang="en-US" sz="4798" kern="10">
              <a:ln w="9525">
                <a:noFill/>
                <a:round/>
                <a:headEnd/>
                <a:tailEnd/>
              </a:ln>
              <a:solidFill>
                <a:srgbClr val="FFFF00"/>
              </a:solidFill>
              <a:effectLst>
                <a:outerShdw dist="35921" dir="2700000" algn="ctr" rotWithShape="0">
                  <a:srgbClr val="000000">
                    <a:alpha val="79999"/>
                  </a:srgbClr>
                </a:outerShdw>
              </a:effectLst>
              <a:latin typeface="方正大黑简体"/>
              <a:ea typeface="方正大黑简体"/>
            </a:endParaRPr>
          </a:p>
        </p:txBody>
      </p:sp>
      <p:sp>
        <p:nvSpPr>
          <p:cNvPr id="358695" name="WordArt 20"/>
          <p:cNvSpPr>
            <a:spLocks noChangeArrowheads="1" noChangeShapeType="1" noTextEdit="1"/>
          </p:cNvSpPr>
          <p:nvPr/>
        </p:nvSpPr>
        <p:spPr bwMode="auto">
          <a:xfrm>
            <a:off x="4877176" y="1798611"/>
            <a:ext cx="304706" cy="609412"/>
          </a:xfrm>
          <a:prstGeom prst="rect">
            <a:avLst/>
          </a:prstGeom>
        </p:spPr>
        <p:txBody>
          <a:bodyPr wrap="none" fromWordArt="1">
            <a:prstTxWarp prst="textPlain">
              <a:avLst>
                <a:gd name="adj" fmla="val 50000"/>
              </a:avLst>
            </a:prstTxWarp>
          </a:bodyPr>
          <a:lstStyle/>
          <a:p>
            <a:pPr algn="ctr"/>
            <a:r>
              <a:rPr lang="en-US" altLang="zh-CN" sz="4798" b="1" kern="10">
                <a:ln w="9525">
                  <a:noFill/>
                  <a:round/>
                  <a:headEnd/>
                  <a:tailEnd/>
                </a:ln>
                <a:solidFill>
                  <a:schemeClr val="bg1"/>
                </a:solidFill>
                <a:latin typeface="Arial"/>
                <a:cs typeface="Arial"/>
              </a:rPr>
              <a:t>1</a:t>
            </a:r>
            <a:endParaRPr lang="zh-CN" altLang="en-US" sz="4798" b="1" kern="10">
              <a:ln w="9525">
                <a:noFill/>
                <a:round/>
                <a:headEnd/>
                <a:tailEnd/>
              </a:ln>
              <a:solidFill>
                <a:schemeClr val="bg1"/>
              </a:solidFill>
              <a:latin typeface="Arial"/>
              <a:cs typeface="Arial"/>
            </a:endParaRPr>
          </a:p>
        </p:txBody>
      </p:sp>
      <p:sp>
        <p:nvSpPr>
          <p:cNvPr id="358696" name="Rectangle 22"/>
          <p:cNvSpPr>
            <a:spLocks noChangeArrowheads="1"/>
          </p:cNvSpPr>
          <p:nvPr/>
        </p:nvSpPr>
        <p:spPr bwMode="auto">
          <a:xfrm>
            <a:off x="5486588" y="1703391"/>
            <a:ext cx="3961177" cy="781561"/>
          </a:xfrm>
          <a:prstGeom prst="rect">
            <a:avLst/>
          </a:prstGeom>
          <a:noFill/>
          <a:ln w="9525">
            <a:noFill/>
            <a:miter lim="800000"/>
            <a:headEnd/>
            <a:tailEnd/>
          </a:ln>
        </p:spPr>
        <p:txBody>
          <a:bodyPr>
            <a:spAutoFit/>
          </a:bodyPr>
          <a:lstStyle/>
          <a:p>
            <a:pPr>
              <a:lnSpc>
                <a:spcPct val="120000"/>
              </a:lnSpc>
            </a:pPr>
            <a:r>
              <a:rPr lang="zh-CN" altLang="en-US" sz="2133" b="1">
                <a:solidFill>
                  <a:schemeClr val="bg1"/>
                </a:solidFill>
                <a:latin typeface="Arial" charset="0"/>
              </a:rPr>
              <a:t>点击添相目录文字内容</a:t>
            </a:r>
            <a:endParaRPr lang="zh-CN" altLang="en-US" sz="1599">
              <a:solidFill>
                <a:schemeClr val="bg1"/>
              </a:solidFill>
              <a:latin typeface="Arial" charset="0"/>
            </a:endParaRPr>
          </a:p>
          <a:p>
            <a:pPr>
              <a:lnSpc>
                <a:spcPct val="120000"/>
              </a:lnSpc>
            </a:pPr>
            <a:r>
              <a:rPr lang="zh-CN" altLang="en-US" sz="1599">
                <a:solidFill>
                  <a:schemeClr val="bg1"/>
                </a:solidFill>
                <a:latin typeface="Arial" charset="0"/>
              </a:rPr>
              <a:t>单击此处添加文字单击此处添加文字</a:t>
            </a:r>
          </a:p>
        </p:txBody>
      </p:sp>
      <p:sp>
        <p:nvSpPr>
          <p:cNvPr id="358697" name="WordArt 20"/>
          <p:cNvSpPr>
            <a:spLocks noChangeArrowheads="1" noChangeShapeType="1" noTextEdit="1"/>
          </p:cNvSpPr>
          <p:nvPr/>
        </p:nvSpPr>
        <p:spPr bwMode="auto">
          <a:xfrm>
            <a:off x="5283451" y="2712729"/>
            <a:ext cx="406275" cy="609412"/>
          </a:xfrm>
          <a:prstGeom prst="rect">
            <a:avLst/>
          </a:prstGeom>
        </p:spPr>
        <p:txBody>
          <a:bodyPr wrap="none" fromWordArt="1">
            <a:prstTxWarp prst="textPlain">
              <a:avLst>
                <a:gd name="adj" fmla="val 50000"/>
              </a:avLst>
            </a:prstTxWarp>
          </a:bodyPr>
          <a:lstStyle/>
          <a:p>
            <a:pPr algn="ctr"/>
            <a:r>
              <a:rPr lang="en-US" altLang="zh-CN" sz="4798" b="1" kern="10">
                <a:ln w="9525">
                  <a:noFill/>
                  <a:round/>
                  <a:headEnd/>
                  <a:tailEnd/>
                </a:ln>
                <a:solidFill>
                  <a:schemeClr val="bg1"/>
                </a:solidFill>
                <a:latin typeface="Arial"/>
                <a:cs typeface="Arial"/>
              </a:rPr>
              <a:t>2</a:t>
            </a:r>
            <a:endParaRPr lang="zh-CN" altLang="en-US" sz="4798" b="1" kern="10">
              <a:ln w="9525">
                <a:noFill/>
                <a:round/>
                <a:headEnd/>
                <a:tailEnd/>
              </a:ln>
              <a:solidFill>
                <a:schemeClr val="bg1"/>
              </a:solidFill>
              <a:latin typeface="Arial"/>
              <a:cs typeface="Arial"/>
            </a:endParaRPr>
          </a:p>
        </p:txBody>
      </p:sp>
      <p:sp>
        <p:nvSpPr>
          <p:cNvPr id="358698" name="Rectangle 22"/>
          <p:cNvSpPr>
            <a:spLocks noChangeArrowheads="1"/>
          </p:cNvSpPr>
          <p:nvPr/>
        </p:nvSpPr>
        <p:spPr bwMode="auto">
          <a:xfrm>
            <a:off x="5892863" y="2617509"/>
            <a:ext cx="3961177" cy="781561"/>
          </a:xfrm>
          <a:prstGeom prst="rect">
            <a:avLst/>
          </a:prstGeom>
          <a:noFill/>
          <a:ln w="9525">
            <a:noFill/>
            <a:miter lim="800000"/>
            <a:headEnd/>
            <a:tailEnd/>
          </a:ln>
        </p:spPr>
        <p:txBody>
          <a:bodyPr>
            <a:spAutoFit/>
          </a:bodyPr>
          <a:lstStyle/>
          <a:p>
            <a:pPr>
              <a:lnSpc>
                <a:spcPct val="120000"/>
              </a:lnSpc>
            </a:pPr>
            <a:r>
              <a:rPr lang="zh-CN" altLang="en-US" sz="2133" b="1">
                <a:solidFill>
                  <a:schemeClr val="bg1"/>
                </a:solidFill>
                <a:latin typeface="Arial" charset="0"/>
              </a:rPr>
              <a:t>点击添相目录文字内容</a:t>
            </a:r>
            <a:endParaRPr lang="zh-CN" altLang="en-US" sz="1599">
              <a:solidFill>
                <a:schemeClr val="bg1"/>
              </a:solidFill>
              <a:latin typeface="Arial" charset="0"/>
            </a:endParaRPr>
          </a:p>
          <a:p>
            <a:pPr>
              <a:lnSpc>
                <a:spcPct val="120000"/>
              </a:lnSpc>
            </a:pPr>
            <a:r>
              <a:rPr lang="zh-CN" altLang="en-US" sz="1599">
                <a:solidFill>
                  <a:schemeClr val="bg1"/>
                </a:solidFill>
                <a:latin typeface="Arial" charset="0"/>
              </a:rPr>
              <a:t>单击此处添加文字单击此处添加文字</a:t>
            </a:r>
          </a:p>
        </p:txBody>
      </p:sp>
      <p:sp>
        <p:nvSpPr>
          <p:cNvPr id="358699" name="WordArt 20"/>
          <p:cNvSpPr>
            <a:spLocks noChangeArrowheads="1" noChangeShapeType="1" noTextEdit="1"/>
          </p:cNvSpPr>
          <p:nvPr/>
        </p:nvSpPr>
        <p:spPr bwMode="auto">
          <a:xfrm>
            <a:off x="5791294" y="3620500"/>
            <a:ext cx="406275" cy="609412"/>
          </a:xfrm>
          <a:prstGeom prst="rect">
            <a:avLst/>
          </a:prstGeom>
        </p:spPr>
        <p:txBody>
          <a:bodyPr wrap="none" fromWordArt="1">
            <a:prstTxWarp prst="textPlain">
              <a:avLst>
                <a:gd name="adj" fmla="val 50000"/>
              </a:avLst>
            </a:prstTxWarp>
          </a:bodyPr>
          <a:lstStyle/>
          <a:p>
            <a:pPr algn="ctr"/>
            <a:r>
              <a:rPr lang="en-US" altLang="zh-CN" sz="4798" b="1" kern="10">
                <a:ln w="9525">
                  <a:noFill/>
                  <a:round/>
                  <a:headEnd/>
                  <a:tailEnd/>
                </a:ln>
                <a:solidFill>
                  <a:schemeClr val="bg1"/>
                </a:solidFill>
                <a:latin typeface="Arial"/>
                <a:cs typeface="Arial"/>
              </a:rPr>
              <a:t>3</a:t>
            </a:r>
            <a:endParaRPr lang="zh-CN" altLang="en-US" sz="4798" b="1" kern="10">
              <a:ln w="9525">
                <a:noFill/>
                <a:round/>
                <a:headEnd/>
                <a:tailEnd/>
              </a:ln>
              <a:solidFill>
                <a:schemeClr val="bg1"/>
              </a:solidFill>
              <a:latin typeface="Arial"/>
              <a:cs typeface="Arial"/>
            </a:endParaRPr>
          </a:p>
        </p:txBody>
      </p:sp>
      <p:sp>
        <p:nvSpPr>
          <p:cNvPr id="358700" name="Rectangle 22"/>
          <p:cNvSpPr>
            <a:spLocks noChangeArrowheads="1"/>
          </p:cNvSpPr>
          <p:nvPr/>
        </p:nvSpPr>
        <p:spPr bwMode="auto">
          <a:xfrm>
            <a:off x="6400706" y="3525278"/>
            <a:ext cx="3961177" cy="781561"/>
          </a:xfrm>
          <a:prstGeom prst="rect">
            <a:avLst/>
          </a:prstGeom>
          <a:noFill/>
          <a:ln w="9525">
            <a:noFill/>
            <a:miter lim="800000"/>
            <a:headEnd/>
            <a:tailEnd/>
          </a:ln>
        </p:spPr>
        <p:txBody>
          <a:bodyPr>
            <a:spAutoFit/>
          </a:bodyPr>
          <a:lstStyle/>
          <a:p>
            <a:pPr>
              <a:lnSpc>
                <a:spcPct val="120000"/>
              </a:lnSpc>
            </a:pPr>
            <a:r>
              <a:rPr lang="zh-CN" altLang="en-US" sz="2133" b="1">
                <a:solidFill>
                  <a:schemeClr val="bg1"/>
                </a:solidFill>
                <a:latin typeface="Arial" charset="0"/>
              </a:rPr>
              <a:t>点击添相目录文字内容</a:t>
            </a:r>
            <a:endParaRPr lang="zh-CN" altLang="en-US" sz="1599">
              <a:solidFill>
                <a:schemeClr val="bg1"/>
              </a:solidFill>
              <a:latin typeface="Arial" charset="0"/>
            </a:endParaRPr>
          </a:p>
          <a:p>
            <a:pPr>
              <a:lnSpc>
                <a:spcPct val="120000"/>
              </a:lnSpc>
            </a:pPr>
            <a:r>
              <a:rPr lang="zh-CN" altLang="en-US" sz="1599">
                <a:solidFill>
                  <a:schemeClr val="bg1"/>
                </a:solidFill>
                <a:latin typeface="Arial" charset="0"/>
              </a:rPr>
              <a:t>单击此处添加文字单击此处添加文字</a:t>
            </a:r>
          </a:p>
        </p:txBody>
      </p:sp>
      <p:sp>
        <p:nvSpPr>
          <p:cNvPr id="358701" name="WordArt 20"/>
          <p:cNvSpPr>
            <a:spLocks noChangeArrowheads="1" noChangeShapeType="1" noTextEdit="1"/>
          </p:cNvSpPr>
          <p:nvPr/>
        </p:nvSpPr>
        <p:spPr bwMode="auto">
          <a:xfrm>
            <a:off x="6299137" y="4547313"/>
            <a:ext cx="406275" cy="609412"/>
          </a:xfrm>
          <a:prstGeom prst="rect">
            <a:avLst/>
          </a:prstGeom>
        </p:spPr>
        <p:txBody>
          <a:bodyPr wrap="none" fromWordArt="1">
            <a:prstTxWarp prst="textPlain">
              <a:avLst>
                <a:gd name="adj" fmla="val 50000"/>
              </a:avLst>
            </a:prstTxWarp>
          </a:bodyPr>
          <a:lstStyle/>
          <a:p>
            <a:pPr algn="ctr"/>
            <a:r>
              <a:rPr lang="en-US" altLang="zh-CN" sz="4798" b="1" kern="10">
                <a:ln w="9525">
                  <a:noFill/>
                  <a:round/>
                  <a:headEnd/>
                  <a:tailEnd/>
                </a:ln>
                <a:solidFill>
                  <a:schemeClr val="bg1"/>
                </a:solidFill>
                <a:latin typeface="Arial"/>
                <a:cs typeface="Arial"/>
              </a:rPr>
              <a:t>4</a:t>
            </a:r>
            <a:endParaRPr lang="zh-CN" altLang="en-US" sz="4798" b="1" kern="10">
              <a:ln w="9525">
                <a:noFill/>
                <a:round/>
                <a:headEnd/>
                <a:tailEnd/>
              </a:ln>
              <a:solidFill>
                <a:schemeClr val="bg1"/>
              </a:solidFill>
              <a:latin typeface="Arial"/>
              <a:cs typeface="Arial"/>
            </a:endParaRPr>
          </a:p>
        </p:txBody>
      </p:sp>
      <p:sp>
        <p:nvSpPr>
          <p:cNvPr id="358702" name="Rectangle 22"/>
          <p:cNvSpPr>
            <a:spLocks noChangeArrowheads="1"/>
          </p:cNvSpPr>
          <p:nvPr/>
        </p:nvSpPr>
        <p:spPr bwMode="auto">
          <a:xfrm>
            <a:off x="7010118" y="4452092"/>
            <a:ext cx="3961177" cy="781561"/>
          </a:xfrm>
          <a:prstGeom prst="rect">
            <a:avLst/>
          </a:prstGeom>
          <a:noFill/>
          <a:ln w="9525">
            <a:noFill/>
            <a:miter lim="800000"/>
            <a:headEnd/>
            <a:tailEnd/>
          </a:ln>
        </p:spPr>
        <p:txBody>
          <a:bodyPr>
            <a:spAutoFit/>
          </a:bodyPr>
          <a:lstStyle/>
          <a:p>
            <a:pPr>
              <a:lnSpc>
                <a:spcPct val="120000"/>
              </a:lnSpc>
            </a:pPr>
            <a:r>
              <a:rPr lang="zh-CN" altLang="en-US" sz="2133" b="1" dirty="0">
                <a:solidFill>
                  <a:schemeClr val="bg1"/>
                </a:solidFill>
                <a:latin typeface="Arial" charset="0"/>
              </a:rPr>
              <a:t>点击添相目录文字内容</a:t>
            </a:r>
            <a:endParaRPr lang="zh-CN" altLang="en-US" sz="1599" dirty="0">
              <a:solidFill>
                <a:schemeClr val="bg1"/>
              </a:solidFill>
              <a:latin typeface="Arial" charset="0"/>
            </a:endParaRPr>
          </a:p>
          <a:p>
            <a:pPr>
              <a:lnSpc>
                <a:spcPct val="120000"/>
              </a:lnSpc>
            </a:pPr>
            <a:r>
              <a:rPr lang="zh-CN" altLang="en-US" sz="1599" dirty="0">
                <a:solidFill>
                  <a:schemeClr val="bg1"/>
                </a:solidFill>
                <a:latin typeface="Arial" charset="0"/>
              </a:rPr>
              <a:t>单击此处添加文字单击此处添加文字</a:t>
            </a:r>
          </a:p>
        </p:txBody>
      </p:sp>
    </p:spTree>
    <p:extLst>
      <p:ext uri="{BB962C8B-B14F-4D97-AF65-F5344CB8AC3E}">
        <p14:creationId xmlns:p14="http://schemas.microsoft.com/office/powerpoint/2010/main" val="37679863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8692"/>
                                        </p:tgtEl>
                                        <p:attrNameLst>
                                          <p:attrName>style.visibility</p:attrName>
                                        </p:attrNameLst>
                                      </p:cBhvr>
                                      <p:to>
                                        <p:strVal val="visible"/>
                                      </p:to>
                                    </p:set>
                                    <p:anim calcmode="lin" valueType="num">
                                      <p:cBhvr additive="base">
                                        <p:cTn id="7" dur="500" fill="hold"/>
                                        <p:tgtEl>
                                          <p:spTgt spid="358692"/>
                                        </p:tgtEl>
                                        <p:attrNameLst>
                                          <p:attrName>ppt_x</p:attrName>
                                        </p:attrNameLst>
                                      </p:cBhvr>
                                      <p:tavLst>
                                        <p:tav tm="0">
                                          <p:val>
                                            <p:strVal val="0-#ppt_w/2"/>
                                          </p:val>
                                        </p:tav>
                                        <p:tav tm="100000">
                                          <p:val>
                                            <p:strVal val="#ppt_x"/>
                                          </p:val>
                                        </p:tav>
                                      </p:tavLst>
                                    </p:anim>
                                    <p:anim calcmode="lin" valueType="num">
                                      <p:cBhvr additive="base">
                                        <p:cTn id="8" dur="500" fill="hold"/>
                                        <p:tgtEl>
                                          <p:spTgt spid="35869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58691"/>
                                        </p:tgtEl>
                                        <p:attrNameLst>
                                          <p:attrName>style.visibility</p:attrName>
                                        </p:attrNameLst>
                                      </p:cBhvr>
                                      <p:to>
                                        <p:strVal val="visible"/>
                                      </p:to>
                                    </p:set>
                                    <p:anim calcmode="lin" valueType="num">
                                      <p:cBhvr additive="base">
                                        <p:cTn id="11" dur="500" fill="hold"/>
                                        <p:tgtEl>
                                          <p:spTgt spid="358691"/>
                                        </p:tgtEl>
                                        <p:attrNameLst>
                                          <p:attrName>ppt_x</p:attrName>
                                        </p:attrNameLst>
                                      </p:cBhvr>
                                      <p:tavLst>
                                        <p:tav tm="0">
                                          <p:val>
                                            <p:strVal val="1+#ppt_w/2"/>
                                          </p:val>
                                        </p:tav>
                                        <p:tav tm="100000">
                                          <p:val>
                                            <p:strVal val="#ppt_x"/>
                                          </p:val>
                                        </p:tav>
                                      </p:tavLst>
                                    </p:anim>
                                    <p:anim calcmode="lin" valueType="num">
                                      <p:cBhvr additive="base">
                                        <p:cTn id="12" dur="500" fill="hold"/>
                                        <p:tgtEl>
                                          <p:spTgt spid="35869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34" presetClass="entr" presetSubtype="0" fill="hold" grpId="0" nodeType="afterEffect">
                                  <p:stCondLst>
                                    <p:cond delay="0"/>
                                  </p:stCondLst>
                                  <p:childTnLst>
                                    <p:set>
                                      <p:cBhvr>
                                        <p:cTn id="15" dur="1" fill="hold">
                                          <p:stCondLst>
                                            <p:cond delay="0"/>
                                          </p:stCondLst>
                                        </p:cTn>
                                        <p:tgtEl>
                                          <p:spTgt spid="358693"/>
                                        </p:tgtEl>
                                        <p:attrNameLst>
                                          <p:attrName>style.visibility</p:attrName>
                                        </p:attrNameLst>
                                      </p:cBhvr>
                                      <p:to>
                                        <p:strVal val="visible"/>
                                      </p:to>
                                    </p:set>
                                    <p:anim from="(-#ppt_w/2)" to="(#ppt_x)" calcmode="lin" valueType="num">
                                      <p:cBhvr>
                                        <p:cTn id="16" dur="600" fill="hold">
                                          <p:stCondLst>
                                            <p:cond delay="0"/>
                                          </p:stCondLst>
                                        </p:cTn>
                                        <p:tgtEl>
                                          <p:spTgt spid="358693"/>
                                        </p:tgtEl>
                                        <p:attrNameLst>
                                          <p:attrName>ppt_x</p:attrName>
                                        </p:attrNameLst>
                                      </p:cBhvr>
                                    </p:anim>
                                    <p:anim from="0" to="-1.0" calcmode="lin" valueType="num">
                                      <p:cBhvr>
                                        <p:cTn id="17" dur="200" decel="50000" autoRev="1" fill="hold">
                                          <p:stCondLst>
                                            <p:cond delay="600"/>
                                          </p:stCondLst>
                                        </p:cTn>
                                        <p:tgtEl>
                                          <p:spTgt spid="358693"/>
                                        </p:tgtEl>
                                        <p:attrNameLst>
                                          <p:attrName>xshear</p:attrName>
                                        </p:attrNameLst>
                                      </p:cBhvr>
                                    </p:anim>
                                    <p:animScale>
                                      <p:cBhvr>
                                        <p:cTn id="18" dur="200" decel="100000" autoRev="1" fill="hold">
                                          <p:stCondLst>
                                            <p:cond delay="600"/>
                                          </p:stCondLst>
                                        </p:cTn>
                                        <p:tgtEl>
                                          <p:spTgt spid="358693"/>
                                        </p:tgtEl>
                                      </p:cBhvr>
                                      <p:from x="100000" y="100000"/>
                                      <p:to x="80000" y="100000"/>
                                    </p:animScale>
                                    <p:anim by="(#ppt_h/3+#ppt_w*0.1)" calcmode="lin" valueType="num">
                                      <p:cBhvr additive="sum">
                                        <p:cTn id="19" dur="200" decel="100000" autoRev="1" fill="hold">
                                          <p:stCondLst>
                                            <p:cond delay="600"/>
                                          </p:stCondLst>
                                        </p:cTn>
                                        <p:tgtEl>
                                          <p:spTgt spid="358693"/>
                                        </p:tgtEl>
                                        <p:attrNameLst>
                                          <p:attrName>ppt_x</p:attrName>
                                        </p:attrNameLst>
                                      </p:cBhvr>
                                    </p:anim>
                                  </p:childTnLst>
                                </p:cTn>
                              </p:par>
                              <p:par>
                                <p:cTn id="20" presetID="34" presetClass="entr" presetSubtype="0" fill="hold" grpId="0" nodeType="withEffect">
                                  <p:stCondLst>
                                    <p:cond delay="0"/>
                                  </p:stCondLst>
                                  <p:childTnLst>
                                    <p:set>
                                      <p:cBhvr>
                                        <p:cTn id="21" dur="1" fill="hold">
                                          <p:stCondLst>
                                            <p:cond delay="0"/>
                                          </p:stCondLst>
                                        </p:cTn>
                                        <p:tgtEl>
                                          <p:spTgt spid="358694"/>
                                        </p:tgtEl>
                                        <p:attrNameLst>
                                          <p:attrName>style.visibility</p:attrName>
                                        </p:attrNameLst>
                                      </p:cBhvr>
                                      <p:to>
                                        <p:strVal val="visible"/>
                                      </p:to>
                                    </p:set>
                                    <p:anim from="(-#ppt_w/2)" to="(#ppt_x)" calcmode="lin" valueType="num">
                                      <p:cBhvr>
                                        <p:cTn id="22" dur="600" fill="hold">
                                          <p:stCondLst>
                                            <p:cond delay="0"/>
                                          </p:stCondLst>
                                        </p:cTn>
                                        <p:tgtEl>
                                          <p:spTgt spid="358694"/>
                                        </p:tgtEl>
                                        <p:attrNameLst>
                                          <p:attrName>ppt_x</p:attrName>
                                        </p:attrNameLst>
                                      </p:cBhvr>
                                    </p:anim>
                                    <p:anim from="0" to="-1.0" calcmode="lin" valueType="num">
                                      <p:cBhvr>
                                        <p:cTn id="23" dur="200" decel="50000" autoRev="1" fill="hold">
                                          <p:stCondLst>
                                            <p:cond delay="600"/>
                                          </p:stCondLst>
                                        </p:cTn>
                                        <p:tgtEl>
                                          <p:spTgt spid="358694"/>
                                        </p:tgtEl>
                                        <p:attrNameLst>
                                          <p:attrName>xshear</p:attrName>
                                        </p:attrNameLst>
                                      </p:cBhvr>
                                    </p:anim>
                                    <p:animScale>
                                      <p:cBhvr>
                                        <p:cTn id="24" dur="200" decel="100000" autoRev="1" fill="hold">
                                          <p:stCondLst>
                                            <p:cond delay="600"/>
                                          </p:stCondLst>
                                        </p:cTn>
                                        <p:tgtEl>
                                          <p:spTgt spid="358694"/>
                                        </p:tgtEl>
                                      </p:cBhvr>
                                      <p:from x="100000" y="100000"/>
                                      <p:to x="80000" y="100000"/>
                                    </p:animScale>
                                    <p:anim by="(#ppt_h/3+#ppt_w*0.1)" calcmode="lin" valueType="num">
                                      <p:cBhvr additive="sum">
                                        <p:cTn id="25" dur="200" decel="100000" autoRev="1" fill="hold">
                                          <p:stCondLst>
                                            <p:cond delay="600"/>
                                          </p:stCondLst>
                                        </p:cTn>
                                        <p:tgtEl>
                                          <p:spTgt spid="358694"/>
                                        </p:tgtEl>
                                        <p:attrNameLst>
                                          <p:attrName>ppt_x</p:attrName>
                                        </p:attrNameLst>
                                      </p:cBhvr>
                                    </p:anim>
                                  </p:childTnLst>
                                </p:cTn>
                              </p:par>
                            </p:childTnLst>
                          </p:cTn>
                        </p:par>
                        <p:par>
                          <p:cTn id="26" fill="hold" nodeType="afterGroup">
                            <p:stCondLst>
                              <p:cond delay="1500"/>
                            </p:stCondLst>
                            <p:childTnLst>
                              <p:par>
                                <p:cTn id="27" presetID="49" presetClass="entr" presetSubtype="0" decel="100000" fill="hold" grpId="0" nodeType="afterEffect">
                                  <p:stCondLst>
                                    <p:cond delay="0"/>
                                  </p:stCondLst>
                                  <p:childTnLst>
                                    <p:set>
                                      <p:cBhvr>
                                        <p:cTn id="28" dur="1" fill="hold">
                                          <p:stCondLst>
                                            <p:cond delay="0"/>
                                          </p:stCondLst>
                                        </p:cTn>
                                        <p:tgtEl>
                                          <p:spTgt spid="358695"/>
                                        </p:tgtEl>
                                        <p:attrNameLst>
                                          <p:attrName>style.visibility</p:attrName>
                                        </p:attrNameLst>
                                      </p:cBhvr>
                                      <p:to>
                                        <p:strVal val="visible"/>
                                      </p:to>
                                    </p:set>
                                    <p:anim calcmode="lin" valueType="num">
                                      <p:cBhvr>
                                        <p:cTn id="29" dur="500" fill="hold"/>
                                        <p:tgtEl>
                                          <p:spTgt spid="358695"/>
                                        </p:tgtEl>
                                        <p:attrNameLst>
                                          <p:attrName>ppt_w</p:attrName>
                                        </p:attrNameLst>
                                      </p:cBhvr>
                                      <p:tavLst>
                                        <p:tav tm="0">
                                          <p:val>
                                            <p:fltVal val="0"/>
                                          </p:val>
                                        </p:tav>
                                        <p:tav tm="100000">
                                          <p:val>
                                            <p:strVal val="#ppt_w"/>
                                          </p:val>
                                        </p:tav>
                                      </p:tavLst>
                                    </p:anim>
                                    <p:anim calcmode="lin" valueType="num">
                                      <p:cBhvr>
                                        <p:cTn id="30" dur="500" fill="hold"/>
                                        <p:tgtEl>
                                          <p:spTgt spid="358695"/>
                                        </p:tgtEl>
                                        <p:attrNameLst>
                                          <p:attrName>ppt_h</p:attrName>
                                        </p:attrNameLst>
                                      </p:cBhvr>
                                      <p:tavLst>
                                        <p:tav tm="0">
                                          <p:val>
                                            <p:fltVal val="0"/>
                                          </p:val>
                                        </p:tav>
                                        <p:tav tm="100000">
                                          <p:val>
                                            <p:strVal val="#ppt_h"/>
                                          </p:val>
                                        </p:tav>
                                      </p:tavLst>
                                    </p:anim>
                                    <p:anim calcmode="lin" valueType="num">
                                      <p:cBhvr>
                                        <p:cTn id="31" dur="500" fill="hold"/>
                                        <p:tgtEl>
                                          <p:spTgt spid="358695"/>
                                        </p:tgtEl>
                                        <p:attrNameLst>
                                          <p:attrName>style.rotation</p:attrName>
                                        </p:attrNameLst>
                                      </p:cBhvr>
                                      <p:tavLst>
                                        <p:tav tm="0">
                                          <p:val>
                                            <p:fltVal val="360"/>
                                          </p:val>
                                        </p:tav>
                                        <p:tav tm="100000">
                                          <p:val>
                                            <p:fltVal val="0"/>
                                          </p:val>
                                        </p:tav>
                                      </p:tavLst>
                                    </p:anim>
                                    <p:animEffect transition="in" filter="fade">
                                      <p:cBhvr>
                                        <p:cTn id="32" dur="500"/>
                                        <p:tgtEl>
                                          <p:spTgt spid="358695"/>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358696"/>
                                        </p:tgtEl>
                                        <p:attrNameLst>
                                          <p:attrName>style.visibility</p:attrName>
                                        </p:attrNameLst>
                                      </p:cBhvr>
                                      <p:to>
                                        <p:strVal val="visible"/>
                                      </p:to>
                                    </p:set>
                                    <p:animEffect transition="in" filter="fade">
                                      <p:cBhvr>
                                        <p:cTn id="35" dur="1000"/>
                                        <p:tgtEl>
                                          <p:spTgt spid="358696"/>
                                        </p:tgtEl>
                                      </p:cBhvr>
                                    </p:animEffect>
                                    <p:anim calcmode="lin" valueType="num">
                                      <p:cBhvr>
                                        <p:cTn id="36" dur="1000" fill="hold"/>
                                        <p:tgtEl>
                                          <p:spTgt spid="358696"/>
                                        </p:tgtEl>
                                        <p:attrNameLst>
                                          <p:attrName>ppt_x</p:attrName>
                                        </p:attrNameLst>
                                      </p:cBhvr>
                                      <p:tavLst>
                                        <p:tav tm="0">
                                          <p:val>
                                            <p:strVal val="#ppt_x"/>
                                          </p:val>
                                        </p:tav>
                                        <p:tav tm="100000">
                                          <p:val>
                                            <p:strVal val="#ppt_x"/>
                                          </p:val>
                                        </p:tav>
                                      </p:tavLst>
                                    </p:anim>
                                    <p:anim calcmode="lin" valueType="num">
                                      <p:cBhvr>
                                        <p:cTn id="37" dur="1000" fill="hold"/>
                                        <p:tgtEl>
                                          <p:spTgt spid="358696"/>
                                        </p:tgtEl>
                                        <p:attrNameLst>
                                          <p:attrName>ppt_y</p:attrName>
                                        </p:attrNameLst>
                                      </p:cBhvr>
                                      <p:tavLst>
                                        <p:tav tm="0">
                                          <p:val>
                                            <p:strVal val="#ppt_y+.1"/>
                                          </p:val>
                                        </p:tav>
                                        <p:tav tm="100000">
                                          <p:val>
                                            <p:strVal val="#ppt_y"/>
                                          </p:val>
                                        </p:tav>
                                      </p:tavLst>
                                    </p:anim>
                                  </p:childTnLst>
                                </p:cTn>
                              </p:par>
                            </p:childTnLst>
                          </p:cTn>
                        </p:par>
                        <p:par>
                          <p:cTn id="38" fill="hold" nodeType="afterGroup">
                            <p:stCondLst>
                              <p:cond delay="2500"/>
                            </p:stCondLst>
                            <p:childTnLst>
                              <p:par>
                                <p:cTn id="39" presetID="49" presetClass="entr" presetSubtype="0" decel="100000" fill="hold" grpId="0" nodeType="afterEffect">
                                  <p:stCondLst>
                                    <p:cond delay="0"/>
                                  </p:stCondLst>
                                  <p:childTnLst>
                                    <p:set>
                                      <p:cBhvr>
                                        <p:cTn id="40" dur="1" fill="hold">
                                          <p:stCondLst>
                                            <p:cond delay="0"/>
                                          </p:stCondLst>
                                        </p:cTn>
                                        <p:tgtEl>
                                          <p:spTgt spid="358697"/>
                                        </p:tgtEl>
                                        <p:attrNameLst>
                                          <p:attrName>style.visibility</p:attrName>
                                        </p:attrNameLst>
                                      </p:cBhvr>
                                      <p:to>
                                        <p:strVal val="visible"/>
                                      </p:to>
                                    </p:set>
                                    <p:anim calcmode="lin" valueType="num">
                                      <p:cBhvr>
                                        <p:cTn id="41" dur="500" fill="hold"/>
                                        <p:tgtEl>
                                          <p:spTgt spid="358697"/>
                                        </p:tgtEl>
                                        <p:attrNameLst>
                                          <p:attrName>ppt_w</p:attrName>
                                        </p:attrNameLst>
                                      </p:cBhvr>
                                      <p:tavLst>
                                        <p:tav tm="0">
                                          <p:val>
                                            <p:fltVal val="0"/>
                                          </p:val>
                                        </p:tav>
                                        <p:tav tm="100000">
                                          <p:val>
                                            <p:strVal val="#ppt_w"/>
                                          </p:val>
                                        </p:tav>
                                      </p:tavLst>
                                    </p:anim>
                                    <p:anim calcmode="lin" valueType="num">
                                      <p:cBhvr>
                                        <p:cTn id="42" dur="500" fill="hold"/>
                                        <p:tgtEl>
                                          <p:spTgt spid="358697"/>
                                        </p:tgtEl>
                                        <p:attrNameLst>
                                          <p:attrName>ppt_h</p:attrName>
                                        </p:attrNameLst>
                                      </p:cBhvr>
                                      <p:tavLst>
                                        <p:tav tm="0">
                                          <p:val>
                                            <p:fltVal val="0"/>
                                          </p:val>
                                        </p:tav>
                                        <p:tav tm="100000">
                                          <p:val>
                                            <p:strVal val="#ppt_h"/>
                                          </p:val>
                                        </p:tav>
                                      </p:tavLst>
                                    </p:anim>
                                    <p:anim calcmode="lin" valueType="num">
                                      <p:cBhvr>
                                        <p:cTn id="43" dur="500" fill="hold"/>
                                        <p:tgtEl>
                                          <p:spTgt spid="358697"/>
                                        </p:tgtEl>
                                        <p:attrNameLst>
                                          <p:attrName>style.rotation</p:attrName>
                                        </p:attrNameLst>
                                      </p:cBhvr>
                                      <p:tavLst>
                                        <p:tav tm="0">
                                          <p:val>
                                            <p:fltVal val="360"/>
                                          </p:val>
                                        </p:tav>
                                        <p:tav tm="100000">
                                          <p:val>
                                            <p:fltVal val="0"/>
                                          </p:val>
                                        </p:tav>
                                      </p:tavLst>
                                    </p:anim>
                                    <p:animEffect transition="in" filter="fade">
                                      <p:cBhvr>
                                        <p:cTn id="44" dur="500"/>
                                        <p:tgtEl>
                                          <p:spTgt spid="358697"/>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358698"/>
                                        </p:tgtEl>
                                        <p:attrNameLst>
                                          <p:attrName>style.visibility</p:attrName>
                                        </p:attrNameLst>
                                      </p:cBhvr>
                                      <p:to>
                                        <p:strVal val="visible"/>
                                      </p:to>
                                    </p:set>
                                    <p:animEffect transition="in" filter="fade">
                                      <p:cBhvr>
                                        <p:cTn id="47" dur="1000"/>
                                        <p:tgtEl>
                                          <p:spTgt spid="358698"/>
                                        </p:tgtEl>
                                      </p:cBhvr>
                                    </p:animEffect>
                                    <p:anim calcmode="lin" valueType="num">
                                      <p:cBhvr>
                                        <p:cTn id="48" dur="1000" fill="hold"/>
                                        <p:tgtEl>
                                          <p:spTgt spid="358698"/>
                                        </p:tgtEl>
                                        <p:attrNameLst>
                                          <p:attrName>ppt_x</p:attrName>
                                        </p:attrNameLst>
                                      </p:cBhvr>
                                      <p:tavLst>
                                        <p:tav tm="0">
                                          <p:val>
                                            <p:strVal val="#ppt_x"/>
                                          </p:val>
                                        </p:tav>
                                        <p:tav tm="100000">
                                          <p:val>
                                            <p:strVal val="#ppt_x"/>
                                          </p:val>
                                        </p:tav>
                                      </p:tavLst>
                                    </p:anim>
                                    <p:anim calcmode="lin" valueType="num">
                                      <p:cBhvr>
                                        <p:cTn id="49" dur="1000" fill="hold"/>
                                        <p:tgtEl>
                                          <p:spTgt spid="358698"/>
                                        </p:tgtEl>
                                        <p:attrNameLst>
                                          <p:attrName>ppt_y</p:attrName>
                                        </p:attrNameLst>
                                      </p:cBhvr>
                                      <p:tavLst>
                                        <p:tav tm="0">
                                          <p:val>
                                            <p:strVal val="#ppt_y+.1"/>
                                          </p:val>
                                        </p:tav>
                                        <p:tav tm="100000">
                                          <p:val>
                                            <p:strVal val="#ppt_y"/>
                                          </p:val>
                                        </p:tav>
                                      </p:tavLst>
                                    </p:anim>
                                  </p:childTnLst>
                                </p:cTn>
                              </p:par>
                            </p:childTnLst>
                          </p:cTn>
                        </p:par>
                        <p:par>
                          <p:cTn id="50" fill="hold" nodeType="afterGroup">
                            <p:stCondLst>
                              <p:cond delay="3500"/>
                            </p:stCondLst>
                            <p:childTnLst>
                              <p:par>
                                <p:cTn id="51" presetID="49" presetClass="entr" presetSubtype="0" decel="100000" fill="hold" grpId="0" nodeType="afterEffect">
                                  <p:stCondLst>
                                    <p:cond delay="0"/>
                                  </p:stCondLst>
                                  <p:childTnLst>
                                    <p:set>
                                      <p:cBhvr>
                                        <p:cTn id="52" dur="1" fill="hold">
                                          <p:stCondLst>
                                            <p:cond delay="0"/>
                                          </p:stCondLst>
                                        </p:cTn>
                                        <p:tgtEl>
                                          <p:spTgt spid="358699"/>
                                        </p:tgtEl>
                                        <p:attrNameLst>
                                          <p:attrName>style.visibility</p:attrName>
                                        </p:attrNameLst>
                                      </p:cBhvr>
                                      <p:to>
                                        <p:strVal val="visible"/>
                                      </p:to>
                                    </p:set>
                                    <p:anim calcmode="lin" valueType="num">
                                      <p:cBhvr>
                                        <p:cTn id="53" dur="500" fill="hold"/>
                                        <p:tgtEl>
                                          <p:spTgt spid="358699"/>
                                        </p:tgtEl>
                                        <p:attrNameLst>
                                          <p:attrName>ppt_w</p:attrName>
                                        </p:attrNameLst>
                                      </p:cBhvr>
                                      <p:tavLst>
                                        <p:tav tm="0">
                                          <p:val>
                                            <p:fltVal val="0"/>
                                          </p:val>
                                        </p:tav>
                                        <p:tav tm="100000">
                                          <p:val>
                                            <p:strVal val="#ppt_w"/>
                                          </p:val>
                                        </p:tav>
                                      </p:tavLst>
                                    </p:anim>
                                    <p:anim calcmode="lin" valueType="num">
                                      <p:cBhvr>
                                        <p:cTn id="54" dur="500" fill="hold"/>
                                        <p:tgtEl>
                                          <p:spTgt spid="358699"/>
                                        </p:tgtEl>
                                        <p:attrNameLst>
                                          <p:attrName>ppt_h</p:attrName>
                                        </p:attrNameLst>
                                      </p:cBhvr>
                                      <p:tavLst>
                                        <p:tav tm="0">
                                          <p:val>
                                            <p:fltVal val="0"/>
                                          </p:val>
                                        </p:tav>
                                        <p:tav tm="100000">
                                          <p:val>
                                            <p:strVal val="#ppt_h"/>
                                          </p:val>
                                        </p:tav>
                                      </p:tavLst>
                                    </p:anim>
                                    <p:anim calcmode="lin" valueType="num">
                                      <p:cBhvr>
                                        <p:cTn id="55" dur="500" fill="hold"/>
                                        <p:tgtEl>
                                          <p:spTgt spid="358699"/>
                                        </p:tgtEl>
                                        <p:attrNameLst>
                                          <p:attrName>style.rotation</p:attrName>
                                        </p:attrNameLst>
                                      </p:cBhvr>
                                      <p:tavLst>
                                        <p:tav tm="0">
                                          <p:val>
                                            <p:fltVal val="360"/>
                                          </p:val>
                                        </p:tav>
                                        <p:tav tm="100000">
                                          <p:val>
                                            <p:fltVal val="0"/>
                                          </p:val>
                                        </p:tav>
                                      </p:tavLst>
                                    </p:anim>
                                    <p:animEffect transition="in" filter="fade">
                                      <p:cBhvr>
                                        <p:cTn id="56" dur="500"/>
                                        <p:tgtEl>
                                          <p:spTgt spid="358699"/>
                                        </p:tgtEl>
                                      </p:cBhvr>
                                    </p:animEffect>
                                  </p:childTnLst>
                                </p:cTn>
                              </p:par>
                              <p:par>
                                <p:cTn id="57" presetID="42" presetClass="entr" presetSubtype="0" fill="hold" grpId="0" nodeType="withEffect">
                                  <p:stCondLst>
                                    <p:cond delay="0"/>
                                  </p:stCondLst>
                                  <p:childTnLst>
                                    <p:set>
                                      <p:cBhvr>
                                        <p:cTn id="58" dur="1" fill="hold">
                                          <p:stCondLst>
                                            <p:cond delay="0"/>
                                          </p:stCondLst>
                                        </p:cTn>
                                        <p:tgtEl>
                                          <p:spTgt spid="358700"/>
                                        </p:tgtEl>
                                        <p:attrNameLst>
                                          <p:attrName>style.visibility</p:attrName>
                                        </p:attrNameLst>
                                      </p:cBhvr>
                                      <p:to>
                                        <p:strVal val="visible"/>
                                      </p:to>
                                    </p:set>
                                    <p:animEffect transition="in" filter="fade">
                                      <p:cBhvr>
                                        <p:cTn id="59" dur="1000"/>
                                        <p:tgtEl>
                                          <p:spTgt spid="358700"/>
                                        </p:tgtEl>
                                      </p:cBhvr>
                                    </p:animEffect>
                                    <p:anim calcmode="lin" valueType="num">
                                      <p:cBhvr>
                                        <p:cTn id="60" dur="1000" fill="hold"/>
                                        <p:tgtEl>
                                          <p:spTgt spid="358700"/>
                                        </p:tgtEl>
                                        <p:attrNameLst>
                                          <p:attrName>ppt_x</p:attrName>
                                        </p:attrNameLst>
                                      </p:cBhvr>
                                      <p:tavLst>
                                        <p:tav tm="0">
                                          <p:val>
                                            <p:strVal val="#ppt_x"/>
                                          </p:val>
                                        </p:tav>
                                        <p:tav tm="100000">
                                          <p:val>
                                            <p:strVal val="#ppt_x"/>
                                          </p:val>
                                        </p:tav>
                                      </p:tavLst>
                                    </p:anim>
                                    <p:anim calcmode="lin" valueType="num">
                                      <p:cBhvr>
                                        <p:cTn id="61" dur="1000" fill="hold"/>
                                        <p:tgtEl>
                                          <p:spTgt spid="358700"/>
                                        </p:tgtEl>
                                        <p:attrNameLst>
                                          <p:attrName>ppt_y</p:attrName>
                                        </p:attrNameLst>
                                      </p:cBhvr>
                                      <p:tavLst>
                                        <p:tav tm="0">
                                          <p:val>
                                            <p:strVal val="#ppt_y+.1"/>
                                          </p:val>
                                        </p:tav>
                                        <p:tav tm="100000">
                                          <p:val>
                                            <p:strVal val="#ppt_y"/>
                                          </p:val>
                                        </p:tav>
                                      </p:tavLst>
                                    </p:anim>
                                  </p:childTnLst>
                                </p:cTn>
                              </p:par>
                            </p:childTnLst>
                          </p:cTn>
                        </p:par>
                        <p:par>
                          <p:cTn id="62" fill="hold" nodeType="afterGroup">
                            <p:stCondLst>
                              <p:cond delay="4500"/>
                            </p:stCondLst>
                            <p:childTnLst>
                              <p:par>
                                <p:cTn id="63" presetID="49" presetClass="entr" presetSubtype="0" decel="100000" fill="hold" grpId="0" nodeType="afterEffect">
                                  <p:stCondLst>
                                    <p:cond delay="0"/>
                                  </p:stCondLst>
                                  <p:childTnLst>
                                    <p:set>
                                      <p:cBhvr>
                                        <p:cTn id="64" dur="1" fill="hold">
                                          <p:stCondLst>
                                            <p:cond delay="0"/>
                                          </p:stCondLst>
                                        </p:cTn>
                                        <p:tgtEl>
                                          <p:spTgt spid="358701"/>
                                        </p:tgtEl>
                                        <p:attrNameLst>
                                          <p:attrName>style.visibility</p:attrName>
                                        </p:attrNameLst>
                                      </p:cBhvr>
                                      <p:to>
                                        <p:strVal val="visible"/>
                                      </p:to>
                                    </p:set>
                                    <p:anim calcmode="lin" valueType="num">
                                      <p:cBhvr>
                                        <p:cTn id="65" dur="500" fill="hold"/>
                                        <p:tgtEl>
                                          <p:spTgt spid="358701"/>
                                        </p:tgtEl>
                                        <p:attrNameLst>
                                          <p:attrName>ppt_w</p:attrName>
                                        </p:attrNameLst>
                                      </p:cBhvr>
                                      <p:tavLst>
                                        <p:tav tm="0">
                                          <p:val>
                                            <p:fltVal val="0"/>
                                          </p:val>
                                        </p:tav>
                                        <p:tav tm="100000">
                                          <p:val>
                                            <p:strVal val="#ppt_w"/>
                                          </p:val>
                                        </p:tav>
                                      </p:tavLst>
                                    </p:anim>
                                    <p:anim calcmode="lin" valueType="num">
                                      <p:cBhvr>
                                        <p:cTn id="66" dur="500" fill="hold"/>
                                        <p:tgtEl>
                                          <p:spTgt spid="358701"/>
                                        </p:tgtEl>
                                        <p:attrNameLst>
                                          <p:attrName>ppt_h</p:attrName>
                                        </p:attrNameLst>
                                      </p:cBhvr>
                                      <p:tavLst>
                                        <p:tav tm="0">
                                          <p:val>
                                            <p:fltVal val="0"/>
                                          </p:val>
                                        </p:tav>
                                        <p:tav tm="100000">
                                          <p:val>
                                            <p:strVal val="#ppt_h"/>
                                          </p:val>
                                        </p:tav>
                                      </p:tavLst>
                                    </p:anim>
                                    <p:anim calcmode="lin" valueType="num">
                                      <p:cBhvr>
                                        <p:cTn id="67" dur="500" fill="hold"/>
                                        <p:tgtEl>
                                          <p:spTgt spid="358701"/>
                                        </p:tgtEl>
                                        <p:attrNameLst>
                                          <p:attrName>style.rotation</p:attrName>
                                        </p:attrNameLst>
                                      </p:cBhvr>
                                      <p:tavLst>
                                        <p:tav tm="0">
                                          <p:val>
                                            <p:fltVal val="360"/>
                                          </p:val>
                                        </p:tav>
                                        <p:tav tm="100000">
                                          <p:val>
                                            <p:fltVal val="0"/>
                                          </p:val>
                                        </p:tav>
                                      </p:tavLst>
                                    </p:anim>
                                    <p:animEffect transition="in" filter="fade">
                                      <p:cBhvr>
                                        <p:cTn id="68" dur="500"/>
                                        <p:tgtEl>
                                          <p:spTgt spid="358701"/>
                                        </p:tgtEl>
                                      </p:cBhvr>
                                    </p:animEffect>
                                  </p:childTnLst>
                                </p:cTn>
                              </p:par>
                              <p:par>
                                <p:cTn id="69" presetID="42" presetClass="entr" presetSubtype="0" fill="hold" grpId="0" nodeType="withEffect">
                                  <p:stCondLst>
                                    <p:cond delay="0"/>
                                  </p:stCondLst>
                                  <p:childTnLst>
                                    <p:set>
                                      <p:cBhvr>
                                        <p:cTn id="70" dur="1" fill="hold">
                                          <p:stCondLst>
                                            <p:cond delay="0"/>
                                          </p:stCondLst>
                                        </p:cTn>
                                        <p:tgtEl>
                                          <p:spTgt spid="358702"/>
                                        </p:tgtEl>
                                        <p:attrNameLst>
                                          <p:attrName>style.visibility</p:attrName>
                                        </p:attrNameLst>
                                      </p:cBhvr>
                                      <p:to>
                                        <p:strVal val="visible"/>
                                      </p:to>
                                    </p:set>
                                    <p:animEffect transition="in" filter="fade">
                                      <p:cBhvr>
                                        <p:cTn id="71" dur="1000"/>
                                        <p:tgtEl>
                                          <p:spTgt spid="358702"/>
                                        </p:tgtEl>
                                      </p:cBhvr>
                                    </p:animEffect>
                                    <p:anim calcmode="lin" valueType="num">
                                      <p:cBhvr>
                                        <p:cTn id="72" dur="1000" fill="hold"/>
                                        <p:tgtEl>
                                          <p:spTgt spid="358702"/>
                                        </p:tgtEl>
                                        <p:attrNameLst>
                                          <p:attrName>ppt_x</p:attrName>
                                        </p:attrNameLst>
                                      </p:cBhvr>
                                      <p:tavLst>
                                        <p:tav tm="0">
                                          <p:val>
                                            <p:strVal val="#ppt_x"/>
                                          </p:val>
                                        </p:tav>
                                        <p:tav tm="100000">
                                          <p:val>
                                            <p:strVal val="#ppt_x"/>
                                          </p:val>
                                        </p:tav>
                                      </p:tavLst>
                                    </p:anim>
                                    <p:anim calcmode="lin" valueType="num">
                                      <p:cBhvr>
                                        <p:cTn id="73" dur="1000" fill="hold"/>
                                        <p:tgtEl>
                                          <p:spTgt spid="3587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691" grpId="0" animBg="1"/>
      <p:bldP spid="358692" grpId="0" animBg="1"/>
      <p:bldP spid="358693" grpId="0"/>
      <p:bldP spid="358694" grpId="0"/>
      <p:bldP spid="358695" grpId="0"/>
      <p:bldP spid="358696" grpId="0"/>
      <p:bldP spid="358697" grpId="0"/>
      <p:bldP spid="358698" grpId="0"/>
      <p:bldP spid="358699" grpId="0"/>
      <p:bldP spid="358700" grpId="0"/>
      <p:bldP spid="358701" grpId="0"/>
      <p:bldP spid="358702"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71" name="Group 2"/>
          <p:cNvGrpSpPr>
            <a:grpSpLocks/>
          </p:cNvGrpSpPr>
          <p:nvPr/>
        </p:nvGrpSpPr>
        <p:grpSpPr bwMode="auto">
          <a:xfrm>
            <a:off x="2222500" y="4271434"/>
            <a:ext cx="1026584" cy="1020233"/>
            <a:chOff x="0" y="0"/>
            <a:chExt cx="1089" cy="1089"/>
          </a:xfrm>
        </p:grpSpPr>
        <p:sp>
          <p:nvSpPr>
            <p:cNvPr id="72" name="Oval 5"/>
            <p:cNvSpPr>
              <a:spLocks noChangeArrowheads="1"/>
            </p:cNvSpPr>
            <p:nvPr/>
          </p:nvSpPr>
          <p:spPr bwMode="auto">
            <a:xfrm>
              <a:off x="0" y="0"/>
              <a:ext cx="1089" cy="1089"/>
            </a:xfrm>
            <a:prstGeom prst="ellipse">
              <a:avLst/>
            </a:prstGeom>
            <a:solidFill>
              <a:srgbClr val="0B469D"/>
            </a:solidFill>
            <a:ln w="9525">
              <a:solidFill>
                <a:srgbClr val="C0C0C0"/>
              </a:solidFill>
              <a:round/>
              <a:headEnd/>
              <a:tailEnd/>
            </a:ln>
          </p:spPr>
          <p:txBody>
            <a:bodyPr wrap="none" anchor="ctr"/>
            <a:lstStyle/>
            <a:p>
              <a:pPr algn="ctr"/>
              <a:r>
                <a:rPr lang="en-US" altLang="zh-CN" sz="3733" b="1">
                  <a:solidFill>
                    <a:schemeClr val="bg1"/>
                  </a:solidFill>
                  <a:ea typeface="华文细黑" pitchFamily="2" charset="-122"/>
                </a:rPr>
                <a:t>1</a:t>
              </a:r>
            </a:p>
          </p:txBody>
        </p:sp>
        <p:grpSp>
          <p:nvGrpSpPr>
            <p:cNvPr id="73" name="Group 4"/>
            <p:cNvGrpSpPr>
              <a:grpSpLocks/>
            </p:cNvGrpSpPr>
            <p:nvPr/>
          </p:nvGrpSpPr>
          <p:grpSpPr bwMode="auto">
            <a:xfrm>
              <a:off x="91" y="30"/>
              <a:ext cx="908" cy="296"/>
              <a:chOff x="0" y="0"/>
              <a:chExt cx="907" cy="295"/>
            </a:xfrm>
          </p:grpSpPr>
          <p:sp>
            <p:nvSpPr>
              <p:cNvPr id="74" name="Freeform 7"/>
              <p:cNvSpPr>
                <a:spLocks/>
              </p:cNvSpPr>
              <p:nvPr/>
            </p:nvSpPr>
            <p:spPr bwMode="auto">
              <a:xfrm>
                <a:off x="0" y="0"/>
                <a:ext cx="907" cy="295"/>
              </a:xfrm>
              <a:custGeom>
                <a:avLst/>
                <a:gdLst>
                  <a:gd name="T0" fmla="*/ 0 w 4756"/>
                  <a:gd name="T1" fmla="*/ 0 h 1576"/>
                  <a:gd name="T2" fmla="*/ 0 w 4756"/>
                  <a:gd name="T3" fmla="*/ 0 h 1576"/>
                  <a:gd name="T4" fmla="*/ 0 w 4756"/>
                  <a:gd name="T5" fmla="*/ 0 h 1576"/>
                  <a:gd name="T6" fmla="*/ 0 w 4756"/>
                  <a:gd name="T7" fmla="*/ 0 h 1576"/>
                  <a:gd name="T8" fmla="*/ 0 w 4756"/>
                  <a:gd name="T9" fmla="*/ 0 h 1576"/>
                  <a:gd name="T10" fmla="*/ 0 w 4756"/>
                  <a:gd name="T11" fmla="*/ 0 h 1576"/>
                  <a:gd name="T12" fmla="*/ 0 w 4756"/>
                  <a:gd name="T13" fmla="*/ 0 h 1576"/>
                  <a:gd name="T14" fmla="*/ 0 w 4756"/>
                  <a:gd name="T15" fmla="*/ 0 h 1576"/>
                  <a:gd name="T16" fmla="*/ 0 w 4756"/>
                  <a:gd name="T17" fmla="*/ 0 h 1576"/>
                  <a:gd name="T18" fmla="*/ 0 w 4756"/>
                  <a:gd name="T19" fmla="*/ 0 h 1576"/>
                  <a:gd name="T20" fmla="*/ 0 w 4756"/>
                  <a:gd name="T21" fmla="*/ 0 h 1576"/>
                  <a:gd name="T22" fmla="*/ 0 w 4756"/>
                  <a:gd name="T23" fmla="*/ 0 h 1576"/>
                  <a:gd name="T24" fmla="*/ 0 w 4756"/>
                  <a:gd name="T25" fmla="*/ 0 h 1576"/>
                  <a:gd name="T26" fmla="*/ 0 w 4756"/>
                  <a:gd name="T27" fmla="*/ 0 h 1576"/>
                  <a:gd name="T28" fmla="*/ 0 w 4756"/>
                  <a:gd name="T29" fmla="*/ 0 h 1576"/>
                  <a:gd name="T30" fmla="*/ 0 w 4756"/>
                  <a:gd name="T31" fmla="*/ 0 h 1576"/>
                  <a:gd name="T32" fmla="*/ 0 w 4756"/>
                  <a:gd name="T33" fmla="*/ 0 h 1576"/>
                  <a:gd name="T34" fmla="*/ 0 w 4756"/>
                  <a:gd name="T35" fmla="*/ 0 h 1576"/>
                  <a:gd name="T36" fmla="*/ 0 w 4756"/>
                  <a:gd name="T37" fmla="*/ 0 h 1576"/>
                  <a:gd name="T38" fmla="*/ 0 w 4756"/>
                  <a:gd name="T39" fmla="*/ 0 h 1576"/>
                  <a:gd name="T40" fmla="*/ 0 w 4756"/>
                  <a:gd name="T41" fmla="*/ 0 h 1576"/>
                  <a:gd name="T42" fmla="*/ 1 w 4756"/>
                  <a:gd name="T43" fmla="*/ 0 h 1576"/>
                  <a:gd name="T44" fmla="*/ 1 w 4756"/>
                  <a:gd name="T45" fmla="*/ 0 h 1576"/>
                  <a:gd name="T46" fmla="*/ 1 w 4756"/>
                  <a:gd name="T47" fmla="*/ 0 h 1576"/>
                  <a:gd name="T48" fmla="*/ 1 w 4756"/>
                  <a:gd name="T49" fmla="*/ 0 h 1576"/>
                  <a:gd name="T50" fmla="*/ 1 w 4756"/>
                  <a:gd name="T51" fmla="*/ 0 h 1576"/>
                  <a:gd name="T52" fmla="*/ 1 w 4756"/>
                  <a:gd name="T53" fmla="*/ 0 h 1576"/>
                  <a:gd name="T54" fmla="*/ 1 w 4756"/>
                  <a:gd name="T55" fmla="*/ 0 h 1576"/>
                  <a:gd name="T56" fmla="*/ 1 w 4756"/>
                  <a:gd name="T57" fmla="*/ 0 h 1576"/>
                  <a:gd name="T58" fmla="*/ 1 w 4756"/>
                  <a:gd name="T59" fmla="*/ 0 h 1576"/>
                  <a:gd name="T60" fmla="*/ 1 w 4756"/>
                  <a:gd name="T61" fmla="*/ 0 h 1576"/>
                  <a:gd name="T62" fmla="*/ 1 w 4756"/>
                  <a:gd name="T63" fmla="*/ 0 h 1576"/>
                  <a:gd name="T64" fmla="*/ 1 w 4756"/>
                  <a:gd name="T65" fmla="*/ 0 h 1576"/>
                  <a:gd name="T66" fmla="*/ 1 w 4756"/>
                  <a:gd name="T67" fmla="*/ 0 h 1576"/>
                  <a:gd name="T68" fmla="*/ 1 w 4756"/>
                  <a:gd name="T69" fmla="*/ 0 h 1576"/>
                  <a:gd name="T70" fmla="*/ 1 w 4756"/>
                  <a:gd name="T71" fmla="*/ 0 h 1576"/>
                  <a:gd name="T72" fmla="*/ 1 w 4756"/>
                  <a:gd name="T73" fmla="*/ 0 h 1576"/>
                  <a:gd name="T74" fmla="*/ 1 w 4756"/>
                  <a:gd name="T75" fmla="*/ 0 h 1576"/>
                  <a:gd name="T76" fmla="*/ 1 w 4756"/>
                  <a:gd name="T77" fmla="*/ 0 h 1576"/>
                  <a:gd name="T78" fmla="*/ 1 w 4756"/>
                  <a:gd name="T79" fmla="*/ 0 h 1576"/>
                  <a:gd name="T80" fmla="*/ 1 w 4756"/>
                  <a:gd name="T81" fmla="*/ 0 h 1576"/>
                  <a:gd name="T82" fmla="*/ 1 w 4756"/>
                  <a:gd name="T83" fmla="*/ 0 h 1576"/>
                  <a:gd name="T84" fmla="*/ 1 w 4756"/>
                  <a:gd name="T85" fmla="*/ 0 h 1576"/>
                  <a:gd name="T86" fmla="*/ 1 w 4756"/>
                  <a:gd name="T87" fmla="*/ 0 h 1576"/>
                  <a:gd name="T88" fmla="*/ 1 w 4756"/>
                  <a:gd name="T89" fmla="*/ 0 h 1576"/>
                  <a:gd name="T90" fmla="*/ 1 w 4756"/>
                  <a:gd name="T91" fmla="*/ 0 h 1576"/>
                  <a:gd name="T92" fmla="*/ 1 w 4756"/>
                  <a:gd name="T93" fmla="*/ 0 h 1576"/>
                  <a:gd name="T94" fmla="*/ 1 w 4756"/>
                  <a:gd name="T95" fmla="*/ 0 h 1576"/>
                  <a:gd name="T96" fmla="*/ 1 w 4756"/>
                  <a:gd name="T97" fmla="*/ 0 h 15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56"/>
                  <a:gd name="T148" fmla="*/ 0 h 1576"/>
                  <a:gd name="T149" fmla="*/ 4756 w 4756"/>
                  <a:gd name="T150" fmla="*/ 1576 h 15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sp>
            <p:nvSpPr>
              <p:cNvPr id="75" name="Oval 8"/>
              <p:cNvSpPr>
                <a:spLocks noChangeArrowheads="1"/>
              </p:cNvSpPr>
              <p:nvPr/>
            </p:nvSpPr>
            <p:spPr bwMode="auto">
              <a:xfrm>
                <a:off x="340" y="0"/>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1600">
                  <a:solidFill>
                    <a:srgbClr val="000000"/>
                  </a:solidFill>
                  <a:ea typeface="华文细黑" pitchFamily="2" charset="-122"/>
                </a:endParaRPr>
              </a:p>
            </p:txBody>
          </p:sp>
        </p:grpSp>
      </p:grpSp>
      <p:grpSp>
        <p:nvGrpSpPr>
          <p:cNvPr id="76" name="Group 7"/>
          <p:cNvGrpSpPr>
            <a:grpSpLocks/>
          </p:cNvGrpSpPr>
          <p:nvPr/>
        </p:nvGrpSpPr>
        <p:grpSpPr bwMode="auto">
          <a:xfrm>
            <a:off x="3289300" y="3249084"/>
            <a:ext cx="1024467" cy="1022349"/>
            <a:chOff x="0" y="0"/>
            <a:chExt cx="1089" cy="1089"/>
          </a:xfrm>
        </p:grpSpPr>
        <p:sp>
          <p:nvSpPr>
            <p:cNvPr id="77" name="Oval 10"/>
            <p:cNvSpPr>
              <a:spLocks noChangeArrowheads="1"/>
            </p:cNvSpPr>
            <p:nvPr/>
          </p:nvSpPr>
          <p:spPr bwMode="auto">
            <a:xfrm>
              <a:off x="0" y="0"/>
              <a:ext cx="1089" cy="1089"/>
            </a:xfrm>
            <a:prstGeom prst="ellipse">
              <a:avLst/>
            </a:prstGeom>
            <a:solidFill>
              <a:srgbClr val="0B469D"/>
            </a:solidFill>
            <a:ln w="9525">
              <a:solidFill>
                <a:srgbClr val="C0C0C0"/>
              </a:solidFill>
              <a:round/>
              <a:headEnd/>
              <a:tailEnd/>
            </a:ln>
          </p:spPr>
          <p:txBody>
            <a:bodyPr wrap="none" anchor="ctr"/>
            <a:lstStyle/>
            <a:p>
              <a:pPr algn="ctr"/>
              <a:r>
                <a:rPr lang="en-US" altLang="zh-CN" sz="3733" b="1">
                  <a:solidFill>
                    <a:schemeClr val="bg1"/>
                  </a:solidFill>
                  <a:ea typeface="华文细黑" pitchFamily="2" charset="-122"/>
                </a:rPr>
                <a:t>2</a:t>
              </a:r>
            </a:p>
          </p:txBody>
        </p:sp>
        <p:grpSp>
          <p:nvGrpSpPr>
            <p:cNvPr id="78" name="Group 9"/>
            <p:cNvGrpSpPr>
              <a:grpSpLocks/>
            </p:cNvGrpSpPr>
            <p:nvPr/>
          </p:nvGrpSpPr>
          <p:grpSpPr bwMode="auto">
            <a:xfrm>
              <a:off x="91" y="30"/>
              <a:ext cx="908" cy="296"/>
              <a:chOff x="0" y="0"/>
              <a:chExt cx="907" cy="295"/>
            </a:xfrm>
          </p:grpSpPr>
          <p:sp>
            <p:nvSpPr>
              <p:cNvPr id="79" name="Freeform 12"/>
              <p:cNvSpPr>
                <a:spLocks/>
              </p:cNvSpPr>
              <p:nvPr/>
            </p:nvSpPr>
            <p:spPr bwMode="auto">
              <a:xfrm>
                <a:off x="0" y="0"/>
                <a:ext cx="907" cy="295"/>
              </a:xfrm>
              <a:custGeom>
                <a:avLst/>
                <a:gdLst>
                  <a:gd name="T0" fmla="*/ 0 w 4756"/>
                  <a:gd name="T1" fmla="*/ 0 h 1576"/>
                  <a:gd name="T2" fmla="*/ 0 w 4756"/>
                  <a:gd name="T3" fmla="*/ 0 h 1576"/>
                  <a:gd name="T4" fmla="*/ 0 w 4756"/>
                  <a:gd name="T5" fmla="*/ 0 h 1576"/>
                  <a:gd name="T6" fmla="*/ 0 w 4756"/>
                  <a:gd name="T7" fmla="*/ 0 h 1576"/>
                  <a:gd name="T8" fmla="*/ 0 w 4756"/>
                  <a:gd name="T9" fmla="*/ 0 h 1576"/>
                  <a:gd name="T10" fmla="*/ 0 w 4756"/>
                  <a:gd name="T11" fmla="*/ 0 h 1576"/>
                  <a:gd name="T12" fmla="*/ 0 w 4756"/>
                  <a:gd name="T13" fmla="*/ 0 h 1576"/>
                  <a:gd name="T14" fmla="*/ 0 w 4756"/>
                  <a:gd name="T15" fmla="*/ 0 h 1576"/>
                  <a:gd name="T16" fmla="*/ 0 w 4756"/>
                  <a:gd name="T17" fmla="*/ 0 h 1576"/>
                  <a:gd name="T18" fmla="*/ 0 w 4756"/>
                  <a:gd name="T19" fmla="*/ 0 h 1576"/>
                  <a:gd name="T20" fmla="*/ 0 w 4756"/>
                  <a:gd name="T21" fmla="*/ 0 h 1576"/>
                  <a:gd name="T22" fmla="*/ 0 w 4756"/>
                  <a:gd name="T23" fmla="*/ 0 h 1576"/>
                  <a:gd name="T24" fmla="*/ 0 w 4756"/>
                  <a:gd name="T25" fmla="*/ 0 h 1576"/>
                  <a:gd name="T26" fmla="*/ 0 w 4756"/>
                  <a:gd name="T27" fmla="*/ 0 h 1576"/>
                  <a:gd name="T28" fmla="*/ 0 w 4756"/>
                  <a:gd name="T29" fmla="*/ 0 h 1576"/>
                  <a:gd name="T30" fmla="*/ 0 w 4756"/>
                  <a:gd name="T31" fmla="*/ 0 h 1576"/>
                  <a:gd name="T32" fmla="*/ 0 w 4756"/>
                  <a:gd name="T33" fmla="*/ 0 h 1576"/>
                  <a:gd name="T34" fmla="*/ 0 w 4756"/>
                  <a:gd name="T35" fmla="*/ 0 h 1576"/>
                  <a:gd name="T36" fmla="*/ 0 w 4756"/>
                  <a:gd name="T37" fmla="*/ 0 h 1576"/>
                  <a:gd name="T38" fmla="*/ 0 w 4756"/>
                  <a:gd name="T39" fmla="*/ 0 h 1576"/>
                  <a:gd name="T40" fmla="*/ 0 w 4756"/>
                  <a:gd name="T41" fmla="*/ 0 h 1576"/>
                  <a:gd name="T42" fmla="*/ 1 w 4756"/>
                  <a:gd name="T43" fmla="*/ 0 h 1576"/>
                  <a:gd name="T44" fmla="*/ 1 w 4756"/>
                  <a:gd name="T45" fmla="*/ 0 h 1576"/>
                  <a:gd name="T46" fmla="*/ 1 w 4756"/>
                  <a:gd name="T47" fmla="*/ 0 h 1576"/>
                  <a:gd name="T48" fmla="*/ 1 w 4756"/>
                  <a:gd name="T49" fmla="*/ 0 h 1576"/>
                  <a:gd name="T50" fmla="*/ 1 w 4756"/>
                  <a:gd name="T51" fmla="*/ 0 h 1576"/>
                  <a:gd name="T52" fmla="*/ 1 w 4756"/>
                  <a:gd name="T53" fmla="*/ 0 h 1576"/>
                  <a:gd name="T54" fmla="*/ 1 w 4756"/>
                  <a:gd name="T55" fmla="*/ 0 h 1576"/>
                  <a:gd name="T56" fmla="*/ 1 w 4756"/>
                  <a:gd name="T57" fmla="*/ 0 h 1576"/>
                  <a:gd name="T58" fmla="*/ 1 w 4756"/>
                  <a:gd name="T59" fmla="*/ 0 h 1576"/>
                  <a:gd name="T60" fmla="*/ 1 w 4756"/>
                  <a:gd name="T61" fmla="*/ 0 h 1576"/>
                  <a:gd name="T62" fmla="*/ 1 w 4756"/>
                  <a:gd name="T63" fmla="*/ 0 h 1576"/>
                  <a:gd name="T64" fmla="*/ 1 w 4756"/>
                  <a:gd name="T65" fmla="*/ 0 h 1576"/>
                  <a:gd name="T66" fmla="*/ 1 w 4756"/>
                  <a:gd name="T67" fmla="*/ 0 h 1576"/>
                  <a:gd name="T68" fmla="*/ 1 w 4756"/>
                  <a:gd name="T69" fmla="*/ 0 h 1576"/>
                  <a:gd name="T70" fmla="*/ 1 w 4756"/>
                  <a:gd name="T71" fmla="*/ 0 h 1576"/>
                  <a:gd name="T72" fmla="*/ 1 w 4756"/>
                  <a:gd name="T73" fmla="*/ 0 h 1576"/>
                  <a:gd name="T74" fmla="*/ 1 w 4756"/>
                  <a:gd name="T75" fmla="*/ 0 h 1576"/>
                  <a:gd name="T76" fmla="*/ 1 w 4756"/>
                  <a:gd name="T77" fmla="*/ 0 h 1576"/>
                  <a:gd name="T78" fmla="*/ 1 w 4756"/>
                  <a:gd name="T79" fmla="*/ 0 h 1576"/>
                  <a:gd name="T80" fmla="*/ 1 w 4756"/>
                  <a:gd name="T81" fmla="*/ 0 h 1576"/>
                  <a:gd name="T82" fmla="*/ 1 w 4756"/>
                  <a:gd name="T83" fmla="*/ 0 h 1576"/>
                  <a:gd name="T84" fmla="*/ 1 w 4756"/>
                  <a:gd name="T85" fmla="*/ 0 h 1576"/>
                  <a:gd name="T86" fmla="*/ 1 w 4756"/>
                  <a:gd name="T87" fmla="*/ 0 h 1576"/>
                  <a:gd name="T88" fmla="*/ 1 w 4756"/>
                  <a:gd name="T89" fmla="*/ 0 h 1576"/>
                  <a:gd name="T90" fmla="*/ 1 w 4756"/>
                  <a:gd name="T91" fmla="*/ 0 h 1576"/>
                  <a:gd name="T92" fmla="*/ 1 w 4756"/>
                  <a:gd name="T93" fmla="*/ 0 h 1576"/>
                  <a:gd name="T94" fmla="*/ 1 w 4756"/>
                  <a:gd name="T95" fmla="*/ 0 h 1576"/>
                  <a:gd name="T96" fmla="*/ 1 w 4756"/>
                  <a:gd name="T97" fmla="*/ 0 h 15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56"/>
                  <a:gd name="T148" fmla="*/ 0 h 1576"/>
                  <a:gd name="T149" fmla="*/ 4756 w 4756"/>
                  <a:gd name="T150" fmla="*/ 1576 h 15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sp>
            <p:nvSpPr>
              <p:cNvPr id="80" name="Oval 13"/>
              <p:cNvSpPr>
                <a:spLocks noChangeArrowheads="1"/>
              </p:cNvSpPr>
              <p:nvPr/>
            </p:nvSpPr>
            <p:spPr bwMode="auto">
              <a:xfrm>
                <a:off x="340" y="0"/>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1600">
                  <a:solidFill>
                    <a:srgbClr val="000000"/>
                  </a:solidFill>
                  <a:ea typeface="华文细黑" pitchFamily="2" charset="-122"/>
                </a:endParaRPr>
              </a:p>
            </p:txBody>
          </p:sp>
        </p:grpSp>
      </p:grpSp>
      <p:grpSp>
        <p:nvGrpSpPr>
          <p:cNvPr id="81" name="Group 12"/>
          <p:cNvGrpSpPr>
            <a:grpSpLocks/>
          </p:cNvGrpSpPr>
          <p:nvPr/>
        </p:nvGrpSpPr>
        <p:grpSpPr bwMode="auto">
          <a:xfrm>
            <a:off x="7524751" y="3217334"/>
            <a:ext cx="1026583" cy="1022351"/>
            <a:chOff x="0" y="0"/>
            <a:chExt cx="1089" cy="1089"/>
          </a:xfrm>
        </p:grpSpPr>
        <p:sp>
          <p:nvSpPr>
            <p:cNvPr id="82" name="Oval 15"/>
            <p:cNvSpPr>
              <a:spLocks noChangeArrowheads="1"/>
            </p:cNvSpPr>
            <p:nvPr/>
          </p:nvSpPr>
          <p:spPr bwMode="auto">
            <a:xfrm>
              <a:off x="0" y="0"/>
              <a:ext cx="1089" cy="1089"/>
            </a:xfrm>
            <a:prstGeom prst="ellipse">
              <a:avLst/>
            </a:prstGeom>
            <a:solidFill>
              <a:srgbClr val="FFC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a:r>
                <a:rPr lang="en-US" altLang="zh-CN" sz="3733" b="1">
                  <a:solidFill>
                    <a:srgbClr val="FFFFFF"/>
                  </a:solidFill>
                  <a:ea typeface="微软雅黑" pitchFamily="34" charset="-122"/>
                </a:rPr>
                <a:t>5</a:t>
              </a:r>
            </a:p>
          </p:txBody>
        </p:sp>
        <p:grpSp>
          <p:nvGrpSpPr>
            <p:cNvPr id="83" name="Group 14"/>
            <p:cNvGrpSpPr>
              <a:grpSpLocks/>
            </p:cNvGrpSpPr>
            <p:nvPr/>
          </p:nvGrpSpPr>
          <p:grpSpPr bwMode="auto">
            <a:xfrm>
              <a:off x="91" y="30"/>
              <a:ext cx="908" cy="296"/>
              <a:chOff x="0" y="0"/>
              <a:chExt cx="907" cy="295"/>
            </a:xfrm>
          </p:grpSpPr>
          <p:sp>
            <p:nvSpPr>
              <p:cNvPr id="84" name="Freeform 17"/>
              <p:cNvSpPr>
                <a:spLocks/>
              </p:cNvSpPr>
              <p:nvPr/>
            </p:nvSpPr>
            <p:spPr bwMode="auto">
              <a:xfrm>
                <a:off x="0" y="0"/>
                <a:ext cx="907" cy="295"/>
              </a:xfrm>
              <a:custGeom>
                <a:avLst/>
                <a:gdLst>
                  <a:gd name="T0" fmla="*/ 0 w 4756"/>
                  <a:gd name="T1" fmla="*/ 0 h 1576"/>
                  <a:gd name="T2" fmla="*/ 0 w 4756"/>
                  <a:gd name="T3" fmla="*/ 0 h 1576"/>
                  <a:gd name="T4" fmla="*/ 0 w 4756"/>
                  <a:gd name="T5" fmla="*/ 0 h 1576"/>
                  <a:gd name="T6" fmla="*/ 0 w 4756"/>
                  <a:gd name="T7" fmla="*/ 0 h 1576"/>
                  <a:gd name="T8" fmla="*/ 0 w 4756"/>
                  <a:gd name="T9" fmla="*/ 0 h 1576"/>
                  <a:gd name="T10" fmla="*/ 0 w 4756"/>
                  <a:gd name="T11" fmla="*/ 0 h 1576"/>
                  <a:gd name="T12" fmla="*/ 0 w 4756"/>
                  <a:gd name="T13" fmla="*/ 0 h 1576"/>
                  <a:gd name="T14" fmla="*/ 0 w 4756"/>
                  <a:gd name="T15" fmla="*/ 0 h 1576"/>
                  <a:gd name="T16" fmla="*/ 0 w 4756"/>
                  <a:gd name="T17" fmla="*/ 0 h 1576"/>
                  <a:gd name="T18" fmla="*/ 0 w 4756"/>
                  <a:gd name="T19" fmla="*/ 0 h 1576"/>
                  <a:gd name="T20" fmla="*/ 0 w 4756"/>
                  <a:gd name="T21" fmla="*/ 0 h 1576"/>
                  <a:gd name="T22" fmla="*/ 0 w 4756"/>
                  <a:gd name="T23" fmla="*/ 0 h 1576"/>
                  <a:gd name="T24" fmla="*/ 0 w 4756"/>
                  <a:gd name="T25" fmla="*/ 0 h 1576"/>
                  <a:gd name="T26" fmla="*/ 0 w 4756"/>
                  <a:gd name="T27" fmla="*/ 0 h 1576"/>
                  <a:gd name="T28" fmla="*/ 0 w 4756"/>
                  <a:gd name="T29" fmla="*/ 0 h 1576"/>
                  <a:gd name="T30" fmla="*/ 0 w 4756"/>
                  <a:gd name="T31" fmla="*/ 0 h 1576"/>
                  <a:gd name="T32" fmla="*/ 0 w 4756"/>
                  <a:gd name="T33" fmla="*/ 0 h 1576"/>
                  <a:gd name="T34" fmla="*/ 0 w 4756"/>
                  <a:gd name="T35" fmla="*/ 0 h 1576"/>
                  <a:gd name="T36" fmla="*/ 0 w 4756"/>
                  <a:gd name="T37" fmla="*/ 0 h 1576"/>
                  <a:gd name="T38" fmla="*/ 0 w 4756"/>
                  <a:gd name="T39" fmla="*/ 0 h 1576"/>
                  <a:gd name="T40" fmla="*/ 0 w 4756"/>
                  <a:gd name="T41" fmla="*/ 0 h 1576"/>
                  <a:gd name="T42" fmla="*/ 1 w 4756"/>
                  <a:gd name="T43" fmla="*/ 0 h 1576"/>
                  <a:gd name="T44" fmla="*/ 1 w 4756"/>
                  <a:gd name="T45" fmla="*/ 0 h 1576"/>
                  <a:gd name="T46" fmla="*/ 1 w 4756"/>
                  <a:gd name="T47" fmla="*/ 0 h 1576"/>
                  <a:gd name="T48" fmla="*/ 1 w 4756"/>
                  <a:gd name="T49" fmla="*/ 0 h 1576"/>
                  <a:gd name="T50" fmla="*/ 1 w 4756"/>
                  <a:gd name="T51" fmla="*/ 0 h 1576"/>
                  <a:gd name="T52" fmla="*/ 1 w 4756"/>
                  <a:gd name="T53" fmla="*/ 0 h 1576"/>
                  <a:gd name="T54" fmla="*/ 1 w 4756"/>
                  <a:gd name="T55" fmla="*/ 0 h 1576"/>
                  <a:gd name="T56" fmla="*/ 1 w 4756"/>
                  <a:gd name="T57" fmla="*/ 0 h 1576"/>
                  <a:gd name="T58" fmla="*/ 1 w 4756"/>
                  <a:gd name="T59" fmla="*/ 0 h 1576"/>
                  <a:gd name="T60" fmla="*/ 1 w 4756"/>
                  <a:gd name="T61" fmla="*/ 0 h 1576"/>
                  <a:gd name="T62" fmla="*/ 1 w 4756"/>
                  <a:gd name="T63" fmla="*/ 0 h 1576"/>
                  <a:gd name="T64" fmla="*/ 1 w 4756"/>
                  <a:gd name="T65" fmla="*/ 0 h 1576"/>
                  <a:gd name="T66" fmla="*/ 1 w 4756"/>
                  <a:gd name="T67" fmla="*/ 0 h 1576"/>
                  <a:gd name="T68" fmla="*/ 1 w 4756"/>
                  <a:gd name="T69" fmla="*/ 0 h 1576"/>
                  <a:gd name="T70" fmla="*/ 1 w 4756"/>
                  <a:gd name="T71" fmla="*/ 0 h 1576"/>
                  <a:gd name="T72" fmla="*/ 1 w 4756"/>
                  <a:gd name="T73" fmla="*/ 0 h 1576"/>
                  <a:gd name="T74" fmla="*/ 1 w 4756"/>
                  <a:gd name="T75" fmla="*/ 0 h 1576"/>
                  <a:gd name="T76" fmla="*/ 1 w 4756"/>
                  <a:gd name="T77" fmla="*/ 0 h 1576"/>
                  <a:gd name="T78" fmla="*/ 1 w 4756"/>
                  <a:gd name="T79" fmla="*/ 0 h 1576"/>
                  <a:gd name="T80" fmla="*/ 1 w 4756"/>
                  <a:gd name="T81" fmla="*/ 0 h 1576"/>
                  <a:gd name="T82" fmla="*/ 1 w 4756"/>
                  <a:gd name="T83" fmla="*/ 0 h 1576"/>
                  <a:gd name="T84" fmla="*/ 1 w 4756"/>
                  <a:gd name="T85" fmla="*/ 0 h 1576"/>
                  <a:gd name="T86" fmla="*/ 1 w 4756"/>
                  <a:gd name="T87" fmla="*/ 0 h 1576"/>
                  <a:gd name="T88" fmla="*/ 1 w 4756"/>
                  <a:gd name="T89" fmla="*/ 0 h 1576"/>
                  <a:gd name="T90" fmla="*/ 1 w 4756"/>
                  <a:gd name="T91" fmla="*/ 0 h 1576"/>
                  <a:gd name="T92" fmla="*/ 1 w 4756"/>
                  <a:gd name="T93" fmla="*/ 0 h 1576"/>
                  <a:gd name="T94" fmla="*/ 1 w 4756"/>
                  <a:gd name="T95" fmla="*/ 0 h 1576"/>
                  <a:gd name="T96" fmla="*/ 1 w 4756"/>
                  <a:gd name="T97" fmla="*/ 0 h 15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56"/>
                  <a:gd name="T148" fmla="*/ 0 h 1576"/>
                  <a:gd name="T149" fmla="*/ 4756 w 4756"/>
                  <a:gd name="T150" fmla="*/ 1576 h 15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sp>
            <p:nvSpPr>
              <p:cNvPr id="85" name="Oval 18"/>
              <p:cNvSpPr>
                <a:spLocks noChangeArrowheads="1"/>
              </p:cNvSpPr>
              <p:nvPr/>
            </p:nvSpPr>
            <p:spPr bwMode="auto">
              <a:xfrm>
                <a:off x="340" y="0"/>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1600">
                  <a:solidFill>
                    <a:srgbClr val="000000"/>
                  </a:solidFill>
                  <a:ea typeface="华文细黑" pitchFamily="2" charset="-122"/>
                </a:endParaRPr>
              </a:p>
            </p:txBody>
          </p:sp>
        </p:grpSp>
      </p:grpSp>
      <p:grpSp>
        <p:nvGrpSpPr>
          <p:cNvPr id="86" name="Group 17"/>
          <p:cNvGrpSpPr>
            <a:grpSpLocks/>
          </p:cNvGrpSpPr>
          <p:nvPr/>
        </p:nvGrpSpPr>
        <p:grpSpPr bwMode="auto">
          <a:xfrm>
            <a:off x="4832351" y="2531534"/>
            <a:ext cx="1026583" cy="1022351"/>
            <a:chOff x="0" y="0"/>
            <a:chExt cx="1089" cy="1089"/>
          </a:xfrm>
        </p:grpSpPr>
        <p:sp>
          <p:nvSpPr>
            <p:cNvPr id="87" name="Oval 20"/>
            <p:cNvSpPr>
              <a:spLocks noChangeArrowheads="1"/>
            </p:cNvSpPr>
            <p:nvPr/>
          </p:nvSpPr>
          <p:spPr bwMode="auto">
            <a:xfrm>
              <a:off x="0" y="0"/>
              <a:ext cx="1089" cy="1089"/>
            </a:xfrm>
            <a:prstGeom prst="ellipse">
              <a:avLst/>
            </a:prstGeom>
            <a:solidFill>
              <a:srgbClr val="0B469D"/>
            </a:solidFill>
            <a:ln w="9525">
              <a:solidFill>
                <a:srgbClr val="C0C0C0"/>
              </a:solidFill>
              <a:round/>
              <a:headEnd/>
              <a:tailEnd/>
            </a:ln>
          </p:spPr>
          <p:txBody>
            <a:bodyPr wrap="none" anchor="ctr"/>
            <a:lstStyle/>
            <a:p>
              <a:pPr algn="ctr"/>
              <a:r>
                <a:rPr lang="en-US" altLang="zh-CN" sz="3733" b="1">
                  <a:solidFill>
                    <a:schemeClr val="bg1"/>
                  </a:solidFill>
                  <a:ea typeface="华文细黑" pitchFamily="2" charset="-122"/>
                </a:rPr>
                <a:t>3</a:t>
              </a:r>
            </a:p>
          </p:txBody>
        </p:sp>
        <p:grpSp>
          <p:nvGrpSpPr>
            <p:cNvPr id="157" name="Group 19"/>
            <p:cNvGrpSpPr>
              <a:grpSpLocks/>
            </p:cNvGrpSpPr>
            <p:nvPr/>
          </p:nvGrpSpPr>
          <p:grpSpPr bwMode="auto">
            <a:xfrm>
              <a:off x="91" y="30"/>
              <a:ext cx="908" cy="296"/>
              <a:chOff x="0" y="0"/>
              <a:chExt cx="907" cy="295"/>
            </a:xfrm>
          </p:grpSpPr>
          <p:sp>
            <p:nvSpPr>
              <p:cNvPr id="158" name="Freeform 22"/>
              <p:cNvSpPr>
                <a:spLocks/>
              </p:cNvSpPr>
              <p:nvPr/>
            </p:nvSpPr>
            <p:spPr bwMode="auto">
              <a:xfrm>
                <a:off x="0" y="0"/>
                <a:ext cx="907" cy="295"/>
              </a:xfrm>
              <a:custGeom>
                <a:avLst/>
                <a:gdLst>
                  <a:gd name="T0" fmla="*/ 0 w 4756"/>
                  <a:gd name="T1" fmla="*/ 0 h 1576"/>
                  <a:gd name="T2" fmla="*/ 0 w 4756"/>
                  <a:gd name="T3" fmla="*/ 0 h 1576"/>
                  <a:gd name="T4" fmla="*/ 0 w 4756"/>
                  <a:gd name="T5" fmla="*/ 0 h 1576"/>
                  <a:gd name="T6" fmla="*/ 0 w 4756"/>
                  <a:gd name="T7" fmla="*/ 0 h 1576"/>
                  <a:gd name="T8" fmla="*/ 0 w 4756"/>
                  <a:gd name="T9" fmla="*/ 0 h 1576"/>
                  <a:gd name="T10" fmla="*/ 0 w 4756"/>
                  <a:gd name="T11" fmla="*/ 0 h 1576"/>
                  <a:gd name="T12" fmla="*/ 0 w 4756"/>
                  <a:gd name="T13" fmla="*/ 0 h 1576"/>
                  <a:gd name="T14" fmla="*/ 0 w 4756"/>
                  <a:gd name="T15" fmla="*/ 0 h 1576"/>
                  <a:gd name="T16" fmla="*/ 0 w 4756"/>
                  <a:gd name="T17" fmla="*/ 0 h 1576"/>
                  <a:gd name="T18" fmla="*/ 0 w 4756"/>
                  <a:gd name="T19" fmla="*/ 0 h 1576"/>
                  <a:gd name="T20" fmla="*/ 0 w 4756"/>
                  <a:gd name="T21" fmla="*/ 0 h 1576"/>
                  <a:gd name="T22" fmla="*/ 0 w 4756"/>
                  <a:gd name="T23" fmla="*/ 0 h 1576"/>
                  <a:gd name="T24" fmla="*/ 0 w 4756"/>
                  <a:gd name="T25" fmla="*/ 0 h 1576"/>
                  <a:gd name="T26" fmla="*/ 0 w 4756"/>
                  <a:gd name="T27" fmla="*/ 0 h 1576"/>
                  <a:gd name="T28" fmla="*/ 0 w 4756"/>
                  <a:gd name="T29" fmla="*/ 0 h 1576"/>
                  <a:gd name="T30" fmla="*/ 0 w 4756"/>
                  <a:gd name="T31" fmla="*/ 0 h 1576"/>
                  <a:gd name="T32" fmla="*/ 0 w 4756"/>
                  <a:gd name="T33" fmla="*/ 0 h 1576"/>
                  <a:gd name="T34" fmla="*/ 0 w 4756"/>
                  <a:gd name="T35" fmla="*/ 0 h 1576"/>
                  <a:gd name="T36" fmla="*/ 0 w 4756"/>
                  <a:gd name="T37" fmla="*/ 0 h 1576"/>
                  <a:gd name="T38" fmla="*/ 0 w 4756"/>
                  <a:gd name="T39" fmla="*/ 0 h 1576"/>
                  <a:gd name="T40" fmla="*/ 0 w 4756"/>
                  <a:gd name="T41" fmla="*/ 0 h 1576"/>
                  <a:gd name="T42" fmla="*/ 1 w 4756"/>
                  <a:gd name="T43" fmla="*/ 0 h 1576"/>
                  <a:gd name="T44" fmla="*/ 1 w 4756"/>
                  <a:gd name="T45" fmla="*/ 0 h 1576"/>
                  <a:gd name="T46" fmla="*/ 1 w 4756"/>
                  <a:gd name="T47" fmla="*/ 0 h 1576"/>
                  <a:gd name="T48" fmla="*/ 1 w 4756"/>
                  <a:gd name="T49" fmla="*/ 0 h 1576"/>
                  <a:gd name="T50" fmla="*/ 1 w 4756"/>
                  <a:gd name="T51" fmla="*/ 0 h 1576"/>
                  <a:gd name="T52" fmla="*/ 1 w 4756"/>
                  <a:gd name="T53" fmla="*/ 0 h 1576"/>
                  <a:gd name="T54" fmla="*/ 1 w 4756"/>
                  <a:gd name="T55" fmla="*/ 0 h 1576"/>
                  <a:gd name="T56" fmla="*/ 1 w 4756"/>
                  <a:gd name="T57" fmla="*/ 0 h 1576"/>
                  <a:gd name="T58" fmla="*/ 1 w 4756"/>
                  <a:gd name="T59" fmla="*/ 0 h 1576"/>
                  <a:gd name="T60" fmla="*/ 1 w 4756"/>
                  <a:gd name="T61" fmla="*/ 0 h 1576"/>
                  <a:gd name="T62" fmla="*/ 1 w 4756"/>
                  <a:gd name="T63" fmla="*/ 0 h 1576"/>
                  <a:gd name="T64" fmla="*/ 1 w 4756"/>
                  <a:gd name="T65" fmla="*/ 0 h 1576"/>
                  <a:gd name="T66" fmla="*/ 1 w 4756"/>
                  <a:gd name="T67" fmla="*/ 0 h 1576"/>
                  <a:gd name="T68" fmla="*/ 1 w 4756"/>
                  <a:gd name="T69" fmla="*/ 0 h 1576"/>
                  <a:gd name="T70" fmla="*/ 1 w 4756"/>
                  <a:gd name="T71" fmla="*/ 0 h 1576"/>
                  <a:gd name="T72" fmla="*/ 1 w 4756"/>
                  <a:gd name="T73" fmla="*/ 0 h 1576"/>
                  <a:gd name="T74" fmla="*/ 1 w 4756"/>
                  <a:gd name="T75" fmla="*/ 0 h 1576"/>
                  <a:gd name="T76" fmla="*/ 1 w 4756"/>
                  <a:gd name="T77" fmla="*/ 0 h 1576"/>
                  <a:gd name="T78" fmla="*/ 1 w 4756"/>
                  <a:gd name="T79" fmla="*/ 0 h 1576"/>
                  <a:gd name="T80" fmla="*/ 1 w 4756"/>
                  <a:gd name="T81" fmla="*/ 0 h 1576"/>
                  <a:gd name="T82" fmla="*/ 1 w 4756"/>
                  <a:gd name="T83" fmla="*/ 0 h 1576"/>
                  <a:gd name="T84" fmla="*/ 1 w 4756"/>
                  <a:gd name="T85" fmla="*/ 0 h 1576"/>
                  <a:gd name="T86" fmla="*/ 1 w 4756"/>
                  <a:gd name="T87" fmla="*/ 0 h 1576"/>
                  <a:gd name="T88" fmla="*/ 1 w 4756"/>
                  <a:gd name="T89" fmla="*/ 0 h 1576"/>
                  <a:gd name="T90" fmla="*/ 1 w 4756"/>
                  <a:gd name="T91" fmla="*/ 0 h 1576"/>
                  <a:gd name="T92" fmla="*/ 1 w 4756"/>
                  <a:gd name="T93" fmla="*/ 0 h 1576"/>
                  <a:gd name="T94" fmla="*/ 1 w 4756"/>
                  <a:gd name="T95" fmla="*/ 0 h 1576"/>
                  <a:gd name="T96" fmla="*/ 1 w 4756"/>
                  <a:gd name="T97" fmla="*/ 0 h 15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56"/>
                  <a:gd name="T148" fmla="*/ 0 h 1576"/>
                  <a:gd name="T149" fmla="*/ 4756 w 4756"/>
                  <a:gd name="T150" fmla="*/ 1576 h 15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sp>
            <p:nvSpPr>
              <p:cNvPr id="159" name="Oval 23"/>
              <p:cNvSpPr>
                <a:spLocks noChangeArrowheads="1"/>
              </p:cNvSpPr>
              <p:nvPr/>
            </p:nvSpPr>
            <p:spPr bwMode="auto">
              <a:xfrm>
                <a:off x="340" y="0"/>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1600">
                  <a:solidFill>
                    <a:srgbClr val="000000"/>
                  </a:solidFill>
                  <a:ea typeface="华文细黑" pitchFamily="2" charset="-122"/>
                </a:endParaRPr>
              </a:p>
            </p:txBody>
          </p:sp>
        </p:grpSp>
      </p:grpSp>
      <p:grpSp>
        <p:nvGrpSpPr>
          <p:cNvPr id="160" name="Group 22"/>
          <p:cNvGrpSpPr>
            <a:grpSpLocks/>
          </p:cNvGrpSpPr>
          <p:nvPr/>
        </p:nvGrpSpPr>
        <p:grpSpPr bwMode="auto">
          <a:xfrm>
            <a:off x="6290733" y="2573867"/>
            <a:ext cx="1024467" cy="1022351"/>
            <a:chOff x="0" y="0"/>
            <a:chExt cx="1089" cy="1089"/>
          </a:xfrm>
        </p:grpSpPr>
        <p:sp>
          <p:nvSpPr>
            <p:cNvPr id="161" name="Oval 25"/>
            <p:cNvSpPr>
              <a:spLocks noChangeArrowheads="1"/>
            </p:cNvSpPr>
            <p:nvPr/>
          </p:nvSpPr>
          <p:spPr bwMode="auto">
            <a:xfrm>
              <a:off x="0" y="0"/>
              <a:ext cx="1089" cy="1089"/>
            </a:xfrm>
            <a:prstGeom prst="ellipse">
              <a:avLst/>
            </a:prstGeom>
            <a:solidFill>
              <a:srgbClr val="0B469D"/>
            </a:solidFill>
            <a:ln w="9525">
              <a:solidFill>
                <a:srgbClr val="969696"/>
              </a:solidFill>
              <a:round/>
              <a:headEnd/>
              <a:tailEnd/>
            </a:ln>
          </p:spPr>
          <p:txBody>
            <a:bodyPr wrap="none" anchor="ctr"/>
            <a:lstStyle/>
            <a:p>
              <a:pPr algn="ctr"/>
              <a:r>
                <a:rPr lang="en-US" altLang="zh-CN" sz="3733" b="1">
                  <a:solidFill>
                    <a:schemeClr val="bg1"/>
                  </a:solidFill>
                  <a:ea typeface="华文细黑" pitchFamily="2" charset="-122"/>
                </a:rPr>
                <a:t>4</a:t>
              </a:r>
            </a:p>
          </p:txBody>
        </p:sp>
        <p:grpSp>
          <p:nvGrpSpPr>
            <p:cNvPr id="162" name="Group 24"/>
            <p:cNvGrpSpPr>
              <a:grpSpLocks/>
            </p:cNvGrpSpPr>
            <p:nvPr/>
          </p:nvGrpSpPr>
          <p:grpSpPr bwMode="auto">
            <a:xfrm>
              <a:off x="91" y="30"/>
              <a:ext cx="908" cy="296"/>
              <a:chOff x="0" y="0"/>
              <a:chExt cx="907" cy="295"/>
            </a:xfrm>
          </p:grpSpPr>
          <p:sp>
            <p:nvSpPr>
              <p:cNvPr id="163" name="Freeform 27"/>
              <p:cNvSpPr>
                <a:spLocks/>
              </p:cNvSpPr>
              <p:nvPr/>
            </p:nvSpPr>
            <p:spPr bwMode="auto">
              <a:xfrm>
                <a:off x="0" y="0"/>
                <a:ext cx="907" cy="295"/>
              </a:xfrm>
              <a:custGeom>
                <a:avLst/>
                <a:gdLst>
                  <a:gd name="T0" fmla="*/ 0 w 4756"/>
                  <a:gd name="T1" fmla="*/ 0 h 1576"/>
                  <a:gd name="T2" fmla="*/ 0 w 4756"/>
                  <a:gd name="T3" fmla="*/ 0 h 1576"/>
                  <a:gd name="T4" fmla="*/ 0 w 4756"/>
                  <a:gd name="T5" fmla="*/ 0 h 1576"/>
                  <a:gd name="T6" fmla="*/ 0 w 4756"/>
                  <a:gd name="T7" fmla="*/ 0 h 1576"/>
                  <a:gd name="T8" fmla="*/ 0 w 4756"/>
                  <a:gd name="T9" fmla="*/ 0 h 1576"/>
                  <a:gd name="T10" fmla="*/ 0 w 4756"/>
                  <a:gd name="T11" fmla="*/ 0 h 1576"/>
                  <a:gd name="T12" fmla="*/ 0 w 4756"/>
                  <a:gd name="T13" fmla="*/ 0 h 1576"/>
                  <a:gd name="T14" fmla="*/ 0 w 4756"/>
                  <a:gd name="T15" fmla="*/ 0 h 1576"/>
                  <a:gd name="T16" fmla="*/ 0 w 4756"/>
                  <a:gd name="T17" fmla="*/ 0 h 1576"/>
                  <a:gd name="T18" fmla="*/ 0 w 4756"/>
                  <a:gd name="T19" fmla="*/ 0 h 1576"/>
                  <a:gd name="T20" fmla="*/ 0 w 4756"/>
                  <a:gd name="T21" fmla="*/ 0 h 1576"/>
                  <a:gd name="T22" fmla="*/ 0 w 4756"/>
                  <a:gd name="T23" fmla="*/ 0 h 1576"/>
                  <a:gd name="T24" fmla="*/ 0 w 4756"/>
                  <a:gd name="T25" fmla="*/ 0 h 1576"/>
                  <a:gd name="T26" fmla="*/ 0 w 4756"/>
                  <a:gd name="T27" fmla="*/ 0 h 1576"/>
                  <a:gd name="T28" fmla="*/ 0 w 4756"/>
                  <a:gd name="T29" fmla="*/ 0 h 1576"/>
                  <a:gd name="T30" fmla="*/ 0 w 4756"/>
                  <a:gd name="T31" fmla="*/ 0 h 1576"/>
                  <a:gd name="T32" fmla="*/ 0 w 4756"/>
                  <a:gd name="T33" fmla="*/ 0 h 1576"/>
                  <a:gd name="T34" fmla="*/ 0 w 4756"/>
                  <a:gd name="T35" fmla="*/ 0 h 1576"/>
                  <a:gd name="T36" fmla="*/ 0 w 4756"/>
                  <a:gd name="T37" fmla="*/ 0 h 1576"/>
                  <a:gd name="T38" fmla="*/ 0 w 4756"/>
                  <a:gd name="T39" fmla="*/ 0 h 1576"/>
                  <a:gd name="T40" fmla="*/ 0 w 4756"/>
                  <a:gd name="T41" fmla="*/ 0 h 1576"/>
                  <a:gd name="T42" fmla="*/ 1 w 4756"/>
                  <a:gd name="T43" fmla="*/ 0 h 1576"/>
                  <a:gd name="T44" fmla="*/ 1 w 4756"/>
                  <a:gd name="T45" fmla="*/ 0 h 1576"/>
                  <a:gd name="T46" fmla="*/ 1 w 4756"/>
                  <a:gd name="T47" fmla="*/ 0 h 1576"/>
                  <a:gd name="T48" fmla="*/ 1 w 4756"/>
                  <a:gd name="T49" fmla="*/ 0 h 1576"/>
                  <a:gd name="T50" fmla="*/ 1 w 4756"/>
                  <a:gd name="T51" fmla="*/ 0 h 1576"/>
                  <a:gd name="T52" fmla="*/ 1 w 4756"/>
                  <a:gd name="T53" fmla="*/ 0 h 1576"/>
                  <a:gd name="T54" fmla="*/ 1 w 4756"/>
                  <a:gd name="T55" fmla="*/ 0 h 1576"/>
                  <a:gd name="T56" fmla="*/ 1 w 4756"/>
                  <a:gd name="T57" fmla="*/ 0 h 1576"/>
                  <a:gd name="T58" fmla="*/ 1 w 4756"/>
                  <a:gd name="T59" fmla="*/ 0 h 1576"/>
                  <a:gd name="T60" fmla="*/ 1 w 4756"/>
                  <a:gd name="T61" fmla="*/ 0 h 1576"/>
                  <a:gd name="T62" fmla="*/ 1 w 4756"/>
                  <a:gd name="T63" fmla="*/ 0 h 1576"/>
                  <a:gd name="T64" fmla="*/ 1 w 4756"/>
                  <a:gd name="T65" fmla="*/ 0 h 1576"/>
                  <a:gd name="T66" fmla="*/ 1 w 4756"/>
                  <a:gd name="T67" fmla="*/ 0 h 1576"/>
                  <a:gd name="T68" fmla="*/ 1 w 4756"/>
                  <a:gd name="T69" fmla="*/ 0 h 1576"/>
                  <a:gd name="T70" fmla="*/ 1 w 4756"/>
                  <a:gd name="T71" fmla="*/ 0 h 1576"/>
                  <a:gd name="T72" fmla="*/ 1 w 4756"/>
                  <a:gd name="T73" fmla="*/ 0 h 1576"/>
                  <a:gd name="T74" fmla="*/ 1 w 4756"/>
                  <a:gd name="T75" fmla="*/ 0 h 1576"/>
                  <a:gd name="T76" fmla="*/ 1 w 4756"/>
                  <a:gd name="T77" fmla="*/ 0 h 1576"/>
                  <a:gd name="T78" fmla="*/ 1 w 4756"/>
                  <a:gd name="T79" fmla="*/ 0 h 1576"/>
                  <a:gd name="T80" fmla="*/ 1 w 4756"/>
                  <a:gd name="T81" fmla="*/ 0 h 1576"/>
                  <a:gd name="T82" fmla="*/ 1 w 4756"/>
                  <a:gd name="T83" fmla="*/ 0 h 1576"/>
                  <a:gd name="T84" fmla="*/ 1 w 4756"/>
                  <a:gd name="T85" fmla="*/ 0 h 1576"/>
                  <a:gd name="T86" fmla="*/ 1 w 4756"/>
                  <a:gd name="T87" fmla="*/ 0 h 1576"/>
                  <a:gd name="T88" fmla="*/ 1 w 4756"/>
                  <a:gd name="T89" fmla="*/ 0 h 1576"/>
                  <a:gd name="T90" fmla="*/ 1 w 4756"/>
                  <a:gd name="T91" fmla="*/ 0 h 1576"/>
                  <a:gd name="T92" fmla="*/ 1 w 4756"/>
                  <a:gd name="T93" fmla="*/ 0 h 1576"/>
                  <a:gd name="T94" fmla="*/ 1 w 4756"/>
                  <a:gd name="T95" fmla="*/ 0 h 1576"/>
                  <a:gd name="T96" fmla="*/ 1 w 4756"/>
                  <a:gd name="T97" fmla="*/ 0 h 15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56"/>
                  <a:gd name="T148" fmla="*/ 0 h 1576"/>
                  <a:gd name="T149" fmla="*/ 4756 w 4756"/>
                  <a:gd name="T150" fmla="*/ 1576 h 15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sp>
            <p:nvSpPr>
              <p:cNvPr id="164" name="Oval 28"/>
              <p:cNvSpPr>
                <a:spLocks noChangeArrowheads="1"/>
              </p:cNvSpPr>
              <p:nvPr/>
            </p:nvSpPr>
            <p:spPr bwMode="auto">
              <a:xfrm>
                <a:off x="340" y="0"/>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1600">
                  <a:solidFill>
                    <a:srgbClr val="000000"/>
                  </a:solidFill>
                  <a:ea typeface="华文细黑" pitchFamily="2" charset="-122"/>
                </a:endParaRPr>
              </a:p>
            </p:txBody>
          </p:sp>
        </p:grpSp>
      </p:grpSp>
      <p:grpSp>
        <p:nvGrpSpPr>
          <p:cNvPr id="165" name="Group 27"/>
          <p:cNvGrpSpPr>
            <a:grpSpLocks/>
          </p:cNvGrpSpPr>
          <p:nvPr/>
        </p:nvGrpSpPr>
        <p:grpSpPr bwMode="auto">
          <a:xfrm>
            <a:off x="8595784" y="4313767"/>
            <a:ext cx="1024467" cy="1022351"/>
            <a:chOff x="0" y="0"/>
            <a:chExt cx="1089" cy="1089"/>
          </a:xfrm>
        </p:grpSpPr>
        <p:sp>
          <p:nvSpPr>
            <p:cNvPr id="166" name="Oval 30"/>
            <p:cNvSpPr>
              <a:spLocks noChangeArrowheads="1"/>
            </p:cNvSpPr>
            <p:nvPr/>
          </p:nvSpPr>
          <p:spPr bwMode="auto">
            <a:xfrm>
              <a:off x="0" y="0"/>
              <a:ext cx="1089" cy="1089"/>
            </a:xfrm>
            <a:prstGeom prst="ellipse">
              <a:avLst/>
            </a:prstGeom>
            <a:solidFill>
              <a:srgbClr val="0B469D"/>
            </a:solidFill>
            <a:ln w="9525">
              <a:solidFill>
                <a:srgbClr val="969696"/>
              </a:solidFill>
              <a:round/>
              <a:headEnd/>
              <a:tailEnd/>
            </a:ln>
          </p:spPr>
          <p:txBody>
            <a:bodyPr wrap="none" anchor="ctr"/>
            <a:lstStyle/>
            <a:p>
              <a:pPr algn="ctr"/>
              <a:r>
                <a:rPr lang="en-US" altLang="zh-CN" sz="3733" b="1">
                  <a:solidFill>
                    <a:schemeClr val="bg1"/>
                  </a:solidFill>
                  <a:ea typeface="华文细黑" pitchFamily="2" charset="-122"/>
                </a:rPr>
                <a:t>6</a:t>
              </a:r>
            </a:p>
          </p:txBody>
        </p:sp>
        <p:grpSp>
          <p:nvGrpSpPr>
            <p:cNvPr id="167" name="Group 29"/>
            <p:cNvGrpSpPr>
              <a:grpSpLocks/>
            </p:cNvGrpSpPr>
            <p:nvPr/>
          </p:nvGrpSpPr>
          <p:grpSpPr bwMode="auto">
            <a:xfrm>
              <a:off x="91" y="30"/>
              <a:ext cx="908" cy="296"/>
              <a:chOff x="0" y="0"/>
              <a:chExt cx="907" cy="295"/>
            </a:xfrm>
          </p:grpSpPr>
          <p:sp>
            <p:nvSpPr>
              <p:cNvPr id="168" name="Freeform 32"/>
              <p:cNvSpPr>
                <a:spLocks/>
              </p:cNvSpPr>
              <p:nvPr/>
            </p:nvSpPr>
            <p:spPr bwMode="auto">
              <a:xfrm>
                <a:off x="0" y="0"/>
                <a:ext cx="907" cy="295"/>
              </a:xfrm>
              <a:custGeom>
                <a:avLst/>
                <a:gdLst>
                  <a:gd name="T0" fmla="*/ 0 w 4756"/>
                  <a:gd name="T1" fmla="*/ 0 h 1576"/>
                  <a:gd name="T2" fmla="*/ 0 w 4756"/>
                  <a:gd name="T3" fmla="*/ 0 h 1576"/>
                  <a:gd name="T4" fmla="*/ 0 w 4756"/>
                  <a:gd name="T5" fmla="*/ 0 h 1576"/>
                  <a:gd name="T6" fmla="*/ 0 w 4756"/>
                  <a:gd name="T7" fmla="*/ 0 h 1576"/>
                  <a:gd name="T8" fmla="*/ 0 w 4756"/>
                  <a:gd name="T9" fmla="*/ 0 h 1576"/>
                  <a:gd name="T10" fmla="*/ 0 w 4756"/>
                  <a:gd name="T11" fmla="*/ 0 h 1576"/>
                  <a:gd name="T12" fmla="*/ 0 w 4756"/>
                  <a:gd name="T13" fmla="*/ 0 h 1576"/>
                  <a:gd name="T14" fmla="*/ 0 w 4756"/>
                  <a:gd name="T15" fmla="*/ 0 h 1576"/>
                  <a:gd name="T16" fmla="*/ 0 w 4756"/>
                  <a:gd name="T17" fmla="*/ 0 h 1576"/>
                  <a:gd name="T18" fmla="*/ 0 w 4756"/>
                  <a:gd name="T19" fmla="*/ 0 h 1576"/>
                  <a:gd name="T20" fmla="*/ 0 w 4756"/>
                  <a:gd name="T21" fmla="*/ 0 h 1576"/>
                  <a:gd name="T22" fmla="*/ 0 w 4756"/>
                  <a:gd name="T23" fmla="*/ 0 h 1576"/>
                  <a:gd name="T24" fmla="*/ 0 w 4756"/>
                  <a:gd name="T25" fmla="*/ 0 h 1576"/>
                  <a:gd name="T26" fmla="*/ 0 w 4756"/>
                  <a:gd name="T27" fmla="*/ 0 h 1576"/>
                  <a:gd name="T28" fmla="*/ 0 w 4756"/>
                  <a:gd name="T29" fmla="*/ 0 h 1576"/>
                  <a:gd name="T30" fmla="*/ 0 w 4756"/>
                  <a:gd name="T31" fmla="*/ 0 h 1576"/>
                  <a:gd name="T32" fmla="*/ 0 w 4756"/>
                  <a:gd name="T33" fmla="*/ 0 h 1576"/>
                  <a:gd name="T34" fmla="*/ 0 w 4756"/>
                  <a:gd name="T35" fmla="*/ 0 h 1576"/>
                  <a:gd name="T36" fmla="*/ 0 w 4756"/>
                  <a:gd name="T37" fmla="*/ 0 h 1576"/>
                  <a:gd name="T38" fmla="*/ 0 w 4756"/>
                  <a:gd name="T39" fmla="*/ 0 h 1576"/>
                  <a:gd name="T40" fmla="*/ 0 w 4756"/>
                  <a:gd name="T41" fmla="*/ 0 h 1576"/>
                  <a:gd name="T42" fmla="*/ 1 w 4756"/>
                  <a:gd name="T43" fmla="*/ 0 h 1576"/>
                  <a:gd name="T44" fmla="*/ 1 w 4756"/>
                  <a:gd name="T45" fmla="*/ 0 h 1576"/>
                  <a:gd name="T46" fmla="*/ 1 w 4756"/>
                  <a:gd name="T47" fmla="*/ 0 h 1576"/>
                  <a:gd name="T48" fmla="*/ 1 w 4756"/>
                  <a:gd name="T49" fmla="*/ 0 h 1576"/>
                  <a:gd name="T50" fmla="*/ 1 w 4756"/>
                  <a:gd name="T51" fmla="*/ 0 h 1576"/>
                  <a:gd name="T52" fmla="*/ 1 w 4756"/>
                  <a:gd name="T53" fmla="*/ 0 h 1576"/>
                  <a:gd name="T54" fmla="*/ 1 w 4756"/>
                  <a:gd name="T55" fmla="*/ 0 h 1576"/>
                  <a:gd name="T56" fmla="*/ 1 w 4756"/>
                  <a:gd name="T57" fmla="*/ 0 h 1576"/>
                  <a:gd name="T58" fmla="*/ 1 w 4756"/>
                  <a:gd name="T59" fmla="*/ 0 h 1576"/>
                  <a:gd name="T60" fmla="*/ 1 w 4756"/>
                  <a:gd name="T61" fmla="*/ 0 h 1576"/>
                  <a:gd name="T62" fmla="*/ 1 w 4756"/>
                  <a:gd name="T63" fmla="*/ 0 h 1576"/>
                  <a:gd name="T64" fmla="*/ 1 w 4756"/>
                  <a:gd name="T65" fmla="*/ 0 h 1576"/>
                  <a:gd name="T66" fmla="*/ 1 w 4756"/>
                  <a:gd name="T67" fmla="*/ 0 h 1576"/>
                  <a:gd name="T68" fmla="*/ 1 w 4756"/>
                  <a:gd name="T69" fmla="*/ 0 h 1576"/>
                  <a:gd name="T70" fmla="*/ 1 w 4756"/>
                  <a:gd name="T71" fmla="*/ 0 h 1576"/>
                  <a:gd name="T72" fmla="*/ 1 w 4756"/>
                  <a:gd name="T73" fmla="*/ 0 h 1576"/>
                  <a:gd name="T74" fmla="*/ 1 w 4756"/>
                  <a:gd name="T75" fmla="*/ 0 h 1576"/>
                  <a:gd name="T76" fmla="*/ 1 w 4756"/>
                  <a:gd name="T77" fmla="*/ 0 h 1576"/>
                  <a:gd name="T78" fmla="*/ 1 w 4756"/>
                  <a:gd name="T79" fmla="*/ 0 h 1576"/>
                  <a:gd name="T80" fmla="*/ 1 w 4756"/>
                  <a:gd name="T81" fmla="*/ 0 h 1576"/>
                  <a:gd name="T82" fmla="*/ 1 w 4756"/>
                  <a:gd name="T83" fmla="*/ 0 h 1576"/>
                  <a:gd name="T84" fmla="*/ 1 w 4756"/>
                  <a:gd name="T85" fmla="*/ 0 h 1576"/>
                  <a:gd name="T86" fmla="*/ 1 w 4756"/>
                  <a:gd name="T87" fmla="*/ 0 h 1576"/>
                  <a:gd name="T88" fmla="*/ 1 w 4756"/>
                  <a:gd name="T89" fmla="*/ 0 h 1576"/>
                  <a:gd name="T90" fmla="*/ 1 w 4756"/>
                  <a:gd name="T91" fmla="*/ 0 h 1576"/>
                  <a:gd name="T92" fmla="*/ 1 w 4756"/>
                  <a:gd name="T93" fmla="*/ 0 h 1576"/>
                  <a:gd name="T94" fmla="*/ 1 w 4756"/>
                  <a:gd name="T95" fmla="*/ 0 h 1576"/>
                  <a:gd name="T96" fmla="*/ 1 w 4756"/>
                  <a:gd name="T97" fmla="*/ 0 h 157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756"/>
                  <a:gd name="T148" fmla="*/ 0 h 1576"/>
                  <a:gd name="T149" fmla="*/ 4756 w 4756"/>
                  <a:gd name="T150" fmla="*/ 1576 h 157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400"/>
              </a:p>
            </p:txBody>
          </p:sp>
          <p:sp>
            <p:nvSpPr>
              <p:cNvPr id="169" name="Oval 33"/>
              <p:cNvSpPr>
                <a:spLocks noChangeArrowheads="1"/>
              </p:cNvSpPr>
              <p:nvPr/>
            </p:nvSpPr>
            <p:spPr bwMode="auto">
              <a:xfrm>
                <a:off x="340" y="0"/>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1600">
                  <a:solidFill>
                    <a:srgbClr val="000000"/>
                  </a:solidFill>
                  <a:ea typeface="华文细黑" pitchFamily="2" charset="-122"/>
                </a:endParaRPr>
              </a:p>
            </p:txBody>
          </p:sp>
        </p:grpSp>
      </p:grpSp>
      <p:grpSp>
        <p:nvGrpSpPr>
          <p:cNvPr id="170" name="组合 169"/>
          <p:cNvGrpSpPr>
            <a:grpSpLocks/>
          </p:cNvGrpSpPr>
          <p:nvPr/>
        </p:nvGrpSpPr>
        <p:grpSpPr bwMode="auto">
          <a:xfrm>
            <a:off x="3291418" y="3680885"/>
            <a:ext cx="5122333" cy="1646767"/>
            <a:chOff x="2468563" y="2760663"/>
            <a:chExt cx="3841750" cy="1235075"/>
          </a:xfrm>
        </p:grpSpPr>
        <p:sp>
          <p:nvSpPr>
            <p:cNvPr id="171" name="Line 34"/>
            <p:cNvSpPr>
              <a:spLocks noChangeShapeType="1"/>
            </p:cNvSpPr>
            <p:nvPr/>
          </p:nvSpPr>
          <p:spPr bwMode="auto">
            <a:xfrm rot="618245" flipV="1">
              <a:off x="4679950" y="2760663"/>
              <a:ext cx="112713" cy="996950"/>
            </a:xfrm>
            <a:prstGeom prst="line">
              <a:avLst/>
            </a:prstGeom>
            <a:noFill/>
            <a:ln w="9525" cmpd="sng">
              <a:solidFill>
                <a:srgbClr val="000000"/>
              </a:solidFill>
              <a:prstDash val="dash"/>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600" b="1" kern="0">
                <a:solidFill>
                  <a:srgbClr val="000000"/>
                </a:solidFill>
                <a:ea typeface="微软雅黑" pitchFamily="34" charset="-122"/>
              </a:endParaRPr>
            </a:p>
          </p:txBody>
        </p:sp>
        <p:sp>
          <p:nvSpPr>
            <p:cNvPr id="172" name="Line 35"/>
            <p:cNvSpPr>
              <a:spLocks noChangeShapeType="1"/>
            </p:cNvSpPr>
            <p:nvPr/>
          </p:nvSpPr>
          <p:spPr bwMode="auto">
            <a:xfrm rot="618245" flipH="1" flipV="1">
              <a:off x="4041775" y="2828925"/>
              <a:ext cx="411163" cy="808038"/>
            </a:xfrm>
            <a:prstGeom prst="line">
              <a:avLst/>
            </a:prstGeom>
            <a:noFill/>
            <a:ln w="9525" cmpd="sng">
              <a:solidFill>
                <a:srgbClr val="000000"/>
              </a:solidFill>
              <a:prstDash val="dash"/>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600" b="1" kern="0">
                <a:solidFill>
                  <a:srgbClr val="000000"/>
                </a:solidFill>
                <a:ea typeface="微软雅黑" pitchFamily="34" charset="-122"/>
              </a:endParaRPr>
            </a:p>
          </p:txBody>
        </p:sp>
        <p:sp>
          <p:nvSpPr>
            <p:cNvPr id="173" name="Line 36"/>
            <p:cNvSpPr>
              <a:spLocks noChangeShapeType="1"/>
            </p:cNvSpPr>
            <p:nvPr/>
          </p:nvSpPr>
          <p:spPr bwMode="auto">
            <a:xfrm rot="618245" flipH="1" flipV="1">
              <a:off x="3236913" y="3236913"/>
              <a:ext cx="979487" cy="444500"/>
            </a:xfrm>
            <a:prstGeom prst="line">
              <a:avLst/>
            </a:prstGeom>
            <a:noFill/>
            <a:ln w="9525" cmpd="sng">
              <a:solidFill>
                <a:srgbClr val="000000"/>
              </a:solidFill>
              <a:prstDash val="dash"/>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600" b="1" kern="0">
                <a:solidFill>
                  <a:srgbClr val="000000"/>
                </a:solidFill>
                <a:ea typeface="微软雅黑" pitchFamily="34" charset="-122"/>
              </a:endParaRPr>
            </a:p>
          </p:txBody>
        </p:sp>
        <p:sp>
          <p:nvSpPr>
            <p:cNvPr id="174" name="Line 37"/>
            <p:cNvSpPr>
              <a:spLocks noChangeShapeType="1"/>
            </p:cNvSpPr>
            <p:nvPr/>
          </p:nvSpPr>
          <p:spPr bwMode="auto">
            <a:xfrm rot="618245" flipH="1">
              <a:off x="2468563" y="3792538"/>
              <a:ext cx="1666875" cy="23812"/>
            </a:xfrm>
            <a:prstGeom prst="line">
              <a:avLst/>
            </a:prstGeom>
            <a:noFill/>
            <a:ln w="9525" cmpd="sng">
              <a:solidFill>
                <a:srgbClr val="000000"/>
              </a:solidFill>
              <a:prstDash val="dash"/>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600" b="1" kern="0">
                <a:solidFill>
                  <a:srgbClr val="000000"/>
                </a:solidFill>
                <a:ea typeface="微软雅黑" pitchFamily="34" charset="-122"/>
              </a:endParaRPr>
            </a:p>
          </p:txBody>
        </p:sp>
        <p:sp>
          <p:nvSpPr>
            <p:cNvPr id="175" name="Line 38"/>
            <p:cNvSpPr>
              <a:spLocks noChangeShapeType="1"/>
            </p:cNvSpPr>
            <p:nvPr/>
          </p:nvSpPr>
          <p:spPr bwMode="auto">
            <a:xfrm rot="618245" flipV="1">
              <a:off x="4887248" y="3087332"/>
              <a:ext cx="630647" cy="728366"/>
            </a:xfrm>
            <a:prstGeom prst="line">
              <a:avLst/>
            </a:prstGeom>
            <a:noFill/>
            <a:ln w="9525">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sz="2400"/>
            </a:p>
          </p:txBody>
        </p:sp>
        <p:sp>
          <p:nvSpPr>
            <p:cNvPr id="176" name="Line 39"/>
            <p:cNvSpPr>
              <a:spLocks noChangeShapeType="1"/>
            </p:cNvSpPr>
            <p:nvPr/>
          </p:nvSpPr>
          <p:spPr bwMode="auto">
            <a:xfrm rot="618245" flipV="1">
              <a:off x="5075238" y="3543300"/>
              <a:ext cx="1235075" cy="452438"/>
            </a:xfrm>
            <a:prstGeom prst="line">
              <a:avLst/>
            </a:prstGeom>
            <a:noFill/>
            <a:ln w="9525" cmpd="sng">
              <a:solidFill>
                <a:srgbClr val="000000"/>
              </a:solidFill>
              <a:prstDash val="dash"/>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1600" b="1" kern="0">
                <a:solidFill>
                  <a:srgbClr val="000000"/>
                </a:solidFill>
                <a:ea typeface="微软雅黑" pitchFamily="34" charset="-122"/>
              </a:endParaRPr>
            </a:p>
          </p:txBody>
        </p:sp>
      </p:grpSp>
      <p:grpSp>
        <p:nvGrpSpPr>
          <p:cNvPr id="177" name="Group 38"/>
          <p:cNvGrpSpPr>
            <a:grpSpLocks/>
          </p:cNvGrpSpPr>
          <p:nvPr/>
        </p:nvGrpSpPr>
        <p:grpSpPr bwMode="auto">
          <a:xfrm>
            <a:off x="3962400" y="1509185"/>
            <a:ext cx="2262717" cy="835779"/>
            <a:chOff x="0" y="0"/>
            <a:chExt cx="1248" cy="461"/>
          </a:xfrm>
        </p:grpSpPr>
        <p:sp>
          <p:nvSpPr>
            <p:cNvPr id="178" name="Rectangle 58"/>
            <p:cNvSpPr>
              <a:spLocks noChangeArrowheads="1"/>
            </p:cNvSpPr>
            <p:nvPr/>
          </p:nvSpPr>
          <p:spPr bwMode="auto">
            <a:xfrm>
              <a:off x="0" y="161"/>
              <a:ext cx="1248"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20000"/>
                </a:spcBef>
                <a:buClr>
                  <a:srgbClr val="E1B40C"/>
                </a:buClr>
                <a:buFont typeface="微软雅黑" pitchFamily="34" charset="-122"/>
                <a:buNone/>
              </a:pPr>
              <a:r>
                <a:rPr lang="zh-CN" altLang="en-US" sz="1333">
                  <a:solidFill>
                    <a:srgbClr val="000000"/>
                  </a:solidFill>
                  <a:latin typeface="微软雅黑" pitchFamily="34" charset="-122"/>
                  <a:ea typeface="微软雅黑" pitchFamily="34" charset="-122"/>
                </a:rPr>
                <a:t>单击此处添加文字内容</a:t>
              </a:r>
            </a:p>
            <a:p>
              <a:pPr algn="ctr">
                <a:spcBef>
                  <a:spcPct val="20000"/>
                </a:spcBef>
                <a:buClr>
                  <a:srgbClr val="E1B40C"/>
                </a:buClr>
                <a:buFont typeface="微软雅黑" pitchFamily="34" charset="-122"/>
                <a:buNone/>
              </a:pPr>
              <a:r>
                <a:rPr lang="zh-CN" altLang="en-US" sz="1333">
                  <a:solidFill>
                    <a:srgbClr val="000000"/>
                  </a:solidFill>
                  <a:latin typeface="微软雅黑" pitchFamily="34" charset="-122"/>
                  <a:ea typeface="微软雅黑" pitchFamily="34" charset="-122"/>
                </a:rPr>
                <a:t>单击此处添加文字内容</a:t>
              </a:r>
            </a:p>
          </p:txBody>
        </p:sp>
        <p:sp>
          <p:nvSpPr>
            <p:cNvPr id="179" name="Rectangle 59"/>
            <p:cNvSpPr>
              <a:spLocks noChangeArrowheads="1"/>
            </p:cNvSpPr>
            <p:nvPr/>
          </p:nvSpPr>
          <p:spPr bwMode="auto">
            <a:xfrm>
              <a:off x="146" y="0"/>
              <a:ext cx="956"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333" b="1">
                  <a:solidFill>
                    <a:srgbClr val="000000"/>
                  </a:solidFill>
                  <a:ea typeface="微软雅黑" pitchFamily="34" charset="-122"/>
                </a:rPr>
                <a:t>单击此处添加文字</a:t>
              </a:r>
            </a:p>
          </p:txBody>
        </p:sp>
      </p:grpSp>
      <p:grpSp>
        <p:nvGrpSpPr>
          <p:cNvPr id="180" name="Group 41"/>
          <p:cNvGrpSpPr>
            <a:grpSpLocks/>
          </p:cNvGrpSpPr>
          <p:nvPr/>
        </p:nvGrpSpPr>
        <p:grpSpPr bwMode="auto">
          <a:xfrm>
            <a:off x="5875867" y="1509185"/>
            <a:ext cx="2262717" cy="835779"/>
            <a:chOff x="0" y="0"/>
            <a:chExt cx="1248" cy="461"/>
          </a:xfrm>
        </p:grpSpPr>
        <p:sp>
          <p:nvSpPr>
            <p:cNvPr id="181" name="Rectangle 61"/>
            <p:cNvSpPr>
              <a:spLocks noChangeArrowheads="1"/>
            </p:cNvSpPr>
            <p:nvPr/>
          </p:nvSpPr>
          <p:spPr bwMode="auto">
            <a:xfrm>
              <a:off x="0" y="161"/>
              <a:ext cx="1248"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Bef>
                  <a:spcPct val="20000"/>
                </a:spcBef>
                <a:buClr>
                  <a:srgbClr val="E1B40C"/>
                </a:buClr>
                <a:buFont typeface="微软雅黑" pitchFamily="34" charset="-122"/>
                <a:buNone/>
              </a:pPr>
              <a:r>
                <a:rPr lang="zh-CN" altLang="en-US" sz="1333">
                  <a:solidFill>
                    <a:srgbClr val="000000"/>
                  </a:solidFill>
                  <a:latin typeface="微软雅黑" pitchFamily="34" charset="-122"/>
                  <a:ea typeface="微软雅黑" pitchFamily="34" charset="-122"/>
                </a:rPr>
                <a:t>单击此处添加文字内容</a:t>
              </a:r>
            </a:p>
            <a:p>
              <a:pPr algn="ctr">
                <a:spcBef>
                  <a:spcPct val="20000"/>
                </a:spcBef>
                <a:buClr>
                  <a:srgbClr val="E1B40C"/>
                </a:buClr>
                <a:buFont typeface="微软雅黑" pitchFamily="34" charset="-122"/>
                <a:buNone/>
              </a:pPr>
              <a:r>
                <a:rPr lang="zh-CN" altLang="en-US" sz="1333">
                  <a:solidFill>
                    <a:srgbClr val="000000"/>
                  </a:solidFill>
                  <a:latin typeface="微软雅黑" pitchFamily="34" charset="-122"/>
                  <a:ea typeface="微软雅黑" pitchFamily="34" charset="-122"/>
                </a:rPr>
                <a:t>单击此处添加文字内容</a:t>
              </a:r>
            </a:p>
          </p:txBody>
        </p:sp>
        <p:sp>
          <p:nvSpPr>
            <p:cNvPr id="182" name="Rectangle 62"/>
            <p:cNvSpPr>
              <a:spLocks noChangeArrowheads="1"/>
            </p:cNvSpPr>
            <p:nvPr/>
          </p:nvSpPr>
          <p:spPr bwMode="auto">
            <a:xfrm>
              <a:off x="146" y="0"/>
              <a:ext cx="956"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333" b="1">
                  <a:solidFill>
                    <a:srgbClr val="000000"/>
                  </a:solidFill>
                  <a:ea typeface="微软雅黑" pitchFamily="34" charset="-122"/>
                </a:rPr>
                <a:t>单击此处添加文字</a:t>
              </a:r>
            </a:p>
          </p:txBody>
        </p:sp>
      </p:grpSp>
      <p:grpSp>
        <p:nvGrpSpPr>
          <p:cNvPr id="183" name="Group 44"/>
          <p:cNvGrpSpPr>
            <a:grpSpLocks/>
          </p:cNvGrpSpPr>
          <p:nvPr/>
        </p:nvGrpSpPr>
        <p:grpSpPr bwMode="auto">
          <a:xfrm>
            <a:off x="1005417" y="3350684"/>
            <a:ext cx="2260600" cy="835485"/>
            <a:chOff x="0" y="0"/>
            <a:chExt cx="1488" cy="550"/>
          </a:xfrm>
        </p:grpSpPr>
        <p:sp>
          <p:nvSpPr>
            <p:cNvPr id="184" name="Rectangle 64"/>
            <p:cNvSpPr>
              <a:spLocks noChangeArrowheads="1"/>
            </p:cNvSpPr>
            <p:nvPr/>
          </p:nvSpPr>
          <p:spPr bwMode="auto">
            <a:xfrm>
              <a:off x="0" y="192"/>
              <a:ext cx="1488" cy="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spcBef>
                  <a:spcPct val="20000"/>
                </a:spcBef>
                <a:buClr>
                  <a:srgbClr val="E1B40C"/>
                </a:buClr>
                <a:buFont typeface="微软雅黑" pitchFamily="34" charset="-122"/>
                <a:buNone/>
              </a:pPr>
              <a:r>
                <a:rPr lang="zh-CN" altLang="en-US" sz="1333">
                  <a:solidFill>
                    <a:srgbClr val="000000"/>
                  </a:solidFill>
                  <a:latin typeface="微软雅黑" pitchFamily="34" charset="-122"/>
                  <a:ea typeface="微软雅黑" pitchFamily="34" charset="-122"/>
                </a:rPr>
                <a:t>单击此处添加文字内容</a:t>
              </a:r>
            </a:p>
            <a:p>
              <a:pPr algn="r">
                <a:spcBef>
                  <a:spcPct val="20000"/>
                </a:spcBef>
                <a:buClr>
                  <a:srgbClr val="E1B40C"/>
                </a:buClr>
                <a:buFont typeface="微软雅黑" pitchFamily="34" charset="-122"/>
                <a:buNone/>
              </a:pPr>
              <a:r>
                <a:rPr lang="zh-CN" altLang="en-US" sz="1333">
                  <a:solidFill>
                    <a:srgbClr val="000000"/>
                  </a:solidFill>
                  <a:latin typeface="微软雅黑" pitchFamily="34" charset="-122"/>
                  <a:ea typeface="微软雅黑" pitchFamily="34" charset="-122"/>
                </a:rPr>
                <a:t>单击此处添加文字内容</a:t>
              </a:r>
            </a:p>
          </p:txBody>
        </p:sp>
        <p:sp>
          <p:nvSpPr>
            <p:cNvPr id="185" name="Rectangle 65"/>
            <p:cNvSpPr>
              <a:spLocks noChangeArrowheads="1"/>
            </p:cNvSpPr>
            <p:nvPr/>
          </p:nvSpPr>
          <p:spPr bwMode="auto">
            <a:xfrm>
              <a:off x="348" y="0"/>
              <a:ext cx="1140" cy="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333" b="1">
                  <a:solidFill>
                    <a:srgbClr val="000000"/>
                  </a:solidFill>
                  <a:ea typeface="微软雅黑" pitchFamily="34" charset="-122"/>
                </a:rPr>
                <a:t>单击此处添加文字</a:t>
              </a:r>
            </a:p>
          </p:txBody>
        </p:sp>
      </p:grpSp>
      <p:grpSp>
        <p:nvGrpSpPr>
          <p:cNvPr id="186" name="Group 47"/>
          <p:cNvGrpSpPr>
            <a:grpSpLocks/>
          </p:cNvGrpSpPr>
          <p:nvPr/>
        </p:nvGrpSpPr>
        <p:grpSpPr bwMode="auto">
          <a:xfrm>
            <a:off x="8748184" y="3350685"/>
            <a:ext cx="2260600" cy="835467"/>
            <a:chOff x="0" y="0"/>
            <a:chExt cx="1248" cy="462"/>
          </a:xfrm>
        </p:grpSpPr>
        <p:sp>
          <p:nvSpPr>
            <p:cNvPr id="187" name="Rectangle 67"/>
            <p:cNvSpPr>
              <a:spLocks noChangeArrowheads="1"/>
            </p:cNvSpPr>
            <p:nvPr/>
          </p:nvSpPr>
          <p:spPr bwMode="auto">
            <a:xfrm>
              <a:off x="0" y="161"/>
              <a:ext cx="1248" cy="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20000"/>
                </a:spcBef>
                <a:buClr>
                  <a:srgbClr val="E1B40C"/>
                </a:buClr>
                <a:buFont typeface="微软雅黑" pitchFamily="34" charset="-122"/>
                <a:buNone/>
              </a:pPr>
              <a:r>
                <a:rPr lang="zh-CN" altLang="en-US" sz="1333">
                  <a:solidFill>
                    <a:srgbClr val="000000"/>
                  </a:solidFill>
                  <a:latin typeface="微软雅黑" pitchFamily="34" charset="-122"/>
                  <a:ea typeface="微软雅黑" pitchFamily="34" charset="-122"/>
                </a:rPr>
                <a:t>单击此处添加文字内容</a:t>
              </a:r>
            </a:p>
            <a:p>
              <a:pPr>
                <a:spcBef>
                  <a:spcPct val="20000"/>
                </a:spcBef>
                <a:buClr>
                  <a:srgbClr val="E1B40C"/>
                </a:buClr>
                <a:buFont typeface="微软雅黑" pitchFamily="34" charset="-122"/>
                <a:buNone/>
              </a:pPr>
              <a:r>
                <a:rPr lang="zh-CN" altLang="en-US" sz="1333">
                  <a:solidFill>
                    <a:srgbClr val="000000"/>
                  </a:solidFill>
                  <a:latin typeface="微软雅黑" pitchFamily="34" charset="-122"/>
                  <a:ea typeface="微软雅黑" pitchFamily="34" charset="-122"/>
                </a:rPr>
                <a:t>单击此处添加文字内容</a:t>
              </a:r>
            </a:p>
          </p:txBody>
        </p:sp>
        <p:sp>
          <p:nvSpPr>
            <p:cNvPr id="188" name="Rectangle 68"/>
            <p:cNvSpPr>
              <a:spLocks noChangeArrowheads="1"/>
            </p:cNvSpPr>
            <p:nvPr/>
          </p:nvSpPr>
          <p:spPr bwMode="auto">
            <a:xfrm>
              <a:off x="0" y="0"/>
              <a:ext cx="956"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333" b="1">
                  <a:solidFill>
                    <a:srgbClr val="000000"/>
                  </a:solidFill>
                  <a:ea typeface="微软雅黑" pitchFamily="34" charset="-122"/>
                </a:rPr>
                <a:t>单击此处添加文字</a:t>
              </a:r>
            </a:p>
          </p:txBody>
        </p:sp>
      </p:grpSp>
      <p:grpSp>
        <p:nvGrpSpPr>
          <p:cNvPr id="189" name="Group 50"/>
          <p:cNvGrpSpPr>
            <a:grpSpLocks/>
          </p:cNvGrpSpPr>
          <p:nvPr/>
        </p:nvGrpSpPr>
        <p:grpSpPr bwMode="auto">
          <a:xfrm>
            <a:off x="1962151" y="2209800"/>
            <a:ext cx="2262716" cy="835485"/>
            <a:chOff x="0" y="0"/>
            <a:chExt cx="1488" cy="550"/>
          </a:xfrm>
        </p:grpSpPr>
        <p:sp>
          <p:nvSpPr>
            <p:cNvPr id="190" name="Rectangle 70"/>
            <p:cNvSpPr>
              <a:spLocks noChangeArrowheads="1"/>
            </p:cNvSpPr>
            <p:nvPr/>
          </p:nvSpPr>
          <p:spPr bwMode="auto">
            <a:xfrm>
              <a:off x="0" y="192"/>
              <a:ext cx="1488" cy="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spcBef>
                  <a:spcPct val="20000"/>
                </a:spcBef>
                <a:buClr>
                  <a:srgbClr val="E1B40C"/>
                </a:buClr>
                <a:buFont typeface="微软雅黑" pitchFamily="34" charset="-122"/>
                <a:buNone/>
              </a:pPr>
              <a:r>
                <a:rPr lang="zh-CN" altLang="en-US" sz="1333">
                  <a:solidFill>
                    <a:srgbClr val="000000"/>
                  </a:solidFill>
                  <a:latin typeface="微软雅黑" pitchFamily="34" charset="-122"/>
                  <a:ea typeface="微软雅黑" pitchFamily="34" charset="-122"/>
                </a:rPr>
                <a:t>单击此处添加文字内容</a:t>
              </a:r>
            </a:p>
            <a:p>
              <a:pPr algn="r">
                <a:spcBef>
                  <a:spcPct val="20000"/>
                </a:spcBef>
                <a:buClr>
                  <a:srgbClr val="E1B40C"/>
                </a:buClr>
                <a:buFont typeface="微软雅黑" pitchFamily="34" charset="-122"/>
                <a:buNone/>
              </a:pPr>
              <a:r>
                <a:rPr lang="zh-CN" altLang="en-US" sz="1333">
                  <a:solidFill>
                    <a:srgbClr val="000000"/>
                  </a:solidFill>
                  <a:latin typeface="微软雅黑" pitchFamily="34" charset="-122"/>
                  <a:ea typeface="微软雅黑" pitchFamily="34" charset="-122"/>
                </a:rPr>
                <a:t>单击此处添加文字内容</a:t>
              </a:r>
            </a:p>
          </p:txBody>
        </p:sp>
        <p:sp>
          <p:nvSpPr>
            <p:cNvPr id="191" name="Rectangle 71"/>
            <p:cNvSpPr>
              <a:spLocks noChangeArrowheads="1"/>
            </p:cNvSpPr>
            <p:nvPr/>
          </p:nvSpPr>
          <p:spPr bwMode="auto">
            <a:xfrm>
              <a:off x="348" y="0"/>
              <a:ext cx="1140" cy="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1333" b="1">
                  <a:solidFill>
                    <a:srgbClr val="000000"/>
                  </a:solidFill>
                  <a:ea typeface="微软雅黑" pitchFamily="34" charset="-122"/>
                </a:rPr>
                <a:t>单击此处添加文字</a:t>
              </a:r>
            </a:p>
          </p:txBody>
        </p:sp>
      </p:grpSp>
      <p:grpSp>
        <p:nvGrpSpPr>
          <p:cNvPr id="192" name="Group 53"/>
          <p:cNvGrpSpPr>
            <a:grpSpLocks/>
          </p:cNvGrpSpPr>
          <p:nvPr/>
        </p:nvGrpSpPr>
        <p:grpSpPr bwMode="auto">
          <a:xfrm>
            <a:off x="7878233" y="2205567"/>
            <a:ext cx="2260600" cy="834928"/>
            <a:chOff x="0" y="0"/>
            <a:chExt cx="1248" cy="461"/>
          </a:xfrm>
        </p:grpSpPr>
        <p:sp>
          <p:nvSpPr>
            <p:cNvPr id="193" name="Rectangle 73"/>
            <p:cNvSpPr>
              <a:spLocks noChangeArrowheads="1"/>
            </p:cNvSpPr>
            <p:nvPr/>
          </p:nvSpPr>
          <p:spPr bwMode="auto">
            <a:xfrm>
              <a:off x="0" y="161"/>
              <a:ext cx="1248"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20000"/>
                </a:spcBef>
                <a:buClr>
                  <a:srgbClr val="E1B40C"/>
                </a:buClr>
                <a:buFont typeface="微软雅黑" pitchFamily="34" charset="-122"/>
                <a:buNone/>
              </a:pPr>
              <a:r>
                <a:rPr lang="zh-CN" altLang="en-US" sz="1333">
                  <a:solidFill>
                    <a:srgbClr val="FFC000"/>
                  </a:solidFill>
                  <a:latin typeface="微软雅黑" pitchFamily="34" charset="-122"/>
                  <a:ea typeface="微软雅黑" pitchFamily="34" charset="-122"/>
                </a:rPr>
                <a:t>单击此处添加文字内容</a:t>
              </a:r>
            </a:p>
            <a:p>
              <a:pPr>
                <a:spcBef>
                  <a:spcPct val="20000"/>
                </a:spcBef>
                <a:buClr>
                  <a:srgbClr val="E1B40C"/>
                </a:buClr>
                <a:buFont typeface="微软雅黑" pitchFamily="34" charset="-122"/>
                <a:buNone/>
              </a:pPr>
              <a:r>
                <a:rPr lang="zh-CN" altLang="en-US" sz="1333">
                  <a:solidFill>
                    <a:srgbClr val="FFC000"/>
                  </a:solidFill>
                  <a:latin typeface="微软雅黑" pitchFamily="34" charset="-122"/>
                  <a:ea typeface="微软雅黑" pitchFamily="34" charset="-122"/>
                </a:rPr>
                <a:t>单击此处添加文字内容</a:t>
              </a:r>
            </a:p>
          </p:txBody>
        </p:sp>
        <p:sp>
          <p:nvSpPr>
            <p:cNvPr id="194" name="Rectangle 74"/>
            <p:cNvSpPr>
              <a:spLocks noChangeArrowheads="1"/>
            </p:cNvSpPr>
            <p:nvPr/>
          </p:nvSpPr>
          <p:spPr bwMode="auto">
            <a:xfrm>
              <a:off x="0" y="0"/>
              <a:ext cx="956" cy="16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333" b="1">
                  <a:solidFill>
                    <a:srgbClr val="FFC000"/>
                  </a:solidFill>
                  <a:ea typeface="微软雅黑" pitchFamily="34" charset="-122"/>
                </a:rPr>
                <a:t>单击此处添加文字</a:t>
              </a:r>
            </a:p>
          </p:txBody>
        </p:sp>
      </p:grpSp>
      <p:grpSp>
        <p:nvGrpSpPr>
          <p:cNvPr id="195" name="Group 56"/>
          <p:cNvGrpSpPr>
            <a:grpSpLocks/>
          </p:cNvGrpSpPr>
          <p:nvPr/>
        </p:nvGrpSpPr>
        <p:grpSpPr bwMode="auto">
          <a:xfrm>
            <a:off x="4980517" y="4798484"/>
            <a:ext cx="1964267" cy="1894416"/>
            <a:chOff x="0" y="0"/>
            <a:chExt cx="1084" cy="1046"/>
          </a:xfrm>
        </p:grpSpPr>
        <p:sp>
          <p:nvSpPr>
            <p:cNvPr id="196" name="Oval 40"/>
            <p:cNvSpPr>
              <a:spLocks noChangeArrowheads="1"/>
            </p:cNvSpPr>
            <p:nvPr/>
          </p:nvSpPr>
          <p:spPr bwMode="auto">
            <a:xfrm>
              <a:off x="0" y="589"/>
              <a:ext cx="1084" cy="457"/>
            </a:xfrm>
            <a:prstGeom prst="ellipse">
              <a:avLst/>
            </a:prstGeom>
            <a:gradFill rotWithShape="1">
              <a:gsLst>
                <a:gs pos="0">
                  <a:srgbClr val="000000"/>
                </a:gs>
                <a:gs pos="100000">
                  <a:srgbClr val="445E7A">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spcBef>
                  <a:spcPct val="20000"/>
                </a:spcBef>
                <a:buClr>
                  <a:srgbClr val="E1B40C"/>
                </a:buClr>
                <a:defRPr/>
              </a:pPr>
              <a:endParaRPr lang="zh-CN" altLang="en-US" sz="1400" kern="0">
                <a:solidFill>
                  <a:srgbClr val="000000"/>
                </a:solidFill>
                <a:latin typeface="微软雅黑" pitchFamily="34" charset="-122"/>
                <a:ea typeface="微软雅黑" pitchFamily="34" charset="-122"/>
              </a:endParaRPr>
            </a:p>
          </p:txBody>
        </p:sp>
        <p:sp>
          <p:nvSpPr>
            <p:cNvPr id="197" name="Oval 44"/>
            <p:cNvSpPr>
              <a:spLocks noChangeArrowheads="1"/>
            </p:cNvSpPr>
            <p:nvPr/>
          </p:nvSpPr>
          <p:spPr bwMode="auto">
            <a:xfrm>
              <a:off x="79" y="0"/>
              <a:ext cx="918" cy="909"/>
            </a:xfrm>
            <a:prstGeom prst="ellipse">
              <a:avLst/>
            </a:prstGeom>
            <a:gradFill rotWithShape="1">
              <a:gsLst>
                <a:gs pos="0">
                  <a:srgbClr val="3399FF"/>
                </a:gs>
                <a:gs pos="100000">
                  <a:srgbClr val="0E58C4"/>
                </a:gs>
              </a:gsLst>
              <a:lin ang="18900000" scaled="1"/>
            </a:gradFill>
            <a:ln w="9525" cmpd="sng">
              <a:solidFill>
                <a:srgbClr val="0875F8"/>
              </a:solidFill>
              <a:round/>
              <a:headEnd/>
              <a:tailEnd/>
            </a:ln>
          </p:spPr>
          <p:txBody>
            <a:bodyPr wrap="none" anchor="ctr"/>
            <a:lstStyle/>
            <a:p>
              <a:pPr algn="ctr">
                <a:defRPr/>
              </a:pPr>
              <a:r>
                <a:rPr lang="zh-CN" altLang="en-US" sz="1600" b="1" kern="0">
                  <a:solidFill>
                    <a:srgbClr val="FFFFFF"/>
                  </a:solidFill>
                  <a:ea typeface="微软雅黑" pitchFamily="34" charset="-122"/>
                </a:rPr>
                <a:t>单击此处</a:t>
              </a:r>
            </a:p>
            <a:p>
              <a:pPr algn="ctr">
                <a:defRPr/>
              </a:pPr>
              <a:r>
                <a:rPr lang="zh-CN" altLang="en-US" sz="1600" b="1" kern="0">
                  <a:solidFill>
                    <a:srgbClr val="FFFFFF"/>
                  </a:solidFill>
                  <a:ea typeface="微软雅黑" pitchFamily="34" charset="-122"/>
                </a:rPr>
                <a:t>添加文字</a:t>
              </a:r>
            </a:p>
          </p:txBody>
        </p:sp>
        <p:pic>
          <p:nvPicPr>
            <p:cNvPr id="198" name="Picture 45"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3" y="14"/>
              <a:ext cx="732"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9" name="Group 60"/>
            <p:cNvGrpSpPr>
              <a:grpSpLocks/>
            </p:cNvGrpSpPr>
            <p:nvPr/>
          </p:nvGrpSpPr>
          <p:grpSpPr bwMode="auto">
            <a:xfrm rot="-1297425" flipH="1" flipV="1">
              <a:off x="148" y="679"/>
              <a:ext cx="793" cy="190"/>
              <a:chOff x="0" y="0"/>
              <a:chExt cx="893" cy="246"/>
            </a:xfrm>
          </p:grpSpPr>
          <p:grpSp>
            <p:nvGrpSpPr>
              <p:cNvPr id="200" name="Group 61"/>
              <p:cNvGrpSpPr>
                <a:grpSpLocks/>
              </p:cNvGrpSpPr>
              <p:nvPr/>
            </p:nvGrpSpPr>
            <p:grpSpPr bwMode="auto">
              <a:xfrm>
                <a:off x="0" y="0"/>
                <a:ext cx="743" cy="185"/>
                <a:chOff x="0" y="0"/>
                <a:chExt cx="1118" cy="279"/>
              </a:xfrm>
            </p:grpSpPr>
            <p:sp>
              <p:nvSpPr>
                <p:cNvPr id="206" name="AutoShape 48"/>
                <p:cNvSpPr>
                  <a:spLocks noChangeArrowheads="1"/>
                </p:cNvSpPr>
                <p:nvPr/>
              </p:nvSpPr>
              <p:spPr bwMode="auto">
                <a:xfrm rot="5263130">
                  <a:off x="292" y="-281"/>
                  <a:ext cx="235" cy="815"/>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600" kern="0">
                    <a:solidFill>
                      <a:srgbClr val="000000"/>
                    </a:solidFill>
                    <a:ea typeface="华文细黑" pitchFamily="2" charset="-122"/>
                  </a:endParaRPr>
                </a:p>
              </p:txBody>
            </p:sp>
            <p:sp>
              <p:nvSpPr>
                <p:cNvPr id="207" name="AutoShape 49"/>
                <p:cNvSpPr>
                  <a:spLocks noChangeArrowheads="1"/>
                </p:cNvSpPr>
                <p:nvPr/>
              </p:nvSpPr>
              <p:spPr bwMode="auto">
                <a:xfrm rot="6078281">
                  <a:off x="433" y="-282"/>
                  <a:ext cx="230" cy="815"/>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600" kern="0">
                    <a:solidFill>
                      <a:srgbClr val="000000"/>
                    </a:solidFill>
                    <a:ea typeface="华文细黑" pitchFamily="2" charset="-122"/>
                  </a:endParaRPr>
                </a:p>
              </p:txBody>
            </p:sp>
            <p:sp>
              <p:nvSpPr>
                <p:cNvPr id="208" name="AutoShape 50"/>
                <p:cNvSpPr>
                  <a:spLocks noChangeArrowheads="1"/>
                </p:cNvSpPr>
                <p:nvPr/>
              </p:nvSpPr>
              <p:spPr bwMode="auto">
                <a:xfrm rot="6373927">
                  <a:off x="507" y="-260"/>
                  <a:ext cx="235" cy="817"/>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600" kern="0">
                    <a:solidFill>
                      <a:srgbClr val="000000"/>
                    </a:solidFill>
                    <a:ea typeface="华文细黑" pitchFamily="2" charset="-122"/>
                  </a:endParaRPr>
                </a:p>
              </p:txBody>
            </p:sp>
            <p:sp>
              <p:nvSpPr>
                <p:cNvPr id="209" name="AutoShape 51"/>
                <p:cNvSpPr>
                  <a:spLocks noChangeArrowheads="1"/>
                </p:cNvSpPr>
                <p:nvPr/>
              </p:nvSpPr>
              <p:spPr bwMode="auto">
                <a:xfrm rot="6906312">
                  <a:off x="599" y="-227"/>
                  <a:ext cx="235" cy="815"/>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600" kern="0">
                    <a:solidFill>
                      <a:srgbClr val="000000"/>
                    </a:solidFill>
                    <a:ea typeface="华文细黑" pitchFamily="2" charset="-122"/>
                  </a:endParaRPr>
                </a:p>
              </p:txBody>
            </p:sp>
          </p:grpSp>
          <p:grpSp>
            <p:nvGrpSpPr>
              <p:cNvPr id="201" name="Group 66"/>
              <p:cNvGrpSpPr>
                <a:grpSpLocks/>
              </p:cNvGrpSpPr>
              <p:nvPr/>
            </p:nvGrpSpPr>
            <p:grpSpPr bwMode="auto">
              <a:xfrm rot="1353540">
                <a:off x="150" y="60"/>
                <a:ext cx="743" cy="186"/>
                <a:chOff x="0" y="0"/>
                <a:chExt cx="1118" cy="279"/>
              </a:xfrm>
            </p:grpSpPr>
            <p:sp>
              <p:nvSpPr>
                <p:cNvPr id="202" name="AutoShape 53"/>
                <p:cNvSpPr>
                  <a:spLocks noChangeArrowheads="1"/>
                </p:cNvSpPr>
                <p:nvPr/>
              </p:nvSpPr>
              <p:spPr bwMode="auto">
                <a:xfrm rot="5263130">
                  <a:off x="305" y="-288"/>
                  <a:ext cx="229" cy="808"/>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600" kern="0">
                    <a:solidFill>
                      <a:srgbClr val="000000"/>
                    </a:solidFill>
                    <a:ea typeface="华文细黑" pitchFamily="2" charset="-122"/>
                  </a:endParaRPr>
                </a:p>
              </p:txBody>
            </p:sp>
            <p:sp>
              <p:nvSpPr>
                <p:cNvPr id="203" name="AutoShape 54"/>
                <p:cNvSpPr>
                  <a:spLocks noChangeArrowheads="1"/>
                </p:cNvSpPr>
                <p:nvPr/>
              </p:nvSpPr>
              <p:spPr bwMode="auto">
                <a:xfrm rot="6078281">
                  <a:off x="446" y="-290"/>
                  <a:ext cx="229" cy="815"/>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600" kern="0">
                    <a:solidFill>
                      <a:srgbClr val="000000"/>
                    </a:solidFill>
                    <a:ea typeface="华文细黑" pitchFamily="2" charset="-122"/>
                  </a:endParaRPr>
                </a:p>
              </p:txBody>
            </p:sp>
            <p:sp>
              <p:nvSpPr>
                <p:cNvPr id="204" name="AutoShape 55"/>
                <p:cNvSpPr>
                  <a:spLocks noChangeArrowheads="1"/>
                </p:cNvSpPr>
                <p:nvPr/>
              </p:nvSpPr>
              <p:spPr bwMode="auto">
                <a:xfrm rot="6373927">
                  <a:off x="514" y="-267"/>
                  <a:ext cx="229" cy="817"/>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600" kern="0">
                    <a:solidFill>
                      <a:srgbClr val="000000"/>
                    </a:solidFill>
                    <a:ea typeface="华文细黑" pitchFamily="2" charset="-122"/>
                  </a:endParaRPr>
                </a:p>
              </p:txBody>
            </p:sp>
            <p:sp>
              <p:nvSpPr>
                <p:cNvPr id="205" name="AutoShape 56"/>
                <p:cNvSpPr>
                  <a:spLocks noChangeArrowheads="1"/>
                </p:cNvSpPr>
                <p:nvPr/>
              </p:nvSpPr>
              <p:spPr bwMode="auto">
                <a:xfrm rot="6906312">
                  <a:off x="604" y="-231"/>
                  <a:ext cx="227" cy="815"/>
                </a:xfrm>
                <a:prstGeom prst="moon">
                  <a:avLst>
                    <a:gd name="adj" fmla="val 49773"/>
                  </a:avLst>
                </a:prstGeom>
                <a:solidFill>
                  <a:srgbClr val="F8F8F8">
                    <a:alpha val="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1600" kern="0">
                    <a:solidFill>
                      <a:srgbClr val="000000"/>
                    </a:solidFill>
                    <a:ea typeface="华文细黑" pitchFamily="2" charset="-122"/>
                  </a:endParaRPr>
                </a:p>
              </p:txBody>
            </p:sp>
          </p:grpSp>
        </p:grpSp>
      </p:grpSp>
    </p:spTree>
    <p:custDataLst>
      <p:tags r:id="rId1"/>
    </p:custDataLst>
    <p:extLst>
      <p:ext uri="{BB962C8B-B14F-4D97-AF65-F5344CB8AC3E}">
        <p14:creationId xmlns:p14="http://schemas.microsoft.com/office/powerpoint/2010/main" val="39322928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95"/>
                                        </p:tgtEl>
                                        <p:attrNameLst>
                                          <p:attrName>style.visibility</p:attrName>
                                        </p:attrNameLst>
                                      </p:cBhvr>
                                      <p:to>
                                        <p:strVal val="visible"/>
                                      </p:to>
                                    </p:set>
                                    <p:animEffect transition="in" filter="wipe(down)">
                                      <p:cBhvr>
                                        <p:cTn id="7" dur="362">
                                          <p:stCondLst>
                                            <p:cond delay="0"/>
                                          </p:stCondLst>
                                        </p:cTn>
                                        <p:tgtEl>
                                          <p:spTgt spid="195"/>
                                        </p:tgtEl>
                                      </p:cBhvr>
                                    </p:animEffect>
                                    <p:anim calcmode="lin" valueType="num">
                                      <p:cBhvr>
                                        <p:cTn id="8" dur="1139" tmFilter="0,0; 0.14,0.36; 0.43,0.73; 0.71,0.91; 1.0,1.0">
                                          <p:stCondLst>
                                            <p:cond delay="0"/>
                                          </p:stCondLst>
                                        </p:cTn>
                                        <p:tgtEl>
                                          <p:spTgt spid="195"/>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195"/>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195"/>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195"/>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195"/>
                                        </p:tgtEl>
                                        <p:attrNameLst>
                                          <p:attrName>ppt_y</p:attrName>
                                        </p:attrNameLst>
                                      </p:cBhvr>
                                      <p:tavLst>
                                        <p:tav tm="0" fmla="#ppt_y-sin(pi*$)/81">
                                          <p:val>
                                            <p:fltVal val="0"/>
                                          </p:val>
                                        </p:tav>
                                        <p:tav tm="100000">
                                          <p:val>
                                            <p:fltVal val="1"/>
                                          </p:val>
                                        </p:tav>
                                      </p:tavLst>
                                    </p:anim>
                                    <p:animScale>
                                      <p:cBhvr>
                                        <p:cTn id="13" dur="16">
                                          <p:stCondLst>
                                            <p:cond delay="406"/>
                                          </p:stCondLst>
                                        </p:cTn>
                                        <p:tgtEl>
                                          <p:spTgt spid="195"/>
                                        </p:tgtEl>
                                      </p:cBhvr>
                                      <p:to x="100000" y="60000"/>
                                    </p:animScale>
                                    <p:animScale>
                                      <p:cBhvr>
                                        <p:cTn id="14" dur="104" decel="50000">
                                          <p:stCondLst>
                                            <p:cond delay="423"/>
                                          </p:stCondLst>
                                        </p:cTn>
                                        <p:tgtEl>
                                          <p:spTgt spid="195"/>
                                        </p:tgtEl>
                                      </p:cBhvr>
                                      <p:to x="100000" y="100000"/>
                                    </p:animScale>
                                    <p:animScale>
                                      <p:cBhvr>
                                        <p:cTn id="15" dur="16">
                                          <p:stCondLst>
                                            <p:cond delay="820"/>
                                          </p:stCondLst>
                                        </p:cTn>
                                        <p:tgtEl>
                                          <p:spTgt spid="195"/>
                                        </p:tgtEl>
                                      </p:cBhvr>
                                      <p:to x="100000" y="80000"/>
                                    </p:animScale>
                                    <p:animScale>
                                      <p:cBhvr>
                                        <p:cTn id="16" dur="104" decel="50000">
                                          <p:stCondLst>
                                            <p:cond delay="836"/>
                                          </p:stCondLst>
                                        </p:cTn>
                                        <p:tgtEl>
                                          <p:spTgt spid="195"/>
                                        </p:tgtEl>
                                      </p:cBhvr>
                                      <p:to x="100000" y="100000"/>
                                    </p:animScale>
                                    <p:animScale>
                                      <p:cBhvr>
                                        <p:cTn id="17" dur="16">
                                          <p:stCondLst>
                                            <p:cond delay="1026"/>
                                          </p:stCondLst>
                                        </p:cTn>
                                        <p:tgtEl>
                                          <p:spTgt spid="195"/>
                                        </p:tgtEl>
                                      </p:cBhvr>
                                      <p:to x="100000" y="90000"/>
                                    </p:animScale>
                                    <p:animScale>
                                      <p:cBhvr>
                                        <p:cTn id="18" dur="104" decel="50000">
                                          <p:stCondLst>
                                            <p:cond delay="1042"/>
                                          </p:stCondLst>
                                        </p:cTn>
                                        <p:tgtEl>
                                          <p:spTgt spid="195"/>
                                        </p:tgtEl>
                                      </p:cBhvr>
                                      <p:to x="100000" y="100000"/>
                                    </p:animScale>
                                    <p:animScale>
                                      <p:cBhvr>
                                        <p:cTn id="19" dur="16">
                                          <p:stCondLst>
                                            <p:cond delay="1130"/>
                                          </p:stCondLst>
                                        </p:cTn>
                                        <p:tgtEl>
                                          <p:spTgt spid="195"/>
                                        </p:tgtEl>
                                      </p:cBhvr>
                                      <p:to x="100000" y="95000"/>
                                    </p:animScale>
                                    <p:animScale>
                                      <p:cBhvr>
                                        <p:cTn id="20" dur="104" decel="50000">
                                          <p:stCondLst>
                                            <p:cond delay="1146"/>
                                          </p:stCondLst>
                                        </p:cTn>
                                        <p:tgtEl>
                                          <p:spTgt spid="195"/>
                                        </p:tgtEl>
                                      </p:cBhvr>
                                      <p:to x="100000" y="100000"/>
                                    </p:animScale>
                                  </p:childTnLst>
                                </p:cTn>
                              </p:par>
                              <p:par>
                                <p:cTn id="21" presetID="22" presetClass="entr" presetSubtype="4" fill="hold" nodeType="withEffect">
                                  <p:stCondLst>
                                    <p:cond delay="1300"/>
                                  </p:stCondLst>
                                  <p:childTnLst>
                                    <p:set>
                                      <p:cBhvr>
                                        <p:cTn id="22" dur="1" fill="hold">
                                          <p:stCondLst>
                                            <p:cond delay="0"/>
                                          </p:stCondLst>
                                        </p:cTn>
                                        <p:tgtEl>
                                          <p:spTgt spid="170"/>
                                        </p:tgtEl>
                                        <p:attrNameLst>
                                          <p:attrName>style.visibility</p:attrName>
                                        </p:attrNameLst>
                                      </p:cBhvr>
                                      <p:to>
                                        <p:strVal val="visible"/>
                                      </p:to>
                                    </p:set>
                                    <p:animEffect transition="in" filter="wipe(down)">
                                      <p:cBhvr>
                                        <p:cTn id="23" dur="500"/>
                                        <p:tgtEl>
                                          <p:spTgt spid="170"/>
                                        </p:tgtEl>
                                      </p:cBhvr>
                                    </p:animEffect>
                                  </p:childTnLst>
                                </p:cTn>
                              </p:par>
                              <p:par>
                                <p:cTn id="24" presetID="2" presetClass="entr" presetSubtype="8" fill="hold" nodeType="withEffect">
                                  <p:stCondLst>
                                    <p:cond delay="1900"/>
                                  </p:stCondLst>
                                  <p:childTnLst>
                                    <p:set>
                                      <p:cBhvr>
                                        <p:cTn id="25" dur="1" fill="hold">
                                          <p:stCondLst>
                                            <p:cond delay="0"/>
                                          </p:stCondLst>
                                        </p:cTn>
                                        <p:tgtEl>
                                          <p:spTgt spid="71"/>
                                        </p:tgtEl>
                                        <p:attrNameLst>
                                          <p:attrName>style.visibility</p:attrName>
                                        </p:attrNameLst>
                                      </p:cBhvr>
                                      <p:to>
                                        <p:strVal val="visible"/>
                                      </p:to>
                                    </p:set>
                                    <p:anim calcmode="lin" valueType="num">
                                      <p:cBhvr additive="base">
                                        <p:cTn id="26" dur="500" fill="hold"/>
                                        <p:tgtEl>
                                          <p:spTgt spid="71"/>
                                        </p:tgtEl>
                                        <p:attrNameLst>
                                          <p:attrName>ppt_x</p:attrName>
                                        </p:attrNameLst>
                                      </p:cBhvr>
                                      <p:tavLst>
                                        <p:tav tm="0">
                                          <p:val>
                                            <p:strVal val="0-#ppt_w/2"/>
                                          </p:val>
                                        </p:tav>
                                        <p:tav tm="100000">
                                          <p:val>
                                            <p:strVal val="#ppt_x"/>
                                          </p:val>
                                        </p:tav>
                                      </p:tavLst>
                                    </p:anim>
                                    <p:anim calcmode="lin" valueType="num">
                                      <p:cBhvr additive="base">
                                        <p:cTn id="27" dur="500" fill="hold"/>
                                        <p:tgtEl>
                                          <p:spTgt spid="71"/>
                                        </p:tgtEl>
                                        <p:attrNameLst>
                                          <p:attrName>ppt_y</p:attrName>
                                        </p:attrNameLst>
                                      </p:cBhvr>
                                      <p:tavLst>
                                        <p:tav tm="0">
                                          <p:val>
                                            <p:strVal val="#ppt_y"/>
                                          </p:val>
                                        </p:tav>
                                        <p:tav tm="100000">
                                          <p:val>
                                            <p:strVal val="#ppt_y"/>
                                          </p:val>
                                        </p:tav>
                                      </p:tavLst>
                                    </p:anim>
                                  </p:childTnLst>
                                </p:cTn>
                              </p:par>
                              <p:par>
                                <p:cTn id="28" presetID="2" presetClass="entr" presetSubtype="9" fill="hold" nodeType="withEffect">
                                  <p:stCondLst>
                                    <p:cond delay="2100"/>
                                  </p:stCondLst>
                                  <p:childTnLst>
                                    <p:set>
                                      <p:cBhvr>
                                        <p:cTn id="29" dur="1" fill="hold">
                                          <p:stCondLst>
                                            <p:cond delay="0"/>
                                          </p:stCondLst>
                                        </p:cTn>
                                        <p:tgtEl>
                                          <p:spTgt spid="76"/>
                                        </p:tgtEl>
                                        <p:attrNameLst>
                                          <p:attrName>style.visibility</p:attrName>
                                        </p:attrNameLst>
                                      </p:cBhvr>
                                      <p:to>
                                        <p:strVal val="visible"/>
                                      </p:to>
                                    </p:set>
                                    <p:anim calcmode="lin" valueType="num">
                                      <p:cBhvr additive="base">
                                        <p:cTn id="30" dur="500" fill="hold"/>
                                        <p:tgtEl>
                                          <p:spTgt spid="76"/>
                                        </p:tgtEl>
                                        <p:attrNameLst>
                                          <p:attrName>ppt_x</p:attrName>
                                        </p:attrNameLst>
                                      </p:cBhvr>
                                      <p:tavLst>
                                        <p:tav tm="0">
                                          <p:val>
                                            <p:strVal val="0-#ppt_w/2"/>
                                          </p:val>
                                        </p:tav>
                                        <p:tav tm="100000">
                                          <p:val>
                                            <p:strVal val="#ppt_x"/>
                                          </p:val>
                                        </p:tav>
                                      </p:tavLst>
                                    </p:anim>
                                    <p:anim calcmode="lin" valueType="num">
                                      <p:cBhvr additive="base">
                                        <p:cTn id="31" dur="500" fill="hold"/>
                                        <p:tgtEl>
                                          <p:spTgt spid="76"/>
                                        </p:tgtEl>
                                        <p:attrNameLst>
                                          <p:attrName>ppt_y</p:attrName>
                                        </p:attrNameLst>
                                      </p:cBhvr>
                                      <p:tavLst>
                                        <p:tav tm="0">
                                          <p:val>
                                            <p:strVal val="0-#ppt_h/2"/>
                                          </p:val>
                                        </p:tav>
                                        <p:tav tm="100000">
                                          <p:val>
                                            <p:strVal val="#ppt_y"/>
                                          </p:val>
                                        </p:tav>
                                      </p:tavLst>
                                    </p:anim>
                                  </p:childTnLst>
                                </p:cTn>
                              </p:par>
                              <p:par>
                                <p:cTn id="32" presetID="2" presetClass="entr" presetSubtype="9" fill="hold" nodeType="withEffect">
                                  <p:stCondLst>
                                    <p:cond delay="2400"/>
                                  </p:stCondLst>
                                  <p:childTnLst>
                                    <p:set>
                                      <p:cBhvr>
                                        <p:cTn id="33" dur="1" fill="hold">
                                          <p:stCondLst>
                                            <p:cond delay="0"/>
                                          </p:stCondLst>
                                        </p:cTn>
                                        <p:tgtEl>
                                          <p:spTgt spid="86"/>
                                        </p:tgtEl>
                                        <p:attrNameLst>
                                          <p:attrName>style.visibility</p:attrName>
                                        </p:attrNameLst>
                                      </p:cBhvr>
                                      <p:to>
                                        <p:strVal val="visible"/>
                                      </p:to>
                                    </p:set>
                                    <p:anim calcmode="lin" valueType="num">
                                      <p:cBhvr additive="base">
                                        <p:cTn id="34" dur="500" fill="hold"/>
                                        <p:tgtEl>
                                          <p:spTgt spid="86"/>
                                        </p:tgtEl>
                                        <p:attrNameLst>
                                          <p:attrName>ppt_x</p:attrName>
                                        </p:attrNameLst>
                                      </p:cBhvr>
                                      <p:tavLst>
                                        <p:tav tm="0">
                                          <p:val>
                                            <p:strVal val="0-#ppt_w/2"/>
                                          </p:val>
                                        </p:tav>
                                        <p:tav tm="100000">
                                          <p:val>
                                            <p:strVal val="#ppt_x"/>
                                          </p:val>
                                        </p:tav>
                                      </p:tavLst>
                                    </p:anim>
                                    <p:anim calcmode="lin" valueType="num">
                                      <p:cBhvr additive="base">
                                        <p:cTn id="35" dur="500" fill="hold"/>
                                        <p:tgtEl>
                                          <p:spTgt spid="86"/>
                                        </p:tgtEl>
                                        <p:attrNameLst>
                                          <p:attrName>ppt_y</p:attrName>
                                        </p:attrNameLst>
                                      </p:cBhvr>
                                      <p:tavLst>
                                        <p:tav tm="0">
                                          <p:val>
                                            <p:strVal val="0-#ppt_h/2"/>
                                          </p:val>
                                        </p:tav>
                                        <p:tav tm="100000">
                                          <p:val>
                                            <p:strVal val="#ppt_y"/>
                                          </p:val>
                                        </p:tav>
                                      </p:tavLst>
                                    </p:anim>
                                  </p:childTnLst>
                                </p:cTn>
                              </p:par>
                              <p:par>
                                <p:cTn id="36" presetID="2" presetClass="entr" presetSubtype="3" fill="hold" nodeType="withEffect">
                                  <p:stCondLst>
                                    <p:cond delay="2500"/>
                                  </p:stCondLst>
                                  <p:childTnLst>
                                    <p:set>
                                      <p:cBhvr>
                                        <p:cTn id="37" dur="1" fill="hold">
                                          <p:stCondLst>
                                            <p:cond delay="0"/>
                                          </p:stCondLst>
                                        </p:cTn>
                                        <p:tgtEl>
                                          <p:spTgt spid="160"/>
                                        </p:tgtEl>
                                        <p:attrNameLst>
                                          <p:attrName>style.visibility</p:attrName>
                                        </p:attrNameLst>
                                      </p:cBhvr>
                                      <p:to>
                                        <p:strVal val="visible"/>
                                      </p:to>
                                    </p:set>
                                    <p:anim calcmode="lin" valueType="num">
                                      <p:cBhvr additive="base">
                                        <p:cTn id="38" dur="500" fill="hold"/>
                                        <p:tgtEl>
                                          <p:spTgt spid="160"/>
                                        </p:tgtEl>
                                        <p:attrNameLst>
                                          <p:attrName>ppt_x</p:attrName>
                                        </p:attrNameLst>
                                      </p:cBhvr>
                                      <p:tavLst>
                                        <p:tav tm="0">
                                          <p:val>
                                            <p:strVal val="1+#ppt_w/2"/>
                                          </p:val>
                                        </p:tav>
                                        <p:tav tm="100000">
                                          <p:val>
                                            <p:strVal val="#ppt_x"/>
                                          </p:val>
                                        </p:tav>
                                      </p:tavLst>
                                    </p:anim>
                                    <p:anim calcmode="lin" valueType="num">
                                      <p:cBhvr additive="base">
                                        <p:cTn id="39" dur="500" fill="hold"/>
                                        <p:tgtEl>
                                          <p:spTgt spid="160"/>
                                        </p:tgtEl>
                                        <p:attrNameLst>
                                          <p:attrName>ppt_y</p:attrName>
                                        </p:attrNameLst>
                                      </p:cBhvr>
                                      <p:tavLst>
                                        <p:tav tm="0">
                                          <p:val>
                                            <p:strVal val="0-#ppt_h/2"/>
                                          </p:val>
                                        </p:tav>
                                        <p:tav tm="100000">
                                          <p:val>
                                            <p:strVal val="#ppt_y"/>
                                          </p:val>
                                        </p:tav>
                                      </p:tavLst>
                                    </p:anim>
                                  </p:childTnLst>
                                </p:cTn>
                              </p:par>
                              <p:par>
                                <p:cTn id="40" presetID="2" presetClass="entr" presetSubtype="3" fill="hold" nodeType="withEffect">
                                  <p:stCondLst>
                                    <p:cond delay="2600"/>
                                  </p:stCondLst>
                                  <p:childTnLst>
                                    <p:set>
                                      <p:cBhvr>
                                        <p:cTn id="41" dur="1" fill="hold">
                                          <p:stCondLst>
                                            <p:cond delay="0"/>
                                          </p:stCondLst>
                                        </p:cTn>
                                        <p:tgtEl>
                                          <p:spTgt spid="81"/>
                                        </p:tgtEl>
                                        <p:attrNameLst>
                                          <p:attrName>style.visibility</p:attrName>
                                        </p:attrNameLst>
                                      </p:cBhvr>
                                      <p:to>
                                        <p:strVal val="visible"/>
                                      </p:to>
                                    </p:set>
                                    <p:anim calcmode="lin" valueType="num">
                                      <p:cBhvr additive="base">
                                        <p:cTn id="42" dur="500" fill="hold"/>
                                        <p:tgtEl>
                                          <p:spTgt spid="81"/>
                                        </p:tgtEl>
                                        <p:attrNameLst>
                                          <p:attrName>ppt_x</p:attrName>
                                        </p:attrNameLst>
                                      </p:cBhvr>
                                      <p:tavLst>
                                        <p:tav tm="0">
                                          <p:val>
                                            <p:strVal val="1+#ppt_w/2"/>
                                          </p:val>
                                        </p:tav>
                                        <p:tav tm="100000">
                                          <p:val>
                                            <p:strVal val="#ppt_x"/>
                                          </p:val>
                                        </p:tav>
                                      </p:tavLst>
                                    </p:anim>
                                    <p:anim calcmode="lin" valueType="num">
                                      <p:cBhvr additive="base">
                                        <p:cTn id="43" dur="500" fill="hold"/>
                                        <p:tgtEl>
                                          <p:spTgt spid="81"/>
                                        </p:tgtEl>
                                        <p:attrNameLst>
                                          <p:attrName>ppt_y</p:attrName>
                                        </p:attrNameLst>
                                      </p:cBhvr>
                                      <p:tavLst>
                                        <p:tav tm="0">
                                          <p:val>
                                            <p:strVal val="0-#ppt_h/2"/>
                                          </p:val>
                                        </p:tav>
                                        <p:tav tm="100000">
                                          <p:val>
                                            <p:strVal val="#ppt_y"/>
                                          </p:val>
                                        </p:tav>
                                      </p:tavLst>
                                    </p:anim>
                                  </p:childTnLst>
                                </p:cTn>
                              </p:par>
                              <p:par>
                                <p:cTn id="44" presetID="2" presetClass="entr" presetSubtype="2" fill="hold" nodeType="withEffect">
                                  <p:stCondLst>
                                    <p:cond delay="2800"/>
                                  </p:stCondLst>
                                  <p:childTnLst>
                                    <p:set>
                                      <p:cBhvr>
                                        <p:cTn id="45" dur="1" fill="hold">
                                          <p:stCondLst>
                                            <p:cond delay="0"/>
                                          </p:stCondLst>
                                        </p:cTn>
                                        <p:tgtEl>
                                          <p:spTgt spid="165"/>
                                        </p:tgtEl>
                                        <p:attrNameLst>
                                          <p:attrName>style.visibility</p:attrName>
                                        </p:attrNameLst>
                                      </p:cBhvr>
                                      <p:to>
                                        <p:strVal val="visible"/>
                                      </p:to>
                                    </p:set>
                                    <p:anim calcmode="lin" valueType="num">
                                      <p:cBhvr additive="base">
                                        <p:cTn id="46" dur="500" fill="hold"/>
                                        <p:tgtEl>
                                          <p:spTgt spid="165"/>
                                        </p:tgtEl>
                                        <p:attrNameLst>
                                          <p:attrName>ppt_x</p:attrName>
                                        </p:attrNameLst>
                                      </p:cBhvr>
                                      <p:tavLst>
                                        <p:tav tm="0">
                                          <p:val>
                                            <p:strVal val="1+#ppt_w/2"/>
                                          </p:val>
                                        </p:tav>
                                        <p:tav tm="100000">
                                          <p:val>
                                            <p:strVal val="#ppt_x"/>
                                          </p:val>
                                        </p:tav>
                                      </p:tavLst>
                                    </p:anim>
                                    <p:anim calcmode="lin" valueType="num">
                                      <p:cBhvr additive="base">
                                        <p:cTn id="47" dur="500" fill="hold"/>
                                        <p:tgtEl>
                                          <p:spTgt spid="165"/>
                                        </p:tgtEl>
                                        <p:attrNameLst>
                                          <p:attrName>ppt_y</p:attrName>
                                        </p:attrNameLst>
                                      </p:cBhvr>
                                      <p:tavLst>
                                        <p:tav tm="0">
                                          <p:val>
                                            <p:strVal val="#ppt_y"/>
                                          </p:val>
                                        </p:tav>
                                        <p:tav tm="100000">
                                          <p:val>
                                            <p:strVal val="#ppt_y"/>
                                          </p:val>
                                        </p:tav>
                                      </p:tavLst>
                                    </p:anim>
                                  </p:childTnLst>
                                </p:cTn>
                              </p:par>
                              <p:par>
                                <p:cTn id="48" presetID="47" presetClass="entr" presetSubtype="0" fill="hold" nodeType="withEffect">
                                  <p:stCondLst>
                                    <p:cond delay="3500"/>
                                  </p:stCondLst>
                                  <p:childTnLst>
                                    <p:set>
                                      <p:cBhvr>
                                        <p:cTn id="49" dur="1" fill="hold">
                                          <p:stCondLst>
                                            <p:cond delay="0"/>
                                          </p:stCondLst>
                                        </p:cTn>
                                        <p:tgtEl>
                                          <p:spTgt spid="183"/>
                                        </p:tgtEl>
                                        <p:attrNameLst>
                                          <p:attrName>style.visibility</p:attrName>
                                        </p:attrNameLst>
                                      </p:cBhvr>
                                      <p:to>
                                        <p:strVal val="visible"/>
                                      </p:to>
                                    </p:set>
                                    <p:animEffect transition="in" filter="fade">
                                      <p:cBhvr>
                                        <p:cTn id="50" dur="1000"/>
                                        <p:tgtEl>
                                          <p:spTgt spid="183"/>
                                        </p:tgtEl>
                                      </p:cBhvr>
                                    </p:animEffect>
                                    <p:anim calcmode="lin" valueType="num">
                                      <p:cBhvr>
                                        <p:cTn id="51" dur="1000" fill="hold"/>
                                        <p:tgtEl>
                                          <p:spTgt spid="183"/>
                                        </p:tgtEl>
                                        <p:attrNameLst>
                                          <p:attrName>ppt_x</p:attrName>
                                        </p:attrNameLst>
                                      </p:cBhvr>
                                      <p:tavLst>
                                        <p:tav tm="0">
                                          <p:val>
                                            <p:strVal val="#ppt_x"/>
                                          </p:val>
                                        </p:tav>
                                        <p:tav tm="100000">
                                          <p:val>
                                            <p:strVal val="#ppt_x"/>
                                          </p:val>
                                        </p:tav>
                                      </p:tavLst>
                                    </p:anim>
                                    <p:anim calcmode="lin" valueType="num">
                                      <p:cBhvr>
                                        <p:cTn id="52" dur="1000" fill="hold"/>
                                        <p:tgtEl>
                                          <p:spTgt spid="183"/>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4500"/>
                                  </p:stCondLst>
                                  <p:childTnLst>
                                    <p:set>
                                      <p:cBhvr>
                                        <p:cTn id="54" dur="1" fill="hold">
                                          <p:stCondLst>
                                            <p:cond delay="0"/>
                                          </p:stCondLst>
                                        </p:cTn>
                                        <p:tgtEl>
                                          <p:spTgt spid="189"/>
                                        </p:tgtEl>
                                        <p:attrNameLst>
                                          <p:attrName>style.visibility</p:attrName>
                                        </p:attrNameLst>
                                      </p:cBhvr>
                                      <p:to>
                                        <p:strVal val="visible"/>
                                      </p:to>
                                    </p:set>
                                    <p:animEffect transition="in" filter="fade">
                                      <p:cBhvr>
                                        <p:cTn id="55" dur="1000"/>
                                        <p:tgtEl>
                                          <p:spTgt spid="189"/>
                                        </p:tgtEl>
                                      </p:cBhvr>
                                    </p:animEffect>
                                    <p:anim calcmode="lin" valueType="num">
                                      <p:cBhvr>
                                        <p:cTn id="56" dur="1000" fill="hold"/>
                                        <p:tgtEl>
                                          <p:spTgt spid="189"/>
                                        </p:tgtEl>
                                        <p:attrNameLst>
                                          <p:attrName>ppt_x</p:attrName>
                                        </p:attrNameLst>
                                      </p:cBhvr>
                                      <p:tavLst>
                                        <p:tav tm="0">
                                          <p:val>
                                            <p:strVal val="#ppt_x"/>
                                          </p:val>
                                        </p:tav>
                                        <p:tav tm="100000">
                                          <p:val>
                                            <p:strVal val="#ppt_x"/>
                                          </p:val>
                                        </p:tav>
                                      </p:tavLst>
                                    </p:anim>
                                    <p:anim calcmode="lin" valueType="num">
                                      <p:cBhvr>
                                        <p:cTn id="57" dur="1000" fill="hold"/>
                                        <p:tgtEl>
                                          <p:spTgt spid="189"/>
                                        </p:tgtEl>
                                        <p:attrNameLst>
                                          <p:attrName>ppt_y</p:attrName>
                                        </p:attrNameLst>
                                      </p:cBhvr>
                                      <p:tavLst>
                                        <p:tav tm="0">
                                          <p:val>
                                            <p:strVal val="#ppt_y-.1"/>
                                          </p:val>
                                        </p:tav>
                                        <p:tav tm="100000">
                                          <p:val>
                                            <p:strVal val="#ppt_y"/>
                                          </p:val>
                                        </p:tav>
                                      </p:tavLst>
                                    </p:anim>
                                  </p:childTnLst>
                                </p:cTn>
                              </p:par>
                              <p:par>
                                <p:cTn id="58" presetID="47" presetClass="entr" presetSubtype="0" fill="hold" nodeType="withEffect">
                                  <p:stCondLst>
                                    <p:cond delay="5500"/>
                                  </p:stCondLst>
                                  <p:childTnLst>
                                    <p:set>
                                      <p:cBhvr>
                                        <p:cTn id="59" dur="1" fill="hold">
                                          <p:stCondLst>
                                            <p:cond delay="0"/>
                                          </p:stCondLst>
                                        </p:cTn>
                                        <p:tgtEl>
                                          <p:spTgt spid="177"/>
                                        </p:tgtEl>
                                        <p:attrNameLst>
                                          <p:attrName>style.visibility</p:attrName>
                                        </p:attrNameLst>
                                      </p:cBhvr>
                                      <p:to>
                                        <p:strVal val="visible"/>
                                      </p:to>
                                    </p:set>
                                    <p:animEffect transition="in" filter="fade">
                                      <p:cBhvr>
                                        <p:cTn id="60" dur="1000"/>
                                        <p:tgtEl>
                                          <p:spTgt spid="177"/>
                                        </p:tgtEl>
                                      </p:cBhvr>
                                    </p:animEffect>
                                    <p:anim calcmode="lin" valueType="num">
                                      <p:cBhvr>
                                        <p:cTn id="61" dur="1000" fill="hold"/>
                                        <p:tgtEl>
                                          <p:spTgt spid="177"/>
                                        </p:tgtEl>
                                        <p:attrNameLst>
                                          <p:attrName>ppt_x</p:attrName>
                                        </p:attrNameLst>
                                      </p:cBhvr>
                                      <p:tavLst>
                                        <p:tav tm="0">
                                          <p:val>
                                            <p:strVal val="#ppt_x"/>
                                          </p:val>
                                        </p:tav>
                                        <p:tav tm="100000">
                                          <p:val>
                                            <p:strVal val="#ppt_x"/>
                                          </p:val>
                                        </p:tav>
                                      </p:tavLst>
                                    </p:anim>
                                    <p:anim calcmode="lin" valueType="num">
                                      <p:cBhvr>
                                        <p:cTn id="62" dur="1000" fill="hold"/>
                                        <p:tgtEl>
                                          <p:spTgt spid="177"/>
                                        </p:tgtEl>
                                        <p:attrNameLst>
                                          <p:attrName>ppt_y</p:attrName>
                                        </p:attrNameLst>
                                      </p:cBhvr>
                                      <p:tavLst>
                                        <p:tav tm="0">
                                          <p:val>
                                            <p:strVal val="#ppt_y-.1"/>
                                          </p:val>
                                        </p:tav>
                                        <p:tav tm="100000">
                                          <p:val>
                                            <p:strVal val="#ppt_y"/>
                                          </p:val>
                                        </p:tav>
                                      </p:tavLst>
                                    </p:anim>
                                  </p:childTnLst>
                                </p:cTn>
                              </p:par>
                              <p:par>
                                <p:cTn id="63" presetID="47" presetClass="entr" presetSubtype="0" fill="hold" nodeType="withEffect">
                                  <p:stCondLst>
                                    <p:cond delay="6400"/>
                                  </p:stCondLst>
                                  <p:childTnLst>
                                    <p:set>
                                      <p:cBhvr>
                                        <p:cTn id="64" dur="1" fill="hold">
                                          <p:stCondLst>
                                            <p:cond delay="0"/>
                                          </p:stCondLst>
                                        </p:cTn>
                                        <p:tgtEl>
                                          <p:spTgt spid="180"/>
                                        </p:tgtEl>
                                        <p:attrNameLst>
                                          <p:attrName>style.visibility</p:attrName>
                                        </p:attrNameLst>
                                      </p:cBhvr>
                                      <p:to>
                                        <p:strVal val="visible"/>
                                      </p:to>
                                    </p:set>
                                    <p:animEffect transition="in" filter="fade">
                                      <p:cBhvr>
                                        <p:cTn id="65" dur="1000"/>
                                        <p:tgtEl>
                                          <p:spTgt spid="180"/>
                                        </p:tgtEl>
                                      </p:cBhvr>
                                    </p:animEffect>
                                    <p:anim calcmode="lin" valueType="num">
                                      <p:cBhvr>
                                        <p:cTn id="66" dur="1000" fill="hold"/>
                                        <p:tgtEl>
                                          <p:spTgt spid="180"/>
                                        </p:tgtEl>
                                        <p:attrNameLst>
                                          <p:attrName>ppt_x</p:attrName>
                                        </p:attrNameLst>
                                      </p:cBhvr>
                                      <p:tavLst>
                                        <p:tav tm="0">
                                          <p:val>
                                            <p:strVal val="#ppt_x"/>
                                          </p:val>
                                        </p:tav>
                                        <p:tav tm="100000">
                                          <p:val>
                                            <p:strVal val="#ppt_x"/>
                                          </p:val>
                                        </p:tav>
                                      </p:tavLst>
                                    </p:anim>
                                    <p:anim calcmode="lin" valueType="num">
                                      <p:cBhvr>
                                        <p:cTn id="67" dur="1000" fill="hold"/>
                                        <p:tgtEl>
                                          <p:spTgt spid="180"/>
                                        </p:tgtEl>
                                        <p:attrNameLst>
                                          <p:attrName>ppt_y</p:attrName>
                                        </p:attrNameLst>
                                      </p:cBhvr>
                                      <p:tavLst>
                                        <p:tav tm="0">
                                          <p:val>
                                            <p:strVal val="#ppt_y-.1"/>
                                          </p:val>
                                        </p:tav>
                                        <p:tav tm="100000">
                                          <p:val>
                                            <p:strVal val="#ppt_y"/>
                                          </p:val>
                                        </p:tav>
                                      </p:tavLst>
                                    </p:anim>
                                  </p:childTnLst>
                                </p:cTn>
                              </p:par>
                              <p:par>
                                <p:cTn id="68" presetID="47" presetClass="entr" presetSubtype="0" fill="hold" nodeType="withEffect">
                                  <p:stCondLst>
                                    <p:cond delay="7400"/>
                                  </p:stCondLst>
                                  <p:childTnLst>
                                    <p:set>
                                      <p:cBhvr>
                                        <p:cTn id="69" dur="1" fill="hold">
                                          <p:stCondLst>
                                            <p:cond delay="0"/>
                                          </p:stCondLst>
                                        </p:cTn>
                                        <p:tgtEl>
                                          <p:spTgt spid="192"/>
                                        </p:tgtEl>
                                        <p:attrNameLst>
                                          <p:attrName>style.visibility</p:attrName>
                                        </p:attrNameLst>
                                      </p:cBhvr>
                                      <p:to>
                                        <p:strVal val="visible"/>
                                      </p:to>
                                    </p:set>
                                    <p:animEffect transition="in" filter="fade">
                                      <p:cBhvr>
                                        <p:cTn id="70" dur="1000"/>
                                        <p:tgtEl>
                                          <p:spTgt spid="192"/>
                                        </p:tgtEl>
                                      </p:cBhvr>
                                    </p:animEffect>
                                    <p:anim calcmode="lin" valueType="num">
                                      <p:cBhvr>
                                        <p:cTn id="71" dur="1000" fill="hold"/>
                                        <p:tgtEl>
                                          <p:spTgt spid="192"/>
                                        </p:tgtEl>
                                        <p:attrNameLst>
                                          <p:attrName>ppt_x</p:attrName>
                                        </p:attrNameLst>
                                      </p:cBhvr>
                                      <p:tavLst>
                                        <p:tav tm="0">
                                          <p:val>
                                            <p:strVal val="#ppt_x"/>
                                          </p:val>
                                        </p:tav>
                                        <p:tav tm="100000">
                                          <p:val>
                                            <p:strVal val="#ppt_x"/>
                                          </p:val>
                                        </p:tav>
                                      </p:tavLst>
                                    </p:anim>
                                    <p:anim calcmode="lin" valueType="num">
                                      <p:cBhvr>
                                        <p:cTn id="72" dur="1000" fill="hold"/>
                                        <p:tgtEl>
                                          <p:spTgt spid="192"/>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8500"/>
                                  </p:stCondLst>
                                  <p:childTnLst>
                                    <p:set>
                                      <p:cBhvr>
                                        <p:cTn id="74" dur="1" fill="hold">
                                          <p:stCondLst>
                                            <p:cond delay="0"/>
                                          </p:stCondLst>
                                        </p:cTn>
                                        <p:tgtEl>
                                          <p:spTgt spid="186"/>
                                        </p:tgtEl>
                                        <p:attrNameLst>
                                          <p:attrName>style.visibility</p:attrName>
                                        </p:attrNameLst>
                                      </p:cBhvr>
                                      <p:to>
                                        <p:strVal val="visible"/>
                                      </p:to>
                                    </p:set>
                                    <p:animEffect transition="in" filter="fade">
                                      <p:cBhvr>
                                        <p:cTn id="75" dur="1000"/>
                                        <p:tgtEl>
                                          <p:spTgt spid="186"/>
                                        </p:tgtEl>
                                      </p:cBhvr>
                                    </p:animEffect>
                                    <p:anim calcmode="lin" valueType="num">
                                      <p:cBhvr>
                                        <p:cTn id="76" dur="1000" fill="hold"/>
                                        <p:tgtEl>
                                          <p:spTgt spid="186"/>
                                        </p:tgtEl>
                                        <p:attrNameLst>
                                          <p:attrName>ppt_x</p:attrName>
                                        </p:attrNameLst>
                                      </p:cBhvr>
                                      <p:tavLst>
                                        <p:tav tm="0">
                                          <p:val>
                                            <p:strVal val="#ppt_x"/>
                                          </p:val>
                                        </p:tav>
                                        <p:tav tm="100000">
                                          <p:val>
                                            <p:strVal val="#ppt_x"/>
                                          </p:val>
                                        </p:tav>
                                      </p:tavLst>
                                    </p:anim>
                                    <p:anim calcmode="lin" valueType="num">
                                      <p:cBhvr>
                                        <p:cTn id="77" dur="1000" fill="hold"/>
                                        <p:tgtEl>
                                          <p:spTgt spid="18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组合 42"/>
          <p:cNvGrpSpPr>
            <a:grpSpLocks/>
          </p:cNvGrpSpPr>
          <p:nvPr/>
        </p:nvGrpSpPr>
        <p:grpSpPr bwMode="auto">
          <a:xfrm>
            <a:off x="1651127" y="1803443"/>
            <a:ext cx="1382184" cy="1382183"/>
            <a:chOff x="1357226" y="1071550"/>
            <a:chExt cx="1036801" cy="1036800"/>
          </a:xfrm>
        </p:grpSpPr>
        <p:sp>
          <p:nvSpPr>
            <p:cNvPr id="82" name="空心弧 81"/>
            <p:cNvSpPr>
              <a:spLocks noChangeAspect="1"/>
            </p:cNvSpPr>
            <p:nvPr/>
          </p:nvSpPr>
          <p:spPr>
            <a:xfrm>
              <a:off x="1357226" y="1071550"/>
              <a:ext cx="1036800" cy="1036800"/>
            </a:xfrm>
            <a:prstGeom prst="blockArc">
              <a:avLst>
                <a:gd name="adj1" fmla="val 4952"/>
                <a:gd name="adj2" fmla="val 16198718"/>
                <a:gd name="adj3" fmla="val 25180"/>
              </a:avLst>
            </a:prstGeom>
            <a:solidFill>
              <a:srgbClr val="0070C0"/>
            </a:solidFill>
            <a:ln w="25400" algn="ctr">
              <a:noFill/>
              <a:miter lim="800000"/>
              <a:headEnd/>
              <a:tailEnd/>
            </a:ln>
            <a:effectLst/>
          </p:spPr>
          <p:txBody>
            <a:bodyPr wrap="none" anchor="ctr"/>
            <a:lstStyle/>
            <a:p>
              <a:pPr algn="ctr" eaLnBrk="0" fontAlgn="ctr" hangingPunct="0">
                <a:buClr>
                  <a:srgbClr val="FF0000"/>
                </a:buClr>
                <a:buSzPct val="70000"/>
                <a:defRPr/>
              </a:pPr>
              <a:endParaRPr lang="zh-CN" altLang="en-US" sz="2667">
                <a:solidFill>
                  <a:schemeClr val="tx2"/>
                </a:solidFill>
                <a:ea typeface="微软雅黑" pitchFamily="34" charset="-122"/>
              </a:endParaRPr>
            </a:p>
          </p:txBody>
        </p:sp>
        <p:sp>
          <p:nvSpPr>
            <p:cNvPr id="83" name="空心弧 82"/>
            <p:cNvSpPr>
              <a:spLocks noChangeAspect="1"/>
            </p:cNvSpPr>
            <p:nvPr/>
          </p:nvSpPr>
          <p:spPr>
            <a:xfrm>
              <a:off x="1357227" y="1071550"/>
              <a:ext cx="1036800" cy="1036800"/>
            </a:xfrm>
            <a:prstGeom prst="blockArc">
              <a:avLst>
                <a:gd name="adj1" fmla="val 16208198"/>
                <a:gd name="adj2" fmla="val 0"/>
                <a:gd name="adj3" fmla="val 25000"/>
              </a:avLst>
            </a:prstGeom>
            <a:solidFill>
              <a:srgbClr val="FFC000">
                <a:alpha val="79999"/>
              </a:srgbClr>
            </a:solidFill>
            <a:ln w="25400" algn="ctr">
              <a:noFill/>
              <a:miter lim="800000"/>
              <a:headEnd/>
              <a:tailEnd/>
            </a:ln>
          </p:spPr>
          <p:txBody>
            <a:bodyPr wrap="none" anchor="ctr"/>
            <a:lstStyle/>
            <a:p>
              <a:pPr algn="ctr" eaLnBrk="0" hangingPunct="0">
                <a:buClr>
                  <a:srgbClr val="FF0000"/>
                </a:buClr>
                <a:buSzPct val="70000"/>
                <a:defRPr/>
              </a:pPr>
              <a:endParaRPr lang="zh-CN" altLang="en-US" sz="2667" dirty="0">
                <a:solidFill>
                  <a:schemeClr val="tx2"/>
                </a:solidFill>
                <a:latin typeface="Arial" pitchFamily="34" charset="0"/>
                <a:ea typeface="微软雅黑" pitchFamily="34" charset="-122"/>
              </a:endParaRPr>
            </a:p>
          </p:txBody>
        </p:sp>
        <p:sp>
          <p:nvSpPr>
            <p:cNvPr id="84" name="Rectangle 13"/>
            <p:cNvSpPr>
              <a:spLocks noChangeArrowheads="1"/>
            </p:cNvSpPr>
            <p:nvPr/>
          </p:nvSpPr>
          <p:spPr bwMode="auto">
            <a:xfrm>
              <a:off x="1589038" y="1422442"/>
              <a:ext cx="643038" cy="377134"/>
            </a:xfrm>
            <a:prstGeom prst="rect">
              <a:avLst/>
            </a:prstGeom>
            <a:noFill/>
            <a:ln w="9525">
              <a:noFill/>
              <a:miter lim="800000"/>
              <a:headEnd/>
              <a:tailEnd/>
            </a:ln>
            <a:effectLst/>
          </p:spPr>
          <p:txBody>
            <a:bodyPr>
              <a:spAutoFit/>
            </a:bodyPr>
            <a:lstStyle/>
            <a:p>
              <a:pPr algn="ctr">
                <a:defRPr/>
              </a:pPr>
              <a:r>
                <a:rPr lang="en-US" altLang="zh-CN" sz="2667" dirty="0">
                  <a:solidFill>
                    <a:schemeClr val="tx1">
                      <a:lumMod val="75000"/>
                      <a:lumOff val="25000"/>
                    </a:schemeClr>
                  </a:solidFill>
                  <a:latin typeface="微软雅黑" pitchFamily="34" charset="-122"/>
                  <a:ea typeface="微软雅黑" pitchFamily="34" charset="-122"/>
                </a:rPr>
                <a:t>1.</a:t>
              </a:r>
              <a:endParaRPr lang="zh-CN" altLang="en-US" sz="2667" dirty="0">
                <a:solidFill>
                  <a:schemeClr val="tx1">
                    <a:lumMod val="75000"/>
                    <a:lumOff val="25000"/>
                  </a:schemeClr>
                </a:solidFill>
                <a:latin typeface="微软雅黑" pitchFamily="34" charset="-122"/>
                <a:ea typeface="微软雅黑" pitchFamily="34" charset="-122"/>
              </a:endParaRPr>
            </a:p>
          </p:txBody>
        </p:sp>
      </p:grpSp>
      <p:grpSp>
        <p:nvGrpSpPr>
          <p:cNvPr id="85" name="组合 43"/>
          <p:cNvGrpSpPr>
            <a:grpSpLocks/>
          </p:cNvGrpSpPr>
          <p:nvPr/>
        </p:nvGrpSpPr>
        <p:grpSpPr bwMode="auto">
          <a:xfrm>
            <a:off x="4047198" y="1803443"/>
            <a:ext cx="1382183" cy="1382183"/>
            <a:chOff x="3154809" y="1071550"/>
            <a:chExt cx="1036800" cy="1036800"/>
          </a:xfrm>
        </p:grpSpPr>
        <p:sp>
          <p:nvSpPr>
            <p:cNvPr id="86" name="空心弧 85"/>
            <p:cNvSpPr>
              <a:spLocks noChangeAspect="1"/>
            </p:cNvSpPr>
            <p:nvPr/>
          </p:nvSpPr>
          <p:spPr>
            <a:xfrm>
              <a:off x="3154809" y="1071550"/>
              <a:ext cx="1036800" cy="1036800"/>
            </a:xfrm>
            <a:prstGeom prst="blockArc">
              <a:avLst>
                <a:gd name="adj1" fmla="val 5403274"/>
                <a:gd name="adj2" fmla="val 16198718"/>
                <a:gd name="adj3" fmla="val 25180"/>
              </a:avLst>
            </a:prstGeom>
            <a:solidFill>
              <a:srgbClr val="0070C0"/>
            </a:solidFill>
            <a:ln w="25400" algn="ctr">
              <a:noFill/>
              <a:miter lim="800000"/>
              <a:headEnd/>
              <a:tailEnd/>
            </a:ln>
            <a:effectLst/>
          </p:spPr>
          <p:txBody>
            <a:bodyPr wrap="none" anchor="ctr"/>
            <a:lstStyle/>
            <a:p>
              <a:pPr algn="ctr" eaLnBrk="0" fontAlgn="ctr" hangingPunct="0">
                <a:buClr>
                  <a:srgbClr val="FF0000"/>
                </a:buClr>
                <a:buSzPct val="70000"/>
                <a:defRPr/>
              </a:pPr>
              <a:endParaRPr lang="zh-CN" altLang="en-US" sz="2667">
                <a:solidFill>
                  <a:schemeClr val="tx2"/>
                </a:solidFill>
                <a:ea typeface="微软雅黑" pitchFamily="34" charset="-122"/>
              </a:endParaRPr>
            </a:p>
          </p:txBody>
        </p:sp>
        <p:sp>
          <p:nvSpPr>
            <p:cNvPr id="87" name="空心弧 86"/>
            <p:cNvSpPr>
              <a:spLocks noChangeAspect="1"/>
            </p:cNvSpPr>
            <p:nvPr/>
          </p:nvSpPr>
          <p:spPr>
            <a:xfrm>
              <a:off x="3154809" y="1071550"/>
              <a:ext cx="1036800" cy="1036800"/>
            </a:xfrm>
            <a:prstGeom prst="blockArc">
              <a:avLst>
                <a:gd name="adj1" fmla="val 16208198"/>
                <a:gd name="adj2" fmla="val 5388154"/>
                <a:gd name="adj3" fmla="val 25305"/>
              </a:avLst>
            </a:prstGeom>
            <a:solidFill>
              <a:srgbClr val="FFC000">
                <a:alpha val="79999"/>
              </a:srgbClr>
            </a:solidFill>
            <a:ln w="25400" algn="ctr">
              <a:noFill/>
              <a:miter lim="800000"/>
              <a:headEnd/>
              <a:tailEnd/>
            </a:ln>
          </p:spPr>
          <p:txBody>
            <a:bodyPr wrap="none" anchor="ctr"/>
            <a:lstStyle/>
            <a:p>
              <a:pPr algn="ctr" eaLnBrk="0" hangingPunct="0">
                <a:buClr>
                  <a:srgbClr val="FF0000"/>
                </a:buClr>
                <a:buSzPct val="70000"/>
                <a:defRPr/>
              </a:pPr>
              <a:endParaRPr lang="zh-CN" altLang="en-US" sz="2667" dirty="0">
                <a:solidFill>
                  <a:schemeClr val="tx2"/>
                </a:solidFill>
                <a:latin typeface="Arial" pitchFamily="34" charset="0"/>
                <a:ea typeface="微软雅黑" pitchFamily="34" charset="-122"/>
              </a:endParaRPr>
            </a:p>
          </p:txBody>
        </p:sp>
        <p:sp>
          <p:nvSpPr>
            <p:cNvPr id="88" name="Rectangle 13"/>
            <p:cNvSpPr>
              <a:spLocks noChangeArrowheads="1"/>
            </p:cNvSpPr>
            <p:nvPr/>
          </p:nvSpPr>
          <p:spPr bwMode="auto">
            <a:xfrm>
              <a:off x="3386620" y="1422442"/>
              <a:ext cx="643038" cy="377134"/>
            </a:xfrm>
            <a:prstGeom prst="rect">
              <a:avLst/>
            </a:prstGeom>
            <a:noFill/>
            <a:ln w="9525">
              <a:noFill/>
              <a:miter lim="800000"/>
              <a:headEnd/>
              <a:tailEnd/>
            </a:ln>
            <a:effectLst/>
          </p:spPr>
          <p:txBody>
            <a:bodyPr>
              <a:spAutoFit/>
            </a:bodyPr>
            <a:lstStyle/>
            <a:p>
              <a:pPr algn="ctr">
                <a:defRPr/>
              </a:pPr>
              <a:r>
                <a:rPr lang="en-US" altLang="zh-CN" sz="2667" dirty="0">
                  <a:solidFill>
                    <a:schemeClr val="tx1">
                      <a:lumMod val="75000"/>
                      <a:lumOff val="25000"/>
                    </a:schemeClr>
                  </a:solidFill>
                  <a:latin typeface="微软雅黑" pitchFamily="34" charset="-122"/>
                  <a:ea typeface="微软雅黑" pitchFamily="34" charset="-122"/>
                </a:rPr>
                <a:t>2.</a:t>
              </a:r>
              <a:endParaRPr lang="zh-CN" altLang="en-US" sz="2667" dirty="0">
                <a:solidFill>
                  <a:schemeClr val="tx1">
                    <a:lumMod val="75000"/>
                    <a:lumOff val="25000"/>
                  </a:schemeClr>
                </a:solidFill>
                <a:latin typeface="微软雅黑" pitchFamily="34" charset="-122"/>
                <a:ea typeface="微软雅黑" pitchFamily="34" charset="-122"/>
              </a:endParaRPr>
            </a:p>
          </p:txBody>
        </p:sp>
      </p:grpSp>
      <p:grpSp>
        <p:nvGrpSpPr>
          <p:cNvPr id="89" name="组合 44"/>
          <p:cNvGrpSpPr>
            <a:grpSpLocks/>
          </p:cNvGrpSpPr>
          <p:nvPr/>
        </p:nvGrpSpPr>
        <p:grpSpPr bwMode="auto">
          <a:xfrm>
            <a:off x="6445377" y="1803443"/>
            <a:ext cx="1382184" cy="1382183"/>
            <a:chOff x="4952390" y="1071550"/>
            <a:chExt cx="1036800" cy="1036800"/>
          </a:xfrm>
        </p:grpSpPr>
        <p:sp>
          <p:nvSpPr>
            <p:cNvPr id="90" name="空心弧 89"/>
            <p:cNvSpPr>
              <a:spLocks noChangeAspect="1"/>
            </p:cNvSpPr>
            <p:nvPr/>
          </p:nvSpPr>
          <p:spPr>
            <a:xfrm>
              <a:off x="4952390" y="1071550"/>
              <a:ext cx="1036800" cy="1036800"/>
            </a:xfrm>
            <a:prstGeom prst="blockArc">
              <a:avLst>
                <a:gd name="adj1" fmla="val 10792711"/>
                <a:gd name="adj2" fmla="val 16198718"/>
                <a:gd name="adj3" fmla="val 25180"/>
              </a:avLst>
            </a:prstGeom>
            <a:solidFill>
              <a:srgbClr val="0070C0"/>
            </a:solidFill>
            <a:ln w="25400" algn="ctr">
              <a:noFill/>
              <a:miter lim="800000"/>
              <a:headEnd/>
              <a:tailEnd/>
            </a:ln>
            <a:effectLst/>
          </p:spPr>
          <p:txBody>
            <a:bodyPr wrap="none" anchor="ctr"/>
            <a:lstStyle/>
            <a:p>
              <a:pPr algn="ctr" eaLnBrk="0" fontAlgn="ctr" hangingPunct="0">
                <a:buClr>
                  <a:srgbClr val="FF0000"/>
                </a:buClr>
                <a:buSzPct val="70000"/>
                <a:defRPr/>
              </a:pPr>
              <a:endParaRPr lang="zh-CN" altLang="en-US" sz="2667">
                <a:solidFill>
                  <a:schemeClr val="tx2"/>
                </a:solidFill>
                <a:ea typeface="微软雅黑" pitchFamily="34" charset="-122"/>
              </a:endParaRPr>
            </a:p>
          </p:txBody>
        </p:sp>
        <p:sp>
          <p:nvSpPr>
            <p:cNvPr id="91" name="空心弧 90"/>
            <p:cNvSpPr>
              <a:spLocks noChangeAspect="1"/>
            </p:cNvSpPr>
            <p:nvPr/>
          </p:nvSpPr>
          <p:spPr>
            <a:xfrm>
              <a:off x="4952390" y="1071550"/>
              <a:ext cx="1036800" cy="1036800"/>
            </a:xfrm>
            <a:prstGeom prst="blockArc">
              <a:avLst>
                <a:gd name="adj1" fmla="val 16208198"/>
                <a:gd name="adj2" fmla="val 10800000"/>
                <a:gd name="adj3" fmla="val 25170"/>
              </a:avLst>
            </a:prstGeom>
            <a:solidFill>
              <a:srgbClr val="FFC000">
                <a:alpha val="79999"/>
              </a:srgbClr>
            </a:solidFill>
            <a:ln w="25400" algn="ctr">
              <a:noFill/>
              <a:miter lim="800000"/>
              <a:headEnd/>
              <a:tailEnd/>
            </a:ln>
          </p:spPr>
          <p:txBody>
            <a:bodyPr wrap="none" anchor="ctr"/>
            <a:lstStyle/>
            <a:p>
              <a:pPr algn="ctr" eaLnBrk="0" hangingPunct="0">
                <a:buClr>
                  <a:srgbClr val="FF0000"/>
                </a:buClr>
                <a:buSzPct val="70000"/>
                <a:defRPr/>
              </a:pPr>
              <a:endParaRPr lang="zh-CN" altLang="en-US" sz="2667" dirty="0">
                <a:solidFill>
                  <a:schemeClr val="tx2"/>
                </a:solidFill>
                <a:latin typeface="Arial" pitchFamily="34" charset="0"/>
                <a:ea typeface="微软雅黑" pitchFamily="34" charset="-122"/>
              </a:endParaRPr>
            </a:p>
          </p:txBody>
        </p:sp>
        <p:sp>
          <p:nvSpPr>
            <p:cNvPr id="92" name="Rectangle 13"/>
            <p:cNvSpPr>
              <a:spLocks noChangeArrowheads="1"/>
            </p:cNvSpPr>
            <p:nvPr/>
          </p:nvSpPr>
          <p:spPr bwMode="auto">
            <a:xfrm>
              <a:off x="5184201" y="1422442"/>
              <a:ext cx="643038" cy="377134"/>
            </a:xfrm>
            <a:prstGeom prst="rect">
              <a:avLst/>
            </a:prstGeom>
            <a:noFill/>
            <a:ln w="9525">
              <a:noFill/>
              <a:miter lim="800000"/>
              <a:headEnd/>
              <a:tailEnd/>
            </a:ln>
            <a:effectLst/>
          </p:spPr>
          <p:txBody>
            <a:bodyPr>
              <a:spAutoFit/>
            </a:bodyPr>
            <a:lstStyle/>
            <a:p>
              <a:pPr algn="ctr">
                <a:defRPr/>
              </a:pPr>
              <a:r>
                <a:rPr lang="en-US" altLang="zh-CN" sz="2667" dirty="0">
                  <a:solidFill>
                    <a:schemeClr val="tx1">
                      <a:lumMod val="75000"/>
                      <a:lumOff val="25000"/>
                    </a:schemeClr>
                  </a:solidFill>
                  <a:latin typeface="微软雅黑" pitchFamily="34" charset="-122"/>
                  <a:ea typeface="微软雅黑" pitchFamily="34" charset="-122"/>
                </a:rPr>
                <a:t>3.</a:t>
              </a:r>
              <a:endParaRPr lang="zh-CN" altLang="en-US" sz="2667" dirty="0">
                <a:solidFill>
                  <a:schemeClr val="tx1">
                    <a:lumMod val="75000"/>
                    <a:lumOff val="25000"/>
                  </a:schemeClr>
                </a:solidFill>
                <a:latin typeface="微软雅黑" pitchFamily="34" charset="-122"/>
                <a:ea typeface="微软雅黑" pitchFamily="34" charset="-122"/>
              </a:endParaRPr>
            </a:p>
          </p:txBody>
        </p:sp>
      </p:grpSp>
      <p:grpSp>
        <p:nvGrpSpPr>
          <p:cNvPr id="93" name="组合 92"/>
          <p:cNvGrpSpPr>
            <a:grpSpLocks/>
          </p:cNvGrpSpPr>
          <p:nvPr/>
        </p:nvGrpSpPr>
        <p:grpSpPr bwMode="auto">
          <a:xfrm>
            <a:off x="8841444" y="1803443"/>
            <a:ext cx="1382184" cy="1382183"/>
            <a:chOff x="6749973" y="1071550"/>
            <a:chExt cx="1036800" cy="1036800"/>
          </a:xfrm>
        </p:grpSpPr>
        <p:sp>
          <p:nvSpPr>
            <p:cNvPr id="94" name="同心圆 93"/>
            <p:cNvSpPr>
              <a:spLocks noChangeAspect="1"/>
            </p:cNvSpPr>
            <p:nvPr/>
          </p:nvSpPr>
          <p:spPr>
            <a:xfrm>
              <a:off x="6749973" y="1071550"/>
              <a:ext cx="1036800" cy="1036800"/>
            </a:xfrm>
            <a:prstGeom prst="donut">
              <a:avLst/>
            </a:prstGeom>
            <a:solidFill>
              <a:srgbClr val="FFC000">
                <a:alpha val="79999"/>
              </a:srgbClr>
            </a:solidFill>
            <a:ln w="25400" algn="ctr">
              <a:noFill/>
              <a:miter lim="800000"/>
              <a:headEnd/>
              <a:tailEnd/>
            </a:ln>
          </p:spPr>
          <p:txBody>
            <a:bodyPr wrap="none" anchor="ctr"/>
            <a:lstStyle/>
            <a:p>
              <a:pPr algn="ctr" eaLnBrk="0" hangingPunct="0">
                <a:buClr>
                  <a:srgbClr val="FF0000"/>
                </a:buClr>
                <a:buSzPct val="70000"/>
                <a:defRPr/>
              </a:pPr>
              <a:endParaRPr lang="zh-CN" altLang="en-US" sz="2667" dirty="0">
                <a:solidFill>
                  <a:schemeClr val="tx2"/>
                </a:solidFill>
                <a:latin typeface="Arial" pitchFamily="34" charset="0"/>
                <a:ea typeface="微软雅黑" pitchFamily="34" charset="-122"/>
              </a:endParaRPr>
            </a:p>
          </p:txBody>
        </p:sp>
        <p:sp>
          <p:nvSpPr>
            <p:cNvPr id="95" name="Rectangle 13"/>
            <p:cNvSpPr>
              <a:spLocks noChangeArrowheads="1"/>
            </p:cNvSpPr>
            <p:nvPr/>
          </p:nvSpPr>
          <p:spPr bwMode="auto">
            <a:xfrm>
              <a:off x="6981784" y="1422442"/>
              <a:ext cx="643038" cy="377134"/>
            </a:xfrm>
            <a:prstGeom prst="rect">
              <a:avLst/>
            </a:prstGeom>
            <a:noFill/>
            <a:ln w="9525">
              <a:noFill/>
              <a:miter lim="800000"/>
              <a:headEnd/>
              <a:tailEnd/>
            </a:ln>
            <a:effectLst/>
          </p:spPr>
          <p:txBody>
            <a:bodyPr>
              <a:spAutoFit/>
            </a:bodyPr>
            <a:lstStyle/>
            <a:p>
              <a:pPr algn="ctr">
                <a:defRPr/>
              </a:pPr>
              <a:r>
                <a:rPr lang="en-US" altLang="zh-CN" sz="2667" dirty="0">
                  <a:solidFill>
                    <a:schemeClr val="tx1">
                      <a:lumMod val="75000"/>
                      <a:lumOff val="25000"/>
                    </a:schemeClr>
                  </a:solidFill>
                  <a:latin typeface="微软雅黑" pitchFamily="34" charset="-122"/>
                  <a:ea typeface="微软雅黑" pitchFamily="34" charset="-122"/>
                </a:rPr>
                <a:t>4.</a:t>
              </a:r>
              <a:endParaRPr lang="zh-CN" altLang="en-US" sz="2667" dirty="0">
                <a:solidFill>
                  <a:schemeClr val="tx1">
                    <a:lumMod val="75000"/>
                    <a:lumOff val="25000"/>
                  </a:schemeClr>
                </a:solidFill>
                <a:latin typeface="微软雅黑" pitchFamily="34" charset="-122"/>
                <a:ea typeface="微软雅黑" pitchFamily="34" charset="-122"/>
              </a:endParaRPr>
            </a:p>
          </p:txBody>
        </p:sp>
      </p:grpSp>
      <p:grpSp>
        <p:nvGrpSpPr>
          <p:cNvPr id="96" name="组合 13"/>
          <p:cNvGrpSpPr>
            <a:grpSpLocks/>
          </p:cNvGrpSpPr>
          <p:nvPr/>
        </p:nvGrpSpPr>
        <p:grpSpPr bwMode="auto">
          <a:xfrm>
            <a:off x="1996145" y="3247010"/>
            <a:ext cx="692151" cy="463549"/>
            <a:chOff x="1276298" y="2846378"/>
            <a:chExt cx="576000" cy="385071"/>
          </a:xfrm>
        </p:grpSpPr>
        <p:sp>
          <p:nvSpPr>
            <p:cNvPr id="97" name="燕尾形 96"/>
            <p:cNvSpPr/>
            <p:nvPr/>
          </p:nvSpPr>
          <p:spPr>
            <a:xfrm rot="5400000">
              <a:off x="1456162"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ndParaRPr>
            </a:p>
          </p:txBody>
        </p:sp>
        <p:sp>
          <p:nvSpPr>
            <p:cNvPr id="98" name="燕尾形 97"/>
            <p:cNvSpPr/>
            <p:nvPr/>
          </p:nvSpPr>
          <p:spPr>
            <a:xfrm rot="5400000">
              <a:off x="1456162"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ndParaRPr>
            </a:p>
          </p:txBody>
        </p:sp>
      </p:grpSp>
      <p:grpSp>
        <p:nvGrpSpPr>
          <p:cNvPr id="99" name="组合 17"/>
          <p:cNvGrpSpPr>
            <a:grpSpLocks/>
          </p:cNvGrpSpPr>
          <p:nvPr/>
        </p:nvGrpSpPr>
        <p:grpSpPr bwMode="auto">
          <a:xfrm>
            <a:off x="4394332" y="3247010"/>
            <a:ext cx="690033" cy="463549"/>
            <a:chOff x="3273611" y="2846378"/>
            <a:chExt cx="576000" cy="385071"/>
          </a:xfrm>
        </p:grpSpPr>
        <p:sp>
          <p:nvSpPr>
            <p:cNvPr id="100" name="燕尾形 99"/>
            <p:cNvSpPr/>
            <p:nvPr/>
          </p:nvSpPr>
          <p:spPr>
            <a:xfrm rot="5400000">
              <a:off x="3453475"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ndParaRPr>
            </a:p>
          </p:txBody>
        </p:sp>
        <p:sp>
          <p:nvSpPr>
            <p:cNvPr id="101" name="燕尾形 100"/>
            <p:cNvSpPr/>
            <p:nvPr/>
          </p:nvSpPr>
          <p:spPr>
            <a:xfrm rot="5400000">
              <a:off x="3453475"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ndParaRPr>
            </a:p>
          </p:txBody>
        </p:sp>
      </p:grpSp>
      <p:grpSp>
        <p:nvGrpSpPr>
          <p:cNvPr id="102" name="组合 21"/>
          <p:cNvGrpSpPr>
            <a:grpSpLocks/>
          </p:cNvGrpSpPr>
          <p:nvPr/>
        </p:nvGrpSpPr>
        <p:grpSpPr bwMode="auto">
          <a:xfrm>
            <a:off x="6790398" y="3247010"/>
            <a:ext cx="690033" cy="463549"/>
            <a:chOff x="5270924" y="2846378"/>
            <a:chExt cx="576000" cy="385071"/>
          </a:xfrm>
        </p:grpSpPr>
        <p:sp>
          <p:nvSpPr>
            <p:cNvPr id="103" name="燕尾形 102"/>
            <p:cNvSpPr/>
            <p:nvPr/>
          </p:nvSpPr>
          <p:spPr>
            <a:xfrm rot="5400000">
              <a:off x="5450788"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ndParaRPr>
            </a:p>
          </p:txBody>
        </p:sp>
        <p:sp>
          <p:nvSpPr>
            <p:cNvPr id="104" name="燕尾形 103"/>
            <p:cNvSpPr/>
            <p:nvPr/>
          </p:nvSpPr>
          <p:spPr>
            <a:xfrm rot="5400000">
              <a:off x="5450788" y="2835312"/>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ndParaRPr>
            </a:p>
          </p:txBody>
        </p:sp>
      </p:grpSp>
      <p:grpSp>
        <p:nvGrpSpPr>
          <p:cNvPr id="105" name="组合 25"/>
          <p:cNvGrpSpPr>
            <a:grpSpLocks/>
          </p:cNvGrpSpPr>
          <p:nvPr/>
        </p:nvGrpSpPr>
        <p:grpSpPr bwMode="auto">
          <a:xfrm>
            <a:off x="9186462" y="3247010"/>
            <a:ext cx="692149" cy="463549"/>
            <a:chOff x="7268238" y="2846378"/>
            <a:chExt cx="576000" cy="385071"/>
          </a:xfrm>
        </p:grpSpPr>
        <p:sp>
          <p:nvSpPr>
            <p:cNvPr id="106" name="燕尾形 105"/>
            <p:cNvSpPr/>
            <p:nvPr/>
          </p:nvSpPr>
          <p:spPr>
            <a:xfrm rot="5400000">
              <a:off x="7448102" y="2666514"/>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ndParaRPr>
            </a:p>
          </p:txBody>
        </p:sp>
        <p:sp>
          <p:nvSpPr>
            <p:cNvPr id="107" name="燕尾形 106"/>
            <p:cNvSpPr/>
            <p:nvPr/>
          </p:nvSpPr>
          <p:spPr>
            <a:xfrm rot="5400000">
              <a:off x="7448102" y="2835313"/>
              <a:ext cx="216273"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schemeClr val="tx1"/>
                </a:solidFill>
              </a:endParaRPr>
            </a:p>
          </p:txBody>
        </p:sp>
      </p:grpSp>
      <p:grpSp>
        <p:nvGrpSpPr>
          <p:cNvPr id="108" name="组合 46"/>
          <p:cNvGrpSpPr>
            <a:grpSpLocks/>
          </p:cNvGrpSpPr>
          <p:nvPr/>
        </p:nvGrpSpPr>
        <p:grpSpPr bwMode="auto">
          <a:xfrm>
            <a:off x="1219329" y="3835445"/>
            <a:ext cx="2245783" cy="2324124"/>
            <a:chOff x="1033227" y="2594928"/>
            <a:chExt cx="1684800" cy="1743900"/>
          </a:xfrm>
        </p:grpSpPr>
        <p:sp>
          <p:nvSpPr>
            <p:cNvPr id="109" name="矩形 108"/>
            <p:cNvSpPr/>
            <p:nvPr/>
          </p:nvSpPr>
          <p:spPr>
            <a:xfrm>
              <a:off x="1033227" y="2594928"/>
              <a:ext cx="1684800" cy="1743900"/>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
          <p:nvSpPr>
            <p:cNvPr id="110" name="TextBox 146"/>
            <p:cNvSpPr txBox="1">
              <a:spLocks noChangeArrowheads="1"/>
            </p:cNvSpPr>
            <p:nvPr/>
          </p:nvSpPr>
          <p:spPr bwMode="auto">
            <a:xfrm>
              <a:off x="1055458" y="3258810"/>
              <a:ext cx="1621283" cy="500464"/>
            </a:xfrm>
            <a:prstGeom prst="rect">
              <a:avLst/>
            </a:prstGeom>
            <a:noFill/>
            <a:ln w="9525" algn="ctr">
              <a:noFill/>
              <a:miter lim="800000"/>
              <a:headEnd/>
              <a:tailEnd/>
            </a:ln>
            <a:effectLst/>
          </p:spPr>
          <p:txBody>
            <a:bodyPr>
              <a:spAutoFit/>
            </a:bodyPr>
            <a:lstStyle/>
            <a:p>
              <a:pPr algn="ctr">
                <a:defRPr/>
              </a:pPr>
              <a:r>
                <a:rPr lang="zh-CN" altLang="en-US" sz="1867" dirty="0">
                  <a:solidFill>
                    <a:schemeClr val="tx1">
                      <a:lumMod val="75000"/>
                      <a:lumOff val="25000"/>
                    </a:schemeClr>
                  </a:solidFill>
                  <a:latin typeface="微软雅黑" pitchFamily="34" charset="-122"/>
                  <a:ea typeface="微软雅黑" pitchFamily="34" charset="-122"/>
                </a:rPr>
                <a:t>单击添加文本</a:t>
              </a:r>
              <a:endParaRPr lang="en-US" altLang="zh-CN" sz="1867" dirty="0">
                <a:solidFill>
                  <a:schemeClr val="tx1">
                    <a:lumMod val="75000"/>
                    <a:lumOff val="25000"/>
                  </a:schemeClr>
                </a:solidFill>
                <a:latin typeface="微软雅黑" pitchFamily="34" charset="-122"/>
                <a:ea typeface="微软雅黑" pitchFamily="34" charset="-122"/>
              </a:endParaRPr>
            </a:p>
            <a:p>
              <a:pPr algn="ctr">
                <a:defRPr/>
              </a:pPr>
              <a:r>
                <a:rPr lang="en-US" altLang="zh-CN" sz="1867" dirty="0">
                  <a:solidFill>
                    <a:schemeClr val="tx1">
                      <a:lumMod val="75000"/>
                      <a:lumOff val="25000"/>
                    </a:schemeClr>
                  </a:solidFill>
                  <a:latin typeface="微软雅黑" pitchFamily="34" charset="-122"/>
                  <a:ea typeface="微软雅黑" pitchFamily="34" charset="-122"/>
                </a:rPr>
                <a:t>… …</a:t>
              </a:r>
            </a:p>
          </p:txBody>
        </p:sp>
        <p:cxnSp>
          <p:nvCxnSpPr>
            <p:cNvPr id="111" name="直接连接符 110"/>
            <p:cNvCxnSpPr/>
            <p:nvPr/>
          </p:nvCxnSpPr>
          <p:spPr>
            <a:xfrm>
              <a:off x="1098332" y="3130163"/>
              <a:ext cx="155459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12" name="TextBox 146"/>
            <p:cNvSpPr txBox="1">
              <a:spLocks noChangeArrowheads="1"/>
            </p:cNvSpPr>
            <p:nvPr/>
          </p:nvSpPr>
          <p:spPr bwMode="auto">
            <a:xfrm>
              <a:off x="1064986" y="2721987"/>
              <a:ext cx="1621283" cy="284874"/>
            </a:xfrm>
            <a:prstGeom prst="rect">
              <a:avLst/>
            </a:prstGeom>
            <a:noFill/>
            <a:ln w="9525" algn="ctr">
              <a:noFill/>
              <a:miter lim="800000"/>
              <a:headEnd/>
              <a:tailEnd/>
            </a:ln>
            <a:effectLst/>
          </p:spPr>
          <p:txBody>
            <a:bodyPr>
              <a:spAutoFit/>
            </a:bodyPr>
            <a:lstStyle/>
            <a:p>
              <a:pPr algn="ctr">
                <a:defRPr/>
              </a:pPr>
              <a:r>
                <a:rPr lang="zh-CN" altLang="en-US" sz="1867" dirty="0">
                  <a:solidFill>
                    <a:schemeClr val="tx1">
                      <a:lumMod val="75000"/>
                      <a:lumOff val="25000"/>
                    </a:schemeClr>
                  </a:solidFill>
                  <a:latin typeface="微软雅黑" pitchFamily="34" charset="-122"/>
                  <a:ea typeface="微软雅黑" pitchFamily="34" charset="-122"/>
                </a:rPr>
                <a:t>单击此处添加标题</a:t>
              </a:r>
              <a:endParaRPr lang="en-US" altLang="zh-CN" sz="1867" dirty="0">
                <a:solidFill>
                  <a:schemeClr val="tx1">
                    <a:lumMod val="75000"/>
                    <a:lumOff val="25000"/>
                  </a:schemeClr>
                </a:solidFill>
                <a:latin typeface="微软雅黑" pitchFamily="34" charset="-122"/>
                <a:ea typeface="微软雅黑" pitchFamily="34" charset="-122"/>
              </a:endParaRPr>
            </a:p>
          </p:txBody>
        </p:sp>
      </p:grpSp>
      <p:grpSp>
        <p:nvGrpSpPr>
          <p:cNvPr id="113" name="组合 47"/>
          <p:cNvGrpSpPr>
            <a:grpSpLocks/>
          </p:cNvGrpSpPr>
          <p:nvPr/>
        </p:nvGrpSpPr>
        <p:grpSpPr bwMode="auto">
          <a:xfrm>
            <a:off x="3615398" y="3835446"/>
            <a:ext cx="2245783" cy="2324125"/>
            <a:chOff x="2830809" y="2594929"/>
            <a:chExt cx="1684800" cy="1743901"/>
          </a:xfrm>
        </p:grpSpPr>
        <p:sp>
          <p:nvSpPr>
            <p:cNvPr id="114" name="矩形 113"/>
            <p:cNvSpPr/>
            <p:nvPr/>
          </p:nvSpPr>
          <p:spPr>
            <a:xfrm>
              <a:off x="2830809" y="2594929"/>
              <a:ext cx="1684800" cy="1743901"/>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
          <p:nvSpPr>
            <p:cNvPr id="115" name="TextBox 146"/>
            <p:cNvSpPr txBox="1">
              <a:spLocks noChangeArrowheads="1"/>
            </p:cNvSpPr>
            <p:nvPr/>
          </p:nvSpPr>
          <p:spPr bwMode="auto">
            <a:xfrm>
              <a:off x="2853040" y="3258810"/>
              <a:ext cx="1621283" cy="500464"/>
            </a:xfrm>
            <a:prstGeom prst="rect">
              <a:avLst/>
            </a:prstGeom>
            <a:noFill/>
            <a:ln w="9525" algn="ctr">
              <a:noFill/>
              <a:miter lim="800000"/>
              <a:headEnd/>
              <a:tailEnd/>
            </a:ln>
            <a:effectLst/>
          </p:spPr>
          <p:txBody>
            <a:bodyPr>
              <a:spAutoFit/>
            </a:bodyPr>
            <a:lstStyle/>
            <a:p>
              <a:pPr algn="ctr">
                <a:defRPr/>
              </a:pPr>
              <a:r>
                <a:rPr lang="zh-CN" altLang="en-US" sz="1867" dirty="0">
                  <a:solidFill>
                    <a:schemeClr val="tx1">
                      <a:lumMod val="75000"/>
                      <a:lumOff val="25000"/>
                    </a:schemeClr>
                  </a:solidFill>
                  <a:latin typeface="微软雅黑" pitchFamily="34" charset="-122"/>
                  <a:ea typeface="微软雅黑" pitchFamily="34" charset="-122"/>
                </a:rPr>
                <a:t>单击添加文本</a:t>
              </a:r>
              <a:endParaRPr lang="en-US" altLang="zh-CN" sz="1867" dirty="0">
                <a:solidFill>
                  <a:schemeClr val="tx1">
                    <a:lumMod val="75000"/>
                    <a:lumOff val="25000"/>
                  </a:schemeClr>
                </a:solidFill>
                <a:latin typeface="微软雅黑" pitchFamily="34" charset="-122"/>
                <a:ea typeface="微软雅黑" pitchFamily="34" charset="-122"/>
              </a:endParaRPr>
            </a:p>
            <a:p>
              <a:pPr algn="ctr">
                <a:defRPr/>
              </a:pPr>
              <a:r>
                <a:rPr lang="en-US" altLang="zh-CN" sz="1867" dirty="0">
                  <a:solidFill>
                    <a:schemeClr val="tx1">
                      <a:lumMod val="75000"/>
                      <a:lumOff val="25000"/>
                    </a:schemeClr>
                  </a:solidFill>
                  <a:latin typeface="微软雅黑" pitchFamily="34" charset="-122"/>
                  <a:ea typeface="微软雅黑" pitchFamily="34" charset="-122"/>
                </a:rPr>
                <a:t>… …</a:t>
              </a:r>
            </a:p>
          </p:txBody>
        </p:sp>
        <p:cxnSp>
          <p:nvCxnSpPr>
            <p:cNvPr id="116" name="直接连接符 115"/>
            <p:cNvCxnSpPr/>
            <p:nvPr/>
          </p:nvCxnSpPr>
          <p:spPr>
            <a:xfrm>
              <a:off x="2895914" y="3130163"/>
              <a:ext cx="155459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17" name="TextBox 146"/>
            <p:cNvSpPr txBox="1">
              <a:spLocks noChangeArrowheads="1"/>
            </p:cNvSpPr>
            <p:nvPr/>
          </p:nvSpPr>
          <p:spPr bwMode="auto">
            <a:xfrm>
              <a:off x="2862568" y="2721987"/>
              <a:ext cx="1621283" cy="284874"/>
            </a:xfrm>
            <a:prstGeom prst="rect">
              <a:avLst/>
            </a:prstGeom>
            <a:noFill/>
            <a:ln w="9525" algn="ctr">
              <a:noFill/>
              <a:miter lim="800000"/>
              <a:headEnd/>
              <a:tailEnd/>
            </a:ln>
            <a:effectLst/>
          </p:spPr>
          <p:txBody>
            <a:bodyPr>
              <a:spAutoFit/>
            </a:bodyPr>
            <a:lstStyle/>
            <a:p>
              <a:pPr algn="ctr">
                <a:defRPr/>
              </a:pPr>
              <a:r>
                <a:rPr lang="zh-CN" altLang="en-US" sz="1867" dirty="0">
                  <a:solidFill>
                    <a:schemeClr val="tx1">
                      <a:lumMod val="75000"/>
                      <a:lumOff val="25000"/>
                    </a:schemeClr>
                  </a:solidFill>
                  <a:latin typeface="微软雅黑" pitchFamily="34" charset="-122"/>
                  <a:ea typeface="微软雅黑" pitchFamily="34" charset="-122"/>
                </a:rPr>
                <a:t>单击此处添加标题</a:t>
              </a:r>
              <a:endParaRPr lang="en-US" altLang="zh-CN" sz="1867" dirty="0">
                <a:solidFill>
                  <a:schemeClr val="tx1">
                    <a:lumMod val="75000"/>
                    <a:lumOff val="25000"/>
                  </a:schemeClr>
                </a:solidFill>
                <a:latin typeface="微软雅黑" pitchFamily="34" charset="-122"/>
                <a:ea typeface="微软雅黑" pitchFamily="34" charset="-122"/>
              </a:endParaRPr>
            </a:p>
          </p:txBody>
        </p:sp>
      </p:grpSp>
      <p:grpSp>
        <p:nvGrpSpPr>
          <p:cNvPr id="118" name="组合 48"/>
          <p:cNvGrpSpPr>
            <a:grpSpLocks/>
          </p:cNvGrpSpPr>
          <p:nvPr/>
        </p:nvGrpSpPr>
        <p:grpSpPr bwMode="auto">
          <a:xfrm>
            <a:off x="6013577" y="3835446"/>
            <a:ext cx="2245784" cy="2324125"/>
            <a:chOff x="4628390" y="2594929"/>
            <a:chExt cx="1684800" cy="1743901"/>
          </a:xfrm>
        </p:grpSpPr>
        <p:sp>
          <p:nvSpPr>
            <p:cNvPr id="119" name="矩形 118"/>
            <p:cNvSpPr/>
            <p:nvPr/>
          </p:nvSpPr>
          <p:spPr>
            <a:xfrm>
              <a:off x="4628390" y="2594929"/>
              <a:ext cx="1684800" cy="1743901"/>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
          <p:nvSpPr>
            <p:cNvPr id="120" name="TextBox 146"/>
            <p:cNvSpPr txBox="1">
              <a:spLocks noChangeArrowheads="1"/>
            </p:cNvSpPr>
            <p:nvPr/>
          </p:nvSpPr>
          <p:spPr bwMode="auto">
            <a:xfrm>
              <a:off x="4650621" y="3258810"/>
              <a:ext cx="1621283" cy="500464"/>
            </a:xfrm>
            <a:prstGeom prst="rect">
              <a:avLst/>
            </a:prstGeom>
            <a:noFill/>
            <a:ln w="9525" algn="ctr">
              <a:noFill/>
              <a:miter lim="800000"/>
              <a:headEnd/>
              <a:tailEnd/>
            </a:ln>
            <a:effectLst/>
          </p:spPr>
          <p:txBody>
            <a:bodyPr>
              <a:spAutoFit/>
            </a:bodyPr>
            <a:lstStyle/>
            <a:p>
              <a:pPr algn="ctr">
                <a:defRPr/>
              </a:pPr>
              <a:r>
                <a:rPr lang="zh-CN" altLang="en-US" sz="1867" dirty="0">
                  <a:solidFill>
                    <a:schemeClr val="tx1">
                      <a:lumMod val="75000"/>
                      <a:lumOff val="25000"/>
                    </a:schemeClr>
                  </a:solidFill>
                  <a:latin typeface="微软雅黑" pitchFamily="34" charset="-122"/>
                  <a:ea typeface="微软雅黑" pitchFamily="34" charset="-122"/>
                </a:rPr>
                <a:t>单击添加文本</a:t>
              </a:r>
              <a:endParaRPr lang="en-US" altLang="zh-CN" sz="1867" dirty="0">
                <a:solidFill>
                  <a:schemeClr val="tx1">
                    <a:lumMod val="75000"/>
                    <a:lumOff val="25000"/>
                  </a:schemeClr>
                </a:solidFill>
                <a:latin typeface="微软雅黑" pitchFamily="34" charset="-122"/>
                <a:ea typeface="微软雅黑" pitchFamily="34" charset="-122"/>
              </a:endParaRPr>
            </a:p>
            <a:p>
              <a:pPr algn="ctr">
                <a:defRPr/>
              </a:pPr>
              <a:r>
                <a:rPr lang="en-US" altLang="zh-CN" sz="1867" dirty="0">
                  <a:solidFill>
                    <a:schemeClr val="tx1">
                      <a:lumMod val="75000"/>
                      <a:lumOff val="25000"/>
                    </a:schemeClr>
                  </a:solidFill>
                  <a:latin typeface="微软雅黑" pitchFamily="34" charset="-122"/>
                  <a:ea typeface="微软雅黑" pitchFamily="34" charset="-122"/>
                </a:rPr>
                <a:t>… …</a:t>
              </a:r>
            </a:p>
          </p:txBody>
        </p:sp>
        <p:cxnSp>
          <p:nvCxnSpPr>
            <p:cNvPr id="121" name="直接连接符 120"/>
            <p:cNvCxnSpPr/>
            <p:nvPr/>
          </p:nvCxnSpPr>
          <p:spPr>
            <a:xfrm>
              <a:off x="4693496" y="3130163"/>
              <a:ext cx="1554588"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22" name="TextBox 146"/>
            <p:cNvSpPr txBox="1">
              <a:spLocks noChangeArrowheads="1"/>
            </p:cNvSpPr>
            <p:nvPr/>
          </p:nvSpPr>
          <p:spPr bwMode="auto">
            <a:xfrm>
              <a:off x="4660149" y="2721987"/>
              <a:ext cx="1621283" cy="284874"/>
            </a:xfrm>
            <a:prstGeom prst="rect">
              <a:avLst/>
            </a:prstGeom>
            <a:noFill/>
            <a:ln w="9525" algn="ctr">
              <a:noFill/>
              <a:miter lim="800000"/>
              <a:headEnd/>
              <a:tailEnd/>
            </a:ln>
            <a:effectLst/>
          </p:spPr>
          <p:txBody>
            <a:bodyPr>
              <a:spAutoFit/>
            </a:bodyPr>
            <a:lstStyle/>
            <a:p>
              <a:pPr algn="ctr">
                <a:defRPr/>
              </a:pPr>
              <a:r>
                <a:rPr lang="zh-CN" altLang="en-US" sz="1867" dirty="0">
                  <a:solidFill>
                    <a:schemeClr val="tx1">
                      <a:lumMod val="75000"/>
                      <a:lumOff val="25000"/>
                    </a:schemeClr>
                  </a:solidFill>
                  <a:latin typeface="微软雅黑" pitchFamily="34" charset="-122"/>
                  <a:ea typeface="微软雅黑" pitchFamily="34" charset="-122"/>
                </a:rPr>
                <a:t>单击此处添加标题</a:t>
              </a:r>
              <a:endParaRPr lang="en-US" altLang="zh-CN" sz="1867" dirty="0">
                <a:solidFill>
                  <a:schemeClr val="tx1">
                    <a:lumMod val="75000"/>
                    <a:lumOff val="25000"/>
                  </a:schemeClr>
                </a:solidFill>
                <a:latin typeface="微软雅黑" pitchFamily="34" charset="-122"/>
                <a:ea typeface="微软雅黑" pitchFamily="34" charset="-122"/>
              </a:endParaRPr>
            </a:p>
          </p:txBody>
        </p:sp>
      </p:grpSp>
      <p:grpSp>
        <p:nvGrpSpPr>
          <p:cNvPr id="123" name="组合 49"/>
          <p:cNvGrpSpPr>
            <a:grpSpLocks/>
          </p:cNvGrpSpPr>
          <p:nvPr/>
        </p:nvGrpSpPr>
        <p:grpSpPr bwMode="auto">
          <a:xfrm>
            <a:off x="8409644" y="3835445"/>
            <a:ext cx="2245784" cy="2324128"/>
            <a:chOff x="6425973" y="2594929"/>
            <a:chExt cx="1684800" cy="1743903"/>
          </a:xfrm>
        </p:grpSpPr>
        <p:sp>
          <p:nvSpPr>
            <p:cNvPr id="124" name="矩形 123"/>
            <p:cNvSpPr/>
            <p:nvPr/>
          </p:nvSpPr>
          <p:spPr>
            <a:xfrm>
              <a:off x="6425973" y="2594929"/>
              <a:ext cx="1684800" cy="1743903"/>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p>
          </p:txBody>
        </p:sp>
        <p:sp>
          <p:nvSpPr>
            <p:cNvPr id="125" name="TextBox 146"/>
            <p:cNvSpPr txBox="1">
              <a:spLocks noChangeArrowheads="1"/>
            </p:cNvSpPr>
            <p:nvPr/>
          </p:nvSpPr>
          <p:spPr bwMode="auto">
            <a:xfrm>
              <a:off x="6448204" y="3258810"/>
              <a:ext cx="1621283" cy="500464"/>
            </a:xfrm>
            <a:prstGeom prst="rect">
              <a:avLst/>
            </a:prstGeom>
            <a:noFill/>
            <a:ln w="9525" algn="ctr">
              <a:noFill/>
              <a:miter lim="800000"/>
              <a:headEnd/>
              <a:tailEnd/>
            </a:ln>
            <a:effectLst/>
          </p:spPr>
          <p:txBody>
            <a:bodyPr>
              <a:spAutoFit/>
            </a:bodyPr>
            <a:lstStyle/>
            <a:p>
              <a:pPr algn="ctr">
                <a:defRPr/>
              </a:pPr>
              <a:r>
                <a:rPr lang="zh-CN" altLang="en-US" sz="1867" dirty="0">
                  <a:solidFill>
                    <a:schemeClr val="tx1">
                      <a:lumMod val="75000"/>
                      <a:lumOff val="25000"/>
                    </a:schemeClr>
                  </a:solidFill>
                  <a:latin typeface="微软雅黑" pitchFamily="34" charset="-122"/>
                  <a:ea typeface="微软雅黑" pitchFamily="34" charset="-122"/>
                </a:rPr>
                <a:t>单击添加文本</a:t>
              </a:r>
              <a:endParaRPr lang="en-US" altLang="zh-CN" sz="1867" dirty="0">
                <a:solidFill>
                  <a:schemeClr val="tx1">
                    <a:lumMod val="75000"/>
                    <a:lumOff val="25000"/>
                  </a:schemeClr>
                </a:solidFill>
                <a:latin typeface="微软雅黑" pitchFamily="34" charset="-122"/>
                <a:ea typeface="微软雅黑" pitchFamily="34" charset="-122"/>
              </a:endParaRPr>
            </a:p>
            <a:p>
              <a:pPr algn="ctr">
                <a:defRPr/>
              </a:pPr>
              <a:r>
                <a:rPr lang="en-US" altLang="zh-CN" sz="1867" dirty="0">
                  <a:solidFill>
                    <a:schemeClr val="tx1">
                      <a:lumMod val="75000"/>
                      <a:lumOff val="25000"/>
                    </a:schemeClr>
                  </a:solidFill>
                  <a:latin typeface="微软雅黑" pitchFamily="34" charset="-122"/>
                  <a:ea typeface="微软雅黑" pitchFamily="34" charset="-122"/>
                </a:rPr>
                <a:t>… …</a:t>
              </a:r>
            </a:p>
          </p:txBody>
        </p:sp>
        <p:cxnSp>
          <p:nvCxnSpPr>
            <p:cNvPr id="126" name="直接连接符 125"/>
            <p:cNvCxnSpPr/>
            <p:nvPr/>
          </p:nvCxnSpPr>
          <p:spPr>
            <a:xfrm>
              <a:off x="6491079" y="3130163"/>
              <a:ext cx="1554588"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127" name="TextBox 146"/>
            <p:cNvSpPr txBox="1">
              <a:spLocks noChangeArrowheads="1"/>
            </p:cNvSpPr>
            <p:nvPr/>
          </p:nvSpPr>
          <p:spPr bwMode="auto">
            <a:xfrm>
              <a:off x="6457732" y="2721987"/>
              <a:ext cx="1621283" cy="284874"/>
            </a:xfrm>
            <a:prstGeom prst="rect">
              <a:avLst/>
            </a:prstGeom>
            <a:noFill/>
            <a:ln w="9525" algn="ctr">
              <a:noFill/>
              <a:miter lim="800000"/>
              <a:headEnd/>
              <a:tailEnd/>
            </a:ln>
            <a:effectLst/>
          </p:spPr>
          <p:txBody>
            <a:bodyPr>
              <a:spAutoFit/>
            </a:bodyPr>
            <a:lstStyle/>
            <a:p>
              <a:pPr algn="ctr">
                <a:defRPr/>
              </a:pPr>
              <a:r>
                <a:rPr lang="zh-CN" altLang="en-US" sz="1867" dirty="0">
                  <a:solidFill>
                    <a:schemeClr val="tx1">
                      <a:lumMod val="75000"/>
                      <a:lumOff val="25000"/>
                    </a:schemeClr>
                  </a:solidFill>
                  <a:latin typeface="微软雅黑" pitchFamily="34" charset="-122"/>
                  <a:ea typeface="微软雅黑" pitchFamily="34" charset="-122"/>
                </a:rPr>
                <a:t>单击此处添加标题</a:t>
              </a:r>
              <a:endParaRPr lang="en-US" altLang="zh-CN" sz="1867" dirty="0">
                <a:solidFill>
                  <a:schemeClr val="tx1">
                    <a:lumMod val="75000"/>
                    <a:lumOff val="25000"/>
                  </a:schemeClr>
                </a:solidFill>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350540663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 calcmode="lin" valueType="num">
                                      <p:cBhvr>
                                        <p:cTn id="9" dur="500" fill="hold"/>
                                        <p:tgtEl>
                                          <p:spTgt spid="81"/>
                                        </p:tgtEl>
                                        <p:attrNameLst>
                                          <p:attrName>style.rotation</p:attrName>
                                        </p:attrNameLst>
                                      </p:cBhvr>
                                      <p:tavLst>
                                        <p:tav tm="0">
                                          <p:val>
                                            <p:fltVal val="360"/>
                                          </p:val>
                                        </p:tav>
                                        <p:tav tm="100000">
                                          <p:val>
                                            <p:fltVal val="0"/>
                                          </p:val>
                                        </p:tav>
                                      </p:tavLst>
                                    </p:anim>
                                    <p:animEffect transition="in" filter="fade">
                                      <p:cBhvr>
                                        <p:cTn id="10" dur="500"/>
                                        <p:tgtEl>
                                          <p:spTgt spid="81"/>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85"/>
                                        </p:tgtEl>
                                        <p:attrNameLst>
                                          <p:attrName>style.visibility</p:attrName>
                                        </p:attrNameLst>
                                      </p:cBhvr>
                                      <p:to>
                                        <p:strVal val="visible"/>
                                      </p:to>
                                    </p:set>
                                    <p:anim calcmode="lin" valueType="num">
                                      <p:cBhvr>
                                        <p:cTn id="13" dur="500" fill="hold"/>
                                        <p:tgtEl>
                                          <p:spTgt spid="85"/>
                                        </p:tgtEl>
                                        <p:attrNameLst>
                                          <p:attrName>ppt_w</p:attrName>
                                        </p:attrNameLst>
                                      </p:cBhvr>
                                      <p:tavLst>
                                        <p:tav tm="0">
                                          <p:val>
                                            <p:fltVal val="0"/>
                                          </p:val>
                                        </p:tav>
                                        <p:tav tm="100000">
                                          <p:val>
                                            <p:strVal val="#ppt_w"/>
                                          </p:val>
                                        </p:tav>
                                      </p:tavLst>
                                    </p:anim>
                                    <p:anim calcmode="lin" valueType="num">
                                      <p:cBhvr>
                                        <p:cTn id="14" dur="500" fill="hold"/>
                                        <p:tgtEl>
                                          <p:spTgt spid="85"/>
                                        </p:tgtEl>
                                        <p:attrNameLst>
                                          <p:attrName>ppt_h</p:attrName>
                                        </p:attrNameLst>
                                      </p:cBhvr>
                                      <p:tavLst>
                                        <p:tav tm="0">
                                          <p:val>
                                            <p:fltVal val="0"/>
                                          </p:val>
                                        </p:tav>
                                        <p:tav tm="100000">
                                          <p:val>
                                            <p:strVal val="#ppt_h"/>
                                          </p:val>
                                        </p:tav>
                                      </p:tavLst>
                                    </p:anim>
                                    <p:anim calcmode="lin" valueType="num">
                                      <p:cBhvr>
                                        <p:cTn id="15" dur="500" fill="hold"/>
                                        <p:tgtEl>
                                          <p:spTgt spid="85"/>
                                        </p:tgtEl>
                                        <p:attrNameLst>
                                          <p:attrName>style.rotation</p:attrName>
                                        </p:attrNameLst>
                                      </p:cBhvr>
                                      <p:tavLst>
                                        <p:tav tm="0">
                                          <p:val>
                                            <p:fltVal val="360"/>
                                          </p:val>
                                        </p:tav>
                                        <p:tav tm="100000">
                                          <p:val>
                                            <p:fltVal val="0"/>
                                          </p:val>
                                        </p:tav>
                                      </p:tavLst>
                                    </p:anim>
                                    <p:animEffect transition="in" filter="fade">
                                      <p:cBhvr>
                                        <p:cTn id="16" dur="500"/>
                                        <p:tgtEl>
                                          <p:spTgt spid="85"/>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89"/>
                                        </p:tgtEl>
                                        <p:attrNameLst>
                                          <p:attrName>style.visibility</p:attrName>
                                        </p:attrNameLst>
                                      </p:cBhvr>
                                      <p:to>
                                        <p:strVal val="visible"/>
                                      </p:to>
                                    </p:set>
                                    <p:anim calcmode="lin" valueType="num">
                                      <p:cBhvr>
                                        <p:cTn id="19" dur="500" fill="hold"/>
                                        <p:tgtEl>
                                          <p:spTgt spid="89"/>
                                        </p:tgtEl>
                                        <p:attrNameLst>
                                          <p:attrName>ppt_w</p:attrName>
                                        </p:attrNameLst>
                                      </p:cBhvr>
                                      <p:tavLst>
                                        <p:tav tm="0">
                                          <p:val>
                                            <p:fltVal val="0"/>
                                          </p:val>
                                        </p:tav>
                                        <p:tav tm="100000">
                                          <p:val>
                                            <p:strVal val="#ppt_w"/>
                                          </p:val>
                                        </p:tav>
                                      </p:tavLst>
                                    </p:anim>
                                    <p:anim calcmode="lin" valueType="num">
                                      <p:cBhvr>
                                        <p:cTn id="20" dur="500" fill="hold"/>
                                        <p:tgtEl>
                                          <p:spTgt spid="89"/>
                                        </p:tgtEl>
                                        <p:attrNameLst>
                                          <p:attrName>ppt_h</p:attrName>
                                        </p:attrNameLst>
                                      </p:cBhvr>
                                      <p:tavLst>
                                        <p:tav tm="0">
                                          <p:val>
                                            <p:fltVal val="0"/>
                                          </p:val>
                                        </p:tav>
                                        <p:tav tm="100000">
                                          <p:val>
                                            <p:strVal val="#ppt_h"/>
                                          </p:val>
                                        </p:tav>
                                      </p:tavLst>
                                    </p:anim>
                                    <p:anim calcmode="lin" valueType="num">
                                      <p:cBhvr>
                                        <p:cTn id="21" dur="500" fill="hold"/>
                                        <p:tgtEl>
                                          <p:spTgt spid="89"/>
                                        </p:tgtEl>
                                        <p:attrNameLst>
                                          <p:attrName>style.rotation</p:attrName>
                                        </p:attrNameLst>
                                      </p:cBhvr>
                                      <p:tavLst>
                                        <p:tav tm="0">
                                          <p:val>
                                            <p:fltVal val="360"/>
                                          </p:val>
                                        </p:tav>
                                        <p:tav tm="100000">
                                          <p:val>
                                            <p:fltVal val="0"/>
                                          </p:val>
                                        </p:tav>
                                      </p:tavLst>
                                    </p:anim>
                                    <p:animEffect transition="in" filter="fade">
                                      <p:cBhvr>
                                        <p:cTn id="22" dur="500"/>
                                        <p:tgtEl>
                                          <p:spTgt spid="89"/>
                                        </p:tgtEl>
                                      </p:cBhvr>
                                    </p:animEffect>
                                  </p:childTnLst>
                                </p:cTn>
                              </p:par>
                              <p:par>
                                <p:cTn id="23" presetID="49" presetClass="entr" presetSubtype="0" decel="100000" fill="hold" nodeType="withEffect">
                                  <p:stCondLst>
                                    <p:cond delay="0"/>
                                  </p:stCondLst>
                                  <p:childTnLst>
                                    <p:set>
                                      <p:cBhvr>
                                        <p:cTn id="24" dur="1" fill="hold">
                                          <p:stCondLst>
                                            <p:cond delay="0"/>
                                          </p:stCondLst>
                                        </p:cTn>
                                        <p:tgtEl>
                                          <p:spTgt spid="93"/>
                                        </p:tgtEl>
                                        <p:attrNameLst>
                                          <p:attrName>style.visibility</p:attrName>
                                        </p:attrNameLst>
                                      </p:cBhvr>
                                      <p:to>
                                        <p:strVal val="visible"/>
                                      </p:to>
                                    </p:set>
                                    <p:anim calcmode="lin" valueType="num">
                                      <p:cBhvr>
                                        <p:cTn id="25" dur="500" fill="hold"/>
                                        <p:tgtEl>
                                          <p:spTgt spid="93"/>
                                        </p:tgtEl>
                                        <p:attrNameLst>
                                          <p:attrName>ppt_w</p:attrName>
                                        </p:attrNameLst>
                                      </p:cBhvr>
                                      <p:tavLst>
                                        <p:tav tm="0">
                                          <p:val>
                                            <p:fltVal val="0"/>
                                          </p:val>
                                        </p:tav>
                                        <p:tav tm="100000">
                                          <p:val>
                                            <p:strVal val="#ppt_w"/>
                                          </p:val>
                                        </p:tav>
                                      </p:tavLst>
                                    </p:anim>
                                    <p:anim calcmode="lin" valueType="num">
                                      <p:cBhvr>
                                        <p:cTn id="26" dur="500" fill="hold"/>
                                        <p:tgtEl>
                                          <p:spTgt spid="93"/>
                                        </p:tgtEl>
                                        <p:attrNameLst>
                                          <p:attrName>ppt_h</p:attrName>
                                        </p:attrNameLst>
                                      </p:cBhvr>
                                      <p:tavLst>
                                        <p:tav tm="0">
                                          <p:val>
                                            <p:fltVal val="0"/>
                                          </p:val>
                                        </p:tav>
                                        <p:tav tm="100000">
                                          <p:val>
                                            <p:strVal val="#ppt_h"/>
                                          </p:val>
                                        </p:tav>
                                      </p:tavLst>
                                    </p:anim>
                                    <p:anim calcmode="lin" valueType="num">
                                      <p:cBhvr>
                                        <p:cTn id="27" dur="500" fill="hold"/>
                                        <p:tgtEl>
                                          <p:spTgt spid="93"/>
                                        </p:tgtEl>
                                        <p:attrNameLst>
                                          <p:attrName>style.rotation</p:attrName>
                                        </p:attrNameLst>
                                      </p:cBhvr>
                                      <p:tavLst>
                                        <p:tav tm="0">
                                          <p:val>
                                            <p:fltVal val="360"/>
                                          </p:val>
                                        </p:tav>
                                        <p:tav tm="100000">
                                          <p:val>
                                            <p:fltVal val="0"/>
                                          </p:val>
                                        </p:tav>
                                      </p:tavLst>
                                    </p:anim>
                                    <p:animEffect transition="in" filter="fade">
                                      <p:cBhvr>
                                        <p:cTn id="28" dur="500"/>
                                        <p:tgtEl>
                                          <p:spTgt spid="93"/>
                                        </p:tgtEl>
                                      </p:cBhvr>
                                    </p:animEffect>
                                  </p:childTnLst>
                                </p:cTn>
                              </p:par>
                            </p:childTnLst>
                          </p:cTn>
                        </p:par>
                        <p:par>
                          <p:cTn id="29" fill="hold">
                            <p:stCondLst>
                              <p:cond delay="500"/>
                            </p:stCondLst>
                            <p:childTnLst>
                              <p:par>
                                <p:cTn id="30" presetID="12" presetClass="entr" presetSubtype="1" fill="hold" nodeType="after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slide(fromTop)">
                                      <p:cBhvr>
                                        <p:cTn id="32" dur="500"/>
                                        <p:tgtEl>
                                          <p:spTgt spid="96"/>
                                        </p:tgtEl>
                                      </p:cBhvr>
                                    </p:animEffect>
                                  </p:childTnLst>
                                </p:cTn>
                              </p:par>
                              <p:par>
                                <p:cTn id="33" presetID="12" presetClass="entr" presetSubtype="1" fill="hold" nodeType="withEffect">
                                  <p:stCondLst>
                                    <p:cond delay="0"/>
                                  </p:stCondLst>
                                  <p:childTnLst>
                                    <p:set>
                                      <p:cBhvr>
                                        <p:cTn id="34" dur="1" fill="hold">
                                          <p:stCondLst>
                                            <p:cond delay="0"/>
                                          </p:stCondLst>
                                        </p:cTn>
                                        <p:tgtEl>
                                          <p:spTgt spid="99"/>
                                        </p:tgtEl>
                                        <p:attrNameLst>
                                          <p:attrName>style.visibility</p:attrName>
                                        </p:attrNameLst>
                                      </p:cBhvr>
                                      <p:to>
                                        <p:strVal val="visible"/>
                                      </p:to>
                                    </p:set>
                                    <p:animEffect transition="in" filter="slide(fromTop)">
                                      <p:cBhvr>
                                        <p:cTn id="35" dur="500"/>
                                        <p:tgtEl>
                                          <p:spTgt spid="99"/>
                                        </p:tgtEl>
                                      </p:cBhvr>
                                    </p:animEffect>
                                  </p:childTnLst>
                                </p:cTn>
                              </p:par>
                              <p:par>
                                <p:cTn id="36" presetID="12" presetClass="entr" presetSubtype="1" fill="hold" nodeType="withEffect">
                                  <p:stCondLst>
                                    <p:cond delay="0"/>
                                  </p:stCondLst>
                                  <p:childTnLst>
                                    <p:set>
                                      <p:cBhvr>
                                        <p:cTn id="37" dur="1" fill="hold">
                                          <p:stCondLst>
                                            <p:cond delay="0"/>
                                          </p:stCondLst>
                                        </p:cTn>
                                        <p:tgtEl>
                                          <p:spTgt spid="102"/>
                                        </p:tgtEl>
                                        <p:attrNameLst>
                                          <p:attrName>style.visibility</p:attrName>
                                        </p:attrNameLst>
                                      </p:cBhvr>
                                      <p:to>
                                        <p:strVal val="visible"/>
                                      </p:to>
                                    </p:set>
                                    <p:animEffect transition="in" filter="slide(fromTop)">
                                      <p:cBhvr>
                                        <p:cTn id="38" dur="500"/>
                                        <p:tgtEl>
                                          <p:spTgt spid="102"/>
                                        </p:tgtEl>
                                      </p:cBhvr>
                                    </p:animEffect>
                                  </p:childTnLst>
                                </p:cTn>
                              </p:par>
                              <p:par>
                                <p:cTn id="39" presetID="12" presetClass="entr" presetSubtype="1" fill="hold" nodeType="withEffect">
                                  <p:stCondLst>
                                    <p:cond delay="0"/>
                                  </p:stCondLst>
                                  <p:childTnLst>
                                    <p:set>
                                      <p:cBhvr>
                                        <p:cTn id="40" dur="1" fill="hold">
                                          <p:stCondLst>
                                            <p:cond delay="0"/>
                                          </p:stCondLst>
                                        </p:cTn>
                                        <p:tgtEl>
                                          <p:spTgt spid="105"/>
                                        </p:tgtEl>
                                        <p:attrNameLst>
                                          <p:attrName>style.visibility</p:attrName>
                                        </p:attrNameLst>
                                      </p:cBhvr>
                                      <p:to>
                                        <p:strVal val="visible"/>
                                      </p:to>
                                    </p:set>
                                    <p:animEffect transition="in" filter="slide(fromTop)">
                                      <p:cBhvr>
                                        <p:cTn id="41" dur="500"/>
                                        <p:tgtEl>
                                          <p:spTgt spid="105"/>
                                        </p:tgtEl>
                                      </p:cBhvr>
                                    </p:animEffect>
                                  </p:childTnLst>
                                </p:cTn>
                              </p:par>
                            </p:childTnLst>
                          </p:cTn>
                        </p:par>
                        <p:par>
                          <p:cTn id="42" fill="hold">
                            <p:stCondLst>
                              <p:cond delay="1000"/>
                            </p:stCondLst>
                            <p:childTnLst>
                              <p:par>
                                <p:cTn id="43" presetID="12" presetClass="entr" presetSubtype="1" fill="hold" nodeType="afterEffect">
                                  <p:stCondLst>
                                    <p:cond delay="0"/>
                                  </p:stCondLst>
                                  <p:childTnLst>
                                    <p:set>
                                      <p:cBhvr>
                                        <p:cTn id="44" dur="1" fill="hold">
                                          <p:stCondLst>
                                            <p:cond delay="0"/>
                                          </p:stCondLst>
                                        </p:cTn>
                                        <p:tgtEl>
                                          <p:spTgt spid="108"/>
                                        </p:tgtEl>
                                        <p:attrNameLst>
                                          <p:attrName>style.visibility</p:attrName>
                                        </p:attrNameLst>
                                      </p:cBhvr>
                                      <p:to>
                                        <p:strVal val="visible"/>
                                      </p:to>
                                    </p:set>
                                    <p:animEffect transition="in" filter="slide(fromTop)">
                                      <p:cBhvr>
                                        <p:cTn id="45" dur="500"/>
                                        <p:tgtEl>
                                          <p:spTgt spid="108"/>
                                        </p:tgtEl>
                                      </p:cBhvr>
                                    </p:animEffect>
                                  </p:childTnLst>
                                </p:cTn>
                              </p:par>
                              <p:par>
                                <p:cTn id="46" presetID="12" presetClass="entr" presetSubtype="1" fill="hold" nodeType="withEffect">
                                  <p:stCondLst>
                                    <p:cond delay="0"/>
                                  </p:stCondLst>
                                  <p:childTnLst>
                                    <p:set>
                                      <p:cBhvr>
                                        <p:cTn id="47" dur="1" fill="hold">
                                          <p:stCondLst>
                                            <p:cond delay="0"/>
                                          </p:stCondLst>
                                        </p:cTn>
                                        <p:tgtEl>
                                          <p:spTgt spid="113"/>
                                        </p:tgtEl>
                                        <p:attrNameLst>
                                          <p:attrName>style.visibility</p:attrName>
                                        </p:attrNameLst>
                                      </p:cBhvr>
                                      <p:to>
                                        <p:strVal val="visible"/>
                                      </p:to>
                                    </p:set>
                                    <p:animEffect transition="in" filter="slide(fromTop)">
                                      <p:cBhvr>
                                        <p:cTn id="48" dur="500"/>
                                        <p:tgtEl>
                                          <p:spTgt spid="113"/>
                                        </p:tgtEl>
                                      </p:cBhvr>
                                    </p:animEffect>
                                  </p:childTnLst>
                                </p:cTn>
                              </p:par>
                              <p:par>
                                <p:cTn id="49" presetID="12" presetClass="entr" presetSubtype="1" fill="hold" nodeType="with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slide(fromTop)">
                                      <p:cBhvr>
                                        <p:cTn id="51" dur="500"/>
                                        <p:tgtEl>
                                          <p:spTgt spid="118"/>
                                        </p:tgtEl>
                                      </p:cBhvr>
                                    </p:animEffect>
                                  </p:childTnLst>
                                </p:cTn>
                              </p:par>
                              <p:par>
                                <p:cTn id="52" presetID="12" presetClass="entr" presetSubtype="1" fill="hold" nodeType="withEffect">
                                  <p:stCondLst>
                                    <p:cond delay="0"/>
                                  </p:stCondLst>
                                  <p:childTnLst>
                                    <p:set>
                                      <p:cBhvr>
                                        <p:cTn id="53" dur="1" fill="hold">
                                          <p:stCondLst>
                                            <p:cond delay="0"/>
                                          </p:stCondLst>
                                        </p:cTn>
                                        <p:tgtEl>
                                          <p:spTgt spid="123"/>
                                        </p:tgtEl>
                                        <p:attrNameLst>
                                          <p:attrName>style.visibility</p:attrName>
                                        </p:attrNameLst>
                                      </p:cBhvr>
                                      <p:to>
                                        <p:strVal val="visible"/>
                                      </p:to>
                                    </p:set>
                                    <p:animEffect transition="in" filter="slide(fromTop)">
                                      <p:cBhvr>
                                        <p:cTn id="54"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Freeform 30"/>
          <p:cNvSpPr>
            <a:spLocks/>
          </p:cNvSpPr>
          <p:nvPr/>
        </p:nvSpPr>
        <p:spPr bwMode="auto">
          <a:xfrm>
            <a:off x="3041651" y="3949701"/>
            <a:ext cx="6011333" cy="2410884"/>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666666">
                  <a:alpha val="0"/>
                </a:srgbClr>
              </a:gs>
              <a:gs pos="100000">
                <a:srgbClr val="4A4A4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grpSp>
        <p:nvGrpSpPr>
          <p:cNvPr id="57" name="组合 56"/>
          <p:cNvGrpSpPr>
            <a:grpSpLocks/>
          </p:cNvGrpSpPr>
          <p:nvPr/>
        </p:nvGrpSpPr>
        <p:grpSpPr bwMode="auto">
          <a:xfrm>
            <a:off x="6441017" y="3860801"/>
            <a:ext cx="4315883" cy="2537884"/>
            <a:chOff x="4831027" y="2895038"/>
            <a:chExt cx="3236648" cy="1903975"/>
          </a:xfrm>
        </p:grpSpPr>
        <p:sp>
          <p:nvSpPr>
            <p:cNvPr id="58" name="Freeform 35"/>
            <p:cNvSpPr>
              <a:spLocks/>
            </p:cNvSpPr>
            <p:nvPr/>
          </p:nvSpPr>
          <p:spPr bwMode="auto">
            <a:xfrm>
              <a:off x="6748946" y="3253554"/>
              <a:ext cx="1318729" cy="1545459"/>
            </a:xfrm>
            <a:custGeom>
              <a:avLst/>
              <a:gdLst>
                <a:gd name="T0" fmla="*/ 2147483647 w 1873"/>
                <a:gd name="T1" fmla="*/ 0 h 2171"/>
                <a:gd name="T2" fmla="*/ 0 w 1873"/>
                <a:gd name="T3" fmla="*/ 2147483647 h 2171"/>
                <a:gd name="T4" fmla="*/ 2147483647 w 1873"/>
                <a:gd name="T5" fmla="*/ 2147483647 h 2171"/>
                <a:gd name="T6" fmla="*/ 2147483647 w 1873"/>
                <a:gd name="T7" fmla="*/ 2147483647 h 2171"/>
                <a:gd name="T8" fmla="*/ 2147483647 w 1873"/>
                <a:gd name="T9" fmla="*/ 0 h 2171"/>
                <a:gd name="T10" fmla="*/ 0 60000 65536"/>
                <a:gd name="T11" fmla="*/ 0 60000 65536"/>
                <a:gd name="T12" fmla="*/ 0 60000 65536"/>
                <a:gd name="T13" fmla="*/ 0 60000 65536"/>
                <a:gd name="T14" fmla="*/ 0 60000 65536"/>
                <a:gd name="T15" fmla="*/ 0 w 1873"/>
                <a:gd name="T16" fmla="*/ 0 h 2171"/>
                <a:gd name="T17" fmla="*/ 1873 w 1873"/>
                <a:gd name="T18" fmla="*/ 2171 h 2171"/>
              </a:gdLst>
              <a:ahLst/>
              <a:cxnLst>
                <a:cxn ang="T10">
                  <a:pos x="T0" y="T1"/>
                </a:cxn>
                <a:cxn ang="T11">
                  <a:pos x="T2" y="T3"/>
                </a:cxn>
                <a:cxn ang="T12">
                  <a:pos x="T4" y="T5"/>
                </a:cxn>
                <a:cxn ang="T13">
                  <a:pos x="T6" y="T7"/>
                </a:cxn>
                <a:cxn ang="T14">
                  <a:pos x="T8" y="T9"/>
                </a:cxn>
              </a:cxnLst>
              <a:rect l="T15" t="T16" r="T17" b="T18"/>
              <a:pathLst>
                <a:path w="1873" h="2171">
                  <a:moveTo>
                    <a:pt x="1458" y="0"/>
                  </a:moveTo>
                  <a:lnTo>
                    <a:pt x="0" y="1146"/>
                  </a:lnTo>
                  <a:lnTo>
                    <a:pt x="111" y="2171"/>
                  </a:lnTo>
                  <a:lnTo>
                    <a:pt x="1873" y="671"/>
                  </a:lnTo>
                  <a:lnTo>
                    <a:pt x="1458" y="0"/>
                  </a:lnTo>
                  <a:close/>
                </a:path>
              </a:pathLst>
            </a:custGeom>
            <a:solidFill>
              <a:srgbClr val="0B469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400"/>
            </a:p>
          </p:txBody>
        </p:sp>
        <p:sp>
          <p:nvSpPr>
            <p:cNvPr id="59" name="Freeform 44"/>
            <p:cNvSpPr>
              <a:spLocks/>
            </p:cNvSpPr>
            <p:nvPr/>
          </p:nvSpPr>
          <p:spPr bwMode="auto">
            <a:xfrm>
              <a:off x="4831027" y="3329099"/>
              <a:ext cx="2012663" cy="1469914"/>
            </a:xfrm>
            <a:custGeom>
              <a:avLst/>
              <a:gdLst>
                <a:gd name="T0" fmla="*/ 2147483647 w 2858"/>
                <a:gd name="T1" fmla="*/ 0 h 2069"/>
                <a:gd name="T2" fmla="*/ 0 w 2858"/>
                <a:gd name="T3" fmla="*/ 2147483647 h 2069"/>
                <a:gd name="T4" fmla="*/ 2147483647 w 2858"/>
                <a:gd name="T5" fmla="*/ 2147483647 h 2069"/>
                <a:gd name="T6" fmla="*/ 2147483647 w 2858"/>
                <a:gd name="T7" fmla="*/ 2147483647 h 2069"/>
                <a:gd name="T8" fmla="*/ 2147483647 w 2858"/>
                <a:gd name="T9" fmla="*/ 0 h 2069"/>
                <a:gd name="T10" fmla="*/ 0 60000 65536"/>
                <a:gd name="T11" fmla="*/ 0 60000 65536"/>
                <a:gd name="T12" fmla="*/ 0 60000 65536"/>
                <a:gd name="T13" fmla="*/ 0 60000 65536"/>
                <a:gd name="T14" fmla="*/ 0 60000 65536"/>
                <a:gd name="T15" fmla="*/ 0 w 2858"/>
                <a:gd name="T16" fmla="*/ 0 h 2069"/>
                <a:gd name="T17" fmla="*/ 2858 w 2858"/>
                <a:gd name="T18" fmla="*/ 2069 h 2069"/>
              </a:gdLst>
              <a:ahLst/>
              <a:cxnLst>
                <a:cxn ang="T10">
                  <a:pos x="T0" y="T1"/>
                </a:cxn>
                <a:cxn ang="T11">
                  <a:pos x="T2" y="T3"/>
                </a:cxn>
                <a:cxn ang="T12">
                  <a:pos x="T4" y="T5"/>
                </a:cxn>
                <a:cxn ang="T13">
                  <a:pos x="T6" y="T7"/>
                </a:cxn>
                <a:cxn ang="T14">
                  <a:pos x="T8" y="T9"/>
                </a:cxn>
              </a:cxnLst>
              <a:rect l="T15" t="T16" r="T17" b="T18"/>
              <a:pathLst>
                <a:path w="2858" h="2069">
                  <a:moveTo>
                    <a:pt x="383" y="0"/>
                  </a:moveTo>
                  <a:lnTo>
                    <a:pt x="0" y="612"/>
                  </a:lnTo>
                  <a:lnTo>
                    <a:pt x="2858" y="2069"/>
                  </a:lnTo>
                  <a:lnTo>
                    <a:pt x="2743" y="1039"/>
                  </a:lnTo>
                  <a:lnTo>
                    <a:pt x="383" y="0"/>
                  </a:ln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400"/>
            </a:p>
          </p:txBody>
        </p:sp>
        <p:sp>
          <p:nvSpPr>
            <p:cNvPr id="60" name="Freeform 34"/>
            <p:cNvSpPr>
              <a:spLocks/>
            </p:cNvSpPr>
            <p:nvPr/>
          </p:nvSpPr>
          <p:spPr bwMode="auto">
            <a:xfrm>
              <a:off x="5087091" y="2895038"/>
              <a:ext cx="2695074" cy="1169018"/>
            </a:xfrm>
            <a:custGeom>
              <a:avLst/>
              <a:gdLst>
                <a:gd name="T0" fmla="*/ 0 w 3825"/>
                <a:gd name="T1" fmla="*/ 2147483647 h 1660"/>
                <a:gd name="T2" fmla="*/ 2147483647 w 3825"/>
                <a:gd name="T3" fmla="*/ 2147483647 h 1660"/>
                <a:gd name="T4" fmla="*/ 2147483647 w 3825"/>
                <a:gd name="T5" fmla="*/ 2147483647 h 1660"/>
                <a:gd name="T6" fmla="*/ 2147483647 w 3825"/>
                <a:gd name="T7" fmla="*/ 0 h 1660"/>
                <a:gd name="T8" fmla="*/ 0 w 3825"/>
                <a:gd name="T9" fmla="*/ 2147483647 h 1660"/>
                <a:gd name="T10" fmla="*/ 0 60000 65536"/>
                <a:gd name="T11" fmla="*/ 0 60000 65536"/>
                <a:gd name="T12" fmla="*/ 0 60000 65536"/>
                <a:gd name="T13" fmla="*/ 0 60000 65536"/>
                <a:gd name="T14" fmla="*/ 0 60000 65536"/>
                <a:gd name="T15" fmla="*/ 0 w 3825"/>
                <a:gd name="T16" fmla="*/ 0 h 1660"/>
                <a:gd name="T17" fmla="*/ 3825 w 3825"/>
                <a:gd name="T18" fmla="*/ 1660 h 1660"/>
              </a:gdLst>
              <a:ahLst/>
              <a:cxnLst>
                <a:cxn ang="T10">
                  <a:pos x="T0" y="T1"/>
                </a:cxn>
                <a:cxn ang="T11">
                  <a:pos x="T2" y="T3"/>
                </a:cxn>
                <a:cxn ang="T12">
                  <a:pos x="T4" y="T5"/>
                </a:cxn>
                <a:cxn ang="T13">
                  <a:pos x="T6" y="T7"/>
                </a:cxn>
                <a:cxn ang="T14">
                  <a:pos x="T8" y="T9"/>
                </a:cxn>
              </a:cxnLst>
              <a:rect l="T15" t="T16" r="T17" b="T18"/>
              <a:pathLst>
                <a:path w="3825" h="1660">
                  <a:moveTo>
                    <a:pt x="0" y="623"/>
                  </a:moveTo>
                  <a:lnTo>
                    <a:pt x="2360" y="1660"/>
                  </a:lnTo>
                  <a:lnTo>
                    <a:pt x="3825" y="522"/>
                  </a:lnTo>
                  <a:lnTo>
                    <a:pt x="1845" y="0"/>
                  </a:lnTo>
                  <a:lnTo>
                    <a:pt x="0" y="623"/>
                  </a:lnTo>
                  <a:close/>
                </a:path>
              </a:pathLst>
            </a:custGeom>
            <a:solidFill>
              <a:srgbClr val="80808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400"/>
            </a:p>
          </p:txBody>
        </p:sp>
      </p:grpSp>
      <p:grpSp>
        <p:nvGrpSpPr>
          <p:cNvPr id="61" name="组合 60"/>
          <p:cNvGrpSpPr>
            <a:grpSpLocks/>
          </p:cNvGrpSpPr>
          <p:nvPr/>
        </p:nvGrpSpPr>
        <p:grpSpPr bwMode="auto">
          <a:xfrm>
            <a:off x="8244417" y="1627717"/>
            <a:ext cx="584200" cy="573616"/>
            <a:chOff x="6183313" y="1220788"/>
            <a:chExt cx="438150" cy="430212"/>
          </a:xfrm>
        </p:grpSpPr>
        <p:sp>
          <p:nvSpPr>
            <p:cNvPr id="62" name="Freeform 38"/>
            <p:cNvSpPr>
              <a:spLocks/>
            </p:cNvSpPr>
            <p:nvPr/>
          </p:nvSpPr>
          <p:spPr bwMode="auto">
            <a:xfrm>
              <a:off x="6403975" y="1220788"/>
              <a:ext cx="217488" cy="423862"/>
            </a:xfrm>
            <a:custGeom>
              <a:avLst/>
              <a:gdLst>
                <a:gd name="T0" fmla="*/ 0 w 307"/>
                <a:gd name="T1" fmla="*/ 0 h 603"/>
                <a:gd name="T2" fmla="*/ 66 w 307"/>
                <a:gd name="T3" fmla="*/ 603 h 603"/>
                <a:gd name="T4" fmla="*/ 307 w 307"/>
                <a:gd name="T5" fmla="*/ 497 h 603"/>
                <a:gd name="T6" fmla="*/ 0 w 307"/>
                <a:gd name="T7" fmla="*/ 0 h 603"/>
                <a:gd name="T8" fmla="*/ 0 w 307"/>
                <a:gd name="T9" fmla="*/ 0 h 603"/>
                <a:gd name="T10" fmla="*/ 307 w 307"/>
                <a:gd name="T11" fmla="*/ 603 h 603"/>
              </a:gdLst>
              <a:ahLst/>
              <a:cxnLst>
                <a:cxn ang="0">
                  <a:pos x="T0" y="T1"/>
                </a:cxn>
                <a:cxn ang="0">
                  <a:pos x="T2" y="T3"/>
                </a:cxn>
                <a:cxn ang="0">
                  <a:pos x="T4" y="T5"/>
                </a:cxn>
                <a:cxn ang="0">
                  <a:pos x="T6" y="T7"/>
                </a:cxn>
              </a:cxnLst>
              <a:rect l="T8" t="T9" r="T10" b="T11"/>
              <a:pathLst>
                <a:path w="307" h="603">
                  <a:moveTo>
                    <a:pt x="0" y="0"/>
                  </a:moveTo>
                  <a:lnTo>
                    <a:pt x="66" y="603"/>
                  </a:lnTo>
                  <a:lnTo>
                    <a:pt x="307" y="497"/>
                  </a:lnTo>
                  <a:lnTo>
                    <a:pt x="0" y="0"/>
                  </a:lnTo>
                  <a:close/>
                </a:path>
              </a:pathLst>
            </a:custGeom>
            <a:gradFill rotWithShape="1">
              <a:gsLst>
                <a:gs pos="0">
                  <a:srgbClr val="0B469D"/>
                </a:gs>
                <a:gs pos="100000">
                  <a:srgbClr val="0E58C4"/>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600" b="1" kern="0">
                <a:solidFill>
                  <a:srgbClr val="000000"/>
                </a:solidFill>
                <a:ea typeface="微软雅黑" pitchFamily="34" charset="-122"/>
              </a:endParaRPr>
            </a:p>
          </p:txBody>
        </p:sp>
        <p:sp>
          <p:nvSpPr>
            <p:cNvPr id="63" name="Freeform 40"/>
            <p:cNvSpPr>
              <a:spLocks/>
            </p:cNvSpPr>
            <p:nvPr/>
          </p:nvSpPr>
          <p:spPr bwMode="auto">
            <a:xfrm>
              <a:off x="6183313" y="1220788"/>
              <a:ext cx="277812" cy="430212"/>
            </a:xfrm>
            <a:custGeom>
              <a:avLst/>
              <a:gdLst>
                <a:gd name="T0" fmla="*/ 326 w 395"/>
                <a:gd name="T1" fmla="*/ 0 h 610"/>
                <a:gd name="T2" fmla="*/ 0 w 395"/>
                <a:gd name="T3" fmla="*/ 530 h 610"/>
                <a:gd name="T4" fmla="*/ 395 w 395"/>
                <a:gd name="T5" fmla="*/ 610 h 610"/>
                <a:gd name="T6" fmla="*/ 326 w 395"/>
                <a:gd name="T7" fmla="*/ 0 h 610"/>
                <a:gd name="T8" fmla="*/ 0 w 395"/>
                <a:gd name="T9" fmla="*/ 0 h 610"/>
                <a:gd name="T10" fmla="*/ 395 w 395"/>
                <a:gd name="T11" fmla="*/ 610 h 610"/>
              </a:gdLst>
              <a:ahLst/>
              <a:cxnLst>
                <a:cxn ang="0">
                  <a:pos x="T0" y="T1"/>
                </a:cxn>
                <a:cxn ang="0">
                  <a:pos x="T2" y="T3"/>
                </a:cxn>
                <a:cxn ang="0">
                  <a:pos x="T4" y="T5"/>
                </a:cxn>
                <a:cxn ang="0">
                  <a:pos x="T6" y="T7"/>
                </a:cxn>
              </a:cxnLst>
              <a:rect l="T8" t="T9" r="T10" b="T11"/>
              <a:pathLst>
                <a:path w="395" h="610">
                  <a:moveTo>
                    <a:pt x="326" y="0"/>
                  </a:moveTo>
                  <a:lnTo>
                    <a:pt x="0" y="530"/>
                  </a:lnTo>
                  <a:lnTo>
                    <a:pt x="395" y="610"/>
                  </a:lnTo>
                  <a:lnTo>
                    <a:pt x="326" y="0"/>
                  </a:lnTo>
                  <a:close/>
                </a:path>
              </a:pathLst>
            </a:custGeom>
            <a:gradFill rotWithShape="1">
              <a:gsLst>
                <a:gs pos="0">
                  <a:srgbClr val="0875F8"/>
                </a:gs>
                <a:gs pos="100000">
                  <a:srgbClr val="0E58C4"/>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00" b="1" kern="0">
                <a:solidFill>
                  <a:srgbClr val="000000"/>
                </a:solidFill>
                <a:ea typeface="微软雅黑" pitchFamily="34" charset="-122"/>
              </a:endParaRPr>
            </a:p>
          </p:txBody>
        </p:sp>
      </p:grpSp>
      <p:grpSp>
        <p:nvGrpSpPr>
          <p:cNvPr id="64" name="组合 63"/>
          <p:cNvGrpSpPr>
            <a:grpSpLocks/>
          </p:cNvGrpSpPr>
          <p:nvPr/>
        </p:nvGrpSpPr>
        <p:grpSpPr bwMode="auto">
          <a:xfrm>
            <a:off x="1775884" y="2091265"/>
            <a:ext cx="5808133" cy="1084684"/>
            <a:chOff x="1331913" y="1568529"/>
            <a:chExt cx="4356100" cy="813688"/>
          </a:xfrm>
        </p:grpSpPr>
        <p:sp>
          <p:nvSpPr>
            <p:cNvPr id="65" name="Line 46"/>
            <p:cNvSpPr>
              <a:spLocks noChangeShapeType="1"/>
            </p:cNvSpPr>
            <p:nvPr/>
          </p:nvSpPr>
          <p:spPr bwMode="auto">
            <a:xfrm flipH="1">
              <a:off x="1331913" y="1895624"/>
              <a:ext cx="4356100" cy="4764"/>
            </a:xfrm>
            <a:prstGeom prst="line">
              <a:avLst/>
            </a:prstGeom>
            <a:noFill/>
            <a:ln w="12700" cmpd="sng">
              <a:solidFill>
                <a:srgbClr val="FFC000"/>
              </a:solidFill>
              <a:round/>
              <a:headEnd type="oval" w="med" len="med"/>
              <a:tailEnd/>
            </a:ln>
            <a:extLst>
              <a:ext uri="{909E8E84-426E-40DD-AFC4-6F175D3DCCD1}">
                <a14:hiddenFill xmlns:a14="http://schemas.microsoft.com/office/drawing/2010/main">
                  <a:noFill/>
                </a14:hiddenFill>
              </a:ext>
            </a:extLst>
          </p:spPr>
          <p:txBody>
            <a:bodyPr/>
            <a:lstStyle/>
            <a:p>
              <a:pPr>
                <a:defRPr/>
              </a:pPr>
              <a:endParaRPr lang="zh-CN" altLang="en-US" sz="1600" b="1" kern="0">
                <a:solidFill>
                  <a:srgbClr val="000000"/>
                </a:solidFill>
                <a:ea typeface="微软雅黑" pitchFamily="34" charset="-122"/>
              </a:endParaRPr>
            </a:p>
          </p:txBody>
        </p:sp>
        <p:sp>
          <p:nvSpPr>
            <p:cNvPr id="66" name="Rectangle 53"/>
            <p:cNvSpPr>
              <a:spLocks noChangeArrowheads="1"/>
            </p:cNvSpPr>
            <p:nvPr/>
          </p:nvSpPr>
          <p:spPr bwMode="auto">
            <a:xfrm>
              <a:off x="1548205" y="1568529"/>
              <a:ext cx="1677383" cy="253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b="1">
                  <a:solidFill>
                    <a:srgbClr val="FFC000"/>
                  </a:solidFill>
                  <a:ea typeface="微软雅黑" pitchFamily="34" charset="-122"/>
                </a:rPr>
                <a:t>单击此处添加文字内容</a:t>
              </a:r>
            </a:p>
          </p:txBody>
        </p:sp>
        <p:sp>
          <p:nvSpPr>
            <p:cNvPr id="67" name="Rectangle 33"/>
            <p:cNvSpPr>
              <a:spLocks noChangeArrowheads="1"/>
            </p:cNvSpPr>
            <p:nvPr/>
          </p:nvSpPr>
          <p:spPr bwMode="auto">
            <a:xfrm>
              <a:off x="1389528" y="1974422"/>
              <a:ext cx="3252013" cy="407795"/>
            </a:xfrm>
            <a:prstGeom prst="rect">
              <a:avLst/>
            </a:prstGeom>
            <a:noFill/>
            <a:ln>
              <a:noFill/>
            </a:ln>
            <a:effectLst>
              <a:prstShdw prst="shdw17" dist="17961" dir="13500000">
                <a:srgbClr val="1F5C99"/>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20000"/>
                </a:spcBef>
                <a:buClr>
                  <a:srgbClr val="E1B40C"/>
                </a:buClr>
                <a:buFont typeface="微软雅黑" pitchFamily="34" charset="-122"/>
                <a:buNone/>
              </a:pPr>
              <a:r>
                <a:rPr lang="zh-CN" altLang="en-US" sz="1333">
                  <a:solidFill>
                    <a:srgbClr val="FFC000"/>
                  </a:solidFill>
                  <a:latin typeface="微软雅黑" pitchFamily="34" charset="-122"/>
                  <a:ea typeface="微软雅黑" pitchFamily="34" charset="-122"/>
                </a:rPr>
                <a:t>单击此处添加文字内容   单击此处添加文字内容</a:t>
              </a:r>
            </a:p>
            <a:p>
              <a:pPr>
                <a:spcBef>
                  <a:spcPct val="20000"/>
                </a:spcBef>
                <a:buClr>
                  <a:srgbClr val="E1B40C"/>
                </a:buClr>
                <a:buFont typeface="微软雅黑" pitchFamily="34" charset="-122"/>
                <a:buNone/>
              </a:pPr>
              <a:r>
                <a:rPr lang="zh-CN" altLang="en-US" sz="1333">
                  <a:solidFill>
                    <a:srgbClr val="FFC000"/>
                  </a:solidFill>
                  <a:latin typeface="微软雅黑" pitchFamily="34" charset="-122"/>
                  <a:ea typeface="微软雅黑" pitchFamily="34" charset="-122"/>
                </a:rPr>
                <a:t>单击此处添加文字内容   单击此处添加文字内容</a:t>
              </a:r>
            </a:p>
          </p:txBody>
        </p:sp>
      </p:grpSp>
      <p:grpSp>
        <p:nvGrpSpPr>
          <p:cNvPr id="68" name="组合 67"/>
          <p:cNvGrpSpPr>
            <a:grpSpLocks/>
          </p:cNvGrpSpPr>
          <p:nvPr/>
        </p:nvGrpSpPr>
        <p:grpSpPr bwMode="auto">
          <a:xfrm>
            <a:off x="1775884" y="3572935"/>
            <a:ext cx="4955116" cy="1086597"/>
            <a:chOff x="1331913" y="2679929"/>
            <a:chExt cx="3716337" cy="814809"/>
          </a:xfrm>
        </p:grpSpPr>
        <p:sp>
          <p:nvSpPr>
            <p:cNvPr id="69" name="Line 51"/>
            <p:cNvSpPr>
              <a:spLocks noChangeShapeType="1"/>
            </p:cNvSpPr>
            <p:nvPr/>
          </p:nvSpPr>
          <p:spPr bwMode="auto">
            <a:xfrm flipH="1">
              <a:off x="1331913" y="3024358"/>
              <a:ext cx="3716337" cy="0"/>
            </a:xfrm>
            <a:prstGeom prst="line">
              <a:avLst/>
            </a:prstGeom>
            <a:noFill/>
            <a:ln w="12700" cmpd="sng">
              <a:solidFill>
                <a:srgbClr val="000000"/>
              </a:solidFill>
              <a:round/>
              <a:headEnd type="oval" w="med" len="med"/>
              <a:tailEnd/>
            </a:ln>
            <a:extLst>
              <a:ext uri="{909E8E84-426E-40DD-AFC4-6F175D3DCCD1}">
                <a14:hiddenFill xmlns:a14="http://schemas.microsoft.com/office/drawing/2010/main">
                  <a:noFill/>
                </a14:hiddenFill>
              </a:ext>
            </a:extLst>
          </p:spPr>
          <p:txBody>
            <a:bodyPr/>
            <a:lstStyle/>
            <a:p>
              <a:pPr>
                <a:defRPr/>
              </a:pPr>
              <a:endParaRPr lang="zh-CN" altLang="en-US" sz="1600" b="1" kern="0">
                <a:solidFill>
                  <a:srgbClr val="000000"/>
                </a:solidFill>
                <a:ea typeface="微软雅黑" pitchFamily="34" charset="-122"/>
              </a:endParaRPr>
            </a:p>
          </p:txBody>
        </p:sp>
        <p:sp>
          <p:nvSpPr>
            <p:cNvPr id="70" name="Rectangle 52"/>
            <p:cNvSpPr>
              <a:spLocks noChangeArrowheads="1"/>
            </p:cNvSpPr>
            <p:nvPr/>
          </p:nvSpPr>
          <p:spPr bwMode="auto">
            <a:xfrm>
              <a:off x="1548205" y="2679929"/>
              <a:ext cx="1677383" cy="253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600" b="1">
                  <a:solidFill>
                    <a:srgbClr val="000000"/>
                  </a:solidFill>
                  <a:ea typeface="微软雅黑" pitchFamily="34" charset="-122"/>
                </a:rPr>
                <a:t>单击此处添加文字内容</a:t>
              </a:r>
            </a:p>
          </p:txBody>
        </p:sp>
        <p:sp>
          <p:nvSpPr>
            <p:cNvPr id="71" name="Rectangle 34"/>
            <p:cNvSpPr>
              <a:spLocks noChangeArrowheads="1"/>
            </p:cNvSpPr>
            <p:nvPr/>
          </p:nvSpPr>
          <p:spPr bwMode="auto">
            <a:xfrm>
              <a:off x="1389527" y="3087100"/>
              <a:ext cx="3252013" cy="407638"/>
            </a:xfrm>
            <a:prstGeom prst="rect">
              <a:avLst/>
            </a:prstGeom>
            <a:noFill/>
            <a:ln>
              <a:noFill/>
            </a:ln>
            <a:effectLst>
              <a:prstShdw prst="shdw17" dist="17961" dir="13500000">
                <a:srgbClr val="1F5C99"/>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20000"/>
                </a:spcBef>
                <a:buClr>
                  <a:srgbClr val="E1B40C"/>
                </a:buClr>
                <a:buFont typeface="微软雅黑" pitchFamily="34" charset="-122"/>
                <a:buNone/>
              </a:pPr>
              <a:r>
                <a:rPr lang="zh-CN" altLang="en-US" sz="1333">
                  <a:solidFill>
                    <a:srgbClr val="000000"/>
                  </a:solidFill>
                  <a:latin typeface="微软雅黑" pitchFamily="34" charset="-122"/>
                  <a:ea typeface="微软雅黑" pitchFamily="34" charset="-122"/>
                </a:rPr>
                <a:t>单击此处添加文字内容   单击此处添加文字内容</a:t>
              </a:r>
            </a:p>
            <a:p>
              <a:pPr>
                <a:spcBef>
                  <a:spcPct val="20000"/>
                </a:spcBef>
                <a:buClr>
                  <a:srgbClr val="E1B40C"/>
                </a:buClr>
                <a:buFont typeface="微软雅黑" pitchFamily="34" charset="-122"/>
                <a:buNone/>
              </a:pPr>
              <a:r>
                <a:rPr lang="zh-CN" altLang="en-US" sz="1333">
                  <a:solidFill>
                    <a:srgbClr val="000000"/>
                  </a:solidFill>
                  <a:latin typeface="微软雅黑" pitchFamily="34" charset="-122"/>
                  <a:ea typeface="微软雅黑" pitchFamily="34" charset="-122"/>
                </a:rPr>
                <a:t>单击此处添加文字内容   单击此处添加文字内容</a:t>
              </a:r>
            </a:p>
          </p:txBody>
        </p:sp>
      </p:grpSp>
      <p:sp>
        <p:nvSpPr>
          <p:cNvPr id="72" name="WordArt 38"/>
          <p:cNvSpPr>
            <a:spLocks noChangeArrowheads="1" noChangeShapeType="1" noTextEdit="1"/>
          </p:cNvSpPr>
          <p:nvPr/>
        </p:nvSpPr>
        <p:spPr bwMode="auto">
          <a:xfrm>
            <a:off x="1837267" y="1297517"/>
            <a:ext cx="3964517" cy="4064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200" b="1" kern="10">
                <a:solidFill>
                  <a:srgbClr val="0B469D"/>
                </a:solidFill>
                <a:latin typeface="微软雅黑"/>
                <a:ea typeface="微软雅黑"/>
              </a:rPr>
              <a:t>双击此处添加标题文字</a:t>
            </a:r>
          </a:p>
        </p:txBody>
      </p:sp>
      <p:grpSp>
        <p:nvGrpSpPr>
          <p:cNvPr id="73" name="组合 72"/>
          <p:cNvGrpSpPr>
            <a:grpSpLocks/>
          </p:cNvGrpSpPr>
          <p:nvPr/>
        </p:nvGrpSpPr>
        <p:grpSpPr bwMode="auto">
          <a:xfrm>
            <a:off x="6904567" y="3331633"/>
            <a:ext cx="3371851" cy="1879600"/>
            <a:chOff x="5177994" y="2498110"/>
            <a:chExt cx="2528631" cy="1411015"/>
          </a:xfrm>
        </p:grpSpPr>
        <p:sp>
          <p:nvSpPr>
            <p:cNvPr id="74" name="Freeform 33"/>
            <p:cNvSpPr>
              <a:spLocks/>
            </p:cNvSpPr>
            <p:nvPr/>
          </p:nvSpPr>
          <p:spPr bwMode="auto">
            <a:xfrm>
              <a:off x="5437898" y="2498110"/>
              <a:ext cx="2006262" cy="755444"/>
            </a:xfrm>
            <a:custGeom>
              <a:avLst/>
              <a:gdLst>
                <a:gd name="T0" fmla="*/ 0 w 1567"/>
                <a:gd name="T1" fmla="*/ 2147483647 h 590"/>
                <a:gd name="T2" fmla="*/ 2147483647 w 1567"/>
                <a:gd name="T3" fmla="*/ 2147483647 h 590"/>
                <a:gd name="T4" fmla="*/ 2147483647 w 1567"/>
                <a:gd name="T5" fmla="*/ 2147483647 h 590"/>
                <a:gd name="T6" fmla="*/ 2147483647 w 1567"/>
                <a:gd name="T7" fmla="*/ 0 h 590"/>
                <a:gd name="T8" fmla="*/ 0 w 1567"/>
                <a:gd name="T9" fmla="*/ 2147483647 h 590"/>
                <a:gd name="T10" fmla="*/ 0 60000 65536"/>
                <a:gd name="T11" fmla="*/ 0 60000 65536"/>
                <a:gd name="T12" fmla="*/ 0 60000 65536"/>
                <a:gd name="T13" fmla="*/ 0 60000 65536"/>
                <a:gd name="T14" fmla="*/ 0 60000 65536"/>
                <a:gd name="T15" fmla="*/ 0 w 1567"/>
                <a:gd name="T16" fmla="*/ 0 h 590"/>
                <a:gd name="T17" fmla="*/ 1567 w 1567"/>
                <a:gd name="T18" fmla="*/ 590 h 590"/>
              </a:gdLst>
              <a:ahLst/>
              <a:cxnLst>
                <a:cxn ang="T10">
                  <a:pos x="T0" y="T1"/>
                </a:cxn>
                <a:cxn ang="T11">
                  <a:pos x="T2" y="T3"/>
                </a:cxn>
                <a:cxn ang="T12">
                  <a:pos x="T4" y="T5"/>
                </a:cxn>
                <a:cxn ang="T13">
                  <a:pos x="T6" y="T7"/>
                </a:cxn>
                <a:cxn ang="T14">
                  <a:pos x="T8" y="T9"/>
                </a:cxn>
              </a:cxnLst>
              <a:rect l="T15" t="T16" r="T17" b="T18"/>
              <a:pathLst>
                <a:path w="1567" h="590">
                  <a:moveTo>
                    <a:pt x="0" y="227"/>
                  </a:moveTo>
                  <a:lnTo>
                    <a:pt x="957" y="590"/>
                  </a:lnTo>
                  <a:lnTo>
                    <a:pt x="1567" y="232"/>
                  </a:lnTo>
                  <a:lnTo>
                    <a:pt x="721" y="0"/>
                  </a:lnTo>
                  <a:lnTo>
                    <a:pt x="0" y="227"/>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5" name="Freeform 36"/>
            <p:cNvSpPr>
              <a:spLocks/>
            </p:cNvSpPr>
            <p:nvPr/>
          </p:nvSpPr>
          <p:spPr bwMode="auto">
            <a:xfrm>
              <a:off x="6664445" y="2786203"/>
              <a:ext cx="1042180" cy="1122922"/>
            </a:xfrm>
            <a:custGeom>
              <a:avLst/>
              <a:gdLst>
                <a:gd name="T0" fmla="*/ 2147483647 w 1481"/>
                <a:gd name="T1" fmla="*/ 0 h 1594"/>
                <a:gd name="T2" fmla="*/ 0 w 1481"/>
                <a:gd name="T3" fmla="*/ 2147483647 h 1594"/>
                <a:gd name="T4" fmla="*/ 2147483647 w 1481"/>
                <a:gd name="T5" fmla="*/ 2147483647 h 1594"/>
                <a:gd name="T6" fmla="*/ 2147483647 w 1481"/>
                <a:gd name="T7" fmla="*/ 2147483647 h 1594"/>
                <a:gd name="T8" fmla="*/ 2147483647 w 1481"/>
                <a:gd name="T9" fmla="*/ 0 h 1594"/>
                <a:gd name="T10" fmla="*/ 0 60000 65536"/>
                <a:gd name="T11" fmla="*/ 0 60000 65536"/>
                <a:gd name="T12" fmla="*/ 0 60000 65536"/>
                <a:gd name="T13" fmla="*/ 0 60000 65536"/>
                <a:gd name="T14" fmla="*/ 0 60000 65536"/>
                <a:gd name="T15" fmla="*/ 0 w 1481"/>
                <a:gd name="T16" fmla="*/ 0 h 1594"/>
                <a:gd name="T17" fmla="*/ 1481 w 1481"/>
                <a:gd name="T18" fmla="*/ 1594 h 1594"/>
              </a:gdLst>
              <a:ahLst/>
              <a:cxnLst>
                <a:cxn ang="T10">
                  <a:pos x="T0" y="T1"/>
                </a:cxn>
                <a:cxn ang="T11">
                  <a:pos x="T2" y="T3"/>
                </a:cxn>
                <a:cxn ang="T12">
                  <a:pos x="T4" y="T5"/>
                </a:cxn>
                <a:cxn ang="T13">
                  <a:pos x="T6" y="T7"/>
                </a:cxn>
                <a:cxn ang="T14">
                  <a:pos x="T8" y="T9"/>
                </a:cxn>
              </a:cxnLst>
              <a:rect l="T15" t="T16" r="T17" b="T18"/>
              <a:pathLst>
                <a:path w="1481" h="1594">
                  <a:moveTo>
                    <a:pt x="1092" y="0"/>
                  </a:moveTo>
                  <a:lnTo>
                    <a:pt x="0" y="614"/>
                  </a:lnTo>
                  <a:lnTo>
                    <a:pt x="111" y="1594"/>
                  </a:lnTo>
                  <a:lnTo>
                    <a:pt x="1481" y="603"/>
                  </a:lnTo>
                  <a:lnTo>
                    <a:pt x="1092" y="0"/>
                  </a:lnTo>
                  <a:close/>
                </a:path>
              </a:pathLst>
            </a:cu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6" name="Freeform 43"/>
            <p:cNvSpPr>
              <a:spLocks/>
            </p:cNvSpPr>
            <p:nvPr/>
          </p:nvSpPr>
          <p:spPr bwMode="auto">
            <a:xfrm>
              <a:off x="5177994" y="2786203"/>
              <a:ext cx="1570952" cy="1117800"/>
            </a:xfrm>
            <a:custGeom>
              <a:avLst/>
              <a:gdLst>
                <a:gd name="T0" fmla="*/ 2147483647 w 2230"/>
                <a:gd name="T1" fmla="*/ 0 h 1620"/>
                <a:gd name="T2" fmla="*/ 0 w 2230"/>
                <a:gd name="T3" fmla="*/ 2147483647 h 1620"/>
                <a:gd name="T4" fmla="*/ 2147483647 w 2230"/>
                <a:gd name="T5" fmla="*/ 2147483647 h 1620"/>
                <a:gd name="T6" fmla="*/ 2147483647 w 2230"/>
                <a:gd name="T7" fmla="*/ 2147483647 h 1620"/>
                <a:gd name="T8" fmla="*/ 2147483647 w 2230"/>
                <a:gd name="T9" fmla="*/ 0 h 1620"/>
                <a:gd name="T10" fmla="*/ 0 60000 65536"/>
                <a:gd name="T11" fmla="*/ 0 60000 65536"/>
                <a:gd name="T12" fmla="*/ 0 60000 65536"/>
                <a:gd name="T13" fmla="*/ 0 60000 65536"/>
                <a:gd name="T14" fmla="*/ 0 60000 65536"/>
                <a:gd name="T15" fmla="*/ 0 w 2230"/>
                <a:gd name="T16" fmla="*/ 0 h 1620"/>
                <a:gd name="T17" fmla="*/ 2230 w 2230"/>
                <a:gd name="T18" fmla="*/ 1620 h 1620"/>
              </a:gdLst>
              <a:ahLst/>
              <a:cxnLst>
                <a:cxn ang="T10">
                  <a:pos x="T0" y="T1"/>
                </a:cxn>
                <a:cxn ang="T11">
                  <a:pos x="T2" y="T3"/>
                </a:cxn>
                <a:cxn ang="T12">
                  <a:pos x="T4" y="T5"/>
                </a:cxn>
                <a:cxn ang="T13">
                  <a:pos x="T6" y="T7"/>
                </a:cxn>
                <a:cxn ang="T14">
                  <a:pos x="T8" y="T9"/>
                </a:cxn>
              </a:cxnLst>
              <a:rect l="T15" t="T16" r="T17" b="T18"/>
              <a:pathLst>
                <a:path w="2230" h="1620">
                  <a:moveTo>
                    <a:pt x="376" y="0"/>
                  </a:moveTo>
                  <a:lnTo>
                    <a:pt x="0" y="619"/>
                  </a:lnTo>
                  <a:lnTo>
                    <a:pt x="2230" y="1620"/>
                  </a:lnTo>
                  <a:lnTo>
                    <a:pt x="2124" y="635"/>
                  </a:lnTo>
                  <a:lnTo>
                    <a:pt x="376" y="0"/>
                  </a:lnTo>
                  <a:close/>
                </a:path>
              </a:pathLst>
            </a:custGeom>
            <a:solidFill>
              <a:srgbClr val="0070C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sz="2400"/>
            </a:p>
          </p:txBody>
        </p:sp>
      </p:grpSp>
      <p:grpSp>
        <p:nvGrpSpPr>
          <p:cNvPr id="77" name="组合 76"/>
          <p:cNvGrpSpPr>
            <a:grpSpLocks/>
          </p:cNvGrpSpPr>
          <p:nvPr/>
        </p:nvGrpSpPr>
        <p:grpSpPr bwMode="auto">
          <a:xfrm>
            <a:off x="7336367" y="2893485"/>
            <a:ext cx="2455333" cy="1206500"/>
            <a:chOff x="5502275" y="2170324"/>
            <a:chExt cx="1841500" cy="904664"/>
          </a:xfrm>
        </p:grpSpPr>
        <p:sp>
          <p:nvSpPr>
            <p:cNvPr id="78" name="Freeform 32"/>
            <p:cNvSpPr>
              <a:spLocks/>
            </p:cNvSpPr>
            <p:nvPr/>
          </p:nvSpPr>
          <p:spPr bwMode="auto">
            <a:xfrm>
              <a:off x="5757978" y="2170324"/>
              <a:ext cx="1318729" cy="327786"/>
            </a:xfrm>
            <a:custGeom>
              <a:avLst/>
              <a:gdLst>
                <a:gd name="T0" fmla="*/ 2147483647 w 1873"/>
                <a:gd name="T1" fmla="*/ 2147483647 h 466"/>
                <a:gd name="T2" fmla="*/ 2147483647 w 1873"/>
                <a:gd name="T3" fmla="*/ 2147483647 h 466"/>
                <a:gd name="T4" fmla="*/ 2147483647 w 1873"/>
                <a:gd name="T5" fmla="*/ 2147483647 h 466"/>
                <a:gd name="T6" fmla="*/ 2147483647 w 1873"/>
                <a:gd name="T7" fmla="*/ 0 h 466"/>
                <a:gd name="T8" fmla="*/ 0 w 1873"/>
                <a:gd name="T9" fmla="*/ 2147483647 h 466"/>
                <a:gd name="T10" fmla="*/ 2147483647 w 1873"/>
                <a:gd name="T11" fmla="*/ 2147483647 h 466"/>
                <a:gd name="T12" fmla="*/ 0 60000 65536"/>
                <a:gd name="T13" fmla="*/ 0 60000 65536"/>
                <a:gd name="T14" fmla="*/ 0 60000 65536"/>
                <a:gd name="T15" fmla="*/ 0 60000 65536"/>
                <a:gd name="T16" fmla="*/ 0 60000 65536"/>
                <a:gd name="T17" fmla="*/ 0 60000 65536"/>
                <a:gd name="T18" fmla="*/ 0 w 1873"/>
                <a:gd name="T19" fmla="*/ 0 h 466"/>
                <a:gd name="T20" fmla="*/ 1873 w 1873"/>
                <a:gd name="T21" fmla="*/ 466 h 466"/>
              </a:gdLst>
              <a:ahLst/>
              <a:cxnLst>
                <a:cxn ang="T12">
                  <a:pos x="T0" y="T1"/>
                </a:cxn>
                <a:cxn ang="T13">
                  <a:pos x="T2" y="T3"/>
                </a:cxn>
                <a:cxn ang="T14">
                  <a:pos x="T4" y="T5"/>
                </a:cxn>
                <a:cxn ang="T15">
                  <a:pos x="T6" y="T7"/>
                </a:cxn>
                <a:cxn ang="T16">
                  <a:pos x="T8" y="T9"/>
                </a:cxn>
                <a:cxn ang="T17">
                  <a:pos x="T10" y="T11"/>
                </a:cxn>
              </a:cxnLst>
              <a:rect l="T18" t="T19" r="T20" b="T21"/>
              <a:pathLst>
                <a:path w="1873" h="466">
                  <a:moveTo>
                    <a:pt x="4" y="137"/>
                  </a:moveTo>
                  <a:lnTo>
                    <a:pt x="1219" y="466"/>
                  </a:lnTo>
                  <a:lnTo>
                    <a:pt x="1873" y="114"/>
                  </a:lnTo>
                  <a:lnTo>
                    <a:pt x="1001" y="0"/>
                  </a:lnTo>
                  <a:lnTo>
                    <a:pt x="0" y="107"/>
                  </a:lnTo>
                  <a:lnTo>
                    <a:pt x="4" y="137"/>
                  </a:lnTo>
                  <a:close/>
                </a:path>
              </a:pathLst>
            </a:cu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79" name="Freeform 37"/>
            <p:cNvSpPr>
              <a:spLocks/>
            </p:cNvSpPr>
            <p:nvPr/>
          </p:nvSpPr>
          <p:spPr bwMode="auto">
            <a:xfrm>
              <a:off x="6556375" y="2241744"/>
              <a:ext cx="787400" cy="828482"/>
            </a:xfrm>
            <a:custGeom>
              <a:avLst/>
              <a:gdLst>
                <a:gd name="T0" fmla="*/ 735 w 1118"/>
                <a:gd name="T1" fmla="*/ 0 h 1221"/>
                <a:gd name="T2" fmla="*/ 0 w 1118"/>
                <a:gd name="T3" fmla="*/ 340 h 1221"/>
                <a:gd name="T4" fmla="*/ 95 w 1118"/>
                <a:gd name="T5" fmla="*/ 1221 h 1221"/>
                <a:gd name="T6" fmla="*/ 1118 w 1118"/>
                <a:gd name="T7" fmla="*/ 621 h 1221"/>
                <a:gd name="T8" fmla="*/ 735 w 1118"/>
                <a:gd name="T9" fmla="*/ 0 h 1221"/>
                <a:gd name="T10" fmla="*/ 0 w 1118"/>
                <a:gd name="T11" fmla="*/ 0 h 1221"/>
                <a:gd name="T12" fmla="*/ 1118 w 1118"/>
                <a:gd name="T13" fmla="*/ 1221 h 1221"/>
              </a:gdLst>
              <a:ahLst/>
              <a:cxnLst>
                <a:cxn ang="0">
                  <a:pos x="T0" y="T1"/>
                </a:cxn>
                <a:cxn ang="0">
                  <a:pos x="T2" y="T3"/>
                </a:cxn>
                <a:cxn ang="0">
                  <a:pos x="T4" y="T5"/>
                </a:cxn>
                <a:cxn ang="0">
                  <a:pos x="T6" y="T7"/>
                </a:cxn>
                <a:cxn ang="0">
                  <a:pos x="T8" y="T9"/>
                </a:cxn>
              </a:cxnLst>
              <a:rect l="T10" t="T11" r="T12" b="T13"/>
              <a:pathLst>
                <a:path w="1118" h="1221">
                  <a:moveTo>
                    <a:pt x="735" y="0"/>
                  </a:moveTo>
                  <a:lnTo>
                    <a:pt x="0" y="340"/>
                  </a:lnTo>
                  <a:lnTo>
                    <a:pt x="95" y="1221"/>
                  </a:lnTo>
                  <a:lnTo>
                    <a:pt x="1118" y="621"/>
                  </a:lnTo>
                  <a:lnTo>
                    <a:pt x="735" y="0"/>
                  </a:lnTo>
                  <a:close/>
                </a:path>
              </a:pathLst>
            </a:custGeom>
            <a:gradFill rotWithShape="1">
              <a:gsLst>
                <a:gs pos="0">
                  <a:srgbClr val="0B469D"/>
                </a:gs>
                <a:gs pos="100000">
                  <a:srgbClr val="0E58C4"/>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600" b="1" kern="0">
                <a:solidFill>
                  <a:srgbClr val="000000"/>
                </a:solidFill>
                <a:ea typeface="微软雅黑" pitchFamily="34" charset="-122"/>
              </a:endParaRPr>
            </a:p>
          </p:txBody>
        </p:sp>
        <p:sp>
          <p:nvSpPr>
            <p:cNvPr id="80" name="Freeform 42"/>
            <p:cNvSpPr>
              <a:spLocks/>
            </p:cNvSpPr>
            <p:nvPr/>
          </p:nvSpPr>
          <p:spPr bwMode="auto">
            <a:xfrm>
              <a:off x="5502275" y="2241744"/>
              <a:ext cx="1128713" cy="833244"/>
            </a:xfrm>
            <a:custGeom>
              <a:avLst/>
              <a:gdLst>
                <a:gd name="T0" fmla="*/ 373 w 1603"/>
                <a:gd name="T1" fmla="*/ 0 h 1205"/>
                <a:gd name="T2" fmla="*/ 0 w 1603"/>
                <a:gd name="T3" fmla="*/ 609 h 1205"/>
                <a:gd name="T4" fmla="*/ 1603 w 1603"/>
                <a:gd name="T5" fmla="*/ 1205 h 1205"/>
                <a:gd name="T6" fmla="*/ 1509 w 1603"/>
                <a:gd name="T7" fmla="*/ 323 h 1205"/>
                <a:gd name="T8" fmla="*/ 373 w 1603"/>
                <a:gd name="T9" fmla="*/ 0 h 1205"/>
                <a:gd name="T10" fmla="*/ 0 w 1603"/>
                <a:gd name="T11" fmla="*/ 0 h 1205"/>
                <a:gd name="T12" fmla="*/ 1603 w 1603"/>
                <a:gd name="T13" fmla="*/ 1205 h 1205"/>
              </a:gdLst>
              <a:ahLst/>
              <a:cxnLst>
                <a:cxn ang="0">
                  <a:pos x="T0" y="T1"/>
                </a:cxn>
                <a:cxn ang="0">
                  <a:pos x="T2" y="T3"/>
                </a:cxn>
                <a:cxn ang="0">
                  <a:pos x="T4" y="T5"/>
                </a:cxn>
                <a:cxn ang="0">
                  <a:pos x="T6" y="T7"/>
                </a:cxn>
                <a:cxn ang="0">
                  <a:pos x="T8" y="T9"/>
                </a:cxn>
              </a:cxnLst>
              <a:rect l="T10" t="T11" r="T12" b="T13"/>
              <a:pathLst>
                <a:path w="1603" h="1205">
                  <a:moveTo>
                    <a:pt x="373" y="0"/>
                  </a:moveTo>
                  <a:lnTo>
                    <a:pt x="0" y="609"/>
                  </a:lnTo>
                  <a:lnTo>
                    <a:pt x="1603" y="1205"/>
                  </a:lnTo>
                  <a:lnTo>
                    <a:pt x="1509" y="323"/>
                  </a:lnTo>
                  <a:lnTo>
                    <a:pt x="373" y="0"/>
                  </a:lnTo>
                  <a:close/>
                </a:path>
              </a:pathLst>
            </a:custGeom>
            <a:gradFill rotWithShape="1">
              <a:gsLst>
                <a:gs pos="0">
                  <a:srgbClr val="0875F8"/>
                </a:gs>
                <a:gs pos="100000">
                  <a:srgbClr val="0E58C4"/>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00" b="1" kern="0">
                <a:solidFill>
                  <a:srgbClr val="000000"/>
                </a:solidFill>
                <a:ea typeface="微软雅黑" pitchFamily="34" charset="-122"/>
              </a:endParaRPr>
            </a:p>
          </p:txBody>
        </p:sp>
      </p:grpSp>
      <p:grpSp>
        <p:nvGrpSpPr>
          <p:cNvPr id="81" name="组合 80"/>
          <p:cNvGrpSpPr>
            <a:grpSpLocks/>
          </p:cNvGrpSpPr>
          <p:nvPr/>
        </p:nvGrpSpPr>
        <p:grpSpPr bwMode="auto">
          <a:xfrm>
            <a:off x="7761818" y="2182284"/>
            <a:ext cx="1576916" cy="937683"/>
            <a:chOff x="5821363" y="1636392"/>
            <a:chExt cx="1182687" cy="703583"/>
          </a:xfrm>
        </p:grpSpPr>
        <p:sp>
          <p:nvSpPr>
            <p:cNvPr id="82" name="Freeform 31"/>
            <p:cNvSpPr>
              <a:spLocks/>
            </p:cNvSpPr>
            <p:nvPr/>
          </p:nvSpPr>
          <p:spPr bwMode="auto">
            <a:xfrm>
              <a:off x="6078058" y="1636392"/>
              <a:ext cx="661926" cy="190781"/>
            </a:xfrm>
            <a:custGeom>
              <a:avLst/>
              <a:gdLst>
                <a:gd name="T0" fmla="*/ 0 w 517"/>
                <a:gd name="T1" fmla="*/ 2147483647 h 149"/>
                <a:gd name="T2" fmla="*/ 2147483647 w 517"/>
                <a:gd name="T3" fmla="*/ 2147483647 h 149"/>
                <a:gd name="T4" fmla="*/ 2147483647 w 517"/>
                <a:gd name="T5" fmla="*/ 2147483647 h 149"/>
                <a:gd name="T6" fmla="*/ 2147483647 w 517"/>
                <a:gd name="T7" fmla="*/ 0 h 149"/>
                <a:gd name="T8" fmla="*/ 0 w 517"/>
                <a:gd name="T9" fmla="*/ 2147483647 h 149"/>
                <a:gd name="T10" fmla="*/ 0 60000 65536"/>
                <a:gd name="T11" fmla="*/ 0 60000 65536"/>
                <a:gd name="T12" fmla="*/ 0 60000 65536"/>
                <a:gd name="T13" fmla="*/ 0 60000 65536"/>
                <a:gd name="T14" fmla="*/ 0 60000 65536"/>
                <a:gd name="T15" fmla="*/ 0 w 517"/>
                <a:gd name="T16" fmla="*/ 0 h 149"/>
                <a:gd name="T17" fmla="*/ 517 w 517"/>
                <a:gd name="T18" fmla="*/ 149 h 149"/>
              </a:gdLst>
              <a:ahLst/>
              <a:cxnLst>
                <a:cxn ang="T10">
                  <a:pos x="T0" y="T1"/>
                </a:cxn>
                <a:cxn ang="T11">
                  <a:pos x="T2" y="T3"/>
                </a:cxn>
                <a:cxn ang="T12">
                  <a:pos x="T4" y="T5"/>
                </a:cxn>
                <a:cxn ang="T13">
                  <a:pos x="T6" y="T7"/>
                </a:cxn>
                <a:cxn ang="T14">
                  <a:pos x="T8" y="T9"/>
                </a:cxn>
              </a:cxnLst>
              <a:rect l="T15" t="T16" r="T17" b="T18"/>
              <a:pathLst>
                <a:path w="517" h="149">
                  <a:moveTo>
                    <a:pt x="0" y="71"/>
                  </a:moveTo>
                  <a:lnTo>
                    <a:pt x="317" y="149"/>
                  </a:lnTo>
                  <a:lnTo>
                    <a:pt x="517" y="46"/>
                  </a:lnTo>
                  <a:lnTo>
                    <a:pt x="239" y="0"/>
                  </a:lnTo>
                  <a:lnTo>
                    <a:pt x="0" y="71"/>
                  </a:lnTo>
                  <a:close/>
                </a:path>
              </a:pathLst>
            </a:custGeom>
            <a:solidFill>
              <a:srgbClr val="CC6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p>
          </p:txBody>
        </p:sp>
        <p:sp>
          <p:nvSpPr>
            <p:cNvPr id="83" name="Freeform 39"/>
            <p:cNvSpPr>
              <a:spLocks/>
            </p:cNvSpPr>
            <p:nvPr/>
          </p:nvSpPr>
          <p:spPr bwMode="auto">
            <a:xfrm>
              <a:off x="6484938" y="1698332"/>
              <a:ext cx="519112" cy="640055"/>
            </a:xfrm>
            <a:custGeom>
              <a:avLst/>
              <a:gdLst>
                <a:gd name="T0" fmla="*/ 363 w 737"/>
                <a:gd name="T1" fmla="*/ 0 h 907"/>
                <a:gd name="T2" fmla="*/ 0 w 737"/>
                <a:gd name="T3" fmla="*/ 146 h 907"/>
                <a:gd name="T4" fmla="*/ 82 w 737"/>
                <a:gd name="T5" fmla="*/ 907 h 907"/>
                <a:gd name="T6" fmla="*/ 737 w 737"/>
                <a:gd name="T7" fmla="*/ 604 h 907"/>
                <a:gd name="T8" fmla="*/ 363 w 737"/>
                <a:gd name="T9" fmla="*/ 0 h 907"/>
                <a:gd name="T10" fmla="*/ 0 w 737"/>
                <a:gd name="T11" fmla="*/ 0 h 907"/>
                <a:gd name="T12" fmla="*/ 737 w 737"/>
                <a:gd name="T13" fmla="*/ 907 h 907"/>
              </a:gdLst>
              <a:ahLst/>
              <a:cxnLst>
                <a:cxn ang="0">
                  <a:pos x="T0" y="T1"/>
                </a:cxn>
                <a:cxn ang="0">
                  <a:pos x="T2" y="T3"/>
                </a:cxn>
                <a:cxn ang="0">
                  <a:pos x="T4" y="T5"/>
                </a:cxn>
                <a:cxn ang="0">
                  <a:pos x="T6" y="T7"/>
                </a:cxn>
                <a:cxn ang="0">
                  <a:pos x="T8" y="T9"/>
                </a:cxn>
              </a:cxnLst>
              <a:rect l="T10" t="T11" r="T12" b="T13"/>
              <a:pathLst>
                <a:path w="737" h="907">
                  <a:moveTo>
                    <a:pt x="363" y="0"/>
                  </a:moveTo>
                  <a:lnTo>
                    <a:pt x="0" y="146"/>
                  </a:lnTo>
                  <a:lnTo>
                    <a:pt x="82" y="907"/>
                  </a:lnTo>
                  <a:lnTo>
                    <a:pt x="737" y="604"/>
                  </a:lnTo>
                  <a:lnTo>
                    <a:pt x="363" y="0"/>
                  </a:lnTo>
                  <a:close/>
                </a:path>
              </a:pathLst>
            </a:custGeom>
            <a:solidFill>
              <a:srgbClr val="FF99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600" b="1" kern="0">
                <a:solidFill>
                  <a:srgbClr val="000000"/>
                </a:solidFill>
                <a:ea typeface="微软雅黑" pitchFamily="34" charset="-122"/>
              </a:endParaRPr>
            </a:p>
          </p:txBody>
        </p:sp>
        <p:sp>
          <p:nvSpPr>
            <p:cNvPr id="84" name="Freeform 41"/>
            <p:cNvSpPr>
              <a:spLocks/>
            </p:cNvSpPr>
            <p:nvPr/>
          </p:nvSpPr>
          <p:spPr bwMode="auto">
            <a:xfrm>
              <a:off x="5821363" y="1725333"/>
              <a:ext cx="727075" cy="614642"/>
            </a:xfrm>
            <a:custGeom>
              <a:avLst/>
              <a:gdLst>
                <a:gd name="T0" fmla="*/ 371 w 1033"/>
                <a:gd name="T1" fmla="*/ 0 h 870"/>
                <a:gd name="T2" fmla="*/ 0 w 1033"/>
                <a:gd name="T3" fmla="*/ 601 h 870"/>
                <a:gd name="T4" fmla="*/ 1033 w 1033"/>
                <a:gd name="T5" fmla="*/ 870 h 870"/>
                <a:gd name="T6" fmla="*/ 950 w 1033"/>
                <a:gd name="T7" fmla="*/ 114 h 870"/>
                <a:gd name="T8" fmla="*/ 371 w 1033"/>
                <a:gd name="T9" fmla="*/ 0 h 870"/>
                <a:gd name="T10" fmla="*/ 0 w 1033"/>
                <a:gd name="T11" fmla="*/ 0 h 870"/>
                <a:gd name="T12" fmla="*/ 1033 w 1033"/>
                <a:gd name="T13" fmla="*/ 870 h 870"/>
              </a:gdLst>
              <a:ahLst/>
              <a:cxnLst>
                <a:cxn ang="0">
                  <a:pos x="T0" y="T1"/>
                </a:cxn>
                <a:cxn ang="0">
                  <a:pos x="T2" y="T3"/>
                </a:cxn>
                <a:cxn ang="0">
                  <a:pos x="T4" y="T5"/>
                </a:cxn>
                <a:cxn ang="0">
                  <a:pos x="T6" y="T7"/>
                </a:cxn>
                <a:cxn ang="0">
                  <a:pos x="T8" y="T9"/>
                </a:cxn>
              </a:cxnLst>
              <a:rect l="T10" t="T11" r="T12" b="T13"/>
              <a:pathLst>
                <a:path w="1033" h="870">
                  <a:moveTo>
                    <a:pt x="371" y="0"/>
                  </a:moveTo>
                  <a:lnTo>
                    <a:pt x="0" y="601"/>
                  </a:lnTo>
                  <a:lnTo>
                    <a:pt x="1033" y="870"/>
                  </a:lnTo>
                  <a:lnTo>
                    <a:pt x="950" y="114"/>
                  </a:lnTo>
                  <a:lnTo>
                    <a:pt x="371" y="0"/>
                  </a:lnTo>
                  <a:close/>
                </a:path>
              </a:pathLst>
            </a:custGeom>
            <a:solidFill>
              <a:srgbClr val="FFC000"/>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1600" b="1" kern="0">
                <a:solidFill>
                  <a:srgbClr val="000000"/>
                </a:solidFill>
                <a:ea typeface="微软雅黑" pitchFamily="34" charset="-122"/>
              </a:endParaRPr>
            </a:p>
          </p:txBody>
        </p:sp>
      </p:grpSp>
    </p:spTree>
    <p:custDataLst>
      <p:tags r:id="rId1"/>
    </p:custDataLst>
    <p:extLst>
      <p:ext uri="{BB962C8B-B14F-4D97-AF65-F5344CB8AC3E}">
        <p14:creationId xmlns:p14="http://schemas.microsoft.com/office/powerpoint/2010/main" val="21219037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1000"/>
                                        <p:tgtEl>
                                          <p:spTgt spid="57"/>
                                        </p:tgtEl>
                                      </p:cBhvr>
                                    </p:animEffect>
                                    <p:anim calcmode="lin" valueType="num">
                                      <p:cBhvr>
                                        <p:cTn id="8" dur="1000" fill="hold"/>
                                        <p:tgtEl>
                                          <p:spTgt spid="57"/>
                                        </p:tgtEl>
                                        <p:attrNameLst>
                                          <p:attrName>ppt_x</p:attrName>
                                        </p:attrNameLst>
                                      </p:cBhvr>
                                      <p:tavLst>
                                        <p:tav tm="0">
                                          <p:val>
                                            <p:strVal val="#ppt_x"/>
                                          </p:val>
                                        </p:tav>
                                        <p:tav tm="100000">
                                          <p:val>
                                            <p:strVal val="#ppt_x"/>
                                          </p:val>
                                        </p:tav>
                                      </p:tavLst>
                                    </p:anim>
                                    <p:anim calcmode="lin" valueType="num">
                                      <p:cBhvr>
                                        <p:cTn id="9" dur="1000" fill="hold"/>
                                        <p:tgtEl>
                                          <p:spTgt spid="5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right)">
                                      <p:cBhvr>
                                        <p:cTn id="13" dur="500"/>
                                        <p:tgtEl>
                                          <p:spTgt spid="56"/>
                                        </p:tgtEl>
                                      </p:cBhvr>
                                    </p:animEffect>
                                  </p:childTnLst>
                                </p:cTn>
                              </p:par>
                              <p:par>
                                <p:cTn id="14" presetID="42" presetClass="entr" presetSubtype="0" fill="hold" nodeType="withEffect">
                                  <p:stCondLst>
                                    <p:cond delay="0"/>
                                  </p:stCondLst>
                                  <p:childTnLst>
                                    <p:set>
                                      <p:cBhvr>
                                        <p:cTn id="15" dur="1" fill="hold">
                                          <p:stCondLst>
                                            <p:cond delay="0"/>
                                          </p:stCondLst>
                                        </p:cTn>
                                        <p:tgtEl>
                                          <p:spTgt spid="73"/>
                                        </p:tgtEl>
                                        <p:attrNameLst>
                                          <p:attrName>style.visibility</p:attrName>
                                        </p:attrNameLst>
                                      </p:cBhvr>
                                      <p:to>
                                        <p:strVal val="visible"/>
                                      </p:to>
                                    </p:set>
                                    <p:animEffect transition="in" filter="fade">
                                      <p:cBhvr>
                                        <p:cTn id="16" dur="1000"/>
                                        <p:tgtEl>
                                          <p:spTgt spid="73"/>
                                        </p:tgtEl>
                                      </p:cBhvr>
                                    </p:animEffect>
                                    <p:anim calcmode="lin" valueType="num">
                                      <p:cBhvr>
                                        <p:cTn id="17" dur="1000" fill="hold"/>
                                        <p:tgtEl>
                                          <p:spTgt spid="73"/>
                                        </p:tgtEl>
                                        <p:attrNameLst>
                                          <p:attrName>ppt_x</p:attrName>
                                        </p:attrNameLst>
                                      </p:cBhvr>
                                      <p:tavLst>
                                        <p:tav tm="0">
                                          <p:val>
                                            <p:strVal val="#ppt_x"/>
                                          </p:val>
                                        </p:tav>
                                        <p:tav tm="100000">
                                          <p:val>
                                            <p:strVal val="#ppt_x"/>
                                          </p:val>
                                        </p:tav>
                                      </p:tavLst>
                                    </p:anim>
                                    <p:anim calcmode="lin" valueType="num">
                                      <p:cBhvr>
                                        <p:cTn id="18" dur="1000" fill="hold"/>
                                        <p:tgtEl>
                                          <p:spTgt spid="7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600"/>
                                  </p:stCondLst>
                                  <p:childTnLst>
                                    <p:set>
                                      <p:cBhvr>
                                        <p:cTn id="20" dur="1" fill="hold">
                                          <p:stCondLst>
                                            <p:cond delay="0"/>
                                          </p:stCondLst>
                                        </p:cTn>
                                        <p:tgtEl>
                                          <p:spTgt spid="77"/>
                                        </p:tgtEl>
                                        <p:attrNameLst>
                                          <p:attrName>style.visibility</p:attrName>
                                        </p:attrNameLst>
                                      </p:cBhvr>
                                      <p:to>
                                        <p:strVal val="visible"/>
                                      </p:to>
                                    </p:set>
                                    <p:animEffect transition="in" filter="fade">
                                      <p:cBhvr>
                                        <p:cTn id="21" dur="1000"/>
                                        <p:tgtEl>
                                          <p:spTgt spid="77"/>
                                        </p:tgtEl>
                                      </p:cBhvr>
                                    </p:animEffect>
                                    <p:anim calcmode="lin" valueType="num">
                                      <p:cBhvr>
                                        <p:cTn id="22" dur="1000" fill="hold"/>
                                        <p:tgtEl>
                                          <p:spTgt spid="77"/>
                                        </p:tgtEl>
                                        <p:attrNameLst>
                                          <p:attrName>ppt_x</p:attrName>
                                        </p:attrNameLst>
                                      </p:cBhvr>
                                      <p:tavLst>
                                        <p:tav tm="0">
                                          <p:val>
                                            <p:strVal val="#ppt_x"/>
                                          </p:val>
                                        </p:tav>
                                        <p:tav tm="100000">
                                          <p:val>
                                            <p:strVal val="#ppt_x"/>
                                          </p:val>
                                        </p:tav>
                                      </p:tavLst>
                                    </p:anim>
                                    <p:anim calcmode="lin" valueType="num">
                                      <p:cBhvr>
                                        <p:cTn id="23" dur="1000" fill="hold"/>
                                        <p:tgtEl>
                                          <p:spTgt spid="77"/>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1200"/>
                                  </p:stCondLst>
                                  <p:childTnLst>
                                    <p:set>
                                      <p:cBhvr>
                                        <p:cTn id="25" dur="1" fill="hold">
                                          <p:stCondLst>
                                            <p:cond delay="0"/>
                                          </p:stCondLst>
                                        </p:cTn>
                                        <p:tgtEl>
                                          <p:spTgt spid="81"/>
                                        </p:tgtEl>
                                        <p:attrNameLst>
                                          <p:attrName>style.visibility</p:attrName>
                                        </p:attrNameLst>
                                      </p:cBhvr>
                                      <p:to>
                                        <p:strVal val="visible"/>
                                      </p:to>
                                    </p:set>
                                    <p:animEffect transition="in" filter="fade">
                                      <p:cBhvr>
                                        <p:cTn id="26" dur="1000"/>
                                        <p:tgtEl>
                                          <p:spTgt spid="81"/>
                                        </p:tgtEl>
                                      </p:cBhvr>
                                    </p:animEffect>
                                    <p:anim calcmode="lin" valueType="num">
                                      <p:cBhvr>
                                        <p:cTn id="27" dur="1000" fill="hold"/>
                                        <p:tgtEl>
                                          <p:spTgt spid="81"/>
                                        </p:tgtEl>
                                        <p:attrNameLst>
                                          <p:attrName>ppt_x</p:attrName>
                                        </p:attrNameLst>
                                      </p:cBhvr>
                                      <p:tavLst>
                                        <p:tav tm="0">
                                          <p:val>
                                            <p:strVal val="#ppt_x"/>
                                          </p:val>
                                        </p:tav>
                                        <p:tav tm="100000">
                                          <p:val>
                                            <p:strVal val="#ppt_x"/>
                                          </p:val>
                                        </p:tav>
                                      </p:tavLst>
                                    </p:anim>
                                    <p:anim calcmode="lin" valueType="num">
                                      <p:cBhvr>
                                        <p:cTn id="28" dur="1000" fill="hold"/>
                                        <p:tgtEl>
                                          <p:spTgt spid="8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190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1000"/>
                                        <p:tgtEl>
                                          <p:spTgt spid="61"/>
                                        </p:tgtEl>
                                      </p:cBhvr>
                                    </p:animEffect>
                                    <p:anim calcmode="lin" valueType="num">
                                      <p:cBhvr>
                                        <p:cTn id="32" dur="1000" fill="hold"/>
                                        <p:tgtEl>
                                          <p:spTgt spid="61"/>
                                        </p:tgtEl>
                                        <p:attrNameLst>
                                          <p:attrName>ppt_x</p:attrName>
                                        </p:attrNameLst>
                                      </p:cBhvr>
                                      <p:tavLst>
                                        <p:tav tm="0">
                                          <p:val>
                                            <p:strVal val="#ppt_x"/>
                                          </p:val>
                                        </p:tav>
                                        <p:tav tm="100000">
                                          <p:val>
                                            <p:strVal val="#ppt_x"/>
                                          </p:val>
                                        </p:tav>
                                      </p:tavLst>
                                    </p:anim>
                                    <p:anim calcmode="lin" valueType="num">
                                      <p:cBhvr>
                                        <p:cTn id="33" dur="1000" fill="hold"/>
                                        <p:tgtEl>
                                          <p:spTgt spid="61"/>
                                        </p:tgtEl>
                                        <p:attrNameLst>
                                          <p:attrName>ppt_y</p:attrName>
                                        </p:attrNameLst>
                                      </p:cBhvr>
                                      <p:tavLst>
                                        <p:tav tm="0">
                                          <p:val>
                                            <p:strVal val="#ppt_y+.1"/>
                                          </p:val>
                                        </p:tav>
                                        <p:tav tm="100000">
                                          <p:val>
                                            <p:strVal val="#ppt_y"/>
                                          </p:val>
                                        </p:tav>
                                      </p:tavLst>
                                    </p:anim>
                                  </p:childTnLst>
                                </p:cTn>
                              </p:par>
                            </p:childTnLst>
                          </p:cTn>
                        </p:par>
                        <p:par>
                          <p:cTn id="34" fill="hold">
                            <p:stCondLst>
                              <p:cond delay="3900"/>
                            </p:stCondLst>
                            <p:childTnLst>
                              <p:par>
                                <p:cTn id="35" presetID="22" presetClass="entr" presetSubtype="8"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4400"/>
                            </p:stCondLst>
                            <p:childTnLst>
                              <p:par>
                                <p:cTn id="39" presetID="2" presetClass="entr" presetSubtype="8" fill="hold" nodeType="afterEffect">
                                  <p:stCondLst>
                                    <p:cond delay="0"/>
                                  </p:stCondLst>
                                  <p:childTnLst>
                                    <p:set>
                                      <p:cBhvr>
                                        <p:cTn id="40" dur="1" fill="hold">
                                          <p:stCondLst>
                                            <p:cond delay="0"/>
                                          </p:stCondLst>
                                        </p:cTn>
                                        <p:tgtEl>
                                          <p:spTgt spid="64"/>
                                        </p:tgtEl>
                                        <p:attrNameLst>
                                          <p:attrName>style.visibility</p:attrName>
                                        </p:attrNameLst>
                                      </p:cBhvr>
                                      <p:to>
                                        <p:strVal val="visible"/>
                                      </p:to>
                                    </p:set>
                                    <p:anim calcmode="lin" valueType="num">
                                      <p:cBhvr additive="base">
                                        <p:cTn id="41" dur="500" fill="hold"/>
                                        <p:tgtEl>
                                          <p:spTgt spid="64"/>
                                        </p:tgtEl>
                                        <p:attrNameLst>
                                          <p:attrName>ppt_x</p:attrName>
                                        </p:attrNameLst>
                                      </p:cBhvr>
                                      <p:tavLst>
                                        <p:tav tm="0">
                                          <p:val>
                                            <p:strVal val="0-#ppt_w/2"/>
                                          </p:val>
                                        </p:tav>
                                        <p:tav tm="100000">
                                          <p:val>
                                            <p:strVal val="#ppt_x"/>
                                          </p:val>
                                        </p:tav>
                                      </p:tavLst>
                                    </p:anim>
                                    <p:anim calcmode="lin" valueType="num">
                                      <p:cBhvr additive="base">
                                        <p:cTn id="42" dur="500" fill="hold"/>
                                        <p:tgtEl>
                                          <p:spTgt spid="64"/>
                                        </p:tgtEl>
                                        <p:attrNameLst>
                                          <p:attrName>ppt_y</p:attrName>
                                        </p:attrNameLst>
                                      </p:cBhvr>
                                      <p:tavLst>
                                        <p:tav tm="0">
                                          <p:val>
                                            <p:strVal val="#ppt_y"/>
                                          </p:val>
                                        </p:tav>
                                        <p:tav tm="100000">
                                          <p:val>
                                            <p:strVal val="#ppt_y"/>
                                          </p:val>
                                        </p:tav>
                                      </p:tavLst>
                                    </p:anim>
                                  </p:childTnLst>
                                </p:cTn>
                              </p:par>
                            </p:childTnLst>
                          </p:cTn>
                        </p:par>
                        <p:par>
                          <p:cTn id="43" fill="hold">
                            <p:stCondLst>
                              <p:cond delay="4900"/>
                            </p:stCondLst>
                            <p:childTnLst>
                              <p:par>
                                <p:cTn id="44" presetID="2" presetClass="entr" presetSubtype="8" fill="hold" nodeType="afterEffect">
                                  <p:stCondLst>
                                    <p:cond delay="0"/>
                                  </p:stCondLst>
                                  <p:childTnLst>
                                    <p:set>
                                      <p:cBhvr>
                                        <p:cTn id="45" dur="1" fill="hold">
                                          <p:stCondLst>
                                            <p:cond delay="0"/>
                                          </p:stCondLst>
                                        </p:cTn>
                                        <p:tgtEl>
                                          <p:spTgt spid="68"/>
                                        </p:tgtEl>
                                        <p:attrNameLst>
                                          <p:attrName>style.visibility</p:attrName>
                                        </p:attrNameLst>
                                      </p:cBhvr>
                                      <p:to>
                                        <p:strVal val="visible"/>
                                      </p:to>
                                    </p:set>
                                    <p:anim calcmode="lin" valueType="num">
                                      <p:cBhvr additive="base">
                                        <p:cTn id="46" dur="500" fill="hold"/>
                                        <p:tgtEl>
                                          <p:spTgt spid="68"/>
                                        </p:tgtEl>
                                        <p:attrNameLst>
                                          <p:attrName>ppt_x</p:attrName>
                                        </p:attrNameLst>
                                      </p:cBhvr>
                                      <p:tavLst>
                                        <p:tav tm="0">
                                          <p:val>
                                            <p:strVal val="0-#ppt_w/2"/>
                                          </p:val>
                                        </p:tav>
                                        <p:tav tm="100000">
                                          <p:val>
                                            <p:strVal val="#ppt_x"/>
                                          </p:val>
                                        </p:tav>
                                      </p:tavLst>
                                    </p:anim>
                                    <p:anim calcmode="lin" valueType="num">
                                      <p:cBhvr additive="base">
                                        <p:cTn id="47"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7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a:grpSpLocks/>
          </p:cNvGrpSpPr>
          <p:nvPr/>
        </p:nvGrpSpPr>
        <p:grpSpPr bwMode="auto">
          <a:xfrm>
            <a:off x="5905501" y="4279900"/>
            <a:ext cx="4203700" cy="1593851"/>
            <a:chOff x="4429125" y="3209925"/>
            <a:chExt cx="3152775" cy="1195388"/>
          </a:xfrm>
        </p:grpSpPr>
        <p:sp>
          <p:nvSpPr>
            <p:cNvPr id="13" name="AutoShape 4"/>
            <p:cNvSpPr>
              <a:spLocks/>
            </p:cNvSpPr>
            <p:nvPr/>
          </p:nvSpPr>
          <p:spPr bwMode="auto">
            <a:xfrm rot="10800000">
              <a:off x="4429125" y="4284663"/>
              <a:ext cx="3152775" cy="120650"/>
            </a:xfrm>
            <a:custGeom>
              <a:avLst/>
              <a:gdLst>
                <a:gd name="T0" fmla="*/ 0 w 21600"/>
                <a:gd name="T1" fmla="*/ 0 h 21600"/>
                <a:gd name="T2" fmla="*/ 1730 w 21600"/>
                <a:gd name="T3" fmla="*/ 21600 h 21600"/>
                <a:gd name="T4" fmla="*/ 19870 w 21600"/>
                <a:gd name="T5" fmla="*/ 21600 h 21600"/>
                <a:gd name="T6" fmla="*/ 21600 w 21600"/>
                <a:gd name="T7" fmla="*/ 0 h 21600"/>
                <a:gd name="T8" fmla="*/ 0 w 21600"/>
                <a:gd name="T9" fmla="*/ 0 h 21600"/>
                <a:gd name="T10" fmla="*/ 2665 w 21600"/>
                <a:gd name="T11" fmla="*/ 2665 h 21600"/>
                <a:gd name="T12" fmla="*/ 18935 w 21600"/>
                <a:gd name="T13" fmla="*/ 18935 h 21600"/>
              </a:gdLst>
              <a:ahLst/>
              <a:cxnLst>
                <a:cxn ang="0">
                  <a:pos x="T0" y="T1"/>
                </a:cxn>
                <a:cxn ang="0">
                  <a:pos x="T2" y="T3"/>
                </a:cxn>
                <a:cxn ang="0">
                  <a:pos x="T4" y="T5"/>
                </a:cxn>
                <a:cxn ang="0">
                  <a:pos x="T6" y="T7"/>
                </a:cxn>
                <a:cxn ang="0">
                  <a:pos x="T8" y="T9"/>
                </a:cxn>
              </a:cxnLst>
              <a:rect l="T10" t="T11" r="T12" b="T13"/>
              <a:pathLst>
                <a:path w="21600" h="21600">
                  <a:moveTo>
                    <a:pt x="0" y="0"/>
                  </a:moveTo>
                  <a:lnTo>
                    <a:pt x="1730" y="21600"/>
                  </a:lnTo>
                  <a:lnTo>
                    <a:pt x="19870" y="21600"/>
                  </a:lnTo>
                  <a:lnTo>
                    <a:pt x="21600" y="0"/>
                  </a:lnTo>
                  <a:lnTo>
                    <a:pt x="0" y="0"/>
                  </a:lnTo>
                  <a:close/>
                </a:path>
              </a:pathLst>
            </a:custGeom>
            <a:gradFill rotWithShape="1">
              <a:gsLst>
                <a:gs pos="0">
                  <a:srgbClr val="5F5F5F">
                    <a:alpha val="0"/>
                  </a:srgbClr>
                </a:gs>
                <a:gs pos="100000">
                  <a:srgbClr val="000000">
                    <a:alpha val="5000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2133" kern="0">
                <a:solidFill>
                  <a:sysClr val="windowText" lastClr="000000"/>
                </a:solidFill>
              </a:endParaRPr>
            </a:p>
          </p:txBody>
        </p:sp>
        <p:sp>
          <p:nvSpPr>
            <p:cNvPr id="14" name="AutoShape 5"/>
            <p:cNvSpPr>
              <a:spLocks/>
            </p:cNvSpPr>
            <p:nvPr/>
          </p:nvSpPr>
          <p:spPr bwMode="auto">
            <a:xfrm>
              <a:off x="4429125" y="3684588"/>
              <a:ext cx="3152775" cy="600075"/>
            </a:xfrm>
            <a:custGeom>
              <a:avLst/>
              <a:gdLst>
                <a:gd name="T0" fmla="*/ 0 w 21600"/>
                <a:gd name="T1" fmla="*/ 0 h 21600"/>
                <a:gd name="T2" fmla="*/ 1730 w 21600"/>
                <a:gd name="T3" fmla="*/ 21600 h 21600"/>
                <a:gd name="T4" fmla="*/ 19870 w 21600"/>
                <a:gd name="T5" fmla="*/ 21600 h 21600"/>
                <a:gd name="T6" fmla="*/ 21600 w 21600"/>
                <a:gd name="T7" fmla="*/ 0 h 21600"/>
                <a:gd name="T8" fmla="*/ 0 w 21600"/>
                <a:gd name="T9" fmla="*/ 0 h 21600"/>
                <a:gd name="T10" fmla="*/ 2665 w 21600"/>
                <a:gd name="T11" fmla="*/ 2665 h 21600"/>
                <a:gd name="T12" fmla="*/ 18935 w 21600"/>
                <a:gd name="T13" fmla="*/ 18935 h 21600"/>
              </a:gdLst>
              <a:ahLst/>
              <a:cxnLst>
                <a:cxn ang="0">
                  <a:pos x="T0" y="T1"/>
                </a:cxn>
                <a:cxn ang="0">
                  <a:pos x="T2" y="T3"/>
                </a:cxn>
                <a:cxn ang="0">
                  <a:pos x="T4" y="T5"/>
                </a:cxn>
                <a:cxn ang="0">
                  <a:pos x="T6" y="T7"/>
                </a:cxn>
                <a:cxn ang="0">
                  <a:pos x="T8" y="T9"/>
                </a:cxn>
              </a:cxnLst>
              <a:rect l="T10" t="T11" r="T12" b="T13"/>
              <a:pathLst>
                <a:path w="21600" h="21600">
                  <a:moveTo>
                    <a:pt x="0" y="0"/>
                  </a:moveTo>
                  <a:lnTo>
                    <a:pt x="1730" y="21600"/>
                  </a:lnTo>
                  <a:lnTo>
                    <a:pt x="19870" y="21600"/>
                  </a:lnTo>
                  <a:lnTo>
                    <a:pt x="21600" y="0"/>
                  </a:lnTo>
                  <a:lnTo>
                    <a:pt x="0" y="0"/>
                  </a:lnTo>
                  <a:close/>
                </a:path>
              </a:pathLst>
            </a:custGeom>
            <a:solidFill>
              <a:srgbClr val="0B469D"/>
            </a:solidFill>
            <a:ln w="12700" cmpd="sng">
              <a:solidFill>
                <a:srgbClr val="C0C0C0"/>
              </a:solidFill>
              <a:round/>
              <a:headEnd/>
              <a:tailEnd/>
            </a:ln>
          </p:spPr>
          <p:txBody>
            <a:bodyPr wrap="none" anchor="ctr"/>
            <a:lstStyle/>
            <a:p>
              <a:pPr>
                <a:defRPr/>
              </a:pPr>
              <a:endParaRPr lang="zh-CN" altLang="en-US" sz="2133" kern="0">
                <a:solidFill>
                  <a:sysClr val="windowText" lastClr="000000"/>
                </a:solidFill>
              </a:endParaRPr>
            </a:p>
          </p:txBody>
        </p:sp>
        <p:sp>
          <p:nvSpPr>
            <p:cNvPr id="15" name="WordArt 6"/>
            <p:cNvSpPr>
              <a:spLocks noChangeArrowheads="1" noChangeShapeType="1" noTextEdit="1"/>
            </p:cNvSpPr>
            <p:nvPr/>
          </p:nvSpPr>
          <p:spPr bwMode="auto">
            <a:xfrm>
              <a:off x="5649400" y="3877035"/>
              <a:ext cx="711964" cy="260946"/>
            </a:xfrm>
            <a:prstGeom prst="rect">
              <a:avLst/>
            </a:prstGeom>
          </p:spPr>
          <p:txBody>
            <a:bodyPr wrap="none" fromWordArt="1">
              <a:prstTxWarp prst="textPlain">
                <a:avLst>
                  <a:gd name="adj" fmla="val 50000"/>
                </a:avLst>
              </a:prstTxWarp>
            </a:bodyPr>
            <a:lstStyle/>
            <a:p>
              <a:pPr algn="ctr"/>
              <a:r>
                <a:rPr lang="en-US" altLang="zh-CN" sz="2667" kern="10">
                  <a:ln w="9525">
                    <a:solidFill>
                      <a:srgbClr val="0875F8"/>
                    </a:solidFill>
                    <a:round/>
                    <a:headEnd/>
                    <a:tailEnd/>
                  </a:ln>
                  <a:solidFill>
                    <a:srgbClr val="3399FF"/>
                  </a:solidFill>
                  <a:latin typeface="Arial"/>
                  <a:cs typeface="Arial"/>
                </a:rPr>
                <a:t>32%</a:t>
              </a:r>
              <a:endParaRPr lang="zh-CN" altLang="en-US" sz="2667" kern="10">
                <a:ln w="9525">
                  <a:solidFill>
                    <a:srgbClr val="0875F8"/>
                  </a:solidFill>
                  <a:round/>
                  <a:headEnd/>
                  <a:tailEnd/>
                </a:ln>
                <a:solidFill>
                  <a:srgbClr val="3399FF"/>
                </a:solidFill>
                <a:latin typeface="Arial"/>
                <a:cs typeface="Arial"/>
              </a:endParaRPr>
            </a:p>
          </p:txBody>
        </p:sp>
        <p:sp>
          <p:nvSpPr>
            <p:cNvPr id="16" name="AutoShape 7"/>
            <p:cNvSpPr>
              <a:spLocks/>
            </p:cNvSpPr>
            <p:nvPr/>
          </p:nvSpPr>
          <p:spPr bwMode="auto">
            <a:xfrm rot="10800000">
              <a:off x="4429125" y="3209925"/>
              <a:ext cx="3152775" cy="463550"/>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 name="T10" fmla="*/ 4717 w 21600"/>
                <a:gd name="T11" fmla="*/ 4717 h 21600"/>
                <a:gd name="T12" fmla="*/ 16883 w 21600"/>
                <a:gd name="T13" fmla="*/ 16883 h 21600"/>
              </a:gdLst>
              <a:ahLst/>
              <a:cxnLst>
                <a:cxn ang="0">
                  <a:pos x="T0" y="T1"/>
                </a:cxn>
                <a:cxn ang="0">
                  <a:pos x="T2" y="T3"/>
                </a:cxn>
                <a:cxn ang="0">
                  <a:pos x="T4" y="T5"/>
                </a:cxn>
                <a:cxn ang="0">
                  <a:pos x="T6" y="T7"/>
                </a:cxn>
                <a:cxn ang="0">
                  <a:pos x="T8" y="T9"/>
                </a:cxn>
              </a:cxnLst>
              <a:rect l="T10" t="T11" r="T12" b="T13"/>
              <a:pathLst>
                <a:path w="21600" h="21600">
                  <a:moveTo>
                    <a:pt x="0" y="0"/>
                  </a:moveTo>
                  <a:lnTo>
                    <a:pt x="5834" y="21600"/>
                  </a:lnTo>
                  <a:lnTo>
                    <a:pt x="15766"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2133" kern="0">
                <a:solidFill>
                  <a:sysClr val="windowText" lastClr="000000"/>
                </a:solidFill>
              </a:endParaRPr>
            </a:p>
          </p:txBody>
        </p:sp>
      </p:grpSp>
      <p:grpSp>
        <p:nvGrpSpPr>
          <p:cNvPr id="17" name="组合 16"/>
          <p:cNvGrpSpPr>
            <a:grpSpLocks/>
          </p:cNvGrpSpPr>
          <p:nvPr/>
        </p:nvGrpSpPr>
        <p:grpSpPr bwMode="auto">
          <a:xfrm>
            <a:off x="6311900" y="3395134"/>
            <a:ext cx="3388784" cy="1134533"/>
            <a:chOff x="4733925" y="2546350"/>
            <a:chExt cx="2541588" cy="850900"/>
          </a:xfrm>
        </p:grpSpPr>
        <p:sp>
          <p:nvSpPr>
            <p:cNvPr id="18" name="AutoShape 8"/>
            <p:cNvSpPr>
              <a:spLocks/>
            </p:cNvSpPr>
            <p:nvPr/>
          </p:nvSpPr>
          <p:spPr bwMode="auto">
            <a:xfrm>
              <a:off x="4733925" y="2914650"/>
              <a:ext cx="2541588" cy="482600"/>
            </a:xfrm>
            <a:custGeom>
              <a:avLst/>
              <a:gdLst>
                <a:gd name="T0" fmla="*/ 0 w 21600"/>
                <a:gd name="T1" fmla="*/ 0 h 21600"/>
                <a:gd name="T2" fmla="*/ 1885 w 21600"/>
                <a:gd name="T3" fmla="*/ 21600 h 21600"/>
                <a:gd name="T4" fmla="*/ 19715 w 21600"/>
                <a:gd name="T5" fmla="*/ 21600 h 21600"/>
                <a:gd name="T6" fmla="*/ 21600 w 21600"/>
                <a:gd name="T7" fmla="*/ 0 h 21600"/>
                <a:gd name="T8" fmla="*/ 0 w 21600"/>
                <a:gd name="T9" fmla="*/ 0 h 21600"/>
                <a:gd name="T10" fmla="*/ 2743 w 21600"/>
                <a:gd name="T11" fmla="*/ 2743 h 21600"/>
                <a:gd name="T12" fmla="*/ 18857 w 21600"/>
                <a:gd name="T13" fmla="*/ 18857 h 21600"/>
              </a:gdLst>
              <a:ahLst/>
              <a:cxnLst>
                <a:cxn ang="0">
                  <a:pos x="T0" y="T1"/>
                </a:cxn>
                <a:cxn ang="0">
                  <a:pos x="T2" y="T3"/>
                </a:cxn>
                <a:cxn ang="0">
                  <a:pos x="T4" y="T5"/>
                </a:cxn>
                <a:cxn ang="0">
                  <a:pos x="T6" y="T7"/>
                </a:cxn>
                <a:cxn ang="0">
                  <a:pos x="T8" y="T9"/>
                </a:cxn>
              </a:cxnLst>
              <a:rect l="T10" t="T11" r="T12" b="T13"/>
              <a:pathLst>
                <a:path w="21600" h="21600">
                  <a:moveTo>
                    <a:pt x="0" y="0"/>
                  </a:moveTo>
                  <a:lnTo>
                    <a:pt x="1885" y="21600"/>
                  </a:lnTo>
                  <a:lnTo>
                    <a:pt x="19715" y="21600"/>
                  </a:lnTo>
                  <a:lnTo>
                    <a:pt x="21600" y="0"/>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2133" kern="0">
                <a:solidFill>
                  <a:sysClr val="windowText" lastClr="000000"/>
                </a:solidFill>
              </a:endParaRPr>
            </a:p>
          </p:txBody>
        </p:sp>
        <p:sp>
          <p:nvSpPr>
            <p:cNvPr id="19" name="WordArt 9"/>
            <p:cNvSpPr>
              <a:spLocks noChangeArrowheads="1" noChangeShapeType="1" noTextEdit="1"/>
            </p:cNvSpPr>
            <p:nvPr/>
          </p:nvSpPr>
          <p:spPr bwMode="auto">
            <a:xfrm>
              <a:off x="5683811" y="3031334"/>
              <a:ext cx="644327" cy="255015"/>
            </a:xfrm>
            <a:prstGeom prst="rect">
              <a:avLst/>
            </a:prstGeom>
          </p:spPr>
          <p:txBody>
            <a:bodyPr wrap="none" fromWordArt="1">
              <a:prstTxWarp prst="textPlain">
                <a:avLst>
                  <a:gd name="adj" fmla="val 50000"/>
                </a:avLst>
              </a:prstTxWarp>
            </a:bodyPr>
            <a:lstStyle/>
            <a:p>
              <a:pPr algn="ctr"/>
              <a:r>
                <a:rPr lang="en-US" altLang="zh-CN" sz="2667" kern="10">
                  <a:ln w="9525">
                    <a:solidFill>
                      <a:srgbClr val="FFFFFF"/>
                    </a:solidFill>
                    <a:round/>
                    <a:headEnd/>
                    <a:tailEnd/>
                  </a:ln>
                  <a:solidFill>
                    <a:srgbClr val="FFFFFF"/>
                  </a:solidFill>
                  <a:latin typeface="Arial"/>
                  <a:cs typeface="Arial"/>
                </a:rPr>
                <a:t>28%</a:t>
              </a:r>
              <a:endParaRPr lang="zh-CN" altLang="en-US" sz="2667" kern="10">
                <a:ln w="9525">
                  <a:solidFill>
                    <a:srgbClr val="FFFFFF"/>
                  </a:solidFill>
                  <a:round/>
                  <a:headEnd/>
                  <a:tailEnd/>
                </a:ln>
                <a:solidFill>
                  <a:srgbClr val="FFFFFF"/>
                </a:solidFill>
                <a:latin typeface="Arial"/>
                <a:cs typeface="Arial"/>
              </a:endParaRPr>
            </a:p>
          </p:txBody>
        </p:sp>
        <p:sp>
          <p:nvSpPr>
            <p:cNvPr id="20" name="AutoShape 10"/>
            <p:cNvSpPr>
              <a:spLocks/>
            </p:cNvSpPr>
            <p:nvPr/>
          </p:nvSpPr>
          <p:spPr bwMode="auto">
            <a:xfrm rot="10800000">
              <a:off x="4733925" y="2546350"/>
              <a:ext cx="2541588" cy="373063"/>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 name="T10" fmla="*/ 4717 w 21600"/>
                <a:gd name="T11" fmla="*/ 4717 h 21600"/>
                <a:gd name="T12" fmla="*/ 16883 w 21600"/>
                <a:gd name="T13" fmla="*/ 16883 h 21600"/>
              </a:gdLst>
              <a:ahLst/>
              <a:cxnLst>
                <a:cxn ang="0">
                  <a:pos x="T0" y="T1"/>
                </a:cxn>
                <a:cxn ang="0">
                  <a:pos x="T2" y="T3"/>
                </a:cxn>
                <a:cxn ang="0">
                  <a:pos x="T4" y="T5"/>
                </a:cxn>
                <a:cxn ang="0">
                  <a:pos x="T6" y="T7"/>
                </a:cxn>
                <a:cxn ang="0">
                  <a:pos x="T8" y="T9"/>
                </a:cxn>
              </a:cxnLst>
              <a:rect l="T10" t="T11" r="T12" b="T13"/>
              <a:pathLst>
                <a:path w="21600" h="21600">
                  <a:moveTo>
                    <a:pt x="0" y="0"/>
                  </a:moveTo>
                  <a:lnTo>
                    <a:pt x="5834" y="21600"/>
                  </a:lnTo>
                  <a:lnTo>
                    <a:pt x="15766" y="21600"/>
                  </a:lnTo>
                  <a:lnTo>
                    <a:pt x="21600" y="0"/>
                  </a:lnTo>
                  <a:lnTo>
                    <a:pt x="0" y="0"/>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2133" kern="0">
                <a:solidFill>
                  <a:sysClr val="windowText" lastClr="000000"/>
                </a:solidFill>
              </a:endParaRPr>
            </a:p>
          </p:txBody>
        </p:sp>
      </p:grpSp>
      <p:grpSp>
        <p:nvGrpSpPr>
          <p:cNvPr id="21" name="组合 20"/>
          <p:cNvGrpSpPr>
            <a:grpSpLocks/>
          </p:cNvGrpSpPr>
          <p:nvPr/>
        </p:nvGrpSpPr>
        <p:grpSpPr bwMode="auto">
          <a:xfrm>
            <a:off x="6633634" y="2677585"/>
            <a:ext cx="2747433" cy="927100"/>
            <a:chOff x="4975225" y="2008188"/>
            <a:chExt cx="2060575" cy="695325"/>
          </a:xfrm>
        </p:grpSpPr>
        <p:sp>
          <p:nvSpPr>
            <p:cNvPr id="22" name="AutoShape 12"/>
            <p:cNvSpPr>
              <a:spLocks/>
            </p:cNvSpPr>
            <p:nvPr/>
          </p:nvSpPr>
          <p:spPr bwMode="auto">
            <a:xfrm>
              <a:off x="4975225" y="2312988"/>
              <a:ext cx="2060575" cy="390525"/>
            </a:xfrm>
            <a:custGeom>
              <a:avLst/>
              <a:gdLst>
                <a:gd name="T0" fmla="*/ 0 w 21600"/>
                <a:gd name="T1" fmla="*/ 0 h 21600"/>
                <a:gd name="T2" fmla="*/ 2326 w 21600"/>
                <a:gd name="T3" fmla="*/ 21600 h 21600"/>
                <a:gd name="T4" fmla="*/ 19274 w 21600"/>
                <a:gd name="T5" fmla="*/ 21600 h 21600"/>
                <a:gd name="T6" fmla="*/ 21600 w 21600"/>
                <a:gd name="T7" fmla="*/ 0 h 21600"/>
                <a:gd name="T8" fmla="*/ 0 w 21600"/>
                <a:gd name="T9" fmla="*/ 0 h 21600"/>
                <a:gd name="T10" fmla="*/ 2963 w 21600"/>
                <a:gd name="T11" fmla="*/ 2963 h 21600"/>
                <a:gd name="T12" fmla="*/ 18637 w 21600"/>
                <a:gd name="T13" fmla="*/ 18637 h 21600"/>
              </a:gdLst>
              <a:ahLst/>
              <a:cxnLst>
                <a:cxn ang="0">
                  <a:pos x="T0" y="T1"/>
                </a:cxn>
                <a:cxn ang="0">
                  <a:pos x="T2" y="T3"/>
                </a:cxn>
                <a:cxn ang="0">
                  <a:pos x="T4" y="T5"/>
                </a:cxn>
                <a:cxn ang="0">
                  <a:pos x="T6" y="T7"/>
                </a:cxn>
                <a:cxn ang="0">
                  <a:pos x="T8" y="T9"/>
                </a:cxn>
              </a:cxnLst>
              <a:rect l="T10" t="T11" r="T12" b="T13"/>
              <a:pathLst>
                <a:path w="21600" h="21600">
                  <a:moveTo>
                    <a:pt x="0" y="0"/>
                  </a:moveTo>
                  <a:lnTo>
                    <a:pt x="2326" y="21600"/>
                  </a:lnTo>
                  <a:lnTo>
                    <a:pt x="19274" y="21600"/>
                  </a:lnTo>
                  <a:lnTo>
                    <a:pt x="21600" y="0"/>
                  </a:lnTo>
                  <a:lnTo>
                    <a:pt x="0" y="0"/>
                  </a:lnTo>
                  <a:close/>
                </a:path>
              </a:pathLst>
            </a:custGeom>
            <a:solidFill>
              <a:srgbClr val="0B469D"/>
            </a:solidFill>
            <a:ln w="12700" cmpd="sng">
              <a:solidFill>
                <a:srgbClr val="C0C0C0"/>
              </a:solidFill>
              <a:round/>
              <a:headEnd/>
              <a:tailEnd/>
            </a:ln>
          </p:spPr>
          <p:txBody>
            <a:bodyPr wrap="none" anchor="ctr"/>
            <a:lstStyle/>
            <a:p>
              <a:pPr>
                <a:defRPr/>
              </a:pPr>
              <a:endParaRPr lang="zh-CN" altLang="en-US" sz="2133" kern="0">
                <a:solidFill>
                  <a:sysClr val="windowText" lastClr="000000"/>
                </a:solidFill>
              </a:endParaRPr>
            </a:p>
          </p:txBody>
        </p:sp>
        <p:sp>
          <p:nvSpPr>
            <p:cNvPr id="23" name="WordArt 13"/>
            <p:cNvSpPr>
              <a:spLocks noChangeArrowheads="1" noChangeShapeType="1" noTextEdit="1"/>
            </p:cNvSpPr>
            <p:nvPr/>
          </p:nvSpPr>
          <p:spPr bwMode="auto">
            <a:xfrm>
              <a:off x="5791792" y="2408622"/>
              <a:ext cx="427178" cy="170801"/>
            </a:xfrm>
            <a:prstGeom prst="rect">
              <a:avLst/>
            </a:prstGeom>
          </p:spPr>
          <p:txBody>
            <a:bodyPr wrap="none" fromWordArt="1">
              <a:prstTxWarp prst="textPlain">
                <a:avLst>
                  <a:gd name="adj" fmla="val 50000"/>
                </a:avLst>
              </a:prstTxWarp>
            </a:bodyPr>
            <a:lstStyle/>
            <a:p>
              <a:pPr algn="ctr"/>
              <a:r>
                <a:rPr lang="en-US" altLang="zh-CN" sz="2667" kern="10">
                  <a:ln w="9525">
                    <a:solidFill>
                      <a:srgbClr val="0875F8"/>
                    </a:solidFill>
                    <a:round/>
                    <a:headEnd/>
                    <a:tailEnd/>
                  </a:ln>
                  <a:solidFill>
                    <a:srgbClr val="3399FF"/>
                  </a:solidFill>
                  <a:latin typeface="Arial"/>
                  <a:cs typeface="Arial"/>
                </a:rPr>
                <a:t>25%</a:t>
              </a:r>
              <a:endParaRPr lang="zh-CN" altLang="en-US" sz="2667" kern="10">
                <a:ln w="9525">
                  <a:solidFill>
                    <a:srgbClr val="0875F8"/>
                  </a:solidFill>
                  <a:round/>
                  <a:headEnd/>
                  <a:tailEnd/>
                </a:ln>
                <a:solidFill>
                  <a:srgbClr val="3399FF"/>
                </a:solidFill>
                <a:latin typeface="Arial"/>
                <a:cs typeface="Arial"/>
              </a:endParaRPr>
            </a:p>
          </p:txBody>
        </p:sp>
        <p:sp>
          <p:nvSpPr>
            <p:cNvPr id="24" name="AutoShape 14"/>
            <p:cNvSpPr>
              <a:spLocks/>
            </p:cNvSpPr>
            <p:nvPr/>
          </p:nvSpPr>
          <p:spPr bwMode="auto">
            <a:xfrm rot="10800000">
              <a:off x="4975225" y="2008188"/>
              <a:ext cx="2060575" cy="301625"/>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 name="T10" fmla="*/ 4717 w 21600"/>
                <a:gd name="T11" fmla="*/ 4717 h 21600"/>
                <a:gd name="T12" fmla="*/ 16883 w 21600"/>
                <a:gd name="T13" fmla="*/ 16883 h 21600"/>
              </a:gdLst>
              <a:ahLst/>
              <a:cxnLst>
                <a:cxn ang="0">
                  <a:pos x="T0" y="T1"/>
                </a:cxn>
                <a:cxn ang="0">
                  <a:pos x="T2" y="T3"/>
                </a:cxn>
                <a:cxn ang="0">
                  <a:pos x="T4" y="T5"/>
                </a:cxn>
                <a:cxn ang="0">
                  <a:pos x="T6" y="T7"/>
                </a:cxn>
                <a:cxn ang="0">
                  <a:pos x="T8" y="T9"/>
                </a:cxn>
              </a:cxnLst>
              <a:rect l="T10" t="T11" r="T12" b="T13"/>
              <a:pathLst>
                <a:path w="21600" h="21600">
                  <a:moveTo>
                    <a:pt x="0" y="0"/>
                  </a:moveTo>
                  <a:lnTo>
                    <a:pt x="5834" y="21600"/>
                  </a:lnTo>
                  <a:lnTo>
                    <a:pt x="15766"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defRPr/>
              </a:pPr>
              <a:endParaRPr lang="zh-CN" altLang="en-US" sz="2133" kern="0">
                <a:solidFill>
                  <a:sysClr val="windowText" lastClr="000000"/>
                </a:solidFill>
              </a:endParaRPr>
            </a:p>
          </p:txBody>
        </p:sp>
      </p:grpSp>
      <p:grpSp>
        <p:nvGrpSpPr>
          <p:cNvPr id="25" name="Group 12"/>
          <p:cNvGrpSpPr>
            <a:grpSpLocks/>
          </p:cNvGrpSpPr>
          <p:nvPr/>
        </p:nvGrpSpPr>
        <p:grpSpPr bwMode="auto">
          <a:xfrm>
            <a:off x="9493252" y="4097867"/>
            <a:ext cx="806449" cy="2311400"/>
            <a:chOff x="0" y="0"/>
            <a:chExt cx="510" cy="1462"/>
          </a:xfrm>
        </p:grpSpPr>
        <p:sp>
          <p:nvSpPr>
            <p:cNvPr id="26" name="AutoShape 16"/>
            <p:cNvSpPr>
              <a:spLocks noChangeArrowheads="1"/>
            </p:cNvSpPr>
            <p:nvPr/>
          </p:nvSpPr>
          <p:spPr bwMode="auto">
            <a:xfrm flipH="1" flipV="1">
              <a:off x="126" y="1200"/>
              <a:ext cx="106" cy="262"/>
            </a:xfrm>
            <a:prstGeom prst="triangle">
              <a:avLst>
                <a:gd name="adj" fmla="val 0"/>
              </a:avLst>
            </a:prstGeom>
            <a:gradFill rotWithShape="1">
              <a:gsLst>
                <a:gs pos="0">
                  <a:srgbClr val="FFFFFF">
                    <a:alpha val="0"/>
                  </a:srgbClr>
                </a:gs>
                <a:gs pos="100000">
                  <a:srgbClr val="B2B2B2">
                    <a:alpha val="39999"/>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2133" kern="0">
                <a:solidFill>
                  <a:sysClr val="windowText" lastClr="000000"/>
                </a:solidFill>
                <a:ea typeface="华文细黑" pitchFamily="2" charset="-122"/>
              </a:endParaRPr>
            </a:p>
          </p:txBody>
        </p:sp>
        <p:sp>
          <p:nvSpPr>
            <p:cNvPr id="27" name="AutoShape 17"/>
            <p:cNvSpPr>
              <a:spLocks noChangeArrowheads="1"/>
            </p:cNvSpPr>
            <p:nvPr/>
          </p:nvSpPr>
          <p:spPr bwMode="auto">
            <a:xfrm flipH="1" flipV="1">
              <a:off x="311" y="1155"/>
              <a:ext cx="76" cy="265"/>
            </a:xfrm>
            <a:prstGeom prst="triangle">
              <a:avLst>
                <a:gd name="adj" fmla="val 100000"/>
              </a:avLst>
            </a:prstGeom>
            <a:gradFill rotWithShape="1">
              <a:gsLst>
                <a:gs pos="0">
                  <a:srgbClr val="FFFFFF">
                    <a:alpha val="0"/>
                  </a:srgbClr>
                </a:gs>
                <a:gs pos="100000">
                  <a:srgbClr val="B2B2B2">
                    <a:alpha val="39999"/>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defRPr/>
              </a:pPr>
              <a:endParaRPr lang="zh-CN" altLang="en-US" sz="2133" kern="0">
                <a:solidFill>
                  <a:sysClr val="windowText" lastClr="000000"/>
                </a:solidFill>
                <a:ea typeface="华文细黑" pitchFamily="2" charset="-122"/>
              </a:endParaRPr>
            </a:p>
          </p:txBody>
        </p:sp>
        <p:pic>
          <p:nvPicPr>
            <p:cNvPr id="28" name="Picture 18" descr="28"/>
            <p:cNvPicPr>
              <a:picLocks noChangeAspect="1" noChangeArrowheads="1"/>
            </p:cNvPicPr>
            <p:nvPr/>
          </p:nvPicPr>
          <p:blipFill>
            <a:blip r:embed="rId4">
              <a:lum bright="12000"/>
              <a:extLst>
                <a:ext uri="{28A0092B-C50C-407E-A947-70E740481C1C}">
                  <a14:useLocalDpi xmlns:a14="http://schemas.microsoft.com/office/drawing/2010/main"/>
                </a:ext>
              </a:extLst>
            </a:blip>
            <a:srcRect/>
            <a:stretch>
              <a:fillRect/>
            </a:stretch>
          </p:blipFill>
          <p:spPr bwMode="auto">
            <a:xfrm>
              <a:off x="0" y="0"/>
              <a:ext cx="510" cy="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9" name="组合 28"/>
          <p:cNvGrpSpPr>
            <a:grpSpLocks/>
          </p:cNvGrpSpPr>
          <p:nvPr/>
        </p:nvGrpSpPr>
        <p:grpSpPr bwMode="auto">
          <a:xfrm>
            <a:off x="6961717" y="2110318"/>
            <a:ext cx="2091267" cy="696383"/>
            <a:chOff x="5221288" y="1582738"/>
            <a:chExt cx="1568450" cy="522287"/>
          </a:xfrm>
        </p:grpSpPr>
        <p:sp>
          <p:nvSpPr>
            <p:cNvPr id="30" name="AutoShape 20"/>
            <p:cNvSpPr>
              <a:spLocks/>
            </p:cNvSpPr>
            <p:nvPr/>
          </p:nvSpPr>
          <p:spPr bwMode="auto">
            <a:xfrm>
              <a:off x="5221288" y="1809750"/>
              <a:ext cx="1568450" cy="295275"/>
            </a:xfrm>
            <a:custGeom>
              <a:avLst/>
              <a:gdLst>
                <a:gd name="T0" fmla="*/ 0 w 21600"/>
                <a:gd name="T1" fmla="*/ 0 h 21600"/>
                <a:gd name="T2" fmla="*/ 2326 w 21600"/>
                <a:gd name="T3" fmla="*/ 21600 h 21600"/>
                <a:gd name="T4" fmla="*/ 19274 w 21600"/>
                <a:gd name="T5" fmla="*/ 21600 h 21600"/>
                <a:gd name="T6" fmla="*/ 21600 w 21600"/>
                <a:gd name="T7" fmla="*/ 0 h 21600"/>
                <a:gd name="T8" fmla="*/ 0 w 21600"/>
                <a:gd name="T9" fmla="*/ 0 h 21600"/>
                <a:gd name="T10" fmla="*/ 2963 w 21600"/>
                <a:gd name="T11" fmla="*/ 2963 h 21600"/>
                <a:gd name="T12" fmla="*/ 18637 w 21600"/>
                <a:gd name="T13" fmla="*/ 18637 h 21600"/>
              </a:gdLst>
              <a:ahLst/>
              <a:cxnLst>
                <a:cxn ang="0">
                  <a:pos x="T0" y="T1"/>
                </a:cxn>
                <a:cxn ang="0">
                  <a:pos x="T2" y="T3"/>
                </a:cxn>
                <a:cxn ang="0">
                  <a:pos x="T4" y="T5"/>
                </a:cxn>
                <a:cxn ang="0">
                  <a:pos x="T6" y="T7"/>
                </a:cxn>
                <a:cxn ang="0">
                  <a:pos x="T8" y="T9"/>
                </a:cxn>
              </a:cxnLst>
              <a:rect l="T10" t="T11" r="T12" b="T13"/>
              <a:pathLst>
                <a:path w="21600" h="21600">
                  <a:moveTo>
                    <a:pt x="0" y="0"/>
                  </a:moveTo>
                  <a:lnTo>
                    <a:pt x="2326" y="21600"/>
                  </a:lnTo>
                  <a:lnTo>
                    <a:pt x="19274" y="21600"/>
                  </a:lnTo>
                  <a:lnTo>
                    <a:pt x="21600" y="0"/>
                  </a:lnTo>
                  <a:lnTo>
                    <a:pt x="0" y="0"/>
                  </a:lnTo>
                  <a:close/>
                </a:path>
              </a:pathLst>
            </a:custGeom>
            <a:solidFill>
              <a:srgbClr val="0B469D"/>
            </a:solidFill>
            <a:ln w="12700" cmpd="sng">
              <a:solidFill>
                <a:srgbClr val="C0C0C0"/>
              </a:solidFill>
              <a:round/>
              <a:headEnd/>
              <a:tailEnd/>
            </a:ln>
          </p:spPr>
          <p:txBody>
            <a:bodyPr wrap="none" anchor="ctr"/>
            <a:lstStyle/>
            <a:p>
              <a:pPr>
                <a:defRPr/>
              </a:pPr>
              <a:endParaRPr lang="zh-CN" altLang="en-US" sz="2133" kern="0">
                <a:solidFill>
                  <a:sysClr val="windowText" lastClr="000000"/>
                </a:solidFill>
              </a:endParaRPr>
            </a:p>
          </p:txBody>
        </p:sp>
        <p:sp>
          <p:nvSpPr>
            <p:cNvPr id="31" name="WordArt 21"/>
            <p:cNvSpPr>
              <a:spLocks noChangeArrowheads="1" noChangeShapeType="1" noTextEdit="1"/>
            </p:cNvSpPr>
            <p:nvPr/>
          </p:nvSpPr>
          <p:spPr bwMode="auto">
            <a:xfrm>
              <a:off x="5830951" y="1881986"/>
              <a:ext cx="348862" cy="130473"/>
            </a:xfrm>
            <a:prstGeom prst="rect">
              <a:avLst/>
            </a:prstGeom>
          </p:spPr>
          <p:txBody>
            <a:bodyPr wrap="none" fromWordArt="1">
              <a:prstTxWarp prst="textPlain">
                <a:avLst>
                  <a:gd name="adj" fmla="val 50000"/>
                </a:avLst>
              </a:prstTxWarp>
            </a:bodyPr>
            <a:lstStyle/>
            <a:p>
              <a:pPr algn="ctr"/>
              <a:r>
                <a:rPr lang="en-US" altLang="zh-CN" sz="2667" kern="10">
                  <a:ln w="9525">
                    <a:solidFill>
                      <a:srgbClr val="0875F8"/>
                    </a:solidFill>
                    <a:round/>
                    <a:headEnd/>
                    <a:tailEnd/>
                  </a:ln>
                  <a:solidFill>
                    <a:srgbClr val="3399FF"/>
                  </a:solidFill>
                  <a:latin typeface="Arial"/>
                  <a:cs typeface="Arial"/>
                </a:rPr>
                <a:t>10%</a:t>
              </a:r>
              <a:endParaRPr lang="zh-CN" altLang="en-US" sz="2667" kern="10">
                <a:ln w="9525">
                  <a:solidFill>
                    <a:srgbClr val="0875F8"/>
                  </a:solidFill>
                  <a:round/>
                  <a:headEnd/>
                  <a:tailEnd/>
                </a:ln>
                <a:solidFill>
                  <a:srgbClr val="3399FF"/>
                </a:solidFill>
                <a:latin typeface="Arial"/>
                <a:cs typeface="Arial"/>
              </a:endParaRPr>
            </a:p>
          </p:txBody>
        </p:sp>
        <p:sp>
          <p:nvSpPr>
            <p:cNvPr id="32" name="AutoShape 22"/>
            <p:cNvSpPr>
              <a:spLocks/>
            </p:cNvSpPr>
            <p:nvPr/>
          </p:nvSpPr>
          <p:spPr bwMode="auto">
            <a:xfrm rot="10800000">
              <a:off x="5221288" y="1582738"/>
              <a:ext cx="1568450" cy="228600"/>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 name="T10" fmla="*/ 4717 w 21600"/>
                <a:gd name="T11" fmla="*/ 4717 h 21600"/>
                <a:gd name="T12" fmla="*/ 16883 w 21600"/>
                <a:gd name="T13" fmla="*/ 16883 h 21600"/>
              </a:gdLst>
              <a:ahLst/>
              <a:cxnLst>
                <a:cxn ang="0">
                  <a:pos x="T0" y="T1"/>
                </a:cxn>
                <a:cxn ang="0">
                  <a:pos x="T2" y="T3"/>
                </a:cxn>
                <a:cxn ang="0">
                  <a:pos x="T4" y="T5"/>
                </a:cxn>
                <a:cxn ang="0">
                  <a:pos x="T6" y="T7"/>
                </a:cxn>
                <a:cxn ang="0">
                  <a:pos x="T8" y="T9"/>
                </a:cxn>
              </a:cxnLst>
              <a:rect l="T10" t="T11" r="T12" b="T13"/>
              <a:pathLst>
                <a:path w="21600" h="21600">
                  <a:moveTo>
                    <a:pt x="0" y="0"/>
                  </a:moveTo>
                  <a:lnTo>
                    <a:pt x="5834" y="21600"/>
                  </a:lnTo>
                  <a:lnTo>
                    <a:pt x="15766"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defRPr/>
              </a:pPr>
              <a:endParaRPr lang="zh-CN" altLang="en-US" sz="2133" kern="0">
                <a:solidFill>
                  <a:sysClr val="windowText" lastClr="000000"/>
                </a:solidFill>
              </a:endParaRPr>
            </a:p>
          </p:txBody>
        </p:sp>
      </p:grpSp>
      <p:grpSp>
        <p:nvGrpSpPr>
          <p:cNvPr id="33" name="组合 32"/>
          <p:cNvGrpSpPr>
            <a:grpSpLocks/>
          </p:cNvGrpSpPr>
          <p:nvPr/>
        </p:nvGrpSpPr>
        <p:grpSpPr bwMode="auto">
          <a:xfrm>
            <a:off x="7203017" y="1536700"/>
            <a:ext cx="1608667" cy="696384"/>
            <a:chOff x="5402263" y="1152525"/>
            <a:chExt cx="1206500" cy="522288"/>
          </a:xfrm>
        </p:grpSpPr>
        <p:sp>
          <p:nvSpPr>
            <p:cNvPr id="34" name="AutoShape 23"/>
            <p:cNvSpPr>
              <a:spLocks/>
            </p:cNvSpPr>
            <p:nvPr/>
          </p:nvSpPr>
          <p:spPr bwMode="auto">
            <a:xfrm>
              <a:off x="5402263" y="1379538"/>
              <a:ext cx="1206500" cy="295275"/>
            </a:xfrm>
            <a:custGeom>
              <a:avLst/>
              <a:gdLst>
                <a:gd name="T0" fmla="*/ 0 w 21600"/>
                <a:gd name="T1" fmla="*/ 0 h 21600"/>
                <a:gd name="T2" fmla="*/ 2326 w 21600"/>
                <a:gd name="T3" fmla="*/ 21600 h 21600"/>
                <a:gd name="T4" fmla="*/ 19274 w 21600"/>
                <a:gd name="T5" fmla="*/ 21600 h 21600"/>
                <a:gd name="T6" fmla="*/ 21600 w 21600"/>
                <a:gd name="T7" fmla="*/ 0 h 21600"/>
                <a:gd name="T8" fmla="*/ 0 w 21600"/>
                <a:gd name="T9" fmla="*/ 0 h 21600"/>
                <a:gd name="T10" fmla="*/ 2963 w 21600"/>
                <a:gd name="T11" fmla="*/ 2963 h 21600"/>
                <a:gd name="T12" fmla="*/ 18637 w 21600"/>
                <a:gd name="T13" fmla="*/ 18637 h 21600"/>
              </a:gdLst>
              <a:ahLst/>
              <a:cxnLst>
                <a:cxn ang="0">
                  <a:pos x="T0" y="T1"/>
                </a:cxn>
                <a:cxn ang="0">
                  <a:pos x="T2" y="T3"/>
                </a:cxn>
                <a:cxn ang="0">
                  <a:pos x="T4" y="T5"/>
                </a:cxn>
                <a:cxn ang="0">
                  <a:pos x="T6" y="T7"/>
                </a:cxn>
                <a:cxn ang="0">
                  <a:pos x="T8" y="T9"/>
                </a:cxn>
              </a:cxnLst>
              <a:rect l="T10" t="T11" r="T12" b="T13"/>
              <a:pathLst>
                <a:path w="21600" h="21600">
                  <a:moveTo>
                    <a:pt x="0" y="0"/>
                  </a:moveTo>
                  <a:lnTo>
                    <a:pt x="2326" y="21600"/>
                  </a:lnTo>
                  <a:lnTo>
                    <a:pt x="19274" y="21600"/>
                  </a:lnTo>
                  <a:lnTo>
                    <a:pt x="21600" y="0"/>
                  </a:lnTo>
                  <a:lnTo>
                    <a:pt x="0" y="0"/>
                  </a:lnTo>
                  <a:close/>
                </a:path>
              </a:pathLst>
            </a:custGeom>
            <a:solidFill>
              <a:srgbClr val="0B469D"/>
            </a:solidFill>
            <a:ln w="12700" cmpd="sng">
              <a:solidFill>
                <a:srgbClr val="C0C0C0"/>
              </a:solidFill>
              <a:round/>
              <a:headEnd/>
              <a:tailEnd/>
            </a:ln>
          </p:spPr>
          <p:txBody>
            <a:bodyPr wrap="none" anchor="ctr"/>
            <a:lstStyle/>
            <a:p>
              <a:pPr>
                <a:defRPr/>
              </a:pPr>
              <a:endParaRPr lang="zh-CN" altLang="en-US" sz="2133" kern="0">
                <a:solidFill>
                  <a:sysClr val="windowText" lastClr="000000"/>
                </a:solidFill>
              </a:endParaRPr>
            </a:p>
          </p:txBody>
        </p:sp>
        <p:sp>
          <p:nvSpPr>
            <p:cNvPr id="35" name="WordArt 24"/>
            <p:cNvSpPr>
              <a:spLocks noChangeArrowheads="1" noChangeShapeType="1" noTextEdit="1"/>
            </p:cNvSpPr>
            <p:nvPr/>
          </p:nvSpPr>
          <p:spPr bwMode="auto">
            <a:xfrm>
              <a:off x="5885535" y="1463288"/>
              <a:ext cx="239695" cy="130473"/>
            </a:xfrm>
            <a:prstGeom prst="rect">
              <a:avLst/>
            </a:prstGeom>
          </p:spPr>
          <p:txBody>
            <a:bodyPr wrap="none" fromWordArt="1">
              <a:prstTxWarp prst="textPlain">
                <a:avLst>
                  <a:gd name="adj" fmla="val 50000"/>
                </a:avLst>
              </a:prstTxWarp>
            </a:bodyPr>
            <a:lstStyle/>
            <a:p>
              <a:pPr algn="ctr"/>
              <a:r>
                <a:rPr lang="en-US" altLang="zh-CN" sz="2667" kern="10">
                  <a:ln w="9525">
                    <a:solidFill>
                      <a:srgbClr val="0875F8"/>
                    </a:solidFill>
                    <a:round/>
                    <a:headEnd/>
                    <a:tailEnd/>
                  </a:ln>
                  <a:solidFill>
                    <a:srgbClr val="3399FF"/>
                  </a:solidFill>
                  <a:latin typeface="Arial"/>
                  <a:cs typeface="Arial"/>
                </a:rPr>
                <a:t>5%</a:t>
              </a:r>
              <a:endParaRPr lang="zh-CN" altLang="en-US" sz="2667" kern="10">
                <a:ln w="9525">
                  <a:solidFill>
                    <a:srgbClr val="0875F8"/>
                  </a:solidFill>
                  <a:round/>
                  <a:headEnd/>
                  <a:tailEnd/>
                </a:ln>
                <a:solidFill>
                  <a:srgbClr val="3399FF"/>
                </a:solidFill>
                <a:latin typeface="Arial"/>
                <a:cs typeface="Arial"/>
              </a:endParaRPr>
            </a:p>
          </p:txBody>
        </p:sp>
        <p:sp>
          <p:nvSpPr>
            <p:cNvPr id="36" name="AutoShape 25"/>
            <p:cNvSpPr>
              <a:spLocks/>
            </p:cNvSpPr>
            <p:nvPr/>
          </p:nvSpPr>
          <p:spPr bwMode="auto">
            <a:xfrm rot="10800000">
              <a:off x="5402263" y="1152525"/>
              <a:ext cx="1206500" cy="228600"/>
            </a:xfrm>
            <a:custGeom>
              <a:avLst/>
              <a:gdLst>
                <a:gd name="T0" fmla="*/ 0 w 21600"/>
                <a:gd name="T1" fmla="*/ 0 h 21600"/>
                <a:gd name="T2" fmla="*/ 10800 w 21600"/>
                <a:gd name="T3" fmla="*/ 21600 h 21600"/>
                <a:gd name="T4" fmla="*/ 21600 w 21600"/>
                <a:gd name="T5" fmla="*/ 0 h 21600"/>
                <a:gd name="T6" fmla="*/ 0 w 21600"/>
                <a:gd name="T7" fmla="*/ 0 h 21600"/>
                <a:gd name="T8" fmla="*/ 7200 w 21600"/>
                <a:gd name="T9" fmla="*/ 7200 h 21600"/>
                <a:gd name="T10" fmla="*/ 14400 w 21600"/>
                <a:gd name="T11" fmla="*/ 14400 h 21600"/>
              </a:gdLst>
              <a:ahLst/>
              <a:cxnLst>
                <a:cxn ang="0">
                  <a:pos x="T0" y="T1"/>
                </a:cxn>
                <a:cxn ang="0">
                  <a:pos x="T2" y="T3"/>
                </a:cxn>
                <a:cxn ang="0">
                  <a:pos x="T4" y="T5"/>
                </a:cxn>
                <a:cxn ang="0">
                  <a:pos x="T6" y="T7"/>
                </a:cxn>
              </a:cxnLst>
              <a:rect l="T8" t="T9" r="T10" b="T11"/>
              <a:pathLst>
                <a:path w="21600" h="21600">
                  <a:moveTo>
                    <a:pt x="0" y="0"/>
                  </a:moveTo>
                  <a:lnTo>
                    <a:pt x="10800" y="21600"/>
                  </a:lnTo>
                  <a:lnTo>
                    <a:pt x="21600" y="0"/>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rot="10800000" wrap="none" anchor="ctr"/>
            <a:lstStyle/>
            <a:p>
              <a:pPr>
                <a:defRPr/>
              </a:pPr>
              <a:endParaRPr lang="zh-CN" altLang="en-US" sz="2133" kern="0">
                <a:solidFill>
                  <a:sysClr val="windowText" lastClr="000000"/>
                </a:solidFill>
              </a:endParaRPr>
            </a:p>
          </p:txBody>
        </p:sp>
      </p:grpSp>
      <p:sp>
        <p:nvSpPr>
          <p:cNvPr id="37" name="Rectangle 27"/>
          <p:cNvSpPr>
            <a:spLocks noChangeArrowheads="1"/>
          </p:cNvSpPr>
          <p:nvPr/>
        </p:nvSpPr>
        <p:spPr bwMode="auto">
          <a:xfrm>
            <a:off x="2173818" y="1587501"/>
            <a:ext cx="3263900" cy="43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867" kern="0" dirty="0">
                <a:solidFill>
                  <a:srgbClr val="333333"/>
                </a:solidFill>
              </a:rPr>
              <a:t>单击此处添加段落文字内容</a:t>
            </a:r>
          </a:p>
        </p:txBody>
      </p:sp>
      <p:sp>
        <p:nvSpPr>
          <p:cNvPr id="38" name="Rectangle 29"/>
          <p:cNvSpPr>
            <a:spLocks noChangeArrowheads="1"/>
          </p:cNvSpPr>
          <p:nvPr/>
        </p:nvSpPr>
        <p:spPr bwMode="auto">
          <a:xfrm>
            <a:off x="2173818" y="2161118"/>
            <a:ext cx="3263900" cy="43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867" kern="0">
                <a:solidFill>
                  <a:srgbClr val="333333"/>
                </a:solidFill>
              </a:rPr>
              <a:t>单击此处添加段落文字内容</a:t>
            </a:r>
          </a:p>
        </p:txBody>
      </p:sp>
      <p:sp>
        <p:nvSpPr>
          <p:cNvPr id="39" name="Rectangle 31"/>
          <p:cNvSpPr>
            <a:spLocks noChangeArrowheads="1"/>
          </p:cNvSpPr>
          <p:nvPr/>
        </p:nvSpPr>
        <p:spPr bwMode="auto">
          <a:xfrm>
            <a:off x="2173818" y="2950634"/>
            <a:ext cx="3263900" cy="43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867" kern="0">
                <a:solidFill>
                  <a:srgbClr val="333333"/>
                </a:solidFill>
              </a:rPr>
              <a:t>单击此处添加段落文字内容</a:t>
            </a:r>
          </a:p>
        </p:txBody>
      </p:sp>
      <p:sp>
        <p:nvSpPr>
          <p:cNvPr id="40" name="Rectangle 33"/>
          <p:cNvSpPr>
            <a:spLocks noChangeArrowheads="1"/>
          </p:cNvSpPr>
          <p:nvPr/>
        </p:nvSpPr>
        <p:spPr bwMode="auto">
          <a:xfrm>
            <a:off x="2173818" y="3884085"/>
            <a:ext cx="3263900" cy="43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867" kern="0" dirty="0">
                <a:solidFill>
                  <a:srgbClr val="FF9900"/>
                </a:solidFill>
              </a:rPr>
              <a:t>单击此处添加段落文字内容</a:t>
            </a:r>
          </a:p>
        </p:txBody>
      </p:sp>
      <p:grpSp>
        <p:nvGrpSpPr>
          <p:cNvPr id="41" name="组合 40"/>
          <p:cNvGrpSpPr>
            <a:grpSpLocks/>
          </p:cNvGrpSpPr>
          <p:nvPr/>
        </p:nvGrpSpPr>
        <p:grpSpPr bwMode="auto">
          <a:xfrm>
            <a:off x="2173817" y="2017184"/>
            <a:ext cx="4986867" cy="3479800"/>
            <a:chOff x="1630363" y="1512888"/>
            <a:chExt cx="3740150" cy="2609850"/>
          </a:xfrm>
        </p:grpSpPr>
        <p:sp>
          <p:nvSpPr>
            <p:cNvPr id="42" name="Line 26"/>
            <p:cNvSpPr>
              <a:spLocks noChangeShapeType="1"/>
            </p:cNvSpPr>
            <p:nvPr/>
          </p:nvSpPr>
          <p:spPr bwMode="auto">
            <a:xfrm flipH="1">
              <a:off x="1630363" y="1512888"/>
              <a:ext cx="3740150" cy="0"/>
            </a:xfrm>
            <a:prstGeom prst="line">
              <a:avLst/>
            </a:prstGeom>
            <a:noFill/>
            <a:ln w="9525" cmpd="sng">
              <a:solidFill>
                <a:srgbClr val="969696"/>
              </a:solidFill>
              <a:round/>
              <a:headEnd/>
              <a:tailEnd/>
            </a:ln>
            <a:extLst>
              <a:ext uri="{909E8E84-426E-40DD-AFC4-6F175D3DCCD1}">
                <a14:hiddenFill xmlns:a14="http://schemas.microsoft.com/office/drawing/2010/main">
                  <a:noFill/>
                </a14:hiddenFill>
              </a:ext>
            </a:extLst>
          </p:spPr>
          <p:txBody>
            <a:bodyPr/>
            <a:lstStyle/>
            <a:p>
              <a:pPr>
                <a:defRPr/>
              </a:pPr>
              <a:endParaRPr lang="zh-CN" altLang="en-US" sz="2133" kern="0">
                <a:solidFill>
                  <a:sysClr val="windowText" lastClr="000000"/>
                </a:solidFill>
              </a:endParaRPr>
            </a:p>
          </p:txBody>
        </p:sp>
        <p:sp>
          <p:nvSpPr>
            <p:cNvPr id="43" name="Line 28"/>
            <p:cNvSpPr>
              <a:spLocks noChangeShapeType="1"/>
            </p:cNvSpPr>
            <p:nvPr/>
          </p:nvSpPr>
          <p:spPr bwMode="auto">
            <a:xfrm flipH="1">
              <a:off x="1630363" y="1971675"/>
              <a:ext cx="3525837" cy="0"/>
            </a:xfrm>
            <a:prstGeom prst="line">
              <a:avLst/>
            </a:prstGeom>
            <a:noFill/>
            <a:ln w="9525" cmpd="sng">
              <a:solidFill>
                <a:srgbClr val="969696"/>
              </a:solidFill>
              <a:round/>
              <a:headEnd/>
              <a:tailEnd/>
            </a:ln>
            <a:extLst>
              <a:ext uri="{909E8E84-426E-40DD-AFC4-6F175D3DCCD1}">
                <a14:hiddenFill xmlns:a14="http://schemas.microsoft.com/office/drawing/2010/main">
                  <a:noFill/>
                </a14:hiddenFill>
              </a:ext>
            </a:extLst>
          </p:spPr>
          <p:txBody>
            <a:bodyPr/>
            <a:lstStyle/>
            <a:p>
              <a:pPr>
                <a:defRPr/>
              </a:pPr>
              <a:endParaRPr lang="zh-CN" altLang="en-US" sz="2133" kern="0">
                <a:solidFill>
                  <a:sysClr val="windowText" lastClr="000000"/>
                </a:solidFill>
              </a:endParaRPr>
            </a:p>
          </p:txBody>
        </p:sp>
        <p:sp>
          <p:nvSpPr>
            <p:cNvPr id="44" name="Line 30"/>
            <p:cNvSpPr>
              <a:spLocks noChangeShapeType="1"/>
            </p:cNvSpPr>
            <p:nvPr/>
          </p:nvSpPr>
          <p:spPr bwMode="auto">
            <a:xfrm flipH="1">
              <a:off x="1630363" y="2535238"/>
              <a:ext cx="3281362" cy="0"/>
            </a:xfrm>
            <a:prstGeom prst="line">
              <a:avLst/>
            </a:prstGeom>
            <a:noFill/>
            <a:ln w="9525" cmpd="sng">
              <a:solidFill>
                <a:srgbClr val="969696"/>
              </a:solidFill>
              <a:round/>
              <a:headEnd/>
              <a:tailEnd/>
            </a:ln>
            <a:extLst>
              <a:ext uri="{909E8E84-426E-40DD-AFC4-6F175D3DCCD1}">
                <a14:hiddenFill xmlns:a14="http://schemas.microsoft.com/office/drawing/2010/main">
                  <a:noFill/>
                </a14:hiddenFill>
              </a:ext>
            </a:extLst>
          </p:spPr>
          <p:txBody>
            <a:bodyPr/>
            <a:lstStyle/>
            <a:p>
              <a:pPr>
                <a:defRPr/>
              </a:pPr>
              <a:endParaRPr lang="zh-CN" altLang="en-US" sz="2133" kern="0">
                <a:solidFill>
                  <a:sysClr val="windowText" lastClr="000000"/>
                </a:solidFill>
              </a:endParaRPr>
            </a:p>
          </p:txBody>
        </p:sp>
        <p:sp>
          <p:nvSpPr>
            <p:cNvPr id="45" name="Line 32"/>
            <p:cNvSpPr>
              <a:spLocks noChangeShapeType="1"/>
            </p:cNvSpPr>
            <p:nvPr/>
          </p:nvSpPr>
          <p:spPr bwMode="auto">
            <a:xfrm flipH="1">
              <a:off x="1630363" y="3235325"/>
              <a:ext cx="3067050" cy="0"/>
            </a:xfrm>
            <a:prstGeom prst="line">
              <a:avLst/>
            </a:prstGeom>
            <a:noFill/>
            <a:ln w="9525" cmpd="sng">
              <a:solidFill>
                <a:srgbClr val="FFC000"/>
              </a:solidFill>
              <a:round/>
              <a:headEnd/>
              <a:tailEnd/>
            </a:ln>
            <a:extLst>
              <a:ext uri="{909E8E84-426E-40DD-AFC4-6F175D3DCCD1}">
                <a14:hiddenFill xmlns:a14="http://schemas.microsoft.com/office/drawing/2010/main">
                  <a:noFill/>
                </a14:hiddenFill>
              </a:ext>
            </a:extLst>
          </p:spPr>
          <p:txBody>
            <a:bodyPr/>
            <a:lstStyle/>
            <a:p>
              <a:pPr>
                <a:defRPr/>
              </a:pPr>
              <a:endParaRPr lang="zh-CN" altLang="en-US" sz="2133" kern="0">
                <a:solidFill>
                  <a:sysClr val="windowText" lastClr="000000"/>
                </a:solidFill>
              </a:endParaRPr>
            </a:p>
          </p:txBody>
        </p:sp>
        <p:sp>
          <p:nvSpPr>
            <p:cNvPr id="46" name="Line 34"/>
            <p:cNvSpPr>
              <a:spLocks noChangeShapeType="1"/>
            </p:cNvSpPr>
            <p:nvPr/>
          </p:nvSpPr>
          <p:spPr bwMode="auto">
            <a:xfrm flipH="1">
              <a:off x="1630363" y="4122738"/>
              <a:ext cx="2906712" cy="0"/>
            </a:xfrm>
            <a:prstGeom prst="line">
              <a:avLst/>
            </a:prstGeom>
            <a:noFill/>
            <a:ln w="9525" cmpd="sng">
              <a:solidFill>
                <a:srgbClr val="969696"/>
              </a:solidFill>
              <a:round/>
              <a:headEnd/>
              <a:tailEnd/>
            </a:ln>
            <a:extLst>
              <a:ext uri="{909E8E84-426E-40DD-AFC4-6F175D3DCCD1}">
                <a14:hiddenFill xmlns:a14="http://schemas.microsoft.com/office/drawing/2010/main">
                  <a:noFill/>
                </a14:hiddenFill>
              </a:ext>
            </a:extLst>
          </p:spPr>
          <p:txBody>
            <a:bodyPr/>
            <a:lstStyle/>
            <a:p>
              <a:pPr>
                <a:defRPr/>
              </a:pPr>
              <a:endParaRPr lang="zh-CN" altLang="en-US" sz="2133" kern="0">
                <a:solidFill>
                  <a:sysClr val="windowText" lastClr="000000"/>
                </a:solidFill>
              </a:endParaRPr>
            </a:p>
          </p:txBody>
        </p:sp>
      </p:grpSp>
      <p:sp>
        <p:nvSpPr>
          <p:cNvPr id="47" name="Rectangle 35"/>
          <p:cNvSpPr>
            <a:spLocks noChangeArrowheads="1"/>
          </p:cNvSpPr>
          <p:nvPr/>
        </p:nvSpPr>
        <p:spPr bwMode="auto">
          <a:xfrm>
            <a:off x="2173818" y="5067301"/>
            <a:ext cx="3263900" cy="43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867" kern="0">
                <a:solidFill>
                  <a:srgbClr val="333333"/>
                </a:solidFill>
              </a:rPr>
              <a:t>单击此处添加段落文字内容</a:t>
            </a:r>
          </a:p>
        </p:txBody>
      </p:sp>
    </p:spTree>
    <p:custDataLst>
      <p:tags r:id="rId1"/>
    </p:custDataLst>
    <p:extLst>
      <p:ext uri="{BB962C8B-B14F-4D97-AF65-F5344CB8AC3E}">
        <p14:creationId xmlns:p14="http://schemas.microsoft.com/office/powerpoint/2010/main" val="105412947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1250"/>
                                        <p:tgtEl>
                                          <p:spTgt spid="12"/>
                                        </p:tgtEl>
                                      </p:cBhvr>
                                    </p:animEffect>
                                  </p:childTnLst>
                                </p:cTn>
                              </p:par>
                              <p:par>
                                <p:cTn id="8" presetID="22" presetClass="entr" presetSubtype="4" fill="hold" nodeType="withEffect">
                                  <p:stCondLst>
                                    <p:cond delay="1300"/>
                                  </p:stCondLst>
                                  <p:childTnLst>
                                    <p:set>
                                      <p:cBhvr>
                                        <p:cTn id="9" dur="1" fill="hold">
                                          <p:stCondLst>
                                            <p:cond delay="0"/>
                                          </p:stCondLst>
                                        </p:cTn>
                                        <p:tgtEl>
                                          <p:spTgt spid="17"/>
                                        </p:tgtEl>
                                        <p:attrNameLst>
                                          <p:attrName>style.visibility</p:attrName>
                                        </p:attrNameLst>
                                      </p:cBhvr>
                                      <p:to>
                                        <p:strVal val="visible"/>
                                      </p:to>
                                    </p:set>
                                    <p:animEffect transition="in" filter="wipe(down)">
                                      <p:cBhvr>
                                        <p:cTn id="10" dur="1250"/>
                                        <p:tgtEl>
                                          <p:spTgt spid="17"/>
                                        </p:tgtEl>
                                      </p:cBhvr>
                                    </p:animEffect>
                                  </p:childTnLst>
                                </p:cTn>
                              </p:par>
                              <p:par>
                                <p:cTn id="11" presetID="22" presetClass="entr" presetSubtype="4" fill="hold" nodeType="withEffect">
                                  <p:stCondLst>
                                    <p:cond delay="2500"/>
                                  </p:stCondLst>
                                  <p:childTnLst>
                                    <p:set>
                                      <p:cBhvr>
                                        <p:cTn id="12" dur="1" fill="hold">
                                          <p:stCondLst>
                                            <p:cond delay="0"/>
                                          </p:stCondLst>
                                        </p:cTn>
                                        <p:tgtEl>
                                          <p:spTgt spid="21"/>
                                        </p:tgtEl>
                                        <p:attrNameLst>
                                          <p:attrName>style.visibility</p:attrName>
                                        </p:attrNameLst>
                                      </p:cBhvr>
                                      <p:to>
                                        <p:strVal val="visible"/>
                                      </p:to>
                                    </p:set>
                                    <p:animEffect transition="in" filter="wipe(down)">
                                      <p:cBhvr>
                                        <p:cTn id="13" dur="1250"/>
                                        <p:tgtEl>
                                          <p:spTgt spid="21"/>
                                        </p:tgtEl>
                                      </p:cBhvr>
                                    </p:animEffect>
                                  </p:childTnLst>
                                </p:cTn>
                              </p:par>
                              <p:par>
                                <p:cTn id="14" presetID="22" presetClass="entr" presetSubtype="4" fill="hold" nodeType="withEffect">
                                  <p:stCondLst>
                                    <p:cond delay="3800"/>
                                  </p:stCondLst>
                                  <p:childTnLst>
                                    <p:set>
                                      <p:cBhvr>
                                        <p:cTn id="15" dur="1" fill="hold">
                                          <p:stCondLst>
                                            <p:cond delay="0"/>
                                          </p:stCondLst>
                                        </p:cTn>
                                        <p:tgtEl>
                                          <p:spTgt spid="29"/>
                                        </p:tgtEl>
                                        <p:attrNameLst>
                                          <p:attrName>style.visibility</p:attrName>
                                        </p:attrNameLst>
                                      </p:cBhvr>
                                      <p:to>
                                        <p:strVal val="visible"/>
                                      </p:to>
                                    </p:set>
                                    <p:animEffect transition="in" filter="wipe(down)">
                                      <p:cBhvr>
                                        <p:cTn id="16" dur="1250"/>
                                        <p:tgtEl>
                                          <p:spTgt spid="29"/>
                                        </p:tgtEl>
                                      </p:cBhvr>
                                    </p:animEffect>
                                  </p:childTnLst>
                                </p:cTn>
                              </p:par>
                              <p:par>
                                <p:cTn id="17" presetID="22" presetClass="entr" presetSubtype="4" fill="hold" nodeType="withEffect">
                                  <p:stCondLst>
                                    <p:cond delay="5200"/>
                                  </p:stCondLst>
                                  <p:childTnLst>
                                    <p:set>
                                      <p:cBhvr>
                                        <p:cTn id="18" dur="1" fill="hold">
                                          <p:stCondLst>
                                            <p:cond delay="0"/>
                                          </p:stCondLst>
                                        </p:cTn>
                                        <p:tgtEl>
                                          <p:spTgt spid="33"/>
                                        </p:tgtEl>
                                        <p:attrNameLst>
                                          <p:attrName>style.visibility</p:attrName>
                                        </p:attrNameLst>
                                      </p:cBhvr>
                                      <p:to>
                                        <p:strVal val="visible"/>
                                      </p:to>
                                    </p:set>
                                    <p:animEffect transition="in" filter="wipe(down)">
                                      <p:cBhvr>
                                        <p:cTn id="19" dur="1250"/>
                                        <p:tgtEl>
                                          <p:spTgt spid="33"/>
                                        </p:tgtEl>
                                      </p:cBhvr>
                                    </p:animEffect>
                                  </p:childTnLst>
                                </p:cTn>
                              </p:par>
                            </p:childTnLst>
                          </p:cTn>
                        </p:par>
                        <p:par>
                          <p:cTn id="20" fill="hold">
                            <p:stCondLst>
                              <p:cond delay="6450"/>
                            </p:stCondLst>
                            <p:childTnLst>
                              <p:par>
                                <p:cTn id="21" presetID="22" presetClass="entr" presetSubtype="4" fill="hold"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down)">
                                      <p:cBhvr>
                                        <p:cTn id="23" dur="500"/>
                                        <p:tgtEl>
                                          <p:spTgt spid="41"/>
                                        </p:tgtEl>
                                      </p:cBhvr>
                                    </p:animEffect>
                                  </p:childTnLst>
                                </p:cTn>
                              </p:par>
                            </p:childTnLst>
                          </p:cTn>
                        </p:par>
                        <p:par>
                          <p:cTn id="24" fill="hold">
                            <p:stCondLst>
                              <p:cond delay="6950"/>
                            </p:stCondLst>
                            <p:childTnLst>
                              <p:par>
                                <p:cTn id="25" presetID="12" presetClass="entr" presetSubtype="1"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p:tgtEl>
                                          <p:spTgt spid="37"/>
                                        </p:tgtEl>
                                        <p:attrNameLst>
                                          <p:attrName>ppt_y</p:attrName>
                                        </p:attrNameLst>
                                      </p:cBhvr>
                                      <p:tavLst>
                                        <p:tav tm="0">
                                          <p:val>
                                            <p:strVal val="#ppt_y-#ppt_h*1.125000"/>
                                          </p:val>
                                        </p:tav>
                                        <p:tav tm="100000">
                                          <p:val>
                                            <p:strVal val="#ppt_y"/>
                                          </p:val>
                                        </p:tav>
                                      </p:tavLst>
                                    </p:anim>
                                    <p:animEffect transition="in" filter="wipe(down)">
                                      <p:cBhvr>
                                        <p:cTn id="28" dur="500"/>
                                        <p:tgtEl>
                                          <p:spTgt spid="37"/>
                                        </p:tgtEl>
                                      </p:cBhvr>
                                    </p:animEffect>
                                  </p:childTnLst>
                                </p:cTn>
                              </p:par>
                              <p:par>
                                <p:cTn id="29" presetID="12" presetClass="entr" presetSubtype="1" fill="hold" grpId="0" nodeType="withEffect">
                                  <p:stCondLst>
                                    <p:cond delay="25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p:tgtEl>
                                          <p:spTgt spid="38"/>
                                        </p:tgtEl>
                                        <p:attrNameLst>
                                          <p:attrName>ppt_y</p:attrName>
                                        </p:attrNameLst>
                                      </p:cBhvr>
                                      <p:tavLst>
                                        <p:tav tm="0">
                                          <p:val>
                                            <p:strVal val="#ppt_y-#ppt_h*1.125000"/>
                                          </p:val>
                                        </p:tav>
                                        <p:tav tm="100000">
                                          <p:val>
                                            <p:strVal val="#ppt_y"/>
                                          </p:val>
                                        </p:tav>
                                      </p:tavLst>
                                    </p:anim>
                                    <p:animEffect transition="in" filter="wipe(down)">
                                      <p:cBhvr>
                                        <p:cTn id="32" dur="500"/>
                                        <p:tgtEl>
                                          <p:spTgt spid="38"/>
                                        </p:tgtEl>
                                      </p:cBhvr>
                                    </p:animEffect>
                                  </p:childTnLst>
                                </p:cTn>
                              </p:par>
                              <p:par>
                                <p:cTn id="33" presetID="12" presetClass="entr" presetSubtype="1" fill="hold" grpId="0" nodeType="withEffect">
                                  <p:stCondLst>
                                    <p:cond delay="50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p:tgtEl>
                                          <p:spTgt spid="39"/>
                                        </p:tgtEl>
                                        <p:attrNameLst>
                                          <p:attrName>ppt_y</p:attrName>
                                        </p:attrNameLst>
                                      </p:cBhvr>
                                      <p:tavLst>
                                        <p:tav tm="0">
                                          <p:val>
                                            <p:strVal val="#ppt_y-#ppt_h*1.125000"/>
                                          </p:val>
                                        </p:tav>
                                        <p:tav tm="100000">
                                          <p:val>
                                            <p:strVal val="#ppt_y"/>
                                          </p:val>
                                        </p:tav>
                                      </p:tavLst>
                                    </p:anim>
                                    <p:animEffect transition="in" filter="wipe(down)">
                                      <p:cBhvr>
                                        <p:cTn id="36" dur="500"/>
                                        <p:tgtEl>
                                          <p:spTgt spid="39"/>
                                        </p:tgtEl>
                                      </p:cBhvr>
                                    </p:animEffect>
                                  </p:childTnLst>
                                </p:cTn>
                              </p:par>
                              <p:par>
                                <p:cTn id="37" presetID="12" presetClass="entr" presetSubtype="1" fill="hold" grpId="0" nodeType="withEffect">
                                  <p:stCondLst>
                                    <p:cond delay="750"/>
                                  </p:stCondLst>
                                  <p:childTnLst>
                                    <p:set>
                                      <p:cBhvr>
                                        <p:cTn id="38" dur="1" fill="hold">
                                          <p:stCondLst>
                                            <p:cond delay="0"/>
                                          </p:stCondLst>
                                        </p:cTn>
                                        <p:tgtEl>
                                          <p:spTgt spid="40"/>
                                        </p:tgtEl>
                                        <p:attrNameLst>
                                          <p:attrName>style.visibility</p:attrName>
                                        </p:attrNameLst>
                                      </p:cBhvr>
                                      <p:to>
                                        <p:strVal val="visible"/>
                                      </p:to>
                                    </p:set>
                                    <p:anim calcmode="lin" valueType="num">
                                      <p:cBhvr additive="base">
                                        <p:cTn id="39" dur="500"/>
                                        <p:tgtEl>
                                          <p:spTgt spid="40"/>
                                        </p:tgtEl>
                                        <p:attrNameLst>
                                          <p:attrName>ppt_y</p:attrName>
                                        </p:attrNameLst>
                                      </p:cBhvr>
                                      <p:tavLst>
                                        <p:tav tm="0">
                                          <p:val>
                                            <p:strVal val="#ppt_y-#ppt_h*1.125000"/>
                                          </p:val>
                                        </p:tav>
                                        <p:tav tm="100000">
                                          <p:val>
                                            <p:strVal val="#ppt_y"/>
                                          </p:val>
                                        </p:tav>
                                      </p:tavLst>
                                    </p:anim>
                                    <p:animEffect transition="in" filter="wipe(down)">
                                      <p:cBhvr>
                                        <p:cTn id="40" dur="500"/>
                                        <p:tgtEl>
                                          <p:spTgt spid="40"/>
                                        </p:tgtEl>
                                      </p:cBhvr>
                                    </p:animEffect>
                                  </p:childTnLst>
                                </p:cTn>
                              </p:par>
                              <p:par>
                                <p:cTn id="41" presetID="12" presetClass="entr" presetSubtype="1" fill="hold" grpId="0" nodeType="withEffect">
                                  <p:stCondLst>
                                    <p:cond delay="100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down)">
                                      <p:cBhvr>
                                        <p:cTn id="44" dur="500"/>
                                        <p:tgtEl>
                                          <p:spTgt spid="47"/>
                                        </p:tgtEl>
                                      </p:cBhvr>
                                    </p:animEffect>
                                  </p:childTnLst>
                                </p:cTn>
                              </p:par>
                            </p:childTnLst>
                          </p:cTn>
                        </p:par>
                        <p:par>
                          <p:cTn id="45" fill="hold">
                            <p:stCondLst>
                              <p:cond delay="8450"/>
                            </p:stCondLst>
                            <p:childTnLst>
                              <p:par>
                                <p:cTn id="46" presetID="2" presetClass="entr" presetSubtype="2"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1+#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0"/>
          <p:cNvSpPr>
            <a:spLocks noChangeArrowheads="1"/>
          </p:cNvSpPr>
          <p:nvPr/>
        </p:nvSpPr>
        <p:spPr bwMode="auto">
          <a:xfrm>
            <a:off x="1729317" y="1960034"/>
            <a:ext cx="2021416" cy="1077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2133" kern="0" dirty="0">
                <a:solidFill>
                  <a:srgbClr val="FF9900"/>
                </a:solidFill>
              </a:rPr>
              <a:t>单击添加文字</a:t>
            </a:r>
            <a:endParaRPr lang="zh-CN" altLang="en-US" sz="1600" kern="0" dirty="0">
              <a:solidFill>
                <a:srgbClr val="FF9900"/>
              </a:solidFill>
            </a:endParaRPr>
          </a:p>
          <a:p>
            <a:pPr>
              <a:lnSpc>
                <a:spcPct val="120000"/>
              </a:lnSpc>
              <a:defRPr/>
            </a:pPr>
            <a:r>
              <a:rPr lang="zh-CN" altLang="en-US" sz="1600" kern="0" dirty="0">
                <a:solidFill>
                  <a:srgbClr val="FF9900"/>
                </a:solidFill>
              </a:rPr>
              <a:t>单击此处添加文字</a:t>
            </a:r>
          </a:p>
          <a:p>
            <a:pPr>
              <a:lnSpc>
                <a:spcPct val="120000"/>
              </a:lnSpc>
              <a:defRPr/>
            </a:pPr>
            <a:r>
              <a:rPr lang="zh-CN" altLang="en-US" sz="1600" kern="0" dirty="0">
                <a:solidFill>
                  <a:srgbClr val="FF9900"/>
                </a:solidFill>
              </a:rPr>
              <a:t>单击此处添加文字</a:t>
            </a:r>
          </a:p>
        </p:txBody>
      </p:sp>
      <p:sp>
        <p:nvSpPr>
          <p:cNvPr id="29" name="Line 21"/>
          <p:cNvSpPr>
            <a:spLocks noChangeShapeType="1"/>
          </p:cNvSpPr>
          <p:nvPr/>
        </p:nvSpPr>
        <p:spPr bwMode="auto">
          <a:xfrm flipV="1">
            <a:off x="1748367" y="2061634"/>
            <a:ext cx="0" cy="1265767"/>
          </a:xfrm>
          <a:prstGeom prst="line">
            <a:avLst/>
          </a:prstGeom>
          <a:noFill/>
          <a:ln w="12700" cmpd="sng">
            <a:solidFill>
              <a:srgbClr val="FFC00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2400" kern="0">
              <a:solidFill>
                <a:sysClr val="windowText" lastClr="000000"/>
              </a:solidFill>
            </a:endParaRPr>
          </a:p>
        </p:txBody>
      </p:sp>
      <p:sp>
        <p:nvSpPr>
          <p:cNvPr id="30" name="Rectangle 22"/>
          <p:cNvSpPr>
            <a:spLocks noChangeArrowheads="1"/>
          </p:cNvSpPr>
          <p:nvPr/>
        </p:nvSpPr>
        <p:spPr bwMode="auto">
          <a:xfrm>
            <a:off x="4938184" y="1960034"/>
            <a:ext cx="2021416" cy="1077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2133" kern="0" dirty="0">
                <a:solidFill>
                  <a:sysClr val="windowText" lastClr="000000"/>
                </a:solidFill>
              </a:rPr>
              <a:t>单击添加文字</a:t>
            </a:r>
            <a:endParaRPr lang="zh-CN" altLang="en-US" sz="1600" kern="0" dirty="0">
              <a:solidFill>
                <a:sysClr val="windowText" lastClr="000000"/>
              </a:solidFill>
            </a:endParaRPr>
          </a:p>
          <a:p>
            <a:pPr>
              <a:lnSpc>
                <a:spcPct val="120000"/>
              </a:lnSpc>
              <a:defRPr/>
            </a:pPr>
            <a:r>
              <a:rPr lang="zh-CN" altLang="en-US" sz="1600" kern="0" dirty="0">
                <a:solidFill>
                  <a:srgbClr val="333333"/>
                </a:solidFill>
              </a:rPr>
              <a:t>单击此处添加文字</a:t>
            </a:r>
          </a:p>
          <a:p>
            <a:pPr>
              <a:lnSpc>
                <a:spcPct val="120000"/>
              </a:lnSpc>
              <a:defRPr/>
            </a:pPr>
            <a:r>
              <a:rPr lang="zh-CN" altLang="en-US" sz="1600" kern="0" dirty="0">
                <a:solidFill>
                  <a:srgbClr val="333333"/>
                </a:solidFill>
              </a:rPr>
              <a:t>单击此处添加文字</a:t>
            </a:r>
          </a:p>
        </p:txBody>
      </p:sp>
      <p:sp>
        <p:nvSpPr>
          <p:cNvPr id="31" name="Line 23"/>
          <p:cNvSpPr>
            <a:spLocks noChangeShapeType="1"/>
          </p:cNvSpPr>
          <p:nvPr/>
        </p:nvSpPr>
        <p:spPr bwMode="auto">
          <a:xfrm flipV="1">
            <a:off x="4953000" y="2072217"/>
            <a:ext cx="0" cy="1267883"/>
          </a:xfrm>
          <a:prstGeom prst="line">
            <a:avLst/>
          </a:prstGeom>
          <a:noFill/>
          <a:ln w="12700" cmpd="sng">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2400" kern="0">
              <a:solidFill>
                <a:sysClr val="windowText" lastClr="000000"/>
              </a:solidFill>
            </a:endParaRPr>
          </a:p>
        </p:txBody>
      </p:sp>
      <p:sp>
        <p:nvSpPr>
          <p:cNvPr id="32" name="Rectangle 24"/>
          <p:cNvSpPr>
            <a:spLocks noChangeArrowheads="1"/>
          </p:cNvSpPr>
          <p:nvPr/>
        </p:nvSpPr>
        <p:spPr bwMode="auto">
          <a:xfrm>
            <a:off x="7495118" y="1960034"/>
            <a:ext cx="2019300" cy="1077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2133" kern="0" dirty="0">
                <a:solidFill>
                  <a:sysClr val="windowText" lastClr="000000"/>
                </a:solidFill>
              </a:rPr>
              <a:t>单击添加文字</a:t>
            </a:r>
            <a:endParaRPr lang="zh-CN" altLang="en-US" sz="1600" kern="0" dirty="0">
              <a:solidFill>
                <a:sysClr val="windowText" lastClr="000000"/>
              </a:solidFill>
            </a:endParaRPr>
          </a:p>
          <a:p>
            <a:pPr>
              <a:lnSpc>
                <a:spcPct val="120000"/>
              </a:lnSpc>
              <a:defRPr/>
            </a:pPr>
            <a:r>
              <a:rPr lang="zh-CN" altLang="en-US" sz="1600" kern="0" dirty="0">
                <a:solidFill>
                  <a:srgbClr val="333333"/>
                </a:solidFill>
              </a:rPr>
              <a:t>单击此处添加文字</a:t>
            </a:r>
          </a:p>
          <a:p>
            <a:pPr>
              <a:lnSpc>
                <a:spcPct val="120000"/>
              </a:lnSpc>
              <a:defRPr/>
            </a:pPr>
            <a:r>
              <a:rPr lang="zh-CN" altLang="en-US" sz="1600" kern="0" dirty="0">
                <a:solidFill>
                  <a:srgbClr val="333333"/>
                </a:solidFill>
              </a:rPr>
              <a:t>单击此处添加文字</a:t>
            </a:r>
          </a:p>
        </p:txBody>
      </p:sp>
      <p:sp>
        <p:nvSpPr>
          <p:cNvPr id="33" name="Line 25"/>
          <p:cNvSpPr>
            <a:spLocks noChangeShapeType="1"/>
          </p:cNvSpPr>
          <p:nvPr/>
        </p:nvSpPr>
        <p:spPr bwMode="auto">
          <a:xfrm flipV="1">
            <a:off x="7495117" y="2072218"/>
            <a:ext cx="0" cy="1265767"/>
          </a:xfrm>
          <a:prstGeom prst="line">
            <a:avLst/>
          </a:prstGeom>
          <a:noFill/>
          <a:ln w="12700" cmpd="sng">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pPr>
              <a:defRPr/>
            </a:pPr>
            <a:endParaRPr lang="zh-CN" altLang="en-US" sz="2400" kern="0">
              <a:solidFill>
                <a:sysClr val="windowText" lastClr="000000"/>
              </a:solidFill>
            </a:endParaRPr>
          </a:p>
        </p:txBody>
      </p:sp>
      <p:sp>
        <p:nvSpPr>
          <p:cNvPr id="34" name="Rectangle 26"/>
          <p:cNvSpPr>
            <a:spLocks noChangeArrowheads="1"/>
          </p:cNvSpPr>
          <p:nvPr/>
        </p:nvSpPr>
        <p:spPr bwMode="auto">
          <a:xfrm>
            <a:off x="3598334" y="4751918"/>
            <a:ext cx="2021417" cy="1077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2133" kern="0" dirty="0">
                <a:solidFill>
                  <a:sysClr val="windowText" lastClr="000000"/>
                </a:solidFill>
              </a:rPr>
              <a:t>单击添加文字</a:t>
            </a:r>
            <a:endParaRPr lang="zh-CN" altLang="en-US" sz="1600" kern="0" dirty="0">
              <a:solidFill>
                <a:sysClr val="windowText" lastClr="000000"/>
              </a:solidFill>
            </a:endParaRPr>
          </a:p>
          <a:p>
            <a:pPr>
              <a:lnSpc>
                <a:spcPct val="120000"/>
              </a:lnSpc>
              <a:defRPr/>
            </a:pPr>
            <a:r>
              <a:rPr lang="zh-CN" altLang="en-US" sz="1600" kern="0" dirty="0">
                <a:solidFill>
                  <a:srgbClr val="333333"/>
                </a:solidFill>
              </a:rPr>
              <a:t>单击此处添加文字</a:t>
            </a:r>
          </a:p>
          <a:p>
            <a:pPr>
              <a:lnSpc>
                <a:spcPct val="120000"/>
              </a:lnSpc>
              <a:defRPr/>
            </a:pPr>
            <a:r>
              <a:rPr lang="zh-CN" altLang="en-US" sz="1600" kern="0" dirty="0">
                <a:solidFill>
                  <a:srgbClr val="333333"/>
                </a:solidFill>
              </a:rPr>
              <a:t>单击此处添加文字</a:t>
            </a:r>
          </a:p>
        </p:txBody>
      </p:sp>
      <p:sp>
        <p:nvSpPr>
          <p:cNvPr id="35" name="Line 27"/>
          <p:cNvSpPr>
            <a:spLocks noChangeShapeType="1"/>
          </p:cNvSpPr>
          <p:nvPr/>
        </p:nvSpPr>
        <p:spPr bwMode="auto">
          <a:xfrm flipV="1">
            <a:off x="3619500" y="4495800"/>
            <a:ext cx="0" cy="1312333"/>
          </a:xfrm>
          <a:prstGeom prst="line">
            <a:avLst/>
          </a:prstGeom>
          <a:noFill/>
          <a:ln w="12700" cmpd="sng">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sz="2400" kern="0">
              <a:solidFill>
                <a:sysClr val="windowText" lastClr="000000"/>
              </a:solidFill>
            </a:endParaRPr>
          </a:p>
        </p:txBody>
      </p:sp>
      <p:sp>
        <p:nvSpPr>
          <p:cNvPr id="36" name="Rectangle 28"/>
          <p:cNvSpPr>
            <a:spLocks noChangeArrowheads="1"/>
          </p:cNvSpPr>
          <p:nvPr/>
        </p:nvSpPr>
        <p:spPr bwMode="auto">
          <a:xfrm>
            <a:off x="6195484" y="4773085"/>
            <a:ext cx="2021416" cy="1077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2133" kern="0" dirty="0">
                <a:solidFill>
                  <a:sysClr val="windowText" lastClr="000000"/>
                </a:solidFill>
              </a:rPr>
              <a:t>单击添加文字</a:t>
            </a:r>
            <a:endParaRPr lang="zh-CN" altLang="en-US" sz="1600" kern="0" dirty="0">
              <a:solidFill>
                <a:sysClr val="windowText" lastClr="000000"/>
              </a:solidFill>
            </a:endParaRPr>
          </a:p>
          <a:p>
            <a:pPr>
              <a:lnSpc>
                <a:spcPct val="120000"/>
              </a:lnSpc>
              <a:defRPr/>
            </a:pPr>
            <a:r>
              <a:rPr lang="zh-CN" altLang="en-US" sz="1600" kern="0" dirty="0">
                <a:solidFill>
                  <a:srgbClr val="333333"/>
                </a:solidFill>
              </a:rPr>
              <a:t>单击此处添加文字</a:t>
            </a:r>
          </a:p>
          <a:p>
            <a:pPr>
              <a:lnSpc>
                <a:spcPct val="120000"/>
              </a:lnSpc>
              <a:defRPr/>
            </a:pPr>
            <a:r>
              <a:rPr lang="zh-CN" altLang="en-US" sz="1600" kern="0" dirty="0">
                <a:solidFill>
                  <a:srgbClr val="333333"/>
                </a:solidFill>
              </a:rPr>
              <a:t>单击此处添加文字</a:t>
            </a:r>
          </a:p>
        </p:txBody>
      </p:sp>
      <p:sp>
        <p:nvSpPr>
          <p:cNvPr id="37" name="Line 29"/>
          <p:cNvSpPr>
            <a:spLocks noChangeShapeType="1"/>
          </p:cNvSpPr>
          <p:nvPr/>
        </p:nvSpPr>
        <p:spPr bwMode="auto">
          <a:xfrm flipV="1">
            <a:off x="6206067" y="4421718"/>
            <a:ext cx="0" cy="1418167"/>
          </a:xfrm>
          <a:prstGeom prst="line">
            <a:avLst/>
          </a:prstGeom>
          <a:noFill/>
          <a:ln w="12700" cmpd="sng">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sz="2400" kern="0">
              <a:solidFill>
                <a:sysClr val="windowText" lastClr="000000"/>
              </a:solidFill>
            </a:endParaRPr>
          </a:p>
        </p:txBody>
      </p:sp>
      <p:sp>
        <p:nvSpPr>
          <p:cNvPr id="38" name="Rectangle 30"/>
          <p:cNvSpPr>
            <a:spLocks noChangeArrowheads="1"/>
          </p:cNvSpPr>
          <p:nvPr/>
        </p:nvSpPr>
        <p:spPr bwMode="auto">
          <a:xfrm>
            <a:off x="8913284" y="4773085"/>
            <a:ext cx="2021416" cy="1077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2133" kern="0">
                <a:solidFill>
                  <a:sysClr val="windowText" lastClr="000000"/>
                </a:solidFill>
              </a:rPr>
              <a:t>单击添加文字</a:t>
            </a:r>
            <a:endParaRPr lang="zh-CN" altLang="en-US" sz="1600" kern="0">
              <a:solidFill>
                <a:sysClr val="windowText" lastClr="000000"/>
              </a:solidFill>
            </a:endParaRPr>
          </a:p>
          <a:p>
            <a:pPr>
              <a:lnSpc>
                <a:spcPct val="120000"/>
              </a:lnSpc>
              <a:defRPr/>
            </a:pPr>
            <a:r>
              <a:rPr lang="zh-CN" altLang="en-US" sz="1600" kern="0">
                <a:solidFill>
                  <a:srgbClr val="333333"/>
                </a:solidFill>
              </a:rPr>
              <a:t>单击此处添加文字</a:t>
            </a:r>
          </a:p>
          <a:p>
            <a:pPr>
              <a:lnSpc>
                <a:spcPct val="120000"/>
              </a:lnSpc>
              <a:defRPr/>
            </a:pPr>
            <a:r>
              <a:rPr lang="zh-CN" altLang="en-US" sz="1600" kern="0">
                <a:solidFill>
                  <a:srgbClr val="333333"/>
                </a:solidFill>
              </a:rPr>
              <a:t>单击此处添加文字</a:t>
            </a:r>
          </a:p>
        </p:txBody>
      </p:sp>
      <p:sp>
        <p:nvSpPr>
          <p:cNvPr id="39" name="Line 31"/>
          <p:cNvSpPr>
            <a:spLocks noChangeShapeType="1"/>
          </p:cNvSpPr>
          <p:nvPr/>
        </p:nvSpPr>
        <p:spPr bwMode="auto">
          <a:xfrm flipV="1">
            <a:off x="8921751" y="4538134"/>
            <a:ext cx="0" cy="1301751"/>
          </a:xfrm>
          <a:prstGeom prst="line">
            <a:avLst/>
          </a:prstGeom>
          <a:noFill/>
          <a:ln w="12700" cmpd="sng">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pPr>
              <a:defRPr/>
            </a:pPr>
            <a:endParaRPr lang="zh-CN" altLang="en-US" sz="2400" kern="0">
              <a:solidFill>
                <a:sysClr val="windowText" lastClr="000000"/>
              </a:solidFill>
            </a:endParaRPr>
          </a:p>
        </p:txBody>
      </p:sp>
      <p:grpSp>
        <p:nvGrpSpPr>
          <p:cNvPr id="40" name="组合 39"/>
          <p:cNvGrpSpPr>
            <a:grpSpLocks/>
          </p:cNvGrpSpPr>
          <p:nvPr/>
        </p:nvGrpSpPr>
        <p:grpSpPr bwMode="auto">
          <a:xfrm>
            <a:off x="1079500" y="3232152"/>
            <a:ext cx="9925051" cy="1934633"/>
            <a:chOff x="809625" y="2424113"/>
            <a:chExt cx="7443788" cy="1450975"/>
          </a:xfrm>
        </p:grpSpPr>
        <p:sp>
          <p:nvSpPr>
            <p:cNvPr id="41" name="Freeform 2"/>
            <p:cNvSpPr>
              <a:spLocks/>
            </p:cNvSpPr>
            <p:nvPr/>
          </p:nvSpPr>
          <p:spPr bwMode="auto">
            <a:xfrm flipH="1">
              <a:off x="5434013" y="3197225"/>
              <a:ext cx="696912" cy="188913"/>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42" name="Freeform 3"/>
            <p:cNvSpPr>
              <a:spLocks/>
            </p:cNvSpPr>
            <p:nvPr/>
          </p:nvSpPr>
          <p:spPr bwMode="auto">
            <a:xfrm>
              <a:off x="809625" y="3246438"/>
              <a:ext cx="781050" cy="288925"/>
            </a:xfrm>
            <a:custGeom>
              <a:avLst/>
              <a:gdLst>
                <a:gd name="T0" fmla="*/ 2331 w 2331"/>
                <a:gd name="T1" fmla="*/ 688 h 688"/>
                <a:gd name="T2" fmla="*/ 104 w 2331"/>
                <a:gd name="T3" fmla="*/ 138 h 688"/>
                <a:gd name="T4" fmla="*/ 2086 w 2331"/>
                <a:gd name="T5" fmla="*/ 0 h 688"/>
                <a:gd name="T6" fmla="*/ 2331 w 2331"/>
                <a:gd name="T7" fmla="*/ 688 h 688"/>
              </a:gdLst>
              <a:ahLst/>
              <a:cxnLst>
                <a:cxn ang="0">
                  <a:pos x="T0" y="T1"/>
                </a:cxn>
                <a:cxn ang="0">
                  <a:pos x="T2" y="T3"/>
                </a:cxn>
                <a:cxn ang="0">
                  <a:pos x="T4" y="T5"/>
                </a:cxn>
                <a:cxn ang="0">
                  <a:pos x="T6" y="T7"/>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0875F8">
                    <a:alpha val="0"/>
                  </a:srgbClr>
                </a:gs>
                <a:gs pos="100000">
                  <a:srgbClr val="044087">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43" name="Freeform 4"/>
            <p:cNvSpPr>
              <a:spLocks/>
            </p:cNvSpPr>
            <p:nvPr/>
          </p:nvSpPr>
          <p:spPr bwMode="auto">
            <a:xfrm flipH="1">
              <a:off x="6459538" y="3132138"/>
              <a:ext cx="687387" cy="309562"/>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44" name="Freeform 5"/>
            <p:cNvSpPr>
              <a:spLocks/>
            </p:cNvSpPr>
            <p:nvPr/>
          </p:nvSpPr>
          <p:spPr bwMode="auto">
            <a:xfrm flipH="1">
              <a:off x="7586663" y="3240088"/>
              <a:ext cx="666750" cy="290512"/>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45" name="Freeform 6"/>
            <p:cNvSpPr>
              <a:spLocks/>
            </p:cNvSpPr>
            <p:nvPr/>
          </p:nvSpPr>
          <p:spPr bwMode="auto">
            <a:xfrm>
              <a:off x="2019300" y="3135313"/>
              <a:ext cx="668338" cy="288925"/>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46" name="Freeform 7"/>
            <p:cNvSpPr>
              <a:spLocks/>
            </p:cNvSpPr>
            <p:nvPr/>
          </p:nvSpPr>
          <p:spPr bwMode="auto">
            <a:xfrm>
              <a:off x="3051175" y="3197225"/>
              <a:ext cx="704850" cy="188913"/>
            </a:xfrm>
            <a:custGeom>
              <a:avLst/>
              <a:gdLst>
                <a:gd name="T0" fmla="*/ 2331 w 2331"/>
                <a:gd name="T1" fmla="*/ 688 h 688"/>
                <a:gd name="T2" fmla="*/ 104 w 2331"/>
                <a:gd name="T3" fmla="*/ 138 h 688"/>
                <a:gd name="T4" fmla="*/ 2086 w 2331"/>
                <a:gd name="T5" fmla="*/ 0 h 688"/>
                <a:gd name="T6" fmla="*/ 2331 w 2331"/>
                <a:gd name="T7" fmla="*/ 688 h 688"/>
                <a:gd name="T8" fmla="*/ 0 w 2331"/>
                <a:gd name="T9" fmla="*/ 0 h 688"/>
                <a:gd name="T10" fmla="*/ 2331 w 2331"/>
                <a:gd name="T11" fmla="*/ 688 h 688"/>
              </a:gdLst>
              <a:ahLst/>
              <a:cxnLst>
                <a:cxn ang="0">
                  <a:pos x="T0" y="T1"/>
                </a:cxn>
                <a:cxn ang="0">
                  <a:pos x="T2" y="T3"/>
                </a:cxn>
                <a:cxn ang="0">
                  <a:pos x="T4" y="T5"/>
                </a:cxn>
                <a:cxn ang="0">
                  <a:pos x="T6" y="T7"/>
                </a:cxn>
              </a:cxnLst>
              <a:rect l="T8" t="T9" r="T10" b="T11"/>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47" name="Freeform 8"/>
            <p:cNvSpPr>
              <a:spLocks/>
            </p:cNvSpPr>
            <p:nvPr/>
          </p:nvSpPr>
          <p:spPr bwMode="auto">
            <a:xfrm>
              <a:off x="1592263" y="2424113"/>
              <a:ext cx="890587" cy="1108075"/>
            </a:xfrm>
            <a:custGeom>
              <a:avLst/>
              <a:gdLst>
                <a:gd name="T0" fmla="*/ 0 w 1006"/>
                <a:gd name="T1" fmla="*/ 0 h 1251"/>
                <a:gd name="T2" fmla="*/ 0 w 1006"/>
                <a:gd name="T3" fmla="*/ 1251 h 1251"/>
                <a:gd name="T4" fmla="*/ 1006 w 1006"/>
                <a:gd name="T5" fmla="*/ 1154 h 1251"/>
                <a:gd name="T6" fmla="*/ 1006 w 1006"/>
                <a:gd name="T7" fmla="*/ 81 h 1251"/>
                <a:gd name="T8" fmla="*/ 0 w 1006"/>
                <a:gd name="T9" fmla="*/ 0 h 1251"/>
                <a:gd name="T10" fmla="*/ 0 w 1006"/>
                <a:gd name="T11" fmla="*/ 0 h 1251"/>
                <a:gd name="T12" fmla="*/ 1006 w 1006"/>
                <a:gd name="T13" fmla="*/ 1251 h 1251"/>
              </a:gdLst>
              <a:ahLst/>
              <a:cxnLst>
                <a:cxn ang="0">
                  <a:pos x="T0" y="T1"/>
                </a:cxn>
                <a:cxn ang="0">
                  <a:pos x="T2" y="T3"/>
                </a:cxn>
                <a:cxn ang="0">
                  <a:pos x="T4" y="T5"/>
                </a:cxn>
                <a:cxn ang="0">
                  <a:pos x="T6" y="T7"/>
                </a:cxn>
                <a:cxn ang="0">
                  <a:pos x="T8" y="T9"/>
                </a:cxn>
              </a:cxnLst>
              <a:rect l="T10" t="T11" r="T12" b="T13"/>
              <a:pathLst>
                <a:path w="1006" h="1251">
                  <a:moveTo>
                    <a:pt x="0" y="0"/>
                  </a:moveTo>
                  <a:lnTo>
                    <a:pt x="0" y="1251"/>
                  </a:lnTo>
                  <a:lnTo>
                    <a:pt x="1006" y="1154"/>
                  </a:lnTo>
                  <a:lnTo>
                    <a:pt x="1006" y="81"/>
                  </a:lnTo>
                  <a:lnTo>
                    <a:pt x="0" y="0"/>
                  </a:lnTo>
                  <a:close/>
                </a:path>
              </a:pathLst>
            </a:cu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48" name="Freeform 9"/>
            <p:cNvSpPr>
              <a:spLocks/>
            </p:cNvSpPr>
            <p:nvPr/>
          </p:nvSpPr>
          <p:spPr bwMode="auto">
            <a:xfrm>
              <a:off x="1292225" y="2424113"/>
              <a:ext cx="300038" cy="1108075"/>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49" name="Freeform 10"/>
            <p:cNvSpPr>
              <a:spLocks/>
            </p:cNvSpPr>
            <p:nvPr/>
          </p:nvSpPr>
          <p:spPr bwMode="auto">
            <a:xfrm>
              <a:off x="2698750" y="2501900"/>
              <a:ext cx="862013" cy="946150"/>
            </a:xfrm>
            <a:custGeom>
              <a:avLst/>
              <a:gdLst>
                <a:gd name="T0" fmla="*/ 0 w 973"/>
                <a:gd name="T1" fmla="*/ 0 h 1069"/>
                <a:gd name="T2" fmla="*/ 0 w 973"/>
                <a:gd name="T3" fmla="*/ 1069 h 1069"/>
                <a:gd name="T4" fmla="*/ 973 w 973"/>
                <a:gd name="T5" fmla="*/ 1051 h 1069"/>
                <a:gd name="T6" fmla="*/ 973 w 973"/>
                <a:gd name="T7" fmla="*/ 36 h 1069"/>
                <a:gd name="T8" fmla="*/ 0 w 973"/>
                <a:gd name="T9" fmla="*/ 0 h 1069"/>
                <a:gd name="T10" fmla="*/ 0 w 973"/>
                <a:gd name="T11" fmla="*/ 0 h 1069"/>
                <a:gd name="T12" fmla="*/ 973 w 973"/>
                <a:gd name="T13" fmla="*/ 1069 h 1069"/>
              </a:gdLst>
              <a:ahLst/>
              <a:cxnLst>
                <a:cxn ang="0">
                  <a:pos x="T0" y="T1"/>
                </a:cxn>
                <a:cxn ang="0">
                  <a:pos x="T2" y="T3"/>
                </a:cxn>
                <a:cxn ang="0">
                  <a:pos x="T4" y="T5"/>
                </a:cxn>
                <a:cxn ang="0">
                  <a:pos x="T6" y="T7"/>
                </a:cxn>
                <a:cxn ang="0">
                  <a:pos x="T8" y="T9"/>
                </a:cxn>
              </a:cxnLst>
              <a:rect l="T10" t="T11" r="T12" b="T13"/>
              <a:pathLst>
                <a:path w="973" h="1069">
                  <a:moveTo>
                    <a:pt x="0" y="0"/>
                  </a:moveTo>
                  <a:lnTo>
                    <a:pt x="0" y="1069"/>
                  </a:lnTo>
                  <a:lnTo>
                    <a:pt x="973" y="1051"/>
                  </a:lnTo>
                  <a:lnTo>
                    <a:pt x="973" y="36"/>
                  </a:lnTo>
                  <a:lnTo>
                    <a:pt x="0" y="0"/>
                  </a:lnTo>
                  <a:close/>
                </a:path>
              </a:pathLst>
            </a:custGeom>
            <a:solidFill>
              <a:srgbClr val="0B469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50" name="Freeform 11"/>
            <p:cNvSpPr>
              <a:spLocks/>
            </p:cNvSpPr>
            <p:nvPr/>
          </p:nvSpPr>
          <p:spPr bwMode="auto">
            <a:xfrm>
              <a:off x="2532063" y="2490788"/>
              <a:ext cx="174625" cy="946150"/>
            </a:xfrm>
            <a:custGeom>
              <a:avLst/>
              <a:gdLst>
                <a:gd name="T0" fmla="*/ 0 w 197"/>
                <a:gd name="T1" fmla="*/ 123 h 1069"/>
                <a:gd name="T2" fmla="*/ 0 w 197"/>
                <a:gd name="T3" fmla="*/ 947 h 1069"/>
                <a:gd name="T4" fmla="*/ 197 w 197"/>
                <a:gd name="T5" fmla="*/ 1069 h 1069"/>
                <a:gd name="T6" fmla="*/ 197 w 197"/>
                <a:gd name="T7" fmla="*/ 0 h 1069"/>
                <a:gd name="T8" fmla="*/ 0 w 197"/>
                <a:gd name="T9" fmla="*/ 123 h 1069"/>
                <a:gd name="T10" fmla="*/ 0 w 197"/>
                <a:gd name="T11" fmla="*/ 0 h 1069"/>
                <a:gd name="T12" fmla="*/ 197 w 197"/>
                <a:gd name="T13" fmla="*/ 1069 h 1069"/>
              </a:gdLst>
              <a:ahLst/>
              <a:cxnLst>
                <a:cxn ang="0">
                  <a:pos x="T0" y="T1"/>
                </a:cxn>
                <a:cxn ang="0">
                  <a:pos x="T2" y="T3"/>
                </a:cxn>
                <a:cxn ang="0">
                  <a:pos x="T4" y="T5"/>
                </a:cxn>
                <a:cxn ang="0">
                  <a:pos x="T6" y="T7"/>
                </a:cxn>
                <a:cxn ang="0">
                  <a:pos x="T8" y="T9"/>
                </a:cxn>
              </a:cxnLst>
              <a:rect l="T10" t="T11" r="T12" b="T13"/>
              <a:pathLst>
                <a:path w="197" h="1069">
                  <a:moveTo>
                    <a:pt x="0" y="123"/>
                  </a:moveTo>
                  <a:lnTo>
                    <a:pt x="0" y="947"/>
                  </a:lnTo>
                  <a:lnTo>
                    <a:pt x="197" y="1069"/>
                  </a:lnTo>
                  <a:lnTo>
                    <a:pt x="197" y="0"/>
                  </a:lnTo>
                  <a:lnTo>
                    <a:pt x="0" y="12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51" name="Freeform 12"/>
            <p:cNvSpPr>
              <a:spLocks/>
            </p:cNvSpPr>
            <p:nvPr/>
          </p:nvSpPr>
          <p:spPr bwMode="auto">
            <a:xfrm>
              <a:off x="3729038" y="2533650"/>
              <a:ext cx="808037" cy="860425"/>
            </a:xfrm>
            <a:custGeom>
              <a:avLst/>
              <a:gdLst>
                <a:gd name="T0" fmla="*/ 913 w 913"/>
                <a:gd name="T1" fmla="*/ 958 h 972"/>
                <a:gd name="T2" fmla="*/ 0 w 913"/>
                <a:gd name="T3" fmla="*/ 972 h 972"/>
                <a:gd name="T4" fmla="*/ 0 w 913"/>
                <a:gd name="T5" fmla="*/ 0 h 972"/>
                <a:gd name="T6" fmla="*/ 913 w 913"/>
                <a:gd name="T7" fmla="*/ 6 h 972"/>
                <a:gd name="T8" fmla="*/ 913 w 913"/>
                <a:gd name="T9" fmla="*/ 958 h 972"/>
                <a:gd name="T10" fmla="*/ 0 w 913"/>
                <a:gd name="T11" fmla="*/ 0 h 972"/>
                <a:gd name="T12" fmla="*/ 913 w 913"/>
                <a:gd name="T13" fmla="*/ 972 h 972"/>
              </a:gdLst>
              <a:ahLst/>
              <a:cxnLst>
                <a:cxn ang="0">
                  <a:pos x="T0" y="T1"/>
                </a:cxn>
                <a:cxn ang="0">
                  <a:pos x="T2" y="T3"/>
                </a:cxn>
                <a:cxn ang="0">
                  <a:pos x="T4" y="T5"/>
                </a:cxn>
                <a:cxn ang="0">
                  <a:pos x="T6" y="T7"/>
                </a:cxn>
                <a:cxn ang="0">
                  <a:pos x="T8" y="T9"/>
                </a:cxn>
              </a:cxnLst>
              <a:rect l="T10" t="T11" r="T12" b="T13"/>
              <a:pathLst>
                <a:path w="913" h="972">
                  <a:moveTo>
                    <a:pt x="913" y="958"/>
                  </a:moveTo>
                  <a:lnTo>
                    <a:pt x="0" y="972"/>
                  </a:lnTo>
                  <a:lnTo>
                    <a:pt x="0" y="0"/>
                  </a:lnTo>
                  <a:lnTo>
                    <a:pt x="913" y="6"/>
                  </a:lnTo>
                  <a:lnTo>
                    <a:pt x="913" y="958"/>
                  </a:lnTo>
                  <a:close/>
                </a:path>
              </a:pathLst>
            </a:custGeom>
            <a:solidFill>
              <a:srgbClr val="0B469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2400" kern="0">
                <a:solidFill>
                  <a:sysClr val="windowText" lastClr="000000"/>
                </a:solidFill>
              </a:endParaRPr>
            </a:p>
          </p:txBody>
        </p:sp>
        <p:sp>
          <p:nvSpPr>
            <p:cNvPr id="52" name="Freeform 13"/>
            <p:cNvSpPr>
              <a:spLocks/>
            </p:cNvSpPr>
            <p:nvPr/>
          </p:nvSpPr>
          <p:spPr bwMode="auto">
            <a:xfrm>
              <a:off x="3668713" y="2533650"/>
              <a:ext cx="60325" cy="860425"/>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53" name="Freeform 14"/>
            <p:cNvSpPr>
              <a:spLocks/>
            </p:cNvSpPr>
            <p:nvPr/>
          </p:nvSpPr>
          <p:spPr bwMode="auto">
            <a:xfrm flipH="1">
              <a:off x="6691313" y="2424113"/>
              <a:ext cx="890587" cy="1108075"/>
            </a:xfrm>
            <a:custGeom>
              <a:avLst/>
              <a:gdLst>
                <a:gd name="T0" fmla="*/ 0 w 1006"/>
                <a:gd name="T1" fmla="*/ 0 h 1251"/>
                <a:gd name="T2" fmla="*/ 0 w 1006"/>
                <a:gd name="T3" fmla="*/ 1251 h 1251"/>
                <a:gd name="T4" fmla="*/ 1006 w 1006"/>
                <a:gd name="T5" fmla="*/ 1154 h 1251"/>
                <a:gd name="T6" fmla="*/ 1006 w 1006"/>
                <a:gd name="T7" fmla="*/ 81 h 1251"/>
                <a:gd name="T8" fmla="*/ 0 w 1006"/>
                <a:gd name="T9" fmla="*/ 0 h 1251"/>
                <a:gd name="T10" fmla="*/ 0 w 1006"/>
                <a:gd name="T11" fmla="*/ 0 h 1251"/>
                <a:gd name="T12" fmla="*/ 1006 w 1006"/>
                <a:gd name="T13" fmla="*/ 1251 h 1251"/>
              </a:gdLst>
              <a:ahLst/>
              <a:cxnLst>
                <a:cxn ang="0">
                  <a:pos x="T0" y="T1"/>
                </a:cxn>
                <a:cxn ang="0">
                  <a:pos x="T2" y="T3"/>
                </a:cxn>
                <a:cxn ang="0">
                  <a:pos x="T4" y="T5"/>
                </a:cxn>
                <a:cxn ang="0">
                  <a:pos x="T6" y="T7"/>
                </a:cxn>
                <a:cxn ang="0">
                  <a:pos x="T8" y="T9"/>
                </a:cxn>
              </a:cxnLst>
              <a:rect l="T10" t="T11" r="T12" b="T13"/>
              <a:pathLst>
                <a:path w="1006" h="1251">
                  <a:moveTo>
                    <a:pt x="0" y="0"/>
                  </a:moveTo>
                  <a:lnTo>
                    <a:pt x="0" y="1251"/>
                  </a:lnTo>
                  <a:lnTo>
                    <a:pt x="1006" y="1154"/>
                  </a:lnTo>
                  <a:lnTo>
                    <a:pt x="1006" y="81"/>
                  </a:lnTo>
                  <a:lnTo>
                    <a:pt x="0" y="0"/>
                  </a:lnTo>
                  <a:close/>
                </a:path>
              </a:pathLst>
            </a:custGeom>
            <a:solidFill>
              <a:srgbClr val="0B469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2400" kern="0">
                <a:solidFill>
                  <a:sysClr val="windowText" lastClr="000000"/>
                </a:solidFill>
              </a:endParaRPr>
            </a:p>
          </p:txBody>
        </p:sp>
        <p:sp>
          <p:nvSpPr>
            <p:cNvPr id="54" name="Freeform 15"/>
            <p:cNvSpPr>
              <a:spLocks/>
            </p:cNvSpPr>
            <p:nvPr/>
          </p:nvSpPr>
          <p:spPr bwMode="auto">
            <a:xfrm flipH="1">
              <a:off x="7581900" y="2424113"/>
              <a:ext cx="301625" cy="1108075"/>
            </a:xfrm>
            <a:custGeom>
              <a:avLst/>
              <a:gdLst>
                <a:gd name="T0" fmla="*/ 0 w 339"/>
                <a:gd name="T1" fmla="*/ 110 h 1251"/>
                <a:gd name="T2" fmla="*/ 0 w 339"/>
                <a:gd name="T3" fmla="*/ 1080 h 1251"/>
                <a:gd name="T4" fmla="*/ 339 w 339"/>
                <a:gd name="T5" fmla="*/ 1251 h 1251"/>
                <a:gd name="T6" fmla="*/ 339 w 339"/>
                <a:gd name="T7" fmla="*/ 0 h 1251"/>
                <a:gd name="T8" fmla="*/ 0 w 339"/>
                <a:gd name="T9" fmla="*/ 110 h 1251"/>
                <a:gd name="T10" fmla="*/ 0 w 339"/>
                <a:gd name="T11" fmla="*/ 0 h 1251"/>
                <a:gd name="T12" fmla="*/ 339 w 339"/>
                <a:gd name="T13" fmla="*/ 1251 h 1251"/>
              </a:gdLst>
              <a:ahLst/>
              <a:cxnLst>
                <a:cxn ang="0">
                  <a:pos x="T0" y="T1"/>
                </a:cxn>
                <a:cxn ang="0">
                  <a:pos x="T2" y="T3"/>
                </a:cxn>
                <a:cxn ang="0">
                  <a:pos x="T4" y="T5"/>
                </a:cxn>
                <a:cxn ang="0">
                  <a:pos x="T6" y="T7"/>
                </a:cxn>
                <a:cxn ang="0">
                  <a:pos x="T8" y="T9"/>
                </a:cxn>
              </a:cxnLst>
              <a:rect l="T10" t="T11" r="T12" b="T13"/>
              <a:pathLst>
                <a:path w="339" h="1251">
                  <a:moveTo>
                    <a:pt x="0" y="110"/>
                  </a:moveTo>
                  <a:lnTo>
                    <a:pt x="0" y="1080"/>
                  </a:lnTo>
                  <a:lnTo>
                    <a:pt x="339" y="1251"/>
                  </a:lnTo>
                  <a:lnTo>
                    <a:pt x="339" y="0"/>
                  </a:lnTo>
                  <a:lnTo>
                    <a:pt x="0" y="11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55" name="Freeform 16"/>
            <p:cNvSpPr>
              <a:spLocks/>
            </p:cNvSpPr>
            <p:nvPr/>
          </p:nvSpPr>
          <p:spPr bwMode="auto">
            <a:xfrm flipH="1">
              <a:off x="5608638" y="2490788"/>
              <a:ext cx="860425" cy="946150"/>
            </a:xfrm>
            <a:custGeom>
              <a:avLst/>
              <a:gdLst>
                <a:gd name="T0" fmla="*/ 0 w 973"/>
                <a:gd name="T1" fmla="*/ 0 h 1069"/>
                <a:gd name="T2" fmla="*/ 0 w 973"/>
                <a:gd name="T3" fmla="*/ 1069 h 1069"/>
                <a:gd name="T4" fmla="*/ 973 w 973"/>
                <a:gd name="T5" fmla="*/ 1051 h 1069"/>
                <a:gd name="T6" fmla="*/ 973 w 973"/>
                <a:gd name="T7" fmla="*/ 36 h 1069"/>
                <a:gd name="T8" fmla="*/ 0 w 973"/>
                <a:gd name="T9" fmla="*/ 0 h 1069"/>
                <a:gd name="T10" fmla="*/ 0 w 973"/>
                <a:gd name="T11" fmla="*/ 0 h 1069"/>
                <a:gd name="T12" fmla="*/ 973 w 973"/>
                <a:gd name="T13" fmla="*/ 1069 h 1069"/>
              </a:gdLst>
              <a:ahLst/>
              <a:cxnLst>
                <a:cxn ang="0">
                  <a:pos x="T0" y="T1"/>
                </a:cxn>
                <a:cxn ang="0">
                  <a:pos x="T2" y="T3"/>
                </a:cxn>
                <a:cxn ang="0">
                  <a:pos x="T4" y="T5"/>
                </a:cxn>
                <a:cxn ang="0">
                  <a:pos x="T6" y="T7"/>
                </a:cxn>
                <a:cxn ang="0">
                  <a:pos x="T8" y="T9"/>
                </a:cxn>
              </a:cxnLst>
              <a:rect l="T10" t="T11" r="T12" b="T13"/>
              <a:pathLst>
                <a:path w="973" h="1069">
                  <a:moveTo>
                    <a:pt x="0" y="0"/>
                  </a:moveTo>
                  <a:lnTo>
                    <a:pt x="0" y="1069"/>
                  </a:lnTo>
                  <a:lnTo>
                    <a:pt x="973" y="1051"/>
                  </a:lnTo>
                  <a:lnTo>
                    <a:pt x="973" y="36"/>
                  </a:lnTo>
                  <a:lnTo>
                    <a:pt x="0" y="0"/>
                  </a:lnTo>
                  <a:close/>
                </a:path>
              </a:pathLst>
            </a:custGeom>
            <a:solidFill>
              <a:srgbClr val="0B469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2400" kern="0">
                <a:solidFill>
                  <a:sysClr val="windowText" lastClr="000000"/>
                </a:solidFill>
              </a:endParaRPr>
            </a:p>
          </p:txBody>
        </p:sp>
        <p:sp>
          <p:nvSpPr>
            <p:cNvPr id="56" name="Freeform 17"/>
            <p:cNvSpPr>
              <a:spLocks/>
            </p:cNvSpPr>
            <p:nvPr/>
          </p:nvSpPr>
          <p:spPr bwMode="auto">
            <a:xfrm flipH="1">
              <a:off x="6469063" y="2490788"/>
              <a:ext cx="174625" cy="946150"/>
            </a:xfrm>
            <a:custGeom>
              <a:avLst/>
              <a:gdLst>
                <a:gd name="T0" fmla="*/ 0 w 197"/>
                <a:gd name="T1" fmla="*/ 123 h 1069"/>
                <a:gd name="T2" fmla="*/ 0 w 197"/>
                <a:gd name="T3" fmla="*/ 947 h 1069"/>
                <a:gd name="T4" fmla="*/ 197 w 197"/>
                <a:gd name="T5" fmla="*/ 1069 h 1069"/>
                <a:gd name="T6" fmla="*/ 197 w 197"/>
                <a:gd name="T7" fmla="*/ 0 h 1069"/>
                <a:gd name="T8" fmla="*/ 0 w 197"/>
                <a:gd name="T9" fmla="*/ 123 h 1069"/>
                <a:gd name="T10" fmla="*/ 0 w 197"/>
                <a:gd name="T11" fmla="*/ 0 h 1069"/>
                <a:gd name="T12" fmla="*/ 197 w 197"/>
                <a:gd name="T13" fmla="*/ 1069 h 1069"/>
              </a:gdLst>
              <a:ahLst/>
              <a:cxnLst>
                <a:cxn ang="0">
                  <a:pos x="T0" y="T1"/>
                </a:cxn>
                <a:cxn ang="0">
                  <a:pos x="T2" y="T3"/>
                </a:cxn>
                <a:cxn ang="0">
                  <a:pos x="T4" y="T5"/>
                </a:cxn>
                <a:cxn ang="0">
                  <a:pos x="T6" y="T7"/>
                </a:cxn>
                <a:cxn ang="0">
                  <a:pos x="T8" y="T9"/>
                </a:cxn>
              </a:cxnLst>
              <a:rect l="T10" t="T11" r="T12" b="T13"/>
              <a:pathLst>
                <a:path w="197" h="1069">
                  <a:moveTo>
                    <a:pt x="0" y="123"/>
                  </a:moveTo>
                  <a:lnTo>
                    <a:pt x="0" y="947"/>
                  </a:lnTo>
                  <a:lnTo>
                    <a:pt x="197" y="1069"/>
                  </a:lnTo>
                  <a:lnTo>
                    <a:pt x="197" y="0"/>
                  </a:lnTo>
                  <a:lnTo>
                    <a:pt x="0" y="123"/>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57" name="Freeform 18"/>
            <p:cNvSpPr>
              <a:spLocks/>
            </p:cNvSpPr>
            <p:nvPr/>
          </p:nvSpPr>
          <p:spPr bwMode="auto">
            <a:xfrm flipH="1">
              <a:off x="4637088" y="2533650"/>
              <a:ext cx="809625" cy="860425"/>
            </a:xfrm>
            <a:custGeom>
              <a:avLst/>
              <a:gdLst>
                <a:gd name="T0" fmla="*/ 913 w 913"/>
                <a:gd name="T1" fmla="*/ 958 h 972"/>
                <a:gd name="T2" fmla="*/ 0 w 913"/>
                <a:gd name="T3" fmla="*/ 972 h 972"/>
                <a:gd name="T4" fmla="*/ 0 w 913"/>
                <a:gd name="T5" fmla="*/ 0 h 972"/>
                <a:gd name="T6" fmla="*/ 913 w 913"/>
                <a:gd name="T7" fmla="*/ 6 h 972"/>
                <a:gd name="T8" fmla="*/ 913 w 913"/>
                <a:gd name="T9" fmla="*/ 958 h 972"/>
                <a:gd name="T10" fmla="*/ 0 w 913"/>
                <a:gd name="T11" fmla="*/ 0 h 972"/>
                <a:gd name="T12" fmla="*/ 913 w 913"/>
                <a:gd name="T13" fmla="*/ 972 h 972"/>
              </a:gdLst>
              <a:ahLst/>
              <a:cxnLst>
                <a:cxn ang="0">
                  <a:pos x="T0" y="T1"/>
                </a:cxn>
                <a:cxn ang="0">
                  <a:pos x="T2" y="T3"/>
                </a:cxn>
                <a:cxn ang="0">
                  <a:pos x="T4" y="T5"/>
                </a:cxn>
                <a:cxn ang="0">
                  <a:pos x="T6" y="T7"/>
                </a:cxn>
                <a:cxn ang="0">
                  <a:pos x="T8" y="T9"/>
                </a:cxn>
              </a:cxnLst>
              <a:rect l="T10" t="T11" r="T12" b="T13"/>
              <a:pathLst>
                <a:path w="913" h="972">
                  <a:moveTo>
                    <a:pt x="913" y="958"/>
                  </a:moveTo>
                  <a:lnTo>
                    <a:pt x="0" y="972"/>
                  </a:lnTo>
                  <a:lnTo>
                    <a:pt x="0" y="0"/>
                  </a:lnTo>
                  <a:lnTo>
                    <a:pt x="913" y="6"/>
                  </a:lnTo>
                  <a:lnTo>
                    <a:pt x="913" y="958"/>
                  </a:lnTo>
                  <a:close/>
                </a:path>
              </a:pathLst>
            </a:custGeom>
            <a:solidFill>
              <a:srgbClr val="0B469D"/>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sz="2400" kern="0">
                <a:solidFill>
                  <a:sysClr val="windowText" lastClr="000000"/>
                </a:solidFill>
              </a:endParaRPr>
            </a:p>
          </p:txBody>
        </p:sp>
        <p:sp>
          <p:nvSpPr>
            <p:cNvPr id="58" name="Freeform 19"/>
            <p:cNvSpPr>
              <a:spLocks/>
            </p:cNvSpPr>
            <p:nvPr/>
          </p:nvSpPr>
          <p:spPr bwMode="auto">
            <a:xfrm flipH="1">
              <a:off x="5446713" y="2533650"/>
              <a:ext cx="60325" cy="860425"/>
            </a:xfrm>
            <a:custGeom>
              <a:avLst/>
              <a:gdLst>
                <a:gd name="T0" fmla="*/ 0 w 69"/>
                <a:gd name="T1" fmla="*/ 87 h 972"/>
                <a:gd name="T2" fmla="*/ 0 w 69"/>
                <a:gd name="T3" fmla="*/ 906 h 972"/>
                <a:gd name="T4" fmla="*/ 69 w 69"/>
                <a:gd name="T5" fmla="*/ 972 h 972"/>
                <a:gd name="T6" fmla="*/ 69 w 69"/>
                <a:gd name="T7" fmla="*/ 0 h 972"/>
                <a:gd name="T8" fmla="*/ 0 w 69"/>
                <a:gd name="T9" fmla="*/ 87 h 972"/>
                <a:gd name="T10" fmla="*/ 0 w 69"/>
                <a:gd name="T11" fmla="*/ 0 h 972"/>
                <a:gd name="T12" fmla="*/ 69 w 69"/>
                <a:gd name="T13" fmla="*/ 972 h 972"/>
              </a:gdLst>
              <a:ahLst/>
              <a:cxnLst>
                <a:cxn ang="0">
                  <a:pos x="T0" y="T1"/>
                </a:cxn>
                <a:cxn ang="0">
                  <a:pos x="T2" y="T3"/>
                </a:cxn>
                <a:cxn ang="0">
                  <a:pos x="T4" y="T5"/>
                </a:cxn>
                <a:cxn ang="0">
                  <a:pos x="T6" y="T7"/>
                </a:cxn>
                <a:cxn ang="0">
                  <a:pos x="T8" y="T9"/>
                </a:cxn>
              </a:cxnLst>
              <a:rect l="T10" t="T11" r="T12" b="T13"/>
              <a:pathLst>
                <a:path w="69" h="972">
                  <a:moveTo>
                    <a:pt x="0" y="87"/>
                  </a:moveTo>
                  <a:lnTo>
                    <a:pt x="0" y="906"/>
                  </a:lnTo>
                  <a:lnTo>
                    <a:pt x="69" y="972"/>
                  </a:lnTo>
                  <a:lnTo>
                    <a:pt x="69" y="0"/>
                  </a:lnTo>
                  <a:lnTo>
                    <a:pt x="0" y="87"/>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59" name="Freeform 32"/>
            <p:cNvSpPr>
              <a:spLocks/>
            </p:cNvSpPr>
            <p:nvPr/>
          </p:nvSpPr>
          <p:spPr bwMode="auto">
            <a:xfrm>
              <a:off x="2641600" y="3486150"/>
              <a:ext cx="19050" cy="0"/>
            </a:xfrm>
            <a:custGeom>
              <a:avLst/>
              <a:gdLst>
                <a:gd name="T0" fmla="*/ 12 w 12"/>
                <a:gd name="T1" fmla="*/ 0 h 1587"/>
                <a:gd name="T2" fmla="*/ 0 w 12"/>
                <a:gd name="T3" fmla="*/ 0 h 1587"/>
                <a:gd name="T4" fmla="*/ 12 w 12"/>
                <a:gd name="T5" fmla="*/ 0 h 1587"/>
                <a:gd name="T6" fmla="*/ 0 w 12"/>
                <a:gd name="T7" fmla="*/ 0 h 1587"/>
                <a:gd name="T8" fmla="*/ 12 w 12"/>
                <a:gd name="T9" fmla="*/ 1587 h 1587"/>
              </a:gdLst>
              <a:ahLst/>
              <a:cxnLst>
                <a:cxn ang="0">
                  <a:pos x="T0" y="T1"/>
                </a:cxn>
                <a:cxn ang="0">
                  <a:pos x="T2" y="T3"/>
                </a:cxn>
                <a:cxn ang="0">
                  <a:pos x="T4" y="T5"/>
                </a:cxn>
              </a:cxnLst>
              <a:rect l="T6" t="T7" r="T8" b="T9"/>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sp>
          <p:nvSpPr>
            <p:cNvPr id="60" name="WordArt 33"/>
            <p:cNvSpPr>
              <a:spLocks noChangeArrowheads="1" noChangeShapeType="1" noTextEdit="1"/>
            </p:cNvSpPr>
            <p:nvPr/>
          </p:nvSpPr>
          <p:spPr bwMode="auto">
            <a:xfrm>
              <a:off x="1699039" y="3202732"/>
              <a:ext cx="109914" cy="22353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4800" kern="10">
                  <a:solidFill>
                    <a:srgbClr val="FFFFFF"/>
                  </a:solidFill>
                  <a:latin typeface="Arial"/>
                  <a:cs typeface="Arial"/>
                </a:rPr>
                <a:t>1</a:t>
              </a:r>
              <a:endParaRPr lang="zh-CN" altLang="en-US" sz="4800" kern="10">
                <a:solidFill>
                  <a:srgbClr val="FFFFFF"/>
                </a:solidFill>
                <a:latin typeface="Arial"/>
                <a:cs typeface="Arial"/>
              </a:endParaRPr>
            </a:p>
          </p:txBody>
        </p:sp>
        <p:sp>
          <p:nvSpPr>
            <p:cNvPr id="61" name="WordArt 34"/>
            <p:cNvSpPr>
              <a:spLocks noChangeArrowheads="1" noChangeShapeType="1" noTextEdit="1"/>
            </p:cNvSpPr>
            <p:nvPr/>
          </p:nvSpPr>
          <p:spPr bwMode="auto">
            <a:xfrm>
              <a:off x="2771642" y="3137061"/>
              <a:ext cx="138971" cy="22353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4800" kern="10">
                  <a:solidFill>
                    <a:srgbClr val="0875F8"/>
                  </a:solidFill>
                  <a:latin typeface="Arial"/>
                  <a:cs typeface="Arial"/>
                </a:rPr>
                <a:t>2</a:t>
              </a:r>
              <a:endParaRPr lang="zh-CN" altLang="en-US" sz="4800" kern="10">
                <a:solidFill>
                  <a:srgbClr val="0875F8"/>
                </a:solidFill>
                <a:latin typeface="Arial"/>
                <a:cs typeface="Arial"/>
              </a:endParaRPr>
            </a:p>
          </p:txBody>
        </p:sp>
        <p:sp>
          <p:nvSpPr>
            <p:cNvPr id="62" name="WordArt 35"/>
            <p:cNvSpPr>
              <a:spLocks noChangeArrowheads="1" noChangeShapeType="1" noTextEdit="1"/>
            </p:cNvSpPr>
            <p:nvPr/>
          </p:nvSpPr>
          <p:spPr bwMode="auto">
            <a:xfrm>
              <a:off x="3796236" y="3132010"/>
              <a:ext cx="138971" cy="22353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4800" kern="10">
                  <a:solidFill>
                    <a:srgbClr val="0875F8"/>
                  </a:solidFill>
                  <a:latin typeface="Arial"/>
                  <a:cs typeface="Arial"/>
                </a:rPr>
                <a:t>3</a:t>
              </a:r>
              <a:endParaRPr lang="zh-CN" altLang="en-US" sz="4800" kern="10">
                <a:solidFill>
                  <a:srgbClr val="0875F8"/>
                </a:solidFill>
                <a:latin typeface="Arial"/>
                <a:cs typeface="Arial"/>
              </a:endParaRPr>
            </a:p>
          </p:txBody>
        </p:sp>
        <p:sp>
          <p:nvSpPr>
            <p:cNvPr id="63" name="WordArt 36"/>
            <p:cNvSpPr>
              <a:spLocks noChangeArrowheads="1" noChangeShapeType="1" noTextEdit="1"/>
            </p:cNvSpPr>
            <p:nvPr/>
          </p:nvSpPr>
          <p:spPr bwMode="auto">
            <a:xfrm>
              <a:off x="4700811" y="3132010"/>
              <a:ext cx="138971" cy="22353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4800" kern="10">
                  <a:solidFill>
                    <a:srgbClr val="0875F8"/>
                  </a:solidFill>
                  <a:latin typeface="Arial"/>
                  <a:cs typeface="Arial"/>
                </a:rPr>
                <a:t>4</a:t>
              </a:r>
              <a:endParaRPr lang="zh-CN" altLang="en-US" sz="4800" kern="10">
                <a:solidFill>
                  <a:srgbClr val="0875F8"/>
                </a:solidFill>
                <a:latin typeface="Arial"/>
                <a:cs typeface="Arial"/>
              </a:endParaRPr>
            </a:p>
          </p:txBody>
        </p:sp>
        <p:sp>
          <p:nvSpPr>
            <p:cNvPr id="64" name="WordArt 37"/>
            <p:cNvSpPr>
              <a:spLocks noChangeArrowheads="1" noChangeShapeType="1" noTextEdit="1"/>
            </p:cNvSpPr>
            <p:nvPr/>
          </p:nvSpPr>
          <p:spPr bwMode="auto">
            <a:xfrm>
              <a:off x="5678661" y="3137061"/>
              <a:ext cx="138971" cy="223534"/>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4800" kern="10">
                  <a:solidFill>
                    <a:srgbClr val="0875F8"/>
                  </a:solidFill>
                  <a:latin typeface="Arial"/>
                  <a:cs typeface="Arial"/>
                </a:rPr>
                <a:t>5</a:t>
              </a:r>
              <a:endParaRPr lang="zh-CN" altLang="en-US" sz="4800" kern="10">
                <a:solidFill>
                  <a:srgbClr val="0875F8"/>
                </a:solidFill>
                <a:latin typeface="Arial"/>
                <a:cs typeface="Arial"/>
              </a:endParaRPr>
            </a:p>
          </p:txBody>
        </p:sp>
        <p:sp>
          <p:nvSpPr>
            <p:cNvPr id="65" name="WordArt 38"/>
            <p:cNvSpPr>
              <a:spLocks noChangeArrowheads="1" noChangeShapeType="1" noTextEdit="1"/>
            </p:cNvSpPr>
            <p:nvPr/>
          </p:nvSpPr>
          <p:spPr bwMode="auto">
            <a:xfrm>
              <a:off x="6767687" y="3188840"/>
              <a:ext cx="145288" cy="22353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4800" kern="10">
                  <a:solidFill>
                    <a:srgbClr val="0875F8"/>
                  </a:solidFill>
                  <a:latin typeface="Arial"/>
                  <a:cs typeface="Arial"/>
                </a:rPr>
                <a:t>6</a:t>
              </a:r>
              <a:endParaRPr lang="zh-CN" altLang="en-US" sz="4800" kern="10">
                <a:solidFill>
                  <a:srgbClr val="0875F8"/>
                </a:solidFill>
                <a:latin typeface="Arial"/>
                <a:cs typeface="Arial"/>
              </a:endParaRPr>
            </a:p>
          </p:txBody>
        </p:sp>
        <p:sp>
          <p:nvSpPr>
            <p:cNvPr id="66" name="Freeform 39"/>
            <p:cNvSpPr>
              <a:spLocks/>
            </p:cNvSpPr>
            <p:nvPr/>
          </p:nvSpPr>
          <p:spPr bwMode="auto">
            <a:xfrm>
              <a:off x="2368550" y="3875088"/>
              <a:ext cx="19050" cy="0"/>
            </a:xfrm>
            <a:custGeom>
              <a:avLst/>
              <a:gdLst>
                <a:gd name="T0" fmla="*/ 12 w 12"/>
                <a:gd name="T1" fmla="*/ 0 h 1587"/>
                <a:gd name="T2" fmla="*/ 0 w 12"/>
                <a:gd name="T3" fmla="*/ 0 h 1587"/>
                <a:gd name="T4" fmla="*/ 12 w 12"/>
                <a:gd name="T5" fmla="*/ 0 h 1587"/>
                <a:gd name="T6" fmla="*/ 0 w 12"/>
                <a:gd name="T7" fmla="*/ 0 h 1587"/>
                <a:gd name="T8" fmla="*/ 12 w 12"/>
                <a:gd name="T9" fmla="*/ 1587 h 1587"/>
              </a:gdLst>
              <a:ahLst/>
              <a:cxnLst>
                <a:cxn ang="0">
                  <a:pos x="T0" y="T1"/>
                </a:cxn>
                <a:cxn ang="0">
                  <a:pos x="T2" y="T3"/>
                </a:cxn>
                <a:cxn ang="0">
                  <a:pos x="T4" y="T5"/>
                </a:cxn>
              </a:cxnLst>
              <a:rect l="T6" t="T7" r="T8" b="T9"/>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2400" kern="0">
                <a:solidFill>
                  <a:sysClr val="windowText" lastClr="000000"/>
                </a:solidFill>
              </a:endParaRPr>
            </a:p>
          </p:txBody>
        </p:sp>
      </p:grpSp>
    </p:spTree>
    <p:custDataLst>
      <p:tags r:id="rId1"/>
    </p:custDataLst>
    <p:extLst>
      <p:ext uri="{BB962C8B-B14F-4D97-AF65-F5344CB8AC3E}">
        <p14:creationId xmlns:p14="http://schemas.microsoft.com/office/powerpoint/2010/main" val="39790703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1500"/>
                                        <p:tgtEl>
                                          <p:spTgt spid="40"/>
                                        </p:tgtEl>
                                      </p:cBhvr>
                                    </p:animEffect>
                                  </p:childTnLst>
                                </p:cTn>
                              </p:par>
                              <p:par>
                                <p:cTn id="8" presetID="22" presetClass="entr" presetSubtype="4" fill="hold" nodeType="withEffect">
                                  <p:stCondLst>
                                    <p:cond delay="1500"/>
                                  </p:stCondLst>
                                  <p:childTnLst>
                                    <p:set>
                                      <p:cBhvr>
                                        <p:cTn id="9" dur="1" fill="hold">
                                          <p:stCondLst>
                                            <p:cond delay="0"/>
                                          </p:stCondLst>
                                        </p:cTn>
                                        <p:tgtEl>
                                          <p:spTgt spid="29"/>
                                        </p:tgtEl>
                                        <p:attrNameLst>
                                          <p:attrName>style.visibility</p:attrName>
                                        </p:attrNameLst>
                                      </p:cBhvr>
                                      <p:to>
                                        <p:strVal val="visible"/>
                                      </p:to>
                                    </p:set>
                                    <p:animEffect transition="in" filter="wipe(down)">
                                      <p:cBhvr>
                                        <p:cTn id="10" dur="500"/>
                                        <p:tgtEl>
                                          <p:spTgt spid="29"/>
                                        </p:tgtEl>
                                      </p:cBhvr>
                                    </p:animEffect>
                                  </p:childTnLst>
                                </p:cTn>
                              </p:par>
                              <p:par>
                                <p:cTn id="11" presetID="12" presetClass="entr" presetSubtype="1" fill="hold" grpId="0" nodeType="withEffect">
                                  <p:stCondLst>
                                    <p:cond delay="150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p:tgtEl>
                                          <p:spTgt spid="28"/>
                                        </p:tgtEl>
                                        <p:attrNameLst>
                                          <p:attrName>ppt_y</p:attrName>
                                        </p:attrNameLst>
                                      </p:cBhvr>
                                      <p:tavLst>
                                        <p:tav tm="0">
                                          <p:val>
                                            <p:strVal val="#ppt_y-#ppt_h*1.125000"/>
                                          </p:val>
                                        </p:tav>
                                        <p:tav tm="100000">
                                          <p:val>
                                            <p:strVal val="#ppt_y"/>
                                          </p:val>
                                        </p:tav>
                                      </p:tavLst>
                                    </p:anim>
                                    <p:animEffect transition="in" filter="wipe(down)">
                                      <p:cBhvr>
                                        <p:cTn id="14" dur="500"/>
                                        <p:tgtEl>
                                          <p:spTgt spid="28"/>
                                        </p:tgtEl>
                                      </p:cBhvr>
                                    </p:animEffect>
                                  </p:childTnLst>
                                </p:cTn>
                              </p:par>
                            </p:childTnLst>
                          </p:cTn>
                        </p:par>
                        <p:par>
                          <p:cTn id="15" fill="hold">
                            <p:stCondLst>
                              <p:cond delay="2000"/>
                            </p:stCondLst>
                            <p:childTnLst>
                              <p:par>
                                <p:cTn id="16" presetID="22" presetClass="entr" presetSubtype="1"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wipe(up)">
                                      <p:cBhvr>
                                        <p:cTn id="18" dur="500"/>
                                        <p:tgtEl>
                                          <p:spTgt spid="35"/>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p:tgtEl>
                                          <p:spTgt spid="34"/>
                                        </p:tgtEl>
                                        <p:attrNameLst>
                                          <p:attrName>ppt_y</p:attrName>
                                        </p:attrNameLst>
                                      </p:cBhvr>
                                      <p:tavLst>
                                        <p:tav tm="0">
                                          <p:val>
                                            <p:strVal val="#ppt_y+#ppt_h*1.125000"/>
                                          </p:val>
                                        </p:tav>
                                        <p:tav tm="100000">
                                          <p:val>
                                            <p:strVal val="#ppt_y"/>
                                          </p:val>
                                        </p:tav>
                                      </p:tavLst>
                                    </p:anim>
                                    <p:animEffect transition="in" filter="wipe(up)">
                                      <p:cBhvr>
                                        <p:cTn id="22" dur="500"/>
                                        <p:tgtEl>
                                          <p:spTgt spid="34"/>
                                        </p:tgtEl>
                                      </p:cBhvr>
                                    </p:animEffect>
                                  </p:childTnLst>
                                </p:cTn>
                              </p:par>
                            </p:childTnLst>
                          </p:cTn>
                        </p:par>
                        <p:par>
                          <p:cTn id="23" fill="hold">
                            <p:stCondLst>
                              <p:cond delay="2500"/>
                            </p:stCondLst>
                            <p:childTnLst>
                              <p:par>
                                <p:cTn id="24" presetID="22" presetClass="entr" presetSubtype="4"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down)">
                                      <p:cBhvr>
                                        <p:cTn id="26" dur="500"/>
                                        <p:tgtEl>
                                          <p:spTgt spid="31"/>
                                        </p:tgtEl>
                                      </p:cBhvr>
                                    </p:animEffect>
                                  </p:childTnLst>
                                </p:cTn>
                              </p:par>
                              <p:par>
                                <p:cTn id="27" presetID="12" presetClass="entr" presetSubtype="1"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additive="base">
                                        <p:cTn id="29" dur="500"/>
                                        <p:tgtEl>
                                          <p:spTgt spid="30"/>
                                        </p:tgtEl>
                                        <p:attrNameLst>
                                          <p:attrName>ppt_y</p:attrName>
                                        </p:attrNameLst>
                                      </p:cBhvr>
                                      <p:tavLst>
                                        <p:tav tm="0">
                                          <p:val>
                                            <p:strVal val="#ppt_y-#ppt_h*1.125000"/>
                                          </p:val>
                                        </p:tav>
                                        <p:tav tm="100000">
                                          <p:val>
                                            <p:strVal val="#ppt_y"/>
                                          </p:val>
                                        </p:tav>
                                      </p:tavLst>
                                    </p:anim>
                                    <p:animEffect transition="in" filter="wipe(down)">
                                      <p:cBhvr>
                                        <p:cTn id="30" dur="500"/>
                                        <p:tgtEl>
                                          <p:spTgt spid="30"/>
                                        </p:tgtEl>
                                      </p:cBhvr>
                                    </p:animEffect>
                                  </p:childTnLst>
                                </p:cTn>
                              </p:par>
                            </p:childTnLst>
                          </p:cTn>
                        </p:par>
                        <p:par>
                          <p:cTn id="31" fill="hold">
                            <p:stCondLst>
                              <p:cond delay="3000"/>
                            </p:stCondLst>
                            <p:childTnLst>
                              <p:par>
                                <p:cTn id="32" presetID="22" presetClass="entr" presetSubtype="1" fill="hold" nodeType="after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wipe(up)">
                                      <p:cBhvr>
                                        <p:cTn id="34" dur="500"/>
                                        <p:tgtEl>
                                          <p:spTgt spid="37"/>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additive="base">
                                        <p:cTn id="37" dur="500"/>
                                        <p:tgtEl>
                                          <p:spTgt spid="36"/>
                                        </p:tgtEl>
                                        <p:attrNameLst>
                                          <p:attrName>ppt_y</p:attrName>
                                        </p:attrNameLst>
                                      </p:cBhvr>
                                      <p:tavLst>
                                        <p:tav tm="0">
                                          <p:val>
                                            <p:strVal val="#ppt_y+#ppt_h*1.125000"/>
                                          </p:val>
                                        </p:tav>
                                        <p:tav tm="100000">
                                          <p:val>
                                            <p:strVal val="#ppt_y"/>
                                          </p:val>
                                        </p:tav>
                                      </p:tavLst>
                                    </p:anim>
                                    <p:animEffect transition="in" filter="wipe(up)">
                                      <p:cBhvr>
                                        <p:cTn id="38" dur="500"/>
                                        <p:tgtEl>
                                          <p:spTgt spid="36"/>
                                        </p:tgtEl>
                                      </p:cBhvr>
                                    </p:animEffect>
                                  </p:childTnLst>
                                </p:cTn>
                              </p:par>
                            </p:childTnLst>
                          </p:cTn>
                        </p:par>
                        <p:par>
                          <p:cTn id="39" fill="hold">
                            <p:stCondLst>
                              <p:cond delay="3500"/>
                            </p:stCondLst>
                            <p:childTnLst>
                              <p:par>
                                <p:cTn id="40" presetID="22" presetClass="entr" presetSubtype="4" fill="hold" nodeType="after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down)">
                                      <p:cBhvr>
                                        <p:cTn id="42" dur="500"/>
                                        <p:tgtEl>
                                          <p:spTgt spid="33"/>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additive="base">
                                        <p:cTn id="45" dur="500"/>
                                        <p:tgtEl>
                                          <p:spTgt spid="32"/>
                                        </p:tgtEl>
                                        <p:attrNameLst>
                                          <p:attrName>ppt_y</p:attrName>
                                        </p:attrNameLst>
                                      </p:cBhvr>
                                      <p:tavLst>
                                        <p:tav tm="0">
                                          <p:val>
                                            <p:strVal val="#ppt_y-#ppt_h*1.125000"/>
                                          </p:val>
                                        </p:tav>
                                        <p:tav tm="100000">
                                          <p:val>
                                            <p:strVal val="#ppt_y"/>
                                          </p:val>
                                        </p:tav>
                                      </p:tavLst>
                                    </p:anim>
                                    <p:animEffect transition="in" filter="wipe(down)">
                                      <p:cBhvr>
                                        <p:cTn id="46" dur="500"/>
                                        <p:tgtEl>
                                          <p:spTgt spid="32"/>
                                        </p:tgtEl>
                                      </p:cBhvr>
                                    </p:animEffect>
                                  </p:childTnLst>
                                </p:cTn>
                              </p:par>
                            </p:childTnLst>
                          </p:cTn>
                        </p:par>
                        <p:par>
                          <p:cTn id="47" fill="hold">
                            <p:stCondLst>
                              <p:cond delay="4000"/>
                            </p:stCondLst>
                            <p:childTnLst>
                              <p:par>
                                <p:cTn id="48" presetID="22" presetClass="entr" presetSubtype="1" fill="hold" nodeType="after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up)">
                                      <p:cBhvr>
                                        <p:cTn id="50" dur="500"/>
                                        <p:tgtEl>
                                          <p:spTgt spid="39"/>
                                        </p:tgtEl>
                                      </p:cBhvr>
                                    </p:animEffect>
                                  </p:childTnLst>
                                </p:cTn>
                              </p:par>
                              <p:par>
                                <p:cTn id="51" presetID="12" presetClass="entr" presetSubtype="4" fill="hold" grpId="0" nodeType="with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p:tgtEl>
                                          <p:spTgt spid="38"/>
                                        </p:tgtEl>
                                        <p:attrNameLst>
                                          <p:attrName>ppt_y</p:attrName>
                                        </p:attrNameLst>
                                      </p:cBhvr>
                                      <p:tavLst>
                                        <p:tav tm="0">
                                          <p:val>
                                            <p:strVal val="#ppt_y+#ppt_h*1.125000"/>
                                          </p:val>
                                        </p:tav>
                                        <p:tav tm="100000">
                                          <p:val>
                                            <p:strVal val="#ppt_y"/>
                                          </p:val>
                                        </p:tav>
                                      </p:tavLst>
                                    </p:anim>
                                    <p:animEffect transition="in" filter="wipe(up)">
                                      <p:cBhvr>
                                        <p:cTn id="5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30" grpId="0"/>
      <p:bldP spid="32" grpId="0"/>
      <p:bldP spid="34" grpId="0"/>
      <p:bldP spid="36"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a:grpSpLocks/>
          </p:cNvGrpSpPr>
          <p:nvPr/>
        </p:nvGrpSpPr>
        <p:grpSpPr bwMode="auto">
          <a:xfrm>
            <a:off x="2969685" y="2607734"/>
            <a:ext cx="6597649" cy="723900"/>
            <a:chOff x="0" y="0"/>
            <a:chExt cx="3398" cy="383"/>
          </a:xfrm>
        </p:grpSpPr>
        <p:cxnSp>
          <p:nvCxnSpPr>
            <p:cNvPr id="21" name="AutoShape 20"/>
            <p:cNvCxnSpPr>
              <a:cxnSpLocks noChangeShapeType="1"/>
            </p:cNvCxnSpPr>
            <p:nvPr/>
          </p:nvCxnSpPr>
          <p:spPr bwMode="auto">
            <a:xfrm rot="5400000">
              <a:off x="22" y="-22"/>
              <a:ext cx="383" cy="427"/>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2" name="AutoShape 21"/>
            <p:cNvCxnSpPr>
              <a:cxnSpLocks noChangeShapeType="1"/>
            </p:cNvCxnSpPr>
            <p:nvPr/>
          </p:nvCxnSpPr>
          <p:spPr bwMode="auto">
            <a:xfrm rot="16200000" flipH="1">
              <a:off x="867" y="-442"/>
              <a:ext cx="383" cy="1267"/>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3" name="AutoShape 22"/>
            <p:cNvCxnSpPr>
              <a:cxnSpLocks noChangeShapeType="1"/>
            </p:cNvCxnSpPr>
            <p:nvPr/>
          </p:nvCxnSpPr>
          <p:spPr bwMode="auto">
            <a:xfrm rot="16200000" flipH="1">
              <a:off x="1719" y="-1294"/>
              <a:ext cx="383" cy="2971"/>
            </a:xfrm>
            <a:prstGeom prst="bentConnector3">
              <a:avLst>
                <a:gd name="adj1" fmla="val 49606"/>
              </a:avLst>
            </a:prstGeom>
            <a:noFill/>
            <a:ln w="19050">
              <a:solidFill>
                <a:schemeClr val="tx1"/>
              </a:solidFill>
              <a:miter lim="800000"/>
              <a:headEnd/>
              <a:tailEnd type="triangle" w="med" len="med"/>
            </a:ln>
            <a:extLst>
              <a:ext uri="{909E8E84-426E-40DD-AFC4-6F175D3DCCD1}">
                <a14:hiddenFill xmlns:a14="http://schemas.microsoft.com/office/drawing/2010/main">
                  <a:noFill/>
                </a14:hiddenFill>
              </a:ext>
            </a:extLst>
          </p:spPr>
        </p:cxnSp>
      </p:grpSp>
      <p:grpSp>
        <p:nvGrpSpPr>
          <p:cNvPr id="24" name="组合 23"/>
          <p:cNvGrpSpPr>
            <a:grpSpLocks/>
          </p:cNvGrpSpPr>
          <p:nvPr/>
        </p:nvGrpSpPr>
        <p:grpSpPr bwMode="auto">
          <a:xfrm>
            <a:off x="3714751" y="1701800"/>
            <a:ext cx="7109883" cy="823384"/>
            <a:chOff x="2786063" y="1276351"/>
            <a:chExt cx="5332412" cy="617537"/>
          </a:xfrm>
        </p:grpSpPr>
        <p:sp>
          <p:nvSpPr>
            <p:cNvPr id="25" name="AutoShape 23"/>
            <p:cNvSpPr>
              <a:spLocks noChangeArrowheads="1"/>
            </p:cNvSpPr>
            <p:nvPr/>
          </p:nvSpPr>
          <p:spPr bwMode="auto">
            <a:xfrm>
              <a:off x="2786063" y="1276351"/>
              <a:ext cx="5332412" cy="617537"/>
            </a:xfrm>
            <a:prstGeom prst="roundRect">
              <a:avLst>
                <a:gd name="adj" fmla="val 10250"/>
              </a:avLst>
            </a:prstGeom>
            <a:solidFill>
              <a:srgbClr val="FFC000"/>
            </a:solidFill>
            <a:ln w="9525" cmpd="sng">
              <a:solidFill>
                <a:srgbClr val="808080"/>
              </a:solidFill>
              <a:round/>
              <a:headEnd/>
              <a:tailEnd/>
            </a:ln>
          </p:spPr>
          <p:txBody>
            <a:bodyPr wrap="none" anchor="ctr"/>
            <a:lstStyle/>
            <a:p>
              <a:pPr>
                <a:defRPr/>
              </a:pPr>
              <a:endParaRPr lang="zh-CN" altLang="en-US" sz="2133" kern="0">
                <a:solidFill>
                  <a:sysClr val="windowText" lastClr="000000"/>
                </a:solidFill>
              </a:endParaRPr>
            </a:p>
          </p:txBody>
        </p:sp>
        <p:sp>
          <p:nvSpPr>
            <p:cNvPr id="26" name="Rectangle 26"/>
            <p:cNvSpPr>
              <a:spLocks noChangeArrowheads="1"/>
            </p:cNvSpPr>
            <p:nvPr/>
          </p:nvSpPr>
          <p:spPr bwMode="auto">
            <a:xfrm>
              <a:off x="3043238" y="1339851"/>
              <a:ext cx="5011737" cy="50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defRPr/>
              </a:pPr>
              <a:r>
                <a:rPr lang="zh-CN" altLang="en-US" sz="2133" kern="0">
                  <a:solidFill>
                    <a:sysClr val="windowText" lastClr="000000"/>
                  </a:solidFill>
                </a:rPr>
                <a:t>单击此处添加段落文字内容</a:t>
              </a:r>
            </a:p>
          </p:txBody>
        </p:sp>
      </p:grpSp>
      <p:grpSp>
        <p:nvGrpSpPr>
          <p:cNvPr id="27" name="组合 26"/>
          <p:cNvGrpSpPr>
            <a:grpSpLocks/>
          </p:cNvGrpSpPr>
          <p:nvPr/>
        </p:nvGrpSpPr>
        <p:grpSpPr bwMode="auto">
          <a:xfrm>
            <a:off x="1488018" y="3331634"/>
            <a:ext cx="3035300" cy="2910417"/>
            <a:chOff x="1116013" y="2498726"/>
            <a:chExt cx="2276475" cy="2182812"/>
          </a:xfrm>
        </p:grpSpPr>
        <p:sp>
          <p:nvSpPr>
            <p:cNvPr id="28" name="AutoShape 2"/>
            <p:cNvSpPr>
              <a:spLocks noChangeArrowheads="1"/>
            </p:cNvSpPr>
            <p:nvPr/>
          </p:nvSpPr>
          <p:spPr bwMode="auto">
            <a:xfrm>
              <a:off x="1116013" y="2498726"/>
              <a:ext cx="2276475" cy="2081212"/>
            </a:xfrm>
            <a:prstGeom prst="roundRect">
              <a:avLst>
                <a:gd name="adj" fmla="val 894"/>
              </a:avLst>
            </a:prstGeom>
            <a:solidFill>
              <a:srgbClr val="0B469D"/>
            </a:solidFill>
            <a:ln w="6350" cmpd="sng">
              <a:solidFill>
                <a:srgbClr val="808080"/>
              </a:solidFill>
              <a:round/>
              <a:headEnd/>
              <a:tailEnd/>
            </a:ln>
          </p:spPr>
          <p:txBody>
            <a:bodyPr wrap="none" anchor="ctr"/>
            <a:lstStyle/>
            <a:p>
              <a:pPr marL="122764" algn="ctr">
                <a:spcBef>
                  <a:spcPct val="20000"/>
                </a:spcBef>
                <a:buClr>
                  <a:srgbClr val="E1B40C"/>
                </a:buClr>
                <a:defRPr/>
              </a:pPr>
              <a:endParaRPr lang="zh-CN" altLang="en-US" sz="2400">
                <a:effectLst>
                  <a:outerShdw blurRad="38100" dist="38100" dir="2700000" algn="tl">
                    <a:srgbClr val="C0C0C0"/>
                  </a:outerShdw>
                </a:effectLst>
                <a:latin typeface="宋体" pitchFamily="2" charset="-122"/>
              </a:endParaRPr>
            </a:p>
          </p:txBody>
        </p:sp>
        <p:sp>
          <p:nvSpPr>
            <p:cNvPr id="29" name="Rectangle 9"/>
            <p:cNvSpPr>
              <a:spLocks noChangeArrowheads="1"/>
            </p:cNvSpPr>
            <p:nvPr/>
          </p:nvSpPr>
          <p:spPr bwMode="auto">
            <a:xfrm>
              <a:off x="1181100" y="3716338"/>
              <a:ext cx="2149475" cy="678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467" kern="0" dirty="0">
                  <a:solidFill>
                    <a:schemeClr val="bg1"/>
                  </a:solidFill>
                </a:rPr>
                <a:t>单击此处添加段落文字内容</a:t>
              </a:r>
            </a:p>
            <a:p>
              <a:pPr>
                <a:lnSpc>
                  <a:spcPct val="120000"/>
                </a:lnSpc>
                <a:defRPr/>
              </a:pPr>
              <a:r>
                <a:rPr lang="zh-CN" altLang="en-US" sz="1467" kern="0" dirty="0">
                  <a:solidFill>
                    <a:schemeClr val="bg1"/>
                  </a:solidFill>
                </a:rPr>
                <a:t>单击此处添加段落文字内容</a:t>
              </a:r>
            </a:p>
            <a:p>
              <a:pPr>
                <a:lnSpc>
                  <a:spcPct val="120000"/>
                </a:lnSpc>
                <a:defRPr/>
              </a:pPr>
              <a:r>
                <a:rPr lang="zh-CN" altLang="en-US" sz="1467" kern="0" dirty="0">
                  <a:solidFill>
                    <a:schemeClr val="bg1"/>
                  </a:solidFill>
                </a:rPr>
                <a:t>单击此处添加段落文字内容</a:t>
              </a:r>
            </a:p>
          </p:txBody>
        </p:sp>
        <p:pic>
          <p:nvPicPr>
            <p:cNvPr id="30"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36821" y="2675861"/>
              <a:ext cx="899319" cy="86402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1" name="Rectangle 15"/>
            <p:cNvSpPr>
              <a:spLocks noChangeArrowheads="1"/>
            </p:cNvSpPr>
            <p:nvPr/>
          </p:nvSpPr>
          <p:spPr bwMode="auto">
            <a:xfrm>
              <a:off x="1179513" y="2995614"/>
              <a:ext cx="1061829" cy="2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1600" kern="0" dirty="0">
                  <a:solidFill>
                    <a:srgbClr val="FFC000"/>
                  </a:solidFill>
                </a:rPr>
                <a:t>单击添加文字</a:t>
              </a:r>
            </a:p>
          </p:txBody>
        </p:sp>
        <p:sp>
          <p:nvSpPr>
            <p:cNvPr id="32" name="Rectangle 16"/>
            <p:cNvSpPr>
              <a:spLocks noChangeArrowheads="1"/>
            </p:cNvSpPr>
            <p:nvPr/>
          </p:nvSpPr>
          <p:spPr bwMode="auto">
            <a:xfrm>
              <a:off x="2336800" y="2647951"/>
              <a:ext cx="896938" cy="896938"/>
            </a:xfrm>
            <a:prstGeom prst="rect">
              <a:avLst/>
            </a:prstGeom>
            <a:noFill/>
            <a:ln w="9525" cmpd="sng">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a:defRPr/>
              </a:pPr>
              <a:endParaRPr lang="zh-CN" altLang="en-US" sz="2133" kern="0">
                <a:solidFill>
                  <a:sysClr val="windowText" lastClr="000000"/>
                </a:solidFill>
              </a:endParaRPr>
            </a:p>
          </p:txBody>
        </p:sp>
        <p:pic>
          <p:nvPicPr>
            <p:cNvPr id="33" name="Picture 27"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16013" y="4592302"/>
              <a:ext cx="2275914"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4" name="组合 33"/>
          <p:cNvGrpSpPr>
            <a:grpSpLocks/>
          </p:cNvGrpSpPr>
          <p:nvPr/>
        </p:nvGrpSpPr>
        <p:grpSpPr bwMode="auto">
          <a:xfrm>
            <a:off x="4743451" y="3331634"/>
            <a:ext cx="3035300" cy="2910417"/>
            <a:chOff x="3557588" y="2498726"/>
            <a:chExt cx="2276475" cy="2182812"/>
          </a:xfrm>
        </p:grpSpPr>
        <p:pic>
          <p:nvPicPr>
            <p:cNvPr id="35" name="Picture 3"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557628" y="4592302"/>
              <a:ext cx="2275914"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AutoShape 4"/>
            <p:cNvSpPr>
              <a:spLocks noChangeArrowheads="1"/>
            </p:cNvSpPr>
            <p:nvPr/>
          </p:nvSpPr>
          <p:spPr bwMode="auto">
            <a:xfrm>
              <a:off x="3557588" y="2498726"/>
              <a:ext cx="2276475" cy="2081212"/>
            </a:xfrm>
            <a:prstGeom prst="roundRect">
              <a:avLst>
                <a:gd name="adj" fmla="val 894"/>
              </a:avLst>
            </a:prstGeom>
            <a:solidFill>
              <a:srgbClr val="0B469D"/>
            </a:solidFill>
            <a:ln w="6350" cmpd="sng">
              <a:solidFill>
                <a:srgbClr val="808080"/>
              </a:solidFill>
              <a:round/>
              <a:headEnd/>
              <a:tailEnd/>
            </a:ln>
          </p:spPr>
          <p:txBody>
            <a:bodyPr wrap="none" anchor="ctr"/>
            <a:lstStyle/>
            <a:p>
              <a:pPr algn="ctr">
                <a:spcBef>
                  <a:spcPct val="20000"/>
                </a:spcBef>
                <a:buClr>
                  <a:srgbClr val="E1B40C"/>
                </a:buClr>
                <a:buFont typeface="Wingdings" pitchFamily="2" charset="2"/>
                <a:buNone/>
                <a:defRPr/>
              </a:pPr>
              <a:endParaRPr lang="zh-CN" altLang="en-US" sz="2400">
                <a:effectLst>
                  <a:outerShdw blurRad="38100" dist="38100" dir="2700000" algn="tl">
                    <a:srgbClr val="C0C0C0"/>
                  </a:outerShdw>
                </a:effectLst>
                <a:latin typeface="宋体" pitchFamily="2" charset="-122"/>
              </a:endParaRPr>
            </a:p>
          </p:txBody>
        </p:sp>
        <p:sp>
          <p:nvSpPr>
            <p:cNvPr id="37" name="Rectangle 10"/>
            <p:cNvSpPr>
              <a:spLocks noChangeArrowheads="1"/>
            </p:cNvSpPr>
            <p:nvPr/>
          </p:nvSpPr>
          <p:spPr bwMode="auto">
            <a:xfrm>
              <a:off x="3597275" y="2995614"/>
              <a:ext cx="1061829" cy="2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1600" kern="0">
                  <a:solidFill>
                    <a:srgbClr val="FFC000"/>
                  </a:solidFill>
                </a:rPr>
                <a:t>单击添加文字</a:t>
              </a:r>
            </a:p>
          </p:txBody>
        </p:sp>
        <p:sp>
          <p:nvSpPr>
            <p:cNvPr id="38" name="Rectangle 11"/>
            <p:cNvSpPr>
              <a:spLocks noChangeArrowheads="1"/>
            </p:cNvSpPr>
            <p:nvPr/>
          </p:nvSpPr>
          <p:spPr bwMode="auto">
            <a:xfrm>
              <a:off x="3598863" y="3716338"/>
              <a:ext cx="2149475" cy="678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467" kern="0">
                  <a:solidFill>
                    <a:schemeClr val="bg1"/>
                  </a:solidFill>
                </a:rPr>
                <a:t>单击此处添加段落文字内容</a:t>
              </a:r>
            </a:p>
            <a:p>
              <a:pPr>
                <a:lnSpc>
                  <a:spcPct val="120000"/>
                </a:lnSpc>
                <a:defRPr/>
              </a:pPr>
              <a:r>
                <a:rPr lang="zh-CN" altLang="en-US" sz="1467" kern="0">
                  <a:solidFill>
                    <a:schemeClr val="bg1"/>
                  </a:solidFill>
                </a:rPr>
                <a:t>单击此处添加段落文字内容</a:t>
              </a:r>
            </a:p>
            <a:p>
              <a:pPr>
                <a:lnSpc>
                  <a:spcPct val="120000"/>
                </a:lnSpc>
                <a:defRPr/>
              </a:pPr>
              <a:r>
                <a:rPr lang="zh-CN" altLang="en-US" sz="1467" kern="0">
                  <a:solidFill>
                    <a:schemeClr val="bg1"/>
                  </a:solidFill>
                </a:rPr>
                <a:t>单击此处添加段落文字内容</a:t>
              </a:r>
            </a:p>
          </p:txBody>
        </p:sp>
        <p:pic>
          <p:nvPicPr>
            <p:cNvPr id="39"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05350" y="2609850"/>
              <a:ext cx="898525" cy="865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40" name="组合 39"/>
          <p:cNvGrpSpPr>
            <a:grpSpLocks/>
          </p:cNvGrpSpPr>
          <p:nvPr/>
        </p:nvGrpSpPr>
        <p:grpSpPr bwMode="auto">
          <a:xfrm>
            <a:off x="7996767" y="3331634"/>
            <a:ext cx="3083984" cy="2910417"/>
            <a:chOff x="5997575" y="2498726"/>
            <a:chExt cx="2312988" cy="2182812"/>
          </a:xfrm>
        </p:grpSpPr>
        <p:pic>
          <p:nvPicPr>
            <p:cNvPr id="41" name="Picture 5" descr="投影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997827" y="4592302"/>
              <a:ext cx="2312736" cy="89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AutoShape 6"/>
            <p:cNvSpPr>
              <a:spLocks noChangeArrowheads="1"/>
            </p:cNvSpPr>
            <p:nvPr/>
          </p:nvSpPr>
          <p:spPr bwMode="auto">
            <a:xfrm>
              <a:off x="5997575" y="2498726"/>
              <a:ext cx="2312988" cy="2081212"/>
            </a:xfrm>
            <a:prstGeom prst="roundRect">
              <a:avLst>
                <a:gd name="adj" fmla="val 894"/>
              </a:avLst>
            </a:prstGeom>
            <a:solidFill>
              <a:srgbClr val="0B469D"/>
            </a:solidFill>
            <a:ln w="6350" cmpd="sng">
              <a:solidFill>
                <a:srgbClr val="808080"/>
              </a:solidFill>
              <a:round/>
              <a:headEnd/>
              <a:tailEnd/>
            </a:ln>
          </p:spPr>
          <p:txBody>
            <a:bodyPr wrap="none" anchor="ctr"/>
            <a:lstStyle/>
            <a:p>
              <a:pPr marL="122764" algn="ctr">
                <a:spcBef>
                  <a:spcPct val="20000"/>
                </a:spcBef>
                <a:buClr>
                  <a:srgbClr val="E1B40C"/>
                </a:buClr>
                <a:defRPr/>
              </a:pPr>
              <a:endParaRPr lang="zh-CN" altLang="en-US" sz="2400">
                <a:effectLst>
                  <a:outerShdw blurRad="38100" dist="38100" dir="2700000" algn="tl">
                    <a:srgbClr val="C0C0C0"/>
                  </a:outerShdw>
                </a:effectLst>
                <a:latin typeface="宋体" pitchFamily="2" charset="-122"/>
              </a:endParaRPr>
            </a:p>
          </p:txBody>
        </p:sp>
        <p:sp>
          <p:nvSpPr>
            <p:cNvPr id="43" name="Rectangle 12"/>
            <p:cNvSpPr>
              <a:spLocks noChangeArrowheads="1"/>
            </p:cNvSpPr>
            <p:nvPr/>
          </p:nvSpPr>
          <p:spPr bwMode="auto">
            <a:xfrm>
              <a:off x="6064250" y="2995614"/>
              <a:ext cx="1061829" cy="253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1600" kern="0">
                  <a:solidFill>
                    <a:srgbClr val="FFC000"/>
                  </a:solidFill>
                </a:rPr>
                <a:t>单击添加文字</a:t>
              </a:r>
            </a:p>
          </p:txBody>
        </p:sp>
        <p:sp>
          <p:nvSpPr>
            <p:cNvPr id="44" name="Rectangle 13"/>
            <p:cNvSpPr>
              <a:spLocks noChangeArrowheads="1"/>
            </p:cNvSpPr>
            <p:nvPr/>
          </p:nvSpPr>
          <p:spPr bwMode="auto">
            <a:xfrm>
              <a:off x="6065838" y="3716338"/>
              <a:ext cx="2149475" cy="678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defRPr/>
              </a:pPr>
              <a:r>
                <a:rPr lang="zh-CN" altLang="en-US" sz="1467" kern="0">
                  <a:solidFill>
                    <a:schemeClr val="bg1"/>
                  </a:solidFill>
                </a:rPr>
                <a:t>单击此处添加段落文字内容</a:t>
              </a:r>
            </a:p>
            <a:p>
              <a:pPr>
                <a:lnSpc>
                  <a:spcPct val="120000"/>
                </a:lnSpc>
                <a:defRPr/>
              </a:pPr>
              <a:r>
                <a:rPr lang="zh-CN" altLang="en-US" sz="1467" kern="0">
                  <a:solidFill>
                    <a:schemeClr val="bg1"/>
                  </a:solidFill>
                </a:rPr>
                <a:t>单击此处添加段落文字内容</a:t>
              </a:r>
            </a:p>
            <a:p>
              <a:pPr>
                <a:lnSpc>
                  <a:spcPct val="120000"/>
                </a:lnSpc>
                <a:defRPr/>
              </a:pPr>
              <a:r>
                <a:rPr lang="zh-CN" altLang="en-US" sz="1467" kern="0">
                  <a:solidFill>
                    <a:schemeClr val="bg1"/>
                  </a:solidFill>
                </a:rPr>
                <a:t>单击此处添加段落文字内容</a:t>
              </a:r>
            </a:p>
          </p:txBody>
        </p:sp>
        <p:pic>
          <p:nvPicPr>
            <p:cNvPr id="45" name="Picture 14" descr="图片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272338" y="2587625"/>
              <a:ext cx="898525" cy="8651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46" name="AutoShape 24"/>
          <p:cNvSpPr>
            <a:spLocks noChangeArrowheads="1"/>
          </p:cNvSpPr>
          <p:nvPr/>
        </p:nvSpPr>
        <p:spPr bwMode="auto">
          <a:xfrm>
            <a:off x="1744133" y="1615018"/>
            <a:ext cx="2296584" cy="994833"/>
          </a:xfrm>
          <a:prstGeom prst="roundRect">
            <a:avLst>
              <a:gd name="adj" fmla="val 12144"/>
            </a:avLst>
          </a:prstGeom>
          <a:gradFill rotWithShape="1">
            <a:gsLst>
              <a:gs pos="0">
                <a:srgbClr val="3399FF"/>
              </a:gs>
              <a:gs pos="100000">
                <a:srgbClr val="0875F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defRPr/>
            </a:pPr>
            <a:r>
              <a:rPr lang="zh-CN" altLang="en-US" sz="2400" kern="0">
                <a:solidFill>
                  <a:srgbClr val="FFFFFF"/>
                </a:solidFill>
              </a:rPr>
              <a:t>单击此处</a:t>
            </a:r>
          </a:p>
          <a:p>
            <a:pPr algn="ctr">
              <a:defRPr/>
            </a:pPr>
            <a:r>
              <a:rPr lang="zh-CN" altLang="en-US" sz="2400" kern="0">
                <a:solidFill>
                  <a:srgbClr val="FFFFFF"/>
                </a:solidFill>
              </a:rPr>
              <a:t>添加文字</a:t>
            </a:r>
          </a:p>
        </p:txBody>
      </p:sp>
    </p:spTree>
    <p:custDataLst>
      <p:tags r:id="rId1"/>
    </p:custDataLst>
    <p:extLst>
      <p:ext uri="{BB962C8B-B14F-4D97-AF65-F5344CB8AC3E}">
        <p14:creationId xmlns:p14="http://schemas.microsoft.com/office/powerpoint/2010/main" val="238247206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1+#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up)">
                                      <p:cBhvr>
                                        <p:cTn id="16" dur="1000"/>
                                        <p:tgtEl>
                                          <p:spTgt spid="20"/>
                                        </p:tgtEl>
                                      </p:cBhvr>
                                    </p:animEffect>
                                  </p:childTnLst>
                                </p:cTn>
                              </p:par>
                              <p:par>
                                <p:cTn id="17" presetID="2" presetClass="entr" presetSubtype="4" fill="hold" nodeType="withEffect">
                                  <p:stCondLst>
                                    <p:cond delay="100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130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ppt_x"/>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17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1"/>
</p:tagLst>
</file>

<file path=ppt/tags/tag10.xml><?xml version="1.0" encoding="utf-8"?>
<p:tagLst xmlns:a="http://schemas.openxmlformats.org/drawingml/2006/main" xmlns:r="http://schemas.openxmlformats.org/officeDocument/2006/relationships" xmlns:p="http://schemas.openxmlformats.org/presentationml/2006/main">
  <p:tag name="TIMING" val="|0.1"/>
</p:tagLst>
</file>

<file path=ppt/tags/tag11.xml><?xml version="1.0" encoding="utf-8"?>
<p:tagLst xmlns:a="http://schemas.openxmlformats.org/drawingml/2006/main" xmlns:r="http://schemas.openxmlformats.org/officeDocument/2006/relationships" xmlns:p="http://schemas.openxmlformats.org/presentationml/2006/main">
  <p:tag name="TIMING" val="|0.2"/>
</p:tagLst>
</file>

<file path=ppt/tags/tag12.xml><?xml version="1.0" encoding="utf-8"?>
<p:tagLst xmlns:a="http://schemas.openxmlformats.org/drawingml/2006/main" xmlns:r="http://schemas.openxmlformats.org/officeDocument/2006/relationships" xmlns:p="http://schemas.openxmlformats.org/presentationml/2006/main">
  <p:tag name="TIMING" val="|0.8"/>
</p:tagLst>
</file>

<file path=ppt/tags/tag2.xml><?xml version="1.0" encoding="utf-8"?>
<p:tagLst xmlns:a="http://schemas.openxmlformats.org/drawingml/2006/main" xmlns:r="http://schemas.openxmlformats.org/officeDocument/2006/relationships" xmlns:p="http://schemas.openxmlformats.org/presentationml/2006/main">
  <p:tag name="TIMING" val="|0.3"/>
</p:tagLst>
</file>

<file path=ppt/tags/tag3.xml><?xml version="1.0" encoding="utf-8"?>
<p:tagLst xmlns:a="http://schemas.openxmlformats.org/drawingml/2006/main" xmlns:r="http://schemas.openxmlformats.org/officeDocument/2006/relationships" xmlns:p="http://schemas.openxmlformats.org/presentationml/2006/main">
  <p:tag name="TIMING" val="|0.3"/>
</p:tagLst>
</file>

<file path=ppt/tags/tag4.xml><?xml version="1.0" encoding="utf-8"?>
<p:tagLst xmlns:a="http://schemas.openxmlformats.org/drawingml/2006/main" xmlns:r="http://schemas.openxmlformats.org/officeDocument/2006/relationships" xmlns:p="http://schemas.openxmlformats.org/presentationml/2006/main">
  <p:tag name="TIMING" val="|0.4"/>
</p:tagLst>
</file>

<file path=ppt/tags/tag5.xml><?xml version="1.0" encoding="utf-8"?>
<p:tagLst xmlns:a="http://schemas.openxmlformats.org/drawingml/2006/main" xmlns:r="http://schemas.openxmlformats.org/officeDocument/2006/relationships" xmlns:p="http://schemas.openxmlformats.org/presentationml/2006/main">
  <p:tag name="TIMING" val="|0.4"/>
</p:tagLst>
</file>

<file path=ppt/tags/tag6.xml><?xml version="1.0" encoding="utf-8"?>
<p:tagLst xmlns:a="http://schemas.openxmlformats.org/drawingml/2006/main" xmlns:r="http://schemas.openxmlformats.org/officeDocument/2006/relationships" xmlns:p="http://schemas.openxmlformats.org/presentationml/2006/main">
  <p:tag name="TIMING" val="|0.4"/>
</p:tagLst>
</file>

<file path=ppt/tags/tag7.xml><?xml version="1.0" encoding="utf-8"?>
<p:tagLst xmlns:a="http://schemas.openxmlformats.org/drawingml/2006/main" xmlns:r="http://schemas.openxmlformats.org/officeDocument/2006/relationships" xmlns:p="http://schemas.openxmlformats.org/presentationml/2006/main">
  <p:tag name="TIMING" val="|0.3"/>
</p:tagLst>
</file>

<file path=ppt/tags/tag8.xml><?xml version="1.0" encoding="utf-8"?>
<p:tagLst xmlns:a="http://schemas.openxmlformats.org/drawingml/2006/main" xmlns:r="http://schemas.openxmlformats.org/officeDocument/2006/relationships" xmlns:p="http://schemas.openxmlformats.org/presentationml/2006/main">
  <p:tag name="TIMING" val="|0.2"/>
</p:tagLst>
</file>

<file path=ppt/tags/tag9.xml><?xml version="1.0" encoding="utf-8"?>
<p:tagLst xmlns:a="http://schemas.openxmlformats.org/drawingml/2006/main" xmlns:r="http://schemas.openxmlformats.org/officeDocument/2006/relationships" xmlns:p="http://schemas.openxmlformats.org/presentationml/2006/main">
  <p:tag name="TIMING" val="|0.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2900</Words>
  <Application>Microsoft Office PowerPoint</Application>
  <PresentationFormat>自定义</PresentationFormat>
  <Paragraphs>331</Paragraphs>
  <Slides>28</Slides>
  <Notes>12</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dc:creator>
  <cp:keywords>www.1ppt.com</cp:keywords>
  <cp:lastModifiedBy>Windows User</cp:lastModifiedBy>
  <cp:revision>7</cp:revision>
  <dcterms:created xsi:type="dcterms:W3CDTF">2016-12-13T13:34:26Z</dcterms:created>
  <dcterms:modified xsi:type="dcterms:W3CDTF">2018-11-10T03:14:58Z</dcterms:modified>
</cp:coreProperties>
</file>