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39" autoAdjust="0"/>
    <p:restoredTop sz="94660"/>
  </p:normalViewPr>
  <p:slideViewPr>
    <p:cSldViewPr snapToGrid="0">
      <p:cViewPr varScale="1">
        <p:scale>
          <a:sx n="57" d="100"/>
          <a:sy n="57" d="100"/>
        </p:scale>
        <p:origin x="-78" y="-145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761364-5EC0-4050-8BFF-DAD4C1E8E769}" type="datetimeFigureOut">
              <a:rPr lang="zh-CN" altLang="en-US" smtClean="0"/>
              <a:t>2018/11/10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A78F9C-B250-417A-8DAC-FE362780E40A}" type="slidenum">
              <a:rPr lang="zh-CN" altLang="en-US" smtClean="0"/>
              <a:t>‹#›</a:t>
            </a:fld>
            <a:endParaRPr lang="zh-CN" altLang="en-US"/>
          </a:p>
        </p:txBody>
      </p:sp>
    </p:spTree>
    <p:extLst>
      <p:ext uri="{BB962C8B-B14F-4D97-AF65-F5344CB8AC3E}">
        <p14:creationId xmlns:p14="http://schemas.microsoft.com/office/powerpoint/2010/main" val="179080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2</a:t>
            </a:fld>
            <a:endParaRPr lang="zh-CN" altLang="en-US"/>
          </a:p>
        </p:txBody>
      </p:sp>
    </p:spTree>
    <p:extLst>
      <p:ext uri="{BB962C8B-B14F-4D97-AF65-F5344CB8AC3E}">
        <p14:creationId xmlns:p14="http://schemas.microsoft.com/office/powerpoint/2010/main" val="2220155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11</a:t>
            </a:fld>
            <a:endParaRPr lang="zh-CN" altLang="en-US"/>
          </a:p>
        </p:txBody>
      </p:sp>
    </p:spTree>
    <p:extLst>
      <p:ext uri="{BB962C8B-B14F-4D97-AF65-F5344CB8AC3E}">
        <p14:creationId xmlns:p14="http://schemas.microsoft.com/office/powerpoint/2010/main" val="5030390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12</a:t>
            </a:fld>
            <a:endParaRPr lang="zh-CN" altLang="en-US"/>
          </a:p>
        </p:txBody>
      </p:sp>
    </p:spTree>
    <p:extLst>
      <p:ext uri="{BB962C8B-B14F-4D97-AF65-F5344CB8AC3E}">
        <p14:creationId xmlns:p14="http://schemas.microsoft.com/office/powerpoint/2010/main" val="740512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13</a:t>
            </a:fld>
            <a:endParaRPr lang="zh-CN" altLang="en-US"/>
          </a:p>
        </p:txBody>
      </p:sp>
    </p:spTree>
    <p:extLst>
      <p:ext uri="{BB962C8B-B14F-4D97-AF65-F5344CB8AC3E}">
        <p14:creationId xmlns:p14="http://schemas.microsoft.com/office/powerpoint/2010/main" val="1078558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14</a:t>
            </a:fld>
            <a:endParaRPr lang="zh-CN" altLang="en-US"/>
          </a:p>
        </p:txBody>
      </p:sp>
    </p:spTree>
    <p:extLst>
      <p:ext uri="{BB962C8B-B14F-4D97-AF65-F5344CB8AC3E}">
        <p14:creationId xmlns:p14="http://schemas.microsoft.com/office/powerpoint/2010/main" val="42860542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15</a:t>
            </a:fld>
            <a:endParaRPr lang="zh-CN" altLang="en-US"/>
          </a:p>
        </p:txBody>
      </p:sp>
    </p:spTree>
    <p:extLst>
      <p:ext uri="{BB962C8B-B14F-4D97-AF65-F5344CB8AC3E}">
        <p14:creationId xmlns:p14="http://schemas.microsoft.com/office/powerpoint/2010/main" val="36376960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16</a:t>
            </a:fld>
            <a:endParaRPr lang="zh-CN" altLang="en-US"/>
          </a:p>
        </p:txBody>
      </p:sp>
    </p:spTree>
    <p:extLst>
      <p:ext uri="{BB962C8B-B14F-4D97-AF65-F5344CB8AC3E}">
        <p14:creationId xmlns:p14="http://schemas.microsoft.com/office/powerpoint/2010/main" val="335449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3</a:t>
            </a:fld>
            <a:endParaRPr lang="zh-CN" altLang="en-US"/>
          </a:p>
        </p:txBody>
      </p:sp>
    </p:spTree>
    <p:extLst>
      <p:ext uri="{BB962C8B-B14F-4D97-AF65-F5344CB8AC3E}">
        <p14:creationId xmlns:p14="http://schemas.microsoft.com/office/powerpoint/2010/main" val="2615069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4</a:t>
            </a:fld>
            <a:endParaRPr lang="zh-CN" altLang="en-US"/>
          </a:p>
        </p:txBody>
      </p:sp>
    </p:spTree>
    <p:extLst>
      <p:ext uri="{BB962C8B-B14F-4D97-AF65-F5344CB8AC3E}">
        <p14:creationId xmlns:p14="http://schemas.microsoft.com/office/powerpoint/2010/main" val="3556616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5</a:t>
            </a:fld>
            <a:endParaRPr lang="zh-CN" altLang="en-US"/>
          </a:p>
        </p:txBody>
      </p:sp>
    </p:spTree>
    <p:extLst>
      <p:ext uri="{BB962C8B-B14F-4D97-AF65-F5344CB8AC3E}">
        <p14:creationId xmlns:p14="http://schemas.microsoft.com/office/powerpoint/2010/main" val="3320665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6</a:t>
            </a:fld>
            <a:endParaRPr lang="zh-CN" altLang="en-US"/>
          </a:p>
        </p:txBody>
      </p:sp>
    </p:spTree>
    <p:extLst>
      <p:ext uri="{BB962C8B-B14F-4D97-AF65-F5344CB8AC3E}">
        <p14:creationId xmlns:p14="http://schemas.microsoft.com/office/powerpoint/2010/main" val="7292165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7</a:t>
            </a:fld>
            <a:endParaRPr lang="zh-CN" altLang="en-US"/>
          </a:p>
        </p:txBody>
      </p:sp>
    </p:spTree>
    <p:extLst>
      <p:ext uri="{BB962C8B-B14F-4D97-AF65-F5344CB8AC3E}">
        <p14:creationId xmlns:p14="http://schemas.microsoft.com/office/powerpoint/2010/main" val="1776986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8</a:t>
            </a:fld>
            <a:endParaRPr lang="zh-CN" altLang="en-US"/>
          </a:p>
        </p:txBody>
      </p:sp>
    </p:spTree>
    <p:extLst>
      <p:ext uri="{BB962C8B-B14F-4D97-AF65-F5344CB8AC3E}">
        <p14:creationId xmlns:p14="http://schemas.microsoft.com/office/powerpoint/2010/main" val="2352214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9</a:t>
            </a:fld>
            <a:endParaRPr lang="zh-CN" altLang="en-US"/>
          </a:p>
        </p:txBody>
      </p:sp>
    </p:spTree>
    <p:extLst>
      <p:ext uri="{BB962C8B-B14F-4D97-AF65-F5344CB8AC3E}">
        <p14:creationId xmlns:p14="http://schemas.microsoft.com/office/powerpoint/2010/main" val="1662234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288EACC-3148-4639-B8F8-DA7D85113A1E}" type="slidenum">
              <a:rPr lang="zh-CN" altLang="en-US" smtClean="0"/>
              <a:t>10</a:t>
            </a:fld>
            <a:endParaRPr lang="zh-CN" altLang="en-US"/>
          </a:p>
        </p:txBody>
      </p:sp>
    </p:spTree>
    <p:extLst>
      <p:ext uri="{BB962C8B-B14F-4D97-AF65-F5344CB8AC3E}">
        <p14:creationId xmlns:p14="http://schemas.microsoft.com/office/powerpoint/2010/main" val="4067959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5816839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36107088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329263846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6864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5432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6356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1652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4953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7194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3653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2017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11" name="矩形 10"/>
          <p:cNvSpPr/>
          <p:nvPr userDrawn="1"/>
        </p:nvSpPr>
        <p:spPr>
          <a:xfrm>
            <a:off x="10935424" y="25516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7" name="矩形 6"/>
          <p:cNvSpPr/>
          <p:nvPr userDrawn="1"/>
        </p:nvSpPr>
        <p:spPr>
          <a:xfrm>
            <a:off x="0" y="814612"/>
            <a:ext cx="12192000" cy="1034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Light" panose="020B0502040204020203" pitchFamily="34" charset="-122"/>
            </a:endParaRPr>
          </a:p>
        </p:txBody>
      </p:sp>
      <p:sp>
        <p:nvSpPr>
          <p:cNvPr id="8" name="矩形 7"/>
          <p:cNvSpPr/>
          <p:nvPr userDrawn="1"/>
        </p:nvSpPr>
        <p:spPr>
          <a:xfrm>
            <a:off x="0" y="0"/>
            <a:ext cx="12192000" cy="75655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Light" panose="020B0502040204020203" pitchFamily="34" charset="-122"/>
            </a:endParaRPr>
          </a:p>
        </p:txBody>
      </p:sp>
      <p:sp>
        <p:nvSpPr>
          <p:cNvPr id="9" name="文本框 8"/>
          <p:cNvSpPr txBox="1"/>
          <p:nvPr userDrawn="1"/>
        </p:nvSpPr>
        <p:spPr>
          <a:xfrm>
            <a:off x="188686" y="85890"/>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userDrawn="1"/>
        </p:nvSpPr>
        <p:spPr>
          <a:xfrm>
            <a:off x="0" y="6754587"/>
            <a:ext cx="12192000" cy="10341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Light" panose="020B0502040204020203" pitchFamily="34" charset="-122"/>
            </a:endParaRPr>
          </a:p>
        </p:txBody>
      </p:sp>
    </p:spTree>
    <p:extLst>
      <p:ext uri="{BB962C8B-B14F-4D97-AF65-F5344CB8AC3E}">
        <p14:creationId xmlns:p14="http://schemas.microsoft.com/office/powerpoint/2010/main" val="6171280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32697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5572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3733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26261472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3130231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11820645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13066070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32557846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309085275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6B820925-6485-4DC2-A0A9-B744C3FA28AB}" type="datetimeFigureOut">
              <a:rPr lang="zh-CN" altLang="en-US" smtClean="0"/>
              <a:t>2018/11/10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9037322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20925-6485-4DC2-A0A9-B744C3FA28AB}" type="datetimeFigureOut">
              <a:rPr lang="zh-CN" altLang="en-US" smtClean="0"/>
              <a:t>2018/11/10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F151C-243C-456D-BB70-931BFB93CD54}" type="slidenum">
              <a:rPr lang="zh-CN" altLang="en-US" smtClean="0"/>
              <a:t>‹#›</a:t>
            </a:fld>
            <a:endParaRPr lang="zh-CN" altLang="en-US"/>
          </a:p>
        </p:txBody>
      </p:sp>
    </p:spTree>
    <p:extLst>
      <p:ext uri="{BB962C8B-B14F-4D97-AF65-F5344CB8AC3E}">
        <p14:creationId xmlns:p14="http://schemas.microsoft.com/office/powerpoint/2010/main" val="1388688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1420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2192000"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0" y="4078514"/>
            <a:ext cx="12192000" cy="28175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Light" panose="020B0502040204020203" pitchFamily="34" charset="-122"/>
            </a:endParaRPr>
          </a:p>
        </p:txBody>
      </p:sp>
      <p:sp>
        <p:nvSpPr>
          <p:cNvPr id="7" name="圆角矩形 6"/>
          <p:cNvSpPr/>
          <p:nvPr/>
        </p:nvSpPr>
        <p:spPr>
          <a:xfrm>
            <a:off x="2641599" y="3665197"/>
            <a:ext cx="7228115" cy="949666"/>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chemeClr val="bg1"/>
                </a:solidFill>
                <a:latin typeface="微软雅黑" panose="020B0503020204020204" pitchFamily="34" charset="-122"/>
                <a:ea typeface="微软雅黑" panose="020B0503020204020204" pitchFamily="34" charset="-122"/>
              </a:rPr>
              <a:t>201X</a:t>
            </a:r>
            <a:r>
              <a:rPr lang="zh-CN" altLang="en-US" sz="3600" b="1" dirty="0" smtClean="0">
                <a:solidFill>
                  <a:schemeClr val="bg1"/>
                </a:solidFill>
                <a:latin typeface="微软雅黑" panose="020B0503020204020204" pitchFamily="34" charset="-122"/>
                <a:ea typeface="微软雅黑" panose="020B0503020204020204" pitchFamily="34" charset="-122"/>
              </a:rPr>
              <a:t>年</a:t>
            </a:r>
            <a:r>
              <a:rPr lang="zh-CN" altLang="en-US" sz="3600" b="1" dirty="0" smtClean="0">
                <a:solidFill>
                  <a:schemeClr val="bg1"/>
                </a:solidFill>
                <a:latin typeface="微软雅黑" panose="020B0503020204020204" pitchFamily="34" charset="-122"/>
                <a:ea typeface="微软雅黑" panose="020B0503020204020204" pitchFamily="34" charset="-122"/>
              </a:rPr>
              <a:t>新年计划暨年终总结报告</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sp>
        <p:nvSpPr>
          <p:cNvPr id="8" name="文本框 28"/>
          <p:cNvSpPr txBox="1">
            <a:spLocks noChangeArrowheads="1"/>
          </p:cNvSpPr>
          <p:nvPr>
            <p:custDataLst>
              <p:tags r:id="rId1"/>
            </p:custDataLst>
          </p:nvPr>
        </p:nvSpPr>
        <p:spPr bwMode="auto">
          <a:xfrm>
            <a:off x="3367314" y="4926579"/>
            <a:ext cx="5849258" cy="459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Plain">
              <a:avLst/>
            </a:prstTxWarp>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单击此处添加您的单位名称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9" name="文本框 28"/>
          <p:cNvSpPr txBox="1">
            <a:spLocks noChangeArrowheads="1"/>
          </p:cNvSpPr>
          <p:nvPr>
            <p:custDataLst>
              <p:tags r:id="rId2"/>
            </p:custDataLst>
          </p:nvPr>
        </p:nvSpPr>
        <p:spPr bwMode="auto">
          <a:xfrm>
            <a:off x="4847776" y="5748787"/>
            <a:ext cx="2032000" cy="33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Plain">
              <a:avLst/>
            </a:prstTxWarp>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汇报人</a:t>
            </a:r>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r>
              <a:rPr lang="zh-CN" altLang="en-US" dirty="0" smtClean="0">
                <a:solidFill>
                  <a:schemeClr val="bg1"/>
                </a:solidFill>
                <a:latin typeface="微软雅黑" panose="020B0503020204020204" pitchFamily="34" charset="-122"/>
                <a:ea typeface="微软雅黑" panose="020B0503020204020204" pitchFamily="34" charset="-122"/>
              </a:rPr>
              <a:t>     </a:t>
            </a:r>
            <a:endParaRPr lang="en-US" altLang="zh-CN"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88224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30"/>
          <p:cNvSpPr txBox="1">
            <a:spLocks noChangeArrowheads="1"/>
          </p:cNvSpPr>
          <p:nvPr/>
        </p:nvSpPr>
        <p:spPr bwMode="auto">
          <a:xfrm>
            <a:off x="5300337" y="3553442"/>
            <a:ext cx="4025228" cy="535531"/>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880" b="1" dirty="0">
                <a:gradFill>
                  <a:gsLst>
                    <a:gs pos="0">
                      <a:srgbClr val="D31FE1"/>
                    </a:gs>
                    <a:gs pos="90000">
                      <a:srgbClr val="7A0C72"/>
                    </a:gs>
                  </a:gsLst>
                  <a:lin ang="2700000" scaled="1"/>
                </a:gradFill>
                <a:latin typeface="微软雅黑" pitchFamily="34" charset="-122"/>
                <a:ea typeface="微软雅黑" pitchFamily="34" charset="-122"/>
              </a:rPr>
              <a:t>10 </a:t>
            </a:r>
            <a:r>
              <a:rPr kumimoji="1" lang="zh-CN" altLang="en-US" sz="1920" dirty="0">
                <a:solidFill>
                  <a:prstClr val="black"/>
                </a:solidFill>
                <a:latin typeface="微软雅黑" pitchFamily="34" charset="-122"/>
                <a:ea typeface="微软雅黑" pitchFamily="34" charset="-122"/>
              </a:rPr>
              <a:t>条成绩，点击添加文本</a:t>
            </a:r>
          </a:p>
        </p:txBody>
      </p:sp>
      <p:sp>
        <p:nvSpPr>
          <p:cNvPr id="5" name="Freeform 7"/>
          <p:cNvSpPr>
            <a:spLocks/>
          </p:cNvSpPr>
          <p:nvPr/>
        </p:nvSpPr>
        <p:spPr bwMode="auto">
          <a:xfrm>
            <a:off x="2388756" y="923122"/>
            <a:ext cx="6664951" cy="4644500"/>
          </a:xfrm>
          <a:custGeom>
            <a:avLst/>
            <a:gdLst/>
            <a:ahLst/>
            <a:cxnLst>
              <a:cxn ang="0">
                <a:pos x="0" y="455"/>
              </a:cxn>
              <a:cxn ang="0">
                <a:pos x="117" y="455"/>
              </a:cxn>
              <a:cxn ang="0">
                <a:pos x="117" y="378"/>
              </a:cxn>
              <a:cxn ang="0">
                <a:pos x="117" y="337"/>
              </a:cxn>
              <a:cxn ang="0">
                <a:pos x="158" y="337"/>
              </a:cxn>
              <a:cxn ang="0">
                <a:pos x="235" y="337"/>
              </a:cxn>
              <a:cxn ang="0">
                <a:pos x="235" y="260"/>
              </a:cxn>
              <a:cxn ang="0">
                <a:pos x="235" y="219"/>
              </a:cxn>
              <a:cxn ang="0">
                <a:pos x="276" y="219"/>
              </a:cxn>
              <a:cxn ang="0">
                <a:pos x="353" y="219"/>
              </a:cxn>
              <a:cxn ang="0">
                <a:pos x="353" y="142"/>
              </a:cxn>
              <a:cxn ang="0">
                <a:pos x="353" y="101"/>
              </a:cxn>
              <a:cxn ang="0">
                <a:pos x="394" y="101"/>
              </a:cxn>
              <a:cxn ang="0">
                <a:pos x="495" y="101"/>
              </a:cxn>
              <a:cxn ang="0">
                <a:pos x="568" y="29"/>
              </a:cxn>
              <a:cxn ang="0">
                <a:pos x="560" y="21"/>
              </a:cxn>
              <a:cxn ang="0">
                <a:pos x="593" y="10"/>
              </a:cxn>
              <a:cxn ang="0">
                <a:pos x="625" y="0"/>
              </a:cxn>
              <a:cxn ang="0">
                <a:pos x="615" y="32"/>
              </a:cxn>
              <a:cxn ang="0">
                <a:pos x="604" y="65"/>
              </a:cxn>
              <a:cxn ang="0">
                <a:pos x="596" y="57"/>
              </a:cxn>
              <a:cxn ang="0">
                <a:pos x="512" y="142"/>
              </a:cxn>
              <a:cxn ang="0">
                <a:pos x="512" y="142"/>
              </a:cxn>
              <a:cxn ang="0">
                <a:pos x="394" y="142"/>
              </a:cxn>
              <a:cxn ang="0">
                <a:pos x="394" y="219"/>
              </a:cxn>
              <a:cxn ang="0">
                <a:pos x="394" y="260"/>
              </a:cxn>
              <a:cxn ang="0">
                <a:pos x="353" y="260"/>
              </a:cxn>
              <a:cxn ang="0">
                <a:pos x="276" y="260"/>
              </a:cxn>
              <a:cxn ang="0">
                <a:pos x="276" y="337"/>
              </a:cxn>
              <a:cxn ang="0">
                <a:pos x="276" y="378"/>
              </a:cxn>
              <a:cxn ang="0">
                <a:pos x="235" y="378"/>
              </a:cxn>
              <a:cxn ang="0">
                <a:pos x="158" y="378"/>
              </a:cxn>
              <a:cxn ang="0">
                <a:pos x="158" y="455"/>
              </a:cxn>
              <a:cxn ang="0">
                <a:pos x="158" y="495"/>
              </a:cxn>
              <a:cxn ang="0">
                <a:pos x="117" y="495"/>
              </a:cxn>
              <a:cxn ang="0">
                <a:pos x="0" y="495"/>
              </a:cxn>
              <a:cxn ang="0">
                <a:pos x="0" y="455"/>
              </a:cxn>
            </a:cxnLst>
            <a:rect l="0" t="0" r="r" b="b"/>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gradFill flip="none" rotWithShape="1">
            <a:gsLst>
              <a:gs pos="0">
                <a:srgbClr val="0070C0"/>
              </a:gs>
              <a:gs pos="100000">
                <a:srgbClr val="00B0F0"/>
              </a:gs>
            </a:gsLst>
            <a:lin ang="16200000" scaled="1"/>
            <a:tileRect/>
          </a:gradFill>
          <a:ln w="12700" cap="flat" cmpd="sng" algn="ctr">
            <a:noFill/>
            <a:prstDash val="solid"/>
          </a:ln>
          <a:effectLst/>
          <a:scene3d>
            <a:camera prst="perspectiveFront" fov="5100000">
              <a:rot lat="0" lon="0" rev="0"/>
            </a:camera>
            <a:lightRig rig="threePt" dir="t">
              <a:rot lat="0" lon="0" rev="0"/>
            </a:lightRig>
          </a:scene3d>
          <a:sp3d prstMaterial="plastic">
            <a:bevelT w="0" h="0" prst="divot"/>
          </a:sp3d>
        </p:spPr>
        <p:txBody>
          <a:bodyPr anchor="ctr"/>
          <a:lstStyle/>
          <a:p>
            <a:pPr algn="ctr" defTabSz="1097280">
              <a:defRPr/>
            </a:pPr>
            <a:endParaRPr lang="zh-CN" altLang="en-US" sz="2160" kern="0" dirty="0">
              <a:solidFill>
                <a:prstClr val="white"/>
              </a:solidFill>
              <a:latin typeface="Calibri"/>
              <a:ea typeface="微软雅黑" pitchFamily="34" charset="-122"/>
            </a:endParaRPr>
          </a:p>
        </p:txBody>
      </p:sp>
      <p:grpSp>
        <p:nvGrpSpPr>
          <p:cNvPr id="6" name="组合 19"/>
          <p:cNvGrpSpPr>
            <a:grpSpLocks/>
          </p:cNvGrpSpPr>
          <p:nvPr/>
        </p:nvGrpSpPr>
        <p:grpSpPr bwMode="auto">
          <a:xfrm>
            <a:off x="2311643" y="4591806"/>
            <a:ext cx="1110570" cy="424732"/>
            <a:chOff x="60321" y="4886278"/>
            <a:chExt cx="1126523" cy="431194"/>
          </a:xfrm>
        </p:grpSpPr>
        <p:sp>
          <p:nvSpPr>
            <p:cNvPr id="7" name="矩形 8"/>
            <p:cNvSpPr>
              <a:spLocks noChangeArrowheads="1"/>
            </p:cNvSpPr>
            <p:nvPr/>
          </p:nvSpPr>
          <p:spPr bwMode="auto">
            <a:xfrm>
              <a:off x="60321" y="4886278"/>
              <a:ext cx="1125537" cy="43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kumimoji="1" lang="en-US" altLang="zh-CN" sz="2160" dirty="0">
                  <a:solidFill>
                    <a:prstClr val="black"/>
                  </a:solidFill>
                  <a:latin typeface="微软雅黑" pitchFamily="34" charset="-122"/>
                  <a:ea typeface="微软雅黑" pitchFamily="34" charset="-122"/>
                </a:rPr>
                <a:t>2001</a:t>
              </a:r>
              <a:r>
                <a:rPr kumimoji="1" lang="zh-CN" altLang="en-US" sz="2160" dirty="0">
                  <a:solidFill>
                    <a:prstClr val="black"/>
                  </a:solidFill>
                  <a:latin typeface="微软雅黑" pitchFamily="34" charset="-122"/>
                  <a:ea typeface="微软雅黑" pitchFamily="34" charset="-122"/>
                </a:rPr>
                <a:t>年</a:t>
              </a:r>
              <a:endParaRPr lang="zh-CN" altLang="en-US" sz="2160" dirty="0">
                <a:solidFill>
                  <a:prstClr val="black"/>
                </a:solidFill>
                <a:ea typeface="微软雅黑" pitchFamily="34" charset="-122"/>
              </a:endParaRPr>
            </a:p>
          </p:txBody>
        </p:sp>
        <p:cxnSp>
          <p:nvCxnSpPr>
            <p:cNvPr id="8" name="直接连接符 7"/>
            <p:cNvCxnSpPr/>
            <p:nvPr/>
          </p:nvCxnSpPr>
          <p:spPr>
            <a:xfrm>
              <a:off x="142844" y="531178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9" name="组合 18"/>
          <p:cNvGrpSpPr>
            <a:grpSpLocks/>
          </p:cNvGrpSpPr>
          <p:nvPr/>
        </p:nvGrpSpPr>
        <p:grpSpPr bwMode="auto">
          <a:xfrm>
            <a:off x="3581883" y="3508083"/>
            <a:ext cx="1109598" cy="424732"/>
            <a:chOff x="1350137" y="3786188"/>
            <a:chExt cx="1125790" cy="431135"/>
          </a:xfrm>
        </p:grpSpPr>
        <p:sp>
          <p:nvSpPr>
            <p:cNvPr id="10" name="矩形 9"/>
            <p:cNvSpPr>
              <a:spLocks noChangeArrowheads="1"/>
            </p:cNvSpPr>
            <p:nvPr/>
          </p:nvSpPr>
          <p:spPr bwMode="auto">
            <a:xfrm>
              <a:off x="1350137" y="3786188"/>
              <a:ext cx="1125790" cy="43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kumimoji="1" lang="en-US" altLang="zh-CN" sz="2160" dirty="0">
                  <a:solidFill>
                    <a:prstClr val="black"/>
                  </a:solidFill>
                  <a:latin typeface="微软雅黑" pitchFamily="34" charset="-122"/>
                  <a:ea typeface="微软雅黑" pitchFamily="34" charset="-122"/>
                </a:rPr>
                <a:t>2005</a:t>
              </a:r>
              <a:r>
                <a:rPr kumimoji="1" lang="zh-CN" altLang="en-US" sz="2160" dirty="0">
                  <a:solidFill>
                    <a:prstClr val="black"/>
                  </a:solidFill>
                  <a:latin typeface="微软雅黑" pitchFamily="34" charset="-122"/>
                  <a:ea typeface="微软雅黑" pitchFamily="34" charset="-122"/>
                </a:rPr>
                <a:t>年</a:t>
              </a:r>
            </a:p>
          </p:txBody>
        </p:sp>
        <p:cxnSp>
          <p:nvCxnSpPr>
            <p:cNvPr id="11" name="直接连接符 10"/>
            <p:cNvCxnSpPr/>
            <p:nvPr/>
          </p:nvCxnSpPr>
          <p:spPr>
            <a:xfrm>
              <a:off x="1418198" y="4202118"/>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2" name="组合 17"/>
          <p:cNvGrpSpPr>
            <a:grpSpLocks/>
          </p:cNvGrpSpPr>
          <p:nvPr/>
        </p:nvGrpSpPr>
        <p:grpSpPr bwMode="auto">
          <a:xfrm>
            <a:off x="4816126" y="2410299"/>
            <a:ext cx="1109598" cy="424732"/>
            <a:chOff x="2601654" y="2671700"/>
            <a:chExt cx="1125790" cy="431193"/>
          </a:xfrm>
        </p:grpSpPr>
        <p:sp>
          <p:nvSpPr>
            <p:cNvPr id="13" name="矩形 10"/>
            <p:cNvSpPr>
              <a:spLocks noChangeArrowheads="1"/>
            </p:cNvSpPr>
            <p:nvPr/>
          </p:nvSpPr>
          <p:spPr bwMode="auto">
            <a:xfrm>
              <a:off x="2601654" y="2671700"/>
              <a:ext cx="1125790" cy="431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097280" latinLnBrk="1">
                <a:buClr>
                  <a:srgbClr val="FF0000"/>
                </a:buClr>
                <a:buSzPct val="70000"/>
                <a:defRPr/>
              </a:pPr>
              <a:r>
                <a:rPr kumimoji="1" lang="en-US" altLang="zh-CN" sz="2160" kern="0" dirty="0">
                  <a:solidFill>
                    <a:prstClr val="black"/>
                  </a:solidFill>
                  <a:latin typeface="微软雅黑" pitchFamily="34" charset="-122"/>
                  <a:ea typeface="微软雅黑" pitchFamily="34" charset="-122"/>
                </a:rPr>
                <a:t>2009</a:t>
              </a:r>
              <a:r>
                <a:rPr kumimoji="1" lang="zh-CN" altLang="en-US" sz="2160" kern="0" dirty="0">
                  <a:solidFill>
                    <a:prstClr val="black"/>
                  </a:solidFill>
                  <a:latin typeface="微软雅黑" pitchFamily="34" charset="-122"/>
                  <a:ea typeface="微软雅黑" pitchFamily="34" charset="-122"/>
                </a:rPr>
                <a:t>年</a:t>
              </a:r>
            </a:p>
          </p:txBody>
        </p:sp>
        <p:cxnSp>
          <p:nvCxnSpPr>
            <p:cNvPr id="14" name="直接连接符 13"/>
            <p:cNvCxnSpPr/>
            <p:nvPr/>
          </p:nvCxnSpPr>
          <p:spPr>
            <a:xfrm>
              <a:off x="2655030" y="308451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grpSp>
        <p:nvGrpSpPr>
          <p:cNvPr id="15" name="组合 16"/>
          <p:cNvGrpSpPr>
            <a:grpSpLocks/>
          </p:cNvGrpSpPr>
          <p:nvPr/>
        </p:nvGrpSpPr>
        <p:grpSpPr bwMode="auto">
          <a:xfrm>
            <a:off x="6081532" y="1326586"/>
            <a:ext cx="1109598" cy="424732"/>
            <a:chOff x="3887471" y="1571612"/>
            <a:chExt cx="1125790" cy="431135"/>
          </a:xfrm>
        </p:grpSpPr>
        <p:sp>
          <p:nvSpPr>
            <p:cNvPr id="16" name="矩形 11"/>
            <p:cNvSpPr>
              <a:spLocks noChangeArrowheads="1"/>
            </p:cNvSpPr>
            <p:nvPr/>
          </p:nvSpPr>
          <p:spPr bwMode="auto">
            <a:xfrm>
              <a:off x="3887471" y="1571612"/>
              <a:ext cx="1125790" cy="43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kumimoji="1" lang="en-US" altLang="zh-CN" sz="2160" dirty="0">
                  <a:solidFill>
                    <a:prstClr val="black"/>
                  </a:solidFill>
                  <a:latin typeface="微软雅黑" pitchFamily="34" charset="-122"/>
                  <a:ea typeface="微软雅黑" pitchFamily="34" charset="-122"/>
                </a:rPr>
                <a:t>2013</a:t>
              </a:r>
              <a:r>
                <a:rPr kumimoji="1" lang="zh-CN" altLang="en-US" sz="2160" dirty="0">
                  <a:solidFill>
                    <a:prstClr val="black"/>
                  </a:solidFill>
                  <a:latin typeface="微软雅黑" pitchFamily="34" charset="-122"/>
                  <a:ea typeface="微软雅黑" pitchFamily="34" charset="-122"/>
                </a:rPr>
                <a:t>年</a:t>
              </a:r>
            </a:p>
          </p:txBody>
        </p:sp>
        <p:cxnSp>
          <p:nvCxnSpPr>
            <p:cNvPr id="17" name="直接连接符 16"/>
            <p:cNvCxnSpPr/>
            <p:nvPr/>
          </p:nvCxnSpPr>
          <p:spPr>
            <a:xfrm>
              <a:off x="3926278" y="1987540"/>
              <a:ext cx="1044000" cy="1552"/>
            </a:xfrm>
            <a:prstGeom prst="line">
              <a:avLst/>
            </a:prstGeom>
            <a:noFill/>
            <a:ln w="63500" algn="ctr">
              <a:gradFill>
                <a:gsLst>
                  <a:gs pos="0">
                    <a:srgbClr val="00B0F0"/>
                  </a:gs>
                  <a:gs pos="100000">
                    <a:srgbClr val="0070C0"/>
                  </a:gs>
                </a:gsLst>
                <a:lin ang="2700000" scaled="0"/>
              </a:gradFill>
              <a:miter lim="800000"/>
              <a:headEnd/>
              <a:tailEnd/>
            </a:ln>
            <a:effectLst>
              <a:outerShdw blurRad="50800" dist="38100" dir="2700000" algn="tl" rotWithShape="0">
                <a:prstClr val="black">
                  <a:alpha val="40000"/>
                </a:prstClr>
              </a:outerShdw>
            </a:effectLst>
          </p:spPr>
        </p:cxnSp>
      </p:grpSp>
      <p:sp>
        <p:nvSpPr>
          <p:cNvPr id="18" name="Text Box 30"/>
          <p:cNvSpPr txBox="1">
            <a:spLocks noChangeArrowheads="1"/>
          </p:cNvSpPr>
          <p:nvPr/>
        </p:nvSpPr>
        <p:spPr bwMode="auto">
          <a:xfrm>
            <a:off x="6632120" y="2445792"/>
            <a:ext cx="3336336" cy="535531"/>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880" b="1" dirty="0">
                <a:gradFill>
                  <a:gsLst>
                    <a:gs pos="0">
                      <a:srgbClr val="F46B68"/>
                    </a:gs>
                    <a:gs pos="90000">
                      <a:srgbClr val="C01B00"/>
                    </a:gs>
                  </a:gsLst>
                  <a:lin ang="2700000" scaled="1"/>
                </a:gradFill>
                <a:latin typeface="微软雅黑" pitchFamily="34" charset="-122"/>
                <a:ea typeface="微软雅黑" pitchFamily="34" charset="-122"/>
              </a:rPr>
              <a:t>10 </a:t>
            </a:r>
            <a:r>
              <a:rPr kumimoji="1" lang="zh-CN" altLang="en-US" sz="1920" dirty="0">
                <a:solidFill>
                  <a:prstClr val="black"/>
                </a:solidFill>
                <a:latin typeface="微软雅黑" pitchFamily="34" charset="-122"/>
                <a:ea typeface="微软雅黑" pitchFamily="34" charset="-122"/>
              </a:rPr>
              <a:t>条成绩，点击添加文本</a:t>
            </a:r>
          </a:p>
        </p:txBody>
      </p:sp>
      <p:sp>
        <p:nvSpPr>
          <p:cNvPr id="19" name="Text Box 30"/>
          <p:cNvSpPr txBox="1">
            <a:spLocks noChangeArrowheads="1"/>
          </p:cNvSpPr>
          <p:nvPr/>
        </p:nvSpPr>
        <p:spPr bwMode="auto">
          <a:xfrm>
            <a:off x="4163674" y="4575724"/>
            <a:ext cx="4025228" cy="535531"/>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880" b="1" dirty="0">
                <a:gradFill>
                  <a:gsLst>
                    <a:gs pos="0">
                      <a:srgbClr val="03FD50"/>
                    </a:gs>
                    <a:gs pos="90000">
                      <a:srgbClr val="02661C"/>
                    </a:gs>
                  </a:gsLst>
                  <a:lin ang="2700000" scaled="1"/>
                </a:gradFill>
                <a:latin typeface="微软雅黑" pitchFamily="34" charset="-122"/>
                <a:ea typeface="微软雅黑" pitchFamily="34" charset="-122"/>
              </a:rPr>
              <a:t>10 </a:t>
            </a:r>
            <a:r>
              <a:rPr kumimoji="1" lang="zh-CN" altLang="en-US" sz="1920" dirty="0">
                <a:solidFill>
                  <a:prstClr val="black"/>
                </a:solidFill>
                <a:latin typeface="微软雅黑" pitchFamily="34" charset="-122"/>
                <a:ea typeface="微软雅黑" pitchFamily="34" charset="-122"/>
              </a:rPr>
              <a:t>条成绩，点击添加文本</a:t>
            </a:r>
          </a:p>
        </p:txBody>
      </p:sp>
      <p:sp>
        <p:nvSpPr>
          <p:cNvPr id="20" name="Text Box 30"/>
          <p:cNvSpPr txBox="1">
            <a:spLocks noChangeArrowheads="1"/>
          </p:cNvSpPr>
          <p:nvPr/>
        </p:nvSpPr>
        <p:spPr bwMode="auto">
          <a:xfrm>
            <a:off x="2376470" y="5567623"/>
            <a:ext cx="4025228" cy="535531"/>
          </a:xfrm>
          <a:prstGeom prst="rect">
            <a:avLst/>
          </a:prstGeom>
          <a:noFill/>
          <a:ln w="9525">
            <a:noFill/>
            <a:miter lim="800000"/>
            <a:headEnd/>
            <a:tailEnd/>
          </a:ln>
        </p:spPr>
        <p:txBody>
          <a:bodyPr>
            <a:spAutoFit/>
          </a:bodyPr>
          <a:lstStyle/>
          <a:p>
            <a:pPr latinLnBrk="1">
              <a:buClr>
                <a:srgbClr val="FF0000"/>
              </a:buClr>
              <a:buSzPct val="70000"/>
              <a:defRPr/>
            </a:pPr>
            <a:r>
              <a:rPr kumimoji="1" lang="en-US" altLang="zh-CN" sz="2880" b="1" dirty="0">
                <a:gradFill>
                  <a:gsLst>
                    <a:gs pos="0">
                      <a:srgbClr val="FFCF01"/>
                    </a:gs>
                    <a:gs pos="90000">
                      <a:srgbClr val="E22000"/>
                    </a:gs>
                  </a:gsLst>
                  <a:lin ang="2700000" scaled="1"/>
                </a:gradFill>
                <a:latin typeface="微软雅黑" pitchFamily="34" charset="-122"/>
                <a:ea typeface="微软雅黑" pitchFamily="34" charset="-122"/>
              </a:rPr>
              <a:t>10 </a:t>
            </a:r>
            <a:r>
              <a:rPr kumimoji="1" lang="zh-CN" altLang="en-US" sz="1920" dirty="0">
                <a:solidFill>
                  <a:prstClr val="black"/>
                </a:solidFill>
                <a:latin typeface="微软雅黑" pitchFamily="34" charset="-122"/>
                <a:ea typeface="微软雅黑" pitchFamily="34" charset="-122"/>
              </a:rPr>
              <a:t>条成绩，点击添加文本</a:t>
            </a:r>
          </a:p>
        </p:txBody>
      </p:sp>
    </p:spTree>
    <p:extLst>
      <p:ext uri="{BB962C8B-B14F-4D97-AF65-F5344CB8AC3E}">
        <p14:creationId xmlns:p14="http://schemas.microsoft.com/office/powerpoint/2010/main" val="19855768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3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900" decel="100000" fill="hold"/>
                                        <p:tgtEl>
                                          <p:spTgt spid="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900" decel="100000" fill="hold"/>
                                        <p:tgtEl>
                                          <p:spTgt spid="9"/>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900" decel="100000" fill="hold"/>
                                        <p:tgtEl>
                                          <p:spTgt spid="15"/>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3" fill="hold">
                            <p:stCondLst>
                              <p:cond delay="2500"/>
                            </p:stCondLst>
                            <p:childTnLst>
                              <p:par>
                                <p:cTn id="34" presetID="2" presetClass="entr" presetSubtype="2"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1+#ppt_w/2"/>
                                          </p:val>
                                        </p:tav>
                                        <p:tav tm="100000">
                                          <p:val>
                                            <p:strVal val="#ppt_x"/>
                                          </p:val>
                                        </p:tav>
                                      </p:tavLst>
                                    </p:anim>
                                    <p:anim calcmode="lin" valueType="num">
                                      <p:cBhvr additive="base">
                                        <p:cTn id="37" dur="500" fill="hold"/>
                                        <p:tgtEl>
                                          <p:spTgt spid="18"/>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5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1+#ppt_w/2"/>
                                          </p:val>
                                        </p:tav>
                                        <p:tav tm="100000">
                                          <p:val>
                                            <p:strVal val="#ppt_x"/>
                                          </p:val>
                                        </p:tav>
                                      </p:tavLst>
                                    </p:anim>
                                    <p:anim calcmode="lin" valueType="num">
                                      <p:cBhvr additive="base">
                                        <p:cTn id="41" dur="5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50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75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1+#ppt_w/2"/>
                                          </p:val>
                                        </p:tav>
                                        <p:tav tm="100000">
                                          <p:val>
                                            <p:strVal val="#ppt_x"/>
                                          </p:val>
                                        </p:tav>
                                      </p:tavLst>
                                    </p:anim>
                                    <p:anim calcmode="lin" valueType="num">
                                      <p:cBhvr additive="base">
                                        <p:cTn id="49"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4740579" y="5094898"/>
            <a:ext cx="2688242" cy="535531"/>
          </a:xfrm>
          <a:prstGeom prst="rect">
            <a:avLst/>
          </a:prstGeom>
          <a:noFill/>
          <a:ln>
            <a:noFill/>
          </a:ln>
        </p:spPr>
        <p:txBody>
          <a:bodyPr wrap="square">
            <a:spAutoFit/>
          </a:bodyPr>
          <a:lstStyle/>
          <a:p>
            <a:pPr algn="ctr">
              <a:defRPr/>
            </a:pPr>
            <a:r>
              <a:rPr lang="zh-CN" altLang="en-US" sz="2880" b="1" spc="360" dirty="0">
                <a:ln w="12700" cmpd="sng">
                  <a:noFill/>
                  <a:prstDash val="solid"/>
                  <a:miter lim="800000"/>
                </a:ln>
                <a:solidFill>
                  <a:srgbClr val="0070C0"/>
                </a:solidFill>
                <a:latin typeface="微软雅黑" pitchFamily="34" charset="-122"/>
                <a:ea typeface="微软雅黑" pitchFamily="34" charset="-122"/>
              </a:rPr>
              <a:t>添加标题</a:t>
            </a:r>
          </a:p>
        </p:txBody>
      </p:sp>
      <p:grpSp>
        <p:nvGrpSpPr>
          <p:cNvPr id="5" name="组合 4"/>
          <p:cNvGrpSpPr/>
          <p:nvPr/>
        </p:nvGrpSpPr>
        <p:grpSpPr>
          <a:xfrm>
            <a:off x="1926730" y="2130257"/>
            <a:ext cx="2376000" cy="1944000"/>
            <a:chOff x="1098860" y="2274706"/>
            <a:chExt cx="1980000" cy="1620000"/>
          </a:xfrm>
        </p:grpSpPr>
        <p:sp>
          <p:nvSpPr>
            <p:cNvPr id="6" name="上箭头 5"/>
            <p:cNvSpPr/>
            <p:nvPr/>
          </p:nvSpPr>
          <p:spPr>
            <a:xfrm>
              <a:off x="1098860" y="2274706"/>
              <a:ext cx="1980000" cy="1620000"/>
            </a:xfrm>
            <a:prstGeom prst="upArrow">
              <a:avLst>
                <a:gd name="adj1" fmla="val 61884"/>
                <a:gd name="adj2" fmla="val 49610"/>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63830" algn="l"/>
                </a:tabLst>
                <a:defRPr/>
              </a:pPr>
              <a:endParaRPr lang="zh-CN" altLang="en-US" b="1" dirty="0">
                <a:solidFill>
                  <a:schemeClr val="bg1"/>
                </a:solidFill>
                <a:latin typeface="微软雅黑" pitchFamily="34" charset="-122"/>
                <a:ea typeface="微软雅黑" pitchFamily="34" charset="-122"/>
              </a:endParaRPr>
            </a:p>
          </p:txBody>
        </p:sp>
        <p:grpSp>
          <p:nvGrpSpPr>
            <p:cNvPr id="7" name="组合 6"/>
            <p:cNvGrpSpPr/>
            <p:nvPr/>
          </p:nvGrpSpPr>
          <p:grpSpPr>
            <a:xfrm>
              <a:off x="1873250" y="2572668"/>
              <a:ext cx="431800" cy="896937"/>
              <a:chOff x="1873250" y="2572668"/>
              <a:chExt cx="431800" cy="896937"/>
            </a:xfrm>
          </p:grpSpPr>
          <p:sp>
            <p:nvSpPr>
              <p:cNvPr id="8" name="AutoShape 69"/>
              <p:cNvSpPr>
                <a:spLocks noChangeArrowheads="1"/>
              </p:cNvSpPr>
              <p:nvPr/>
            </p:nvSpPr>
            <p:spPr bwMode="gray">
              <a:xfrm rot="16200000" flipV="1">
                <a:off x="1945481"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9" name="AutoShape 69"/>
              <p:cNvSpPr>
                <a:spLocks noChangeArrowheads="1"/>
              </p:cNvSpPr>
              <p:nvPr/>
            </p:nvSpPr>
            <p:spPr bwMode="gray">
              <a:xfrm rot="16200000" flipV="1">
                <a:off x="1945481"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10" name="AutoShape 69"/>
              <p:cNvSpPr>
                <a:spLocks noChangeArrowheads="1"/>
              </p:cNvSpPr>
              <p:nvPr/>
            </p:nvSpPr>
            <p:spPr bwMode="gray">
              <a:xfrm rot="16200000" flipV="1">
                <a:off x="1945481"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grpSp>
      </p:grpSp>
      <p:grpSp>
        <p:nvGrpSpPr>
          <p:cNvPr id="11" name="组合 10"/>
          <p:cNvGrpSpPr/>
          <p:nvPr/>
        </p:nvGrpSpPr>
        <p:grpSpPr>
          <a:xfrm>
            <a:off x="7841278" y="2130257"/>
            <a:ext cx="2376000" cy="1944000"/>
            <a:chOff x="6027650" y="2274706"/>
            <a:chExt cx="1980000" cy="1620000"/>
          </a:xfrm>
        </p:grpSpPr>
        <p:sp>
          <p:nvSpPr>
            <p:cNvPr id="12" name="上箭头 11"/>
            <p:cNvSpPr/>
            <p:nvPr/>
          </p:nvSpPr>
          <p:spPr>
            <a:xfrm>
              <a:off x="6027650" y="2274706"/>
              <a:ext cx="1980000" cy="1620000"/>
            </a:xfrm>
            <a:prstGeom prst="upArrow">
              <a:avLst>
                <a:gd name="adj1" fmla="val 61884"/>
                <a:gd name="adj2" fmla="val 50353"/>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63830" algn="l"/>
                </a:tabLst>
              </a:pPr>
              <a:endParaRPr lang="zh-CN" altLang="en-US" b="1" dirty="0">
                <a:solidFill>
                  <a:schemeClr val="bg1"/>
                </a:solidFill>
                <a:latin typeface="微软雅黑" pitchFamily="34" charset="-122"/>
                <a:ea typeface="微软雅黑" pitchFamily="34" charset="-122"/>
              </a:endParaRPr>
            </a:p>
          </p:txBody>
        </p:sp>
        <p:grpSp>
          <p:nvGrpSpPr>
            <p:cNvPr id="13" name="组合 12"/>
            <p:cNvGrpSpPr/>
            <p:nvPr/>
          </p:nvGrpSpPr>
          <p:grpSpPr>
            <a:xfrm>
              <a:off x="6802438" y="2572668"/>
              <a:ext cx="431800" cy="896937"/>
              <a:chOff x="6802438" y="2572668"/>
              <a:chExt cx="431800" cy="896937"/>
            </a:xfrm>
          </p:grpSpPr>
          <p:sp>
            <p:nvSpPr>
              <p:cNvPr id="14" name="AutoShape 69"/>
              <p:cNvSpPr>
                <a:spLocks noChangeArrowheads="1"/>
              </p:cNvSpPr>
              <p:nvPr/>
            </p:nvSpPr>
            <p:spPr bwMode="gray">
              <a:xfrm rot="16200000" flipV="1">
                <a:off x="687466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15" name="AutoShape 69"/>
              <p:cNvSpPr>
                <a:spLocks noChangeArrowheads="1"/>
              </p:cNvSpPr>
              <p:nvPr/>
            </p:nvSpPr>
            <p:spPr bwMode="gray">
              <a:xfrm rot="16200000" flipV="1">
                <a:off x="687466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16" name="AutoShape 69"/>
              <p:cNvSpPr>
                <a:spLocks noChangeArrowheads="1"/>
              </p:cNvSpPr>
              <p:nvPr/>
            </p:nvSpPr>
            <p:spPr bwMode="gray">
              <a:xfrm rot="16200000" flipV="1">
                <a:off x="687466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grpSp>
      </p:grpSp>
      <p:grpSp>
        <p:nvGrpSpPr>
          <p:cNvPr id="17" name="组合 16"/>
          <p:cNvGrpSpPr/>
          <p:nvPr/>
        </p:nvGrpSpPr>
        <p:grpSpPr>
          <a:xfrm>
            <a:off x="4862435" y="1698257"/>
            <a:ext cx="2376000" cy="2376000"/>
            <a:chOff x="3545281" y="1914706"/>
            <a:chExt cx="1980000" cy="1980000"/>
          </a:xfrm>
        </p:grpSpPr>
        <p:sp>
          <p:nvSpPr>
            <p:cNvPr id="18" name="上箭头 17"/>
            <p:cNvSpPr/>
            <p:nvPr/>
          </p:nvSpPr>
          <p:spPr>
            <a:xfrm>
              <a:off x="3545281" y="1914706"/>
              <a:ext cx="1980000" cy="1980000"/>
            </a:xfrm>
            <a:prstGeom prst="upArrow">
              <a:avLst>
                <a:gd name="adj1" fmla="val 61884"/>
                <a:gd name="adj2" fmla="val 41845"/>
              </a:avLst>
            </a:prstGeom>
            <a:gradFill flip="none" rotWithShape="1">
              <a:gsLst>
                <a:gs pos="0">
                  <a:srgbClr val="00B0F0"/>
                </a:gs>
                <a:gs pos="90000">
                  <a:srgbClr val="0070C0"/>
                </a:gs>
              </a:gsLst>
              <a:lin ang="16200000" scaled="1"/>
              <a:tileRect/>
            </a:gradFill>
            <a:ln w="31750">
              <a:solidFill>
                <a:schemeClr val="bg1"/>
              </a:solidFill>
            </a:ln>
            <a:effectLst>
              <a:outerShdw blurRad="225425" dist="38100" dir="5220000" algn="ctr">
                <a:srgbClr val="000000">
                  <a:alpha val="33000"/>
                </a:srgbClr>
              </a:outerShdw>
            </a:effectLst>
            <a:scene3d>
              <a:camera prst="orthographicFront"/>
              <a:lightRig rig="flat" dir="t"/>
            </a:scene3d>
            <a:sp3d extrusionH="304800" contourW="25400">
              <a:bevelT prst="convex"/>
              <a:bevelB w="0" h="0"/>
              <a:contourClr>
                <a:srgbClr val="FFE593"/>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buClr>
                  <a:srgbClr val="FF0000"/>
                </a:buClr>
                <a:buSzPct val="70000"/>
                <a:buFont typeface="Wingdings" pitchFamily="2" charset="2"/>
                <a:buChar char="u"/>
                <a:tabLst>
                  <a:tab pos="163830" algn="l"/>
                </a:tabLst>
              </a:pPr>
              <a:endParaRPr lang="zh-CN" altLang="en-US" b="1" dirty="0">
                <a:solidFill>
                  <a:schemeClr val="bg1"/>
                </a:solidFill>
                <a:latin typeface="微软雅黑" pitchFamily="34" charset="-122"/>
                <a:ea typeface="微软雅黑" pitchFamily="34" charset="-122"/>
              </a:endParaRPr>
            </a:p>
          </p:txBody>
        </p:sp>
        <p:grpSp>
          <p:nvGrpSpPr>
            <p:cNvPr id="19" name="组合 18"/>
            <p:cNvGrpSpPr/>
            <p:nvPr/>
          </p:nvGrpSpPr>
          <p:grpSpPr>
            <a:xfrm>
              <a:off x="4319588" y="2267868"/>
              <a:ext cx="431800" cy="1201737"/>
              <a:chOff x="4319588" y="2267868"/>
              <a:chExt cx="431800" cy="1201737"/>
            </a:xfrm>
          </p:grpSpPr>
          <p:sp>
            <p:nvSpPr>
              <p:cNvPr id="20" name="AutoShape 69"/>
              <p:cNvSpPr>
                <a:spLocks noChangeArrowheads="1"/>
              </p:cNvSpPr>
              <p:nvPr/>
            </p:nvSpPr>
            <p:spPr bwMode="gray">
              <a:xfrm rot="16200000" flipV="1">
                <a:off x="4391819" y="3110037"/>
                <a:ext cx="287337" cy="431800"/>
              </a:xfrm>
              <a:prstGeom prst="chevron">
                <a:avLst>
                  <a:gd name="adj" fmla="val 52514"/>
                </a:avLst>
              </a:prstGeom>
              <a:noFill/>
              <a:ln w="19050">
                <a:solidFill>
                  <a:schemeClr val="bg1">
                    <a:alpha val="5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21" name="AutoShape 69"/>
              <p:cNvSpPr>
                <a:spLocks noChangeArrowheads="1"/>
              </p:cNvSpPr>
              <p:nvPr/>
            </p:nvSpPr>
            <p:spPr bwMode="gray">
              <a:xfrm rot="16200000" flipV="1">
                <a:off x="4391819" y="2805237"/>
                <a:ext cx="287337" cy="431800"/>
              </a:xfrm>
              <a:prstGeom prst="chevron">
                <a:avLst>
                  <a:gd name="adj" fmla="val 52514"/>
                </a:avLst>
              </a:prstGeom>
              <a:noFill/>
              <a:ln w="19050">
                <a:solidFill>
                  <a:schemeClr val="bg1">
                    <a:alpha val="4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22" name="AutoShape 69"/>
              <p:cNvSpPr>
                <a:spLocks noChangeArrowheads="1"/>
              </p:cNvSpPr>
              <p:nvPr/>
            </p:nvSpPr>
            <p:spPr bwMode="gray">
              <a:xfrm rot="16200000" flipV="1">
                <a:off x="4391819" y="2500437"/>
                <a:ext cx="287337" cy="431800"/>
              </a:xfrm>
              <a:prstGeom prst="chevron">
                <a:avLst>
                  <a:gd name="adj" fmla="val 52514"/>
                </a:avLst>
              </a:prstGeom>
              <a:noFill/>
              <a:ln w="19050">
                <a:solidFill>
                  <a:schemeClr val="bg1">
                    <a:alpha val="25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sp>
            <p:nvSpPr>
              <p:cNvPr id="23" name="AutoShape 69"/>
              <p:cNvSpPr>
                <a:spLocks noChangeArrowheads="1"/>
              </p:cNvSpPr>
              <p:nvPr/>
            </p:nvSpPr>
            <p:spPr bwMode="gray">
              <a:xfrm rot="16200000" flipV="1">
                <a:off x="4391819" y="2195637"/>
                <a:ext cx="287337" cy="431800"/>
              </a:xfrm>
              <a:prstGeom prst="chevron">
                <a:avLst>
                  <a:gd name="adj" fmla="val 52514"/>
                </a:avLst>
              </a:prstGeom>
              <a:noFill/>
              <a:ln w="19050">
                <a:solidFill>
                  <a:schemeClr val="bg1">
                    <a:alpha val="10000"/>
                  </a:schemeClr>
                </a:solidFill>
                <a:prstDash val="sysDash"/>
              </a:ln>
              <a:effectLst/>
            </p:spPr>
            <p:style>
              <a:lnRef idx="1">
                <a:schemeClr val="accent2"/>
              </a:lnRef>
              <a:fillRef idx="3">
                <a:schemeClr val="accent2"/>
              </a:fillRef>
              <a:effectRef idx="2">
                <a:schemeClr val="accent2"/>
              </a:effectRef>
              <a:fontRef idx="minor">
                <a:schemeClr val="lt1"/>
              </a:fontRef>
            </p:style>
            <p:txBody>
              <a:bodyPr anchor="ctr"/>
              <a:lstStyle/>
              <a:p>
                <a:pPr marL="0" lvl="2" algn="ctr" eaLnBrk="0" fontAlgn="ctr" hangingPunct="0">
                  <a:buClr>
                    <a:srgbClr val="FF0000"/>
                  </a:buClr>
                  <a:buSzPct val="70000"/>
                  <a:tabLst>
                    <a:tab pos="163830" algn="l"/>
                  </a:tabLst>
                  <a:defRPr/>
                </a:pPr>
                <a:endParaRPr lang="zh-CN" altLang="en-US" sz="1920" b="1" dirty="0">
                  <a:solidFill>
                    <a:schemeClr val="bg1"/>
                  </a:solidFill>
                  <a:latin typeface="微软雅黑" pitchFamily="34" charset="-122"/>
                  <a:ea typeface="微软雅黑" pitchFamily="34" charset="-122"/>
                </a:endParaRPr>
              </a:p>
            </p:txBody>
          </p:sp>
        </p:grpSp>
      </p:grpSp>
      <p:sp>
        <p:nvSpPr>
          <p:cNvPr id="24" name="矩形 23"/>
          <p:cNvSpPr/>
          <p:nvPr/>
        </p:nvSpPr>
        <p:spPr>
          <a:xfrm>
            <a:off x="2255924" y="1470541"/>
            <a:ext cx="1716404" cy="609398"/>
          </a:xfrm>
          <a:prstGeom prst="rect">
            <a:avLst/>
          </a:prstGeom>
        </p:spPr>
        <p:txBody>
          <a:bodyPr>
            <a:spAutoFit/>
          </a:bodyPr>
          <a:lstStyle/>
          <a:p>
            <a:pPr marL="0" lvl="2" algn="ctr" defTabSz="1095376" eaLnBrk="0" hangingPunct="0">
              <a:buClr>
                <a:srgbClr val="0070C0"/>
              </a:buClr>
              <a:buSzPct val="80000"/>
              <a:tabLst>
                <a:tab pos="163830" algn="l"/>
              </a:tabLst>
              <a:defRPr/>
            </a:pPr>
            <a:r>
              <a:rPr lang="zh-CN" altLang="en-US" sz="1680" spc="60" dirty="0">
                <a:ln w="11430"/>
                <a:latin typeface="微软雅黑" pitchFamily="34" charset="-122"/>
                <a:ea typeface="微软雅黑" pitchFamily="34" charset="-122"/>
              </a:rPr>
              <a:t>点击添加文本点击添加文本</a:t>
            </a:r>
          </a:p>
        </p:txBody>
      </p:sp>
      <p:sp>
        <p:nvSpPr>
          <p:cNvPr id="25" name="矩形 24"/>
          <p:cNvSpPr/>
          <p:nvPr/>
        </p:nvSpPr>
        <p:spPr>
          <a:xfrm>
            <a:off x="8176664" y="1455301"/>
            <a:ext cx="1716404" cy="609398"/>
          </a:xfrm>
          <a:prstGeom prst="rect">
            <a:avLst/>
          </a:prstGeom>
        </p:spPr>
        <p:txBody>
          <a:bodyPr>
            <a:spAutoFit/>
          </a:bodyPr>
          <a:lstStyle/>
          <a:p>
            <a:pPr marL="0" lvl="2" algn="ctr" defTabSz="1095376" eaLnBrk="0" hangingPunct="0">
              <a:buClr>
                <a:srgbClr val="0070C0"/>
              </a:buClr>
              <a:buSzPct val="80000"/>
              <a:tabLst>
                <a:tab pos="163830" algn="l"/>
              </a:tabLst>
              <a:defRPr/>
            </a:pPr>
            <a:r>
              <a:rPr lang="zh-CN" altLang="en-US" sz="1680" spc="60" dirty="0">
                <a:ln w="11430"/>
                <a:latin typeface="微软雅黑" pitchFamily="34" charset="-122"/>
                <a:ea typeface="微软雅黑" pitchFamily="34" charset="-122"/>
              </a:rPr>
              <a:t>点击添加文本点击添加文本</a:t>
            </a:r>
          </a:p>
        </p:txBody>
      </p:sp>
      <p:sp>
        <p:nvSpPr>
          <p:cNvPr id="26" name="矩形 25"/>
          <p:cNvSpPr/>
          <p:nvPr/>
        </p:nvSpPr>
        <p:spPr>
          <a:xfrm>
            <a:off x="5187717" y="1009531"/>
            <a:ext cx="1716406" cy="609398"/>
          </a:xfrm>
          <a:prstGeom prst="rect">
            <a:avLst/>
          </a:prstGeom>
        </p:spPr>
        <p:txBody>
          <a:bodyPr>
            <a:spAutoFit/>
          </a:bodyPr>
          <a:lstStyle/>
          <a:p>
            <a:pPr marL="0" lvl="2" algn="ctr" defTabSz="1095376" eaLnBrk="0" hangingPunct="0">
              <a:buClr>
                <a:srgbClr val="0070C0"/>
              </a:buClr>
              <a:buSzPct val="80000"/>
              <a:tabLst>
                <a:tab pos="163830" algn="l"/>
              </a:tabLst>
              <a:defRPr/>
            </a:pPr>
            <a:r>
              <a:rPr lang="zh-CN" altLang="en-US" sz="1680" spc="60" dirty="0">
                <a:ln w="11430"/>
                <a:latin typeface="微软雅黑" pitchFamily="34" charset="-122"/>
                <a:ea typeface="微软雅黑" pitchFamily="34" charset="-122"/>
              </a:rPr>
              <a:t>点击添加文本点击添加文本</a:t>
            </a:r>
          </a:p>
        </p:txBody>
      </p:sp>
      <p:sp>
        <p:nvSpPr>
          <p:cNvPr id="27" name="椭圆 26"/>
          <p:cNvSpPr/>
          <p:nvPr/>
        </p:nvSpPr>
        <p:spPr bwMode="auto">
          <a:xfrm>
            <a:off x="4797635" y="3028684"/>
            <a:ext cx="2505600" cy="18144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60" dirty="0">
              <a:ea typeface="微软雅黑" pitchFamily="34" charset="-122"/>
            </a:endParaRPr>
          </a:p>
        </p:txBody>
      </p:sp>
      <p:sp>
        <p:nvSpPr>
          <p:cNvPr id="28" name="TextBox 20"/>
          <p:cNvSpPr txBox="1">
            <a:spLocks noChangeArrowheads="1"/>
          </p:cNvSpPr>
          <p:nvPr/>
        </p:nvSpPr>
        <p:spPr bwMode="auto">
          <a:xfrm>
            <a:off x="5117421" y="3732751"/>
            <a:ext cx="1866030" cy="387798"/>
          </a:xfrm>
          <a:prstGeom prst="rect">
            <a:avLst/>
          </a:prstGeom>
          <a:noFill/>
          <a:scene3d>
            <a:camera prst="orthographicFront"/>
            <a:lightRig rig="threePt" dir="t"/>
          </a:scene3d>
          <a:sp3d/>
        </p:spPr>
        <p:txBody>
          <a:bodyPr>
            <a:spAutoFit/>
          </a:bodyPr>
          <a:lstStyle/>
          <a:p>
            <a:pPr algn="ctr">
              <a:defRPr/>
            </a:pPr>
            <a:r>
              <a:rPr lang="zh-CN" altLang="en-US" sz="192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分标题二</a:t>
            </a:r>
          </a:p>
        </p:txBody>
      </p:sp>
      <p:sp>
        <p:nvSpPr>
          <p:cNvPr id="29" name="椭圆 28"/>
          <p:cNvSpPr/>
          <p:nvPr/>
        </p:nvSpPr>
        <p:spPr bwMode="auto">
          <a:xfrm>
            <a:off x="7776478" y="3028684"/>
            <a:ext cx="2505600" cy="18144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60" dirty="0">
              <a:ea typeface="微软雅黑" pitchFamily="34" charset="-122"/>
            </a:endParaRPr>
          </a:p>
        </p:txBody>
      </p:sp>
      <p:sp>
        <p:nvSpPr>
          <p:cNvPr id="30" name="TextBox 20"/>
          <p:cNvSpPr txBox="1">
            <a:spLocks noChangeArrowheads="1"/>
          </p:cNvSpPr>
          <p:nvPr/>
        </p:nvSpPr>
        <p:spPr bwMode="auto">
          <a:xfrm>
            <a:off x="8096264" y="3732751"/>
            <a:ext cx="1866030" cy="387798"/>
          </a:xfrm>
          <a:prstGeom prst="rect">
            <a:avLst/>
          </a:prstGeom>
          <a:noFill/>
          <a:scene3d>
            <a:camera prst="orthographicFront"/>
            <a:lightRig rig="threePt" dir="t"/>
          </a:scene3d>
          <a:sp3d/>
        </p:spPr>
        <p:txBody>
          <a:bodyPr>
            <a:spAutoFit/>
          </a:bodyPr>
          <a:lstStyle/>
          <a:p>
            <a:pPr algn="ctr">
              <a:defRPr/>
            </a:pPr>
            <a:r>
              <a:rPr lang="zh-CN" altLang="en-US" sz="192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分标题三</a:t>
            </a:r>
          </a:p>
        </p:txBody>
      </p:sp>
      <p:sp>
        <p:nvSpPr>
          <p:cNvPr id="31" name="椭圆 30"/>
          <p:cNvSpPr/>
          <p:nvPr/>
        </p:nvSpPr>
        <p:spPr bwMode="auto">
          <a:xfrm>
            <a:off x="1861930" y="3028684"/>
            <a:ext cx="2505600" cy="1814400"/>
          </a:xfrm>
          <a:prstGeom prst="ellipse">
            <a:avLst/>
          </a:prstGeom>
          <a:gradFill flip="none" rotWithShape="1">
            <a:gsLst>
              <a:gs pos="0">
                <a:srgbClr val="00DFF6"/>
              </a:gs>
              <a:gs pos="90000">
                <a:srgbClr val="002774"/>
              </a:gs>
            </a:gsLst>
            <a:lin ang="2700000" scaled="1"/>
            <a:tileRect/>
          </a:gradFill>
          <a:ln>
            <a:solidFill>
              <a:schemeClr val="bg1"/>
            </a:solidFill>
          </a:ln>
          <a:effectLst>
            <a:outerShdw blurRad="127000" dist="76200" dir="2700000" algn="tl" rotWithShape="0">
              <a:prstClr val="black">
                <a:alpha val="40000"/>
              </a:prstClr>
            </a:outerShdw>
          </a:effectLst>
          <a:scene3d>
            <a:camera prst="orthographicFront">
              <a:rot lat="17699985" lon="0" rev="0"/>
            </a:camera>
            <a:lightRig rig="threePt" dir="t">
              <a:rot lat="0" lon="0" rev="0"/>
            </a:lightRig>
          </a:scene3d>
          <a:sp3d extrusionH="279400" prstMaterial="plastic">
            <a:bevelT w="139700" h="152400" prst="convex"/>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60" dirty="0">
              <a:ea typeface="微软雅黑" pitchFamily="34" charset="-122"/>
            </a:endParaRPr>
          </a:p>
        </p:txBody>
      </p:sp>
      <p:sp>
        <p:nvSpPr>
          <p:cNvPr id="32" name="TextBox 20"/>
          <p:cNvSpPr txBox="1">
            <a:spLocks noChangeArrowheads="1"/>
          </p:cNvSpPr>
          <p:nvPr/>
        </p:nvSpPr>
        <p:spPr bwMode="auto">
          <a:xfrm>
            <a:off x="2181716" y="3732751"/>
            <a:ext cx="1866030" cy="387798"/>
          </a:xfrm>
          <a:prstGeom prst="rect">
            <a:avLst/>
          </a:prstGeom>
          <a:noFill/>
          <a:scene3d>
            <a:camera prst="orthographicFront"/>
            <a:lightRig rig="threePt" dir="t"/>
          </a:scene3d>
          <a:sp3d/>
        </p:spPr>
        <p:txBody>
          <a:bodyPr>
            <a:spAutoFit/>
          </a:bodyPr>
          <a:lstStyle/>
          <a:p>
            <a:pPr algn="ctr">
              <a:defRPr/>
            </a:pPr>
            <a:r>
              <a:rPr lang="zh-CN" altLang="en-US" sz="1920" dirty="0">
                <a:solidFill>
                  <a:schemeClr val="bg1"/>
                </a:solidFill>
                <a:effectLst>
                  <a:reflection blurRad="6350" stA="50000" endA="300" endPos="50000" dist="60007" dir="5400000" sy="-100000" algn="bl" rotWithShape="0"/>
                </a:effectLst>
                <a:latin typeface="微软雅黑" pitchFamily="34" charset="-122"/>
                <a:ea typeface="微软雅黑" pitchFamily="34" charset="-122"/>
              </a:rPr>
              <a:t>分标题一</a:t>
            </a:r>
          </a:p>
        </p:txBody>
      </p:sp>
    </p:spTree>
    <p:extLst>
      <p:ext uri="{BB962C8B-B14F-4D97-AF65-F5344CB8AC3E}">
        <p14:creationId xmlns:p14="http://schemas.microsoft.com/office/powerpoint/2010/main" val="9081547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anim calcmode="lin" valueType="num">
                                      <p:cBhvr>
                                        <p:cTn id="8" dur="500" fill="hold"/>
                                        <p:tgtEl>
                                          <p:spTgt spid="31"/>
                                        </p:tgtEl>
                                        <p:attrNameLst>
                                          <p:attrName>ppt_x</p:attrName>
                                        </p:attrNameLst>
                                      </p:cBhvr>
                                      <p:tavLst>
                                        <p:tav tm="0">
                                          <p:val>
                                            <p:strVal val="#ppt_x"/>
                                          </p:val>
                                        </p:tav>
                                        <p:tav tm="100000">
                                          <p:val>
                                            <p:strVal val="#ppt_x"/>
                                          </p:val>
                                        </p:tav>
                                      </p:tavLst>
                                    </p:anim>
                                    <p:anim calcmode="lin" valueType="num">
                                      <p:cBhvr>
                                        <p:cTn id="9" dur="500" fill="hold"/>
                                        <p:tgtEl>
                                          <p:spTgt spid="3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anim calcmode="lin" valueType="num">
                                      <p:cBhvr>
                                        <p:cTn id="13" dur="500" fill="hold"/>
                                        <p:tgtEl>
                                          <p:spTgt spid="27"/>
                                        </p:tgtEl>
                                        <p:attrNameLst>
                                          <p:attrName>ppt_x</p:attrName>
                                        </p:attrNameLst>
                                      </p:cBhvr>
                                      <p:tavLst>
                                        <p:tav tm="0">
                                          <p:val>
                                            <p:strVal val="#ppt_x"/>
                                          </p:val>
                                        </p:tav>
                                        <p:tav tm="100000">
                                          <p:val>
                                            <p:strVal val="#ppt_x"/>
                                          </p:val>
                                        </p:tav>
                                      </p:tavLst>
                                    </p:anim>
                                    <p:anim calcmode="lin" valueType="num">
                                      <p:cBhvr>
                                        <p:cTn id="14" dur="5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anim calcmode="lin" valueType="num">
                                      <p:cBhvr>
                                        <p:cTn id="18" dur="500" fill="hold"/>
                                        <p:tgtEl>
                                          <p:spTgt spid="29"/>
                                        </p:tgtEl>
                                        <p:attrNameLst>
                                          <p:attrName>ppt_x</p:attrName>
                                        </p:attrNameLst>
                                      </p:cBhvr>
                                      <p:tavLst>
                                        <p:tav tm="0">
                                          <p:val>
                                            <p:strVal val="#ppt_x"/>
                                          </p:val>
                                        </p:tav>
                                        <p:tav tm="100000">
                                          <p:val>
                                            <p:strVal val="#ppt_x"/>
                                          </p:val>
                                        </p:tav>
                                      </p:tavLst>
                                    </p:anim>
                                    <p:anim calcmode="lin" valueType="num">
                                      <p:cBhvr>
                                        <p:cTn id="19" dur="500" fill="hold"/>
                                        <p:tgtEl>
                                          <p:spTgt spid="29"/>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par>
                                <p:cTn id="26" presetID="1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p:tgtEl>
                                          <p:spTgt spid="5"/>
                                        </p:tgtEl>
                                        <p:attrNameLst>
                                          <p:attrName>ppt_x</p:attrName>
                                        </p:attrNameLst>
                                      </p:cBhvr>
                                      <p:tavLst>
                                        <p:tav tm="0">
                                          <p:val>
                                            <p:strVal val="#ppt_x+#ppt_w*1.125000"/>
                                          </p:val>
                                        </p:tav>
                                        <p:tav tm="100000">
                                          <p:val>
                                            <p:strVal val="#ppt_x"/>
                                          </p:val>
                                        </p:tav>
                                      </p:tavLst>
                                    </p:anim>
                                    <p:animEffect transition="in" filter="wipe(left)">
                                      <p:cBhvr>
                                        <p:cTn id="29" dur="500"/>
                                        <p:tgtEl>
                                          <p:spTgt spid="5"/>
                                        </p:tgtEl>
                                      </p:cBhvr>
                                    </p:animEffect>
                                  </p:childTnLst>
                                </p:cTn>
                              </p:par>
                              <p:par>
                                <p:cTn id="30" presetID="12" presetClass="entr" presetSubtype="8"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right)">
                                      <p:cBhvr>
                                        <p:cTn id="33" dur="500"/>
                                        <p:tgtEl>
                                          <p:spTgt spid="11"/>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randombar(horizontal)">
                                      <p:cBhvr>
                                        <p:cTn id="37" dur="500"/>
                                        <p:tgtEl>
                                          <p:spTgt spid="4"/>
                                        </p:tgtEl>
                                      </p:cBhvr>
                                    </p:animEffect>
                                  </p:childTnLst>
                                </p:cTn>
                              </p:par>
                            </p:childTnLst>
                          </p:cTn>
                        </p:par>
                        <p:par>
                          <p:cTn id="38" fill="hold">
                            <p:stCondLst>
                              <p:cond delay="2000"/>
                            </p:stCondLst>
                            <p:childTnLst>
                              <p:par>
                                <p:cTn id="39" presetID="37"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anim calcmode="lin" valueType="num">
                                      <p:cBhvr>
                                        <p:cTn id="42" dur="500" fill="hold"/>
                                        <p:tgtEl>
                                          <p:spTgt spid="32"/>
                                        </p:tgtEl>
                                        <p:attrNameLst>
                                          <p:attrName>ppt_x</p:attrName>
                                        </p:attrNameLst>
                                      </p:cBhvr>
                                      <p:tavLst>
                                        <p:tav tm="0">
                                          <p:val>
                                            <p:strVal val="#ppt_x"/>
                                          </p:val>
                                        </p:tav>
                                        <p:tav tm="100000">
                                          <p:val>
                                            <p:strVal val="#ppt_x"/>
                                          </p:val>
                                        </p:tav>
                                      </p:tavLst>
                                    </p:anim>
                                    <p:anim calcmode="lin" valueType="num">
                                      <p:cBhvr>
                                        <p:cTn id="43" dur="450" decel="100000" fill="hold"/>
                                        <p:tgtEl>
                                          <p:spTgt spid="32"/>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32"/>
                                        </p:tgtEl>
                                        <p:attrNameLst>
                                          <p:attrName>ppt_y</p:attrName>
                                        </p:attrNameLst>
                                      </p:cBhvr>
                                      <p:tavLst>
                                        <p:tav tm="0">
                                          <p:val>
                                            <p:strVal val="#ppt_y-.03"/>
                                          </p:val>
                                        </p:tav>
                                        <p:tav tm="100000">
                                          <p:val>
                                            <p:strVal val="#ppt_y"/>
                                          </p:val>
                                        </p:tav>
                                      </p:tavLst>
                                    </p:anim>
                                  </p:childTnLst>
                                </p:cTn>
                              </p:par>
                              <p:par>
                                <p:cTn id="45" presetID="37" presetClass="entr" presetSubtype="0" fill="hold" grpId="0" nodeType="withEffect">
                                  <p:stCondLst>
                                    <p:cond delay="25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450" decel="100000" fill="hold"/>
                                        <p:tgtEl>
                                          <p:spTgt spid="28"/>
                                        </p:tgtEl>
                                        <p:attrNameLst>
                                          <p:attrName>ppt_y</p:attrName>
                                        </p:attrNameLst>
                                      </p:cBhvr>
                                      <p:tavLst>
                                        <p:tav tm="0">
                                          <p:val>
                                            <p:strVal val="#ppt_y+1"/>
                                          </p:val>
                                        </p:tav>
                                        <p:tav tm="100000">
                                          <p:val>
                                            <p:strVal val="#ppt_y-.03"/>
                                          </p:val>
                                        </p:tav>
                                      </p:tavLst>
                                    </p:anim>
                                    <p:anim calcmode="lin" valueType="num">
                                      <p:cBhvr>
                                        <p:cTn id="50"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par>
                                <p:cTn id="51" presetID="37" presetClass="entr" presetSubtype="0" fill="hold" grpId="0" nodeType="withEffect">
                                  <p:stCondLst>
                                    <p:cond delay="50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450" decel="100000" fill="hold"/>
                                        <p:tgtEl>
                                          <p:spTgt spid="30"/>
                                        </p:tgtEl>
                                        <p:attrNameLst>
                                          <p:attrName>ppt_y</p:attrName>
                                        </p:attrNameLst>
                                      </p:cBhvr>
                                      <p:tavLst>
                                        <p:tav tm="0">
                                          <p:val>
                                            <p:strVal val="#ppt_y+1"/>
                                          </p:val>
                                        </p:tav>
                                        <p:tav tm="100000">
                                          <p:val>
                                            <p:strVal val="#ppt_y-.03"/>
                                          </p:val>
                                        </p:tav>
                                      </p:tavLst>
                                    </p:anim>
                                    <p:anim calcmode="lin" valueType="num">
                                      <p:cBhvr>
                                        <p:cTn id="56"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par>
                                <p:cTn id="57" presetID="37" presetClass="entr" presetSubtype="0" fill="hold" grpId="0" nodeType="withEffect">
                                  <p:stCondLst>
                                    <p:cond delay="750"/>
                                  </p:stCondLst>
                                  <p:childTnLst>
                                    <p:set>
                                      <p:cBhvr>
                                        <p:cTn id="58" dur="1" fill="hold">
                                          <p:stCondLst>
                                            <p:cond delay="0"/>
                                          </p:stCondLst>
                                        </p:cTn>
                                        <p:tgtEl>
                                          <p:spTgt spid="25"/>
                                        </p:tgtEl>
                                        <p:attrNameLst>
                                          <p:attrName>style.visibility</p:attrName>
                                        </p:attrNameLst>
                                      </p:cBhvr>
                                      <p:to>
                                        <p:strVal val="visible"/>
                                      </p:to>
                                    </p:set>
                                    <p:animEffect transition="in" filter="fade">
                                      <p:cBhvr>
                                        <p:cTn id="59" dur="500"/>
                                        <p:tgtEl>
                                          <p:spTgt spid="25"/>
                                        </p:tgtEl>
                                      </p:cBhvr>
                                    </p:animEffect>
                                    <p:anim calcmode="lin" valueType="num">
                                      <p:cBhvr>
                                        <p:cTn id="60" dur="500" fill="hold"/>
                                        <p:tgtEl>
                                          <p:spTgt spid="25"/>
                                        </p:tgtEl>
                                        <p:attrNameLst>
                                          <p:attrName>ppt_x</p:attrName>
                                        </p:attrNameLst>
                                      </p:cBhvr>
                                      <p:tavLst>
                                        <p:tav tm="0">
                                          <p:val>
                                            <p:strVal val="#ppt_x"/>
                                          </p:val>
                                        </p:tav>
                                        <p:tav tm="100000">
                                          <p:val>
                                            <p:strVal val="#ppt_x"/>
                                          </p:val>
                                        </p:tav>
                                      </p:tavLst>
                                    </p:anim>
                                    <p:anim calcmode="lin" valueType="num">
                                      <p:cBhvr>
                                        <p:cTn id="61" dur="450" decel="100000" fill="hold"/>
                                        <p:tgtEl>
                                          <p:spTgt spid="25"/>
                                        </p:tgtEl>
                                        <p:attrNameLst>
                                          <p:attrName>ppt_y</p:attrName>
                                        </p:attrNameLst>
                                      </p:cBhvr>
                                      <p:tavLst>
                                        <p:tav tm="0">
                                          <p:val>
                                            <p:strVal val="#ppt_y+1"/>
                                          </p:val>
                                        </p:tav>
                                        <p:tav tm="100000">
                                          <p:val>
                                            <p:strVal val="#ppt_y-.03"/>
                                          </p:val>
                                        </p:tav>
                                      </p:tavLst>
                                    </p:anim>
                                    <p:anim calcmode="lin" valueType="num">
                                      <p:cBhvr>
                                        <p:cTn id="62" dur="50" accel="100000" fill="hold">
                                          <p:stCondLst>
                                            <p:cond delay="450"/>
                                          </p:stCondLst>
                                        </p:cTn>
                                        <p:tgtEl>
                                          <p:spTgt spid="25"/>
                                        </p:tgtEl>
                                        <p:attrNameLst>
                                          <p:attrName>ppt_y</p:attrName>
                                        </p:attrNameLst>
                                      </p:cBhvr>
                                      <p:tavLst>
                                        <p:tav tm="0">
                                          <p:val>
                                            <p:strVal val="#ppt_y-.03"/>
                                          </p:val>
                                        </p:tav>
                                        <p:tav tm="100000">
                                          <p:val>
                                            <p:strVal val="#ppt_y"/>
                                          </p:val>
                                        </p:tav>
                                      </p:tavLst>
                                    </p:anim>
                                  </p:childTnLst>
                                </p:cTn>
                              </p:par>
                              <p:par>
                                <p:cTn id="63" presetID="37" presetClass="entr" presetSubtype="0" fill="hold" grpId="0" nodeType="withEffect">
                                  <p:stCondLst>
                                    <p:cond delay="100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500"/>
                                        <p:tgtEl>
                                          <p:spTgt spid="26"/>
                                        </p:tgtEl>
                                      </p:cBhvr>
                                    </p:animEffect>
                                    <p:anim calcmode="lin" valueType="num">
                                      <p:cBhvr>
                                        <p:cTn id="66" dur="500" fill="hold"/>
                                        <p:tgtEl>
                                          <p:spTgt spid="26"/>
                                        </p:tgtEl>
                                        <p:attrNameLst>
                                          <p:attrName>ppt_x</p:attrName>
                                        </p:attrNameLst>
                                      </p:cBhvr>
                                      <p:tavLst>
                                        <p:tav tm="0">
                                          <p:val>
                                            <p:strVal val="#ppt_x"/>
                                          </p:val>
                                        </p:tav>
                                        <p:tav tm="100000">
                                          <p:val>
                                            <p:strVal val="#ppt_x"/>
                                          </p:val>
                                        </p:tav>
                                      </p:tavLst>
                                    </p:anim>
                                    <p:anim calcmode="lin" valueType="num">
                                      <p:cBhvr>
                                        <p:cTn id="67" dur="450" decel="100000" fill="hold"/>
                                        <p:tgtEl>
                                          <p:spTgt spid="26"/>
                                        </p:tgtEl>
                                        <p:attrNameLst>
                                          <p:attrName>ppt_y</p:attrName>
                                        </p:attrNameLst>
                                      </p:cBhvr>
                                      <p:tavLst>
                                        <p:tav tm="0">
                                          <p:val>
                                            <p:strVal val="#ppt_y+1"/>
                                          </p:val>
                                        </p:tav>
                                        <p:tav tm="100000">
                                          <p:val>
                                            <p:strVal val="#ppt_y-.03"/>
                                          </p:val>
                                        </p:tav>
                                      </p:tavLst>
                                    </p:anim>
                                    <p:anim calcmode="lin" valueType="num">
                                      <p:cBhvr>
                                        <p:cTn id="68"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par>
                                <p:cTn id="69" presetID="37" presetClass="entr" presetSubtype="0" fill="hold" grpId="0" nodeType="withEffect">
                                  <p:stCondLst>
                                    <p:cond delay="125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anim calcmode="lin" valueType="num">
                                      <p:cBhvr>
                                        <p:cTn id="72" dur="500" fill="hold"/>
                                        <p:tgtEl>
                                          <p:spTgt spid="24"/>
                                        </p:tgtEl>
                                        <p:attrNameLst>
                                          <p:attrName>ppt_x</p:attrName>
                                        </p:attrNameLst>
                                      </p:cBhvr>
                                      <p:tavLst>
                                        <p:tav tm="0">
                                          <p:val>
                                            <p:strVal val="#ppt_x"/>
                                          </p:val>
                                        </p:tav>
                                        <p:tav tm="100000">
                                          <p:val>
                                            <p:strVal val="#ppt_x"/>
                                          </p:val>
                                        </p:tav>
                                      </p:tavLst>
                                    </p:anim>
                                    <p:anim calcmode="lin" valueType="num">
                                      <p:cBhvr>
                                        <p:cTn id="73" dur="450" decel="100000" fill="hold"/>
                                        <p:tgtEl>
                                          <p:spTgt spid="24"/>
                                        </p:tgtEl>
                                        <p:attrNameLst>
                                          <p:attrName>ppt_y</p:attrName>
                                        </p:attrNameLst>
                                      </p:cBhvr>
                                      <p:tavLst>
                                        <p:tav tm="0">
                                          <p:val>
                                            <p:strVal val="#ppt_y+1"/>
                                          </p:val>
                                        </p:tav>
                                        <p:tav tm="100000">
                                          <p:val>
                                            <p:strVal val="#ppt_y-.03"/>
                                          </p:val>
                                        </p:tav>
                                      </p:tavLst>
                                    </p:anim>
                                    <p:anim calcmode="lin" valueType="num">
                                      <p:cBhvr>
                                        <p:cTn id="74"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4" grpId="0"/>
      <p:bldP spid="25" grpId="0"/>
      <p:bldP spid="26" grpId="0"/>
      <p:bldP spid="27" grpId="0" animBg="1"/>
      <p:bldP spid="28" grpId="0"/>
      <p:bldP spid="29" grpId="0" animBg="1"/>
      <p:bldP spid="30" grpId="0"/>
      <p:bldP spid="31" grpId="0" animBg="1"/>
      <p:bldP spid="3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4"/>
          <p:cNvGrpSpPr/>
          <p:nvPr/>
        </p:nvGrpSpPr>
        <p:grpSpPr>
          <a:xfrm>
            <a:off x="4370382" y="2870312"/>
            <a:ext cx="1863444" cy="1863444"/>
            <a:chOff x="4491587" y="2586427"/>
            <a:chExt cx="1735787" cy="1735787"/>
          </a:xfrm>
          <a:scene3d>
            <a:camera prst="perspectiveContrastingRightFacing"/>
            <a:lightRig rig="threePt" dir="t"/>
          </a:scene3d>
        </p:grpSpPr>
        <p:grpSp>
          <p:nvGrpSpPr>
            <p:cNvPr id="5" name="组合 25"/>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7" name="泪滴形 6"/>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defTabSz="1097280">
                  <a:defRPr/>
                </a:pPr>
                <a:endParaRPr lang="zh-CN" altLang="en-US" sz="2160" kern="0">
                  <a:solidFill>
                    <a:prstClr val="white"/>
                  </a:solidFill>
                </a:endParaRPr>
              </a:p>
            </p:txBody>
          </p:sp>
          <p:sp>
            <p:nvSpPr>
              <p:cNvPr id="8"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defTabSz="1097280">
                  <a:defRPr/>
                </a:pPr>
                <a:endParaRPr lang="zh-CN" altLang="en-US" sz="2160" kern="0">
                  <a:solidFill>
                    <a:prstClr val="white"/>
                  </a:solidFill>
                </a:endParaRPr>
              </a:p>
            </p:txBody>
          </p:sp>
        </p:grpSp>
        <p:sp>
          <p:nvSpPr>
            <p:cNvPr id="6" name="矩形​​ 46"/>
            <p:cNvSpPr>
              <a:spLocks noChangeArrowheads="1"/>
            </p:cNvSpPr>
            <p:nvPr/>
          </p:nvSpPr>
          <p:spPr bwMode="auto">
            <a:xfrm>
              <a:off x="5061127" y="3340023"/>
              <a:ext cx="861868" cy="636456"/>
            </a:xfrm>
            <a:prstGeom prst="rect">
              <a:avLst/>
            </a:prstGeom>
            <a:noFill/>
            <a:ln>
              <a:noFill/>
            </a:ln>
            <a:sp3d extrusionH="323850"/>
            <a:extLst/>
          </p:spPr>
          <p:txBody>
            <a:bodyPr wrap="none">
              <a:spAutoFit/>
            </a:bodyPr>
            <a:lstStyle/>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点击录</a:t>
              </a:r>
              <a:endParaRPr lang="en-US" altLang="zh-CN" sz="1920" kern="0" dirty="0">
                <a:solidFill>
                  <a:prstClr val="black"/>
                </a:solidFill>
                <a:latin typeface="微软雅黑" pitchFamily="34" charset="-122"/>
                <a:ea typeface="微软雅黑" pitchFamily="34" charset="-122"/>
                <a:cs typeface="Arial Unicode MS" pitchFamily="34" charset="-122"/>
              </a:endParaRPr>
            </a:p>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入内容</a:t>
              </a:r>
            </a:p>
          </p:txBody>
        </p:sp>
      </p:grpSp>
      <p:sp>
        <p:nvSpPr>
          <p:cNvPr id="9" name="椭圆 8"/>
          <p:cNvSpPr/>
          <p:nvPr/>
        </p:nvSpPr>
        <p:spPr>
          <a:xfrm rot="10800000">
            <a:off x="2034751" y="5318344"/>
            <a:ext cx="4264631" cy="604391"/>
          </a:xfrm>
          <a:prstGeom prst="ellipse">
            <a:avLst/>
          </a:prstGeom>
          <a:gradFill flip="none" rotWithShape="1">
            <a:gsLst>
              <a:gs pos="0">
                <a:sysClr val="windowText" lastClr="000000">
                  <a:lumMod val="75000"/>
                  <a:lumOff val="25000"/>
                  <a:alpha val="75000"/>
                </a:sysClr>
              </a:gs>
              <a:gs pos="48000">
                <a:srgbClr val="535353">
                  <a:alpha val="78000"/>
                </a:srgbClr>
              </a:gs>
              <a:gs pos="100000">
                <a:sysClr val="windowText" lastClr="000000">
                  <a:lumMod val="50000"/>
                  <a:lumOff val="50000"/>
                  <a:alpha val="0"/>
                </a:sysClr>
              </a:gs>
            </a:gsLst>
            <a:path path="circle">
              <a:fillToRect l="50000" t="50000" r="50000" b="50000"/>
            </a:path>
            <a:tileRect/>
          </a:gradFill>
          <a:ln w="25400" cap="flat" cmpd="sng" algn="ctr">
            <a:noFill/>
            <a:prstDash val="solid"/>
          </a:ln>
          <a:effectLst>
            <a:softEdge rad="127000"/>
          </a:effectLst>
        </p:spPr>
        <p:txBody>
          <a:bodyPr anchor="ctr"/>
          <a:lstStyle/>
          <a:p>
            <a:pPr algn="ctr" defTabSz="1097280" fontAlgn="base">
              <a:spcBef>
                <a:spcPct val="0"/>
              </a:spcBef>
              <a:spcAft>
                <a:spcPct val="0"/>
              </a:spcAft>
              <a:defRPr/>
            </a:pPr>
            <a:endParaRPr lang="zh-CN" altLang="en-US" sz="2160" kern="0">
              <a:solidFill>
                <a:prstClr val="white"/>
              </a:solidFill>
            </a:endParaRPr>
          </a:p>
        </p:txBody>
      </p:sp>
      <p:grpSp>
        <p:nvGrpSpPr>
          <p:cNvPr id="10" name="组合 43"/>
          <p:cNvGrpSpPr/>
          <p:nvPr/>
        </p:nvGrpSpPr>
        <p:grpSpPr>
          <a:xfrm>
            <a:off x="4273912" y="1219230"/>
            <a:ext cx="1594056" cy="1594056"/>
            <a:chOff x="4483080" y="926049"/>
            <a:chExt cx="1574757" cy="1574757"/>
          </a:xfrm>
          <a:scene3d>
            <a:camera prst="perspectiveContrastingRightFacing"/>
            <a:lightRig rig="threePt" dir="t"/>
          </a:scene3d>
        </p:grpSpPr>
        <p:grpSp>
          <p:nvGrpSpPr>
            <p:cNvPr id="11" name="组合 27"/>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3" name="泪滴形 12"/>
              <p:cNvSpPr/>
              <p:nvPr/>
            </p:nvSpPr>
            <p:spPr>
              <a:xfrm>
                <a:off x="1187624" y="4077072"/>
                <a:ext cx="1728192" cy="1728192"/>
              </a:xfrm>
              <a:prstGeom prst="teardrop">
                <a:avLst/>
              </a:prstGeom>
              <a:solidFill>
                <a:srgbClr val="00B0F0"/>
              </a:solidFill>
              <a:ln w="25400" cap="flat" cmpd="sng" algn="ctr">
                <a:noFill/>
                <a:prstDash val="solid"/>
              </a:ln>
              <a:effectLst/>
              <a:sp3d extrusionH="323850"/>
            </p:spPr>
            <p:txBody>
              <a:bodyPr anchor="ctr"/>
              <a:lstStyle/>
              <a:p>
                <a:pPr algn="ctr" defTabSz="1097280">
                  <a:defRPr/>
                </a:pPr>
                <a:endParaRPr lang="zh-CN" altLang="en-US" sz="2160" kern="0">
                  <a:solidFill>
                    <a:prstClr val="white"/>
                  </a:solidFill>
                </a:endParaRPr>
              </a:p>
            </p:txBody>
          </p:sp>
          <p:sp>
            <p:nvSpPr>
              <p:cNvPr id="1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outerShdw blurRad="50800" dist="38100" dir="2700000" algn="tl" rotWithShape="0">
                  <a:prstClr val="black">
                    <a:alpha val="40000"/>
                  </a:prstClr>
                </a:outerShdw>
              </a:effectLst>
              <a:sp3d extrusionH="323850"/>
            </p:spPr>
            <p:txBody>
              <a:bodyPr anchor="ctr"/>
              <a:lstStyle/>
              <a:p>
                <a:pPr algn="ctr" defTabSz="1097280">
                  <a:defRPr/>
                </a:pPr>
                <a:endParaRPr lang="zh-CN" altLang="en-US" sz="2160" kern="0">
                  <a:solidFill>
                    <a:prstClr val="white"/>
                  </a:solidFill>
                </a:endParaRPr>
              </a:p>
            </p:txBody>
          </p:sp>
        </p:grpSp>
        <p:sp>
          <p:nvSpPr>
            <p:cNvPr id="12" name="矩形​​ 44"/>
            <p:cNvSpPr>
              <a:spLocks noChangeArrowheads="1"/>
            </p:cNvSpPr>
            <p:nvPr/>
          </p:nvSpPr>
          <p:spPr bwMode="auto">
            <a:xfrm>
              <a:off x="4947722" y="1288973"/>
              <a:ext cx="914051" cy="674992"/>
            </a:xfrm>
            <a:prstGeom prst="rect">
              <a:avLst/>
            </a:prstGeom>
            <a:noFill/>
            <a:ln>
              <a:noFill/>
            </a:ln>
            <a:sp3d extrusionH="323850"/>
            <a:extLst/>
          </p:spPr>
          <p:txBody>
            <a:bodyPr wrap="none">
              <a:spAutoFit/>
            </a:bodyPr>
            <a:lstStyle/>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点击录</a:t>
              </a:r>
              <a:endParaRPr lang="en-US" altLang="zh-CN" sz="1920" kern="0" dirty="0">
                <a:solidFill>
                  <a:prstClr val="black"/>
                </a:solidFill>
                <a:latin typeface="微软雅黑" pitchFamily="34" charset="-122"/>
                <a:ea typeface="微软雅黑" pitchFamily="34" charset="-122"/>
                <a:cs typeface="Arial Unicode MS" pitchFamily="34" charset="-122"/>
              </a:endParaRPr>
            </a:p>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入内容</a:t>
              </a:r>
            </a:p>
          </p:txBody>
        </p:sp>
      </p:grpSp>
      <p:grpSp>
        <p:nvGrpSpPr>
          <p:cNvPr id="15" name="组合 45"/>
          <p:cNvGrpSpPr/>
          <p:nvPr/>
        </p:nvGrpSpPr>
        <p:grpSpPr>
          <a:xfrm rot="21540000">
            <a:off x="2499770" y="3180061"/>
            <a:ext cx="2419549" cy="2419549"/>
            <a:chOff x="2877135" y="2586428"/>
            <a:chExt cx="1520552" cy="1520552"/>
          </a:xfrm>
          <a:scene3d>
            <a:camera prst="perspectiveContrastingRightFacing"/>
            <a:lightRig rig="threePt" dir="t"/>
          </a:scene3d>
        </p:grpSpPr>
        <p:grpSp>
          <p:nvGrpSpPr>
            <p:cNvPr id="16" name="组合 24"/>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8" name="泪滴形 17"/>
              <p:cNvSpPr/>
              <p:nvPr/>
            </p:nvSpPr>
            <p:spPr>
              <a:xfrm>
                <a:off x="1187624" y="4077072"/>
                <a:ext cx="1728192" cy="1728192"/>
              </a:xfrm>
              <a:prstGeom prst="teardrop">
                <a:avLst/>
              </a:prstGeom>
              <a:solidFill>
                <a:schemeClr val="accent6">
                  <a:lumMod val="75000"/>
                </a:schemeClr>
              </a:solidFill>
              <a:ln w="25400" cap="flat" cmpd="sng" algn="ctr">
                <a:noFill/>
                <a:prstDash val="solid"/>
              </a:ln>
              <a:effectLst/>
              <a:sp3d extrusionH="323850"/>
            </p:spPr>
            <p:txBody>
              <a:bodyPr anchor="ctr"/>
              <a:lstStyle/>
              <a:p>
                <a:pPr algn="ctr" defTabSz="1097280">
                  <a:defRPr/>
                </a:pPr>
                <a:endParaRPr lang="zh-CN" altLang="en-US" sz="2160" kern="0">
                  <a:solidFill>
                    <a:prstClr val="white"/>
                  </a:solidFill>
                </a:endParaRPr>
              </a:p>
            </p:txBody>
          </p:sp>
          <p:sp>
            <p:nvSpPr>
              <p:cNvPr id="19"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outerShdw blurRad="50800" dist="38100" dir="2700000" algn="tl" rotWithShape="0">
                  <a:prstClr val="black">
                    <a:alpha val="40000"/>
                  </a:prstClr>
                </a:outerShdw>
              </a:effectLst>
              <a:sp3d extrusionH="323850"/>
            </p:spPr>
            <p:txBody>
              <a:bodyPr anchor="ctr"/>
              <a:lstStyle/>
              <a:p>
                <a:pPr algn="ctr" defTabSz="1097280">
                  <a:defRPr/>
                </a:pPr>
                <a:endParaRPr lang="zh-CN" altLang="en-US" sz="2160" kern="0">
                  <a:solidFill>
                    <a:prstClr val="white"/>
                  </a:solidFill>
                </a:endParaRPr>
              </a:p>
            </p:txBody>
          </p:sp>
        </p:grpSp>
        <p:sp>
          <p:nvSpPr>
            <p:cNvPr id="17" name="矩形​​ 45"/>
            <p:cNvSpPr>
              <a:spLocks noChangeArrowheads="1"/>
            </p:cNvSpPr>
            <p:nvPr/>
          </p:nvSpPr>
          <p:spPr bwMode="auto">
            <a:xfrm>
              <a:off x="3266163" y="3239626"/>
              <a:ext cx="581470" cy="429393"/>
            </a:xfrm>
            <a:prstGeom prst="rect">
              <a:avLst/>
            </a:prstGeom>
            <a:noFill/>
            <a:ln>
              <a:noFill/>
            </a:ln>
            <a:sp3d extrusionH="323850"/>
            <a:extLst/>
          </p:spPr>
          <p:txBody>
            <a:bodyPr wrap="none">
              <a:spAutoFit/>
            </a:bodyPr>
            <a:lstStyle/>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点击录</a:t>
              </a:r>
              <a:endParaRPr lang="en-US" altLang="zh-CN" sz="1920" kern="0" dirty="0">
                <a:solidFill>
                  <a:prstClr val="black"/>
                </a:solidFill>
                <a:latin typeface="微软雅黑" pitchFamily="34" charset="-122"/>
                <a:ea typeface="微软雅黑" pitchFamily="34" charset="-122"/>
                <a:cs typeface="Arial Unicode MS" pitchFamily="34" charset="-122"/>
              </a:endParaRPr>
            </a:p>
            <a:p>
              <a:pPr algn="ctr" defTabSz="1097280" fontAlgn="base">
                <a:spcBef>
                  <a:spcPct val="0"/>
                </a:spcBef>
                <a:spcAft>
                  <a:spcPct val="0"/>
                </a:spcAft>
                <a:defRPr/>
              </a:pPr>
              <a:r>
                <a:rPr lang="zh-CN" altLang="en-US" sz="1920" kern="0" dirty="0">
                  <a:solidFill>
                    <a:prstClr val="black"/>
                  </a:solidFill>
                  <a:latin typeface="微软雅黑" pitchFamily="34" charset="-122"/>
                  <a:ea typeface="微软雅黑" pitchFamily="34" charset="-122"/>
                  <a:cs typeface="Arial Unicode MS" pitchFamily="34" charset="-122"/>
                </a:rPr>
                <a:t>入内容</a:t>
              </a:r>
            </a:p>
          </p:txBody>
        </p:sp>
      </p:grpSp>
      <p:sp>
        <p:nvSpPr>
          <p:cNvPr id="20" name="TextBox 8"/>
          <p:cNvSpPr txBox="1">
            <a:spLocks noChangeArrowheads="1"/>
          </p:cNvSpPr>
          <p:nvPr/>
        </p:nvSpPr>
        <p:spPr bwMode="auto">
          <a:xfrm>
            <a:off x="8755705" y="1085313"/>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680" dirty="0">
                <a:solidFill>
                  <a:prstClr val="black"/>
                </a:solidFill>
                <a:latin typeface="微软雅黑" pitchFamily="34" charset="-122"/>
                <a:ea typeface="微软雅黑" pitchFamily="34" charset="-122"/>
              </a:rPr>
              <a:t>在此插入内容</a:t>
            </a:r>
            <a:endParaRPr lang="en-US" altLang="zh-CN" sz="168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dirty="0">
                <a:solidFill>
                  <a:prstClr val="black"/>
                </a:solidFill>
                <a:latin typeface="微软雅黑" pitchFamily="34" charset="-122"/>
                <a:ea typeface="微软雅黑" pitchFamily="34" charset="-122"/>
              </a:rPr>
              <a:t>在此插入内容</a:t>
            </a:r>
            <a:endParaRPr lang="en-US" altLang="zh-CN" sz="1680" dirty="0">
              <a:solidFill>
                <a:prstClr val="black"/>
              </a:solidFill>
              <a:latin typeface="微软雅黑" pitchFamily="34" charset="-122"/>
              <a:ea typeface="微软雅黑" pitchFamily="34" charset="-122"/>
            </a:endParaRPr>
          </a:p>
        </p:txBody>
      </p:sp>
      <p:grpSp>
        <p:nvGrpSpPr>
          <p:cNvPr id="21" name="组合 42"/>
          <p:cNvGrpSpPr/>
          <p:nvPr/>
        </p:nvGrpSpPr>
        <p:grpSpPr>
          <a:xfrm>
            <a:off x="2515010" y="923122"/>
            <a:ext cx="2236520" cy="2236520"/>
            <a:chOff x="3013973" y="1171498"/>
            <a:chExt cx="1358900" cy="1358900"/>
          </a:xfrm>
          <a:scene3d>
            <a:camera prst="perspectiveContrastingRightFacing" fov="3900000">
              <a:rot lat="324354" lon="18945005" rev="210641"/>
            </a:camera>
            <a:lightRig rig="threePt" dir="t"/>
          </a:scene3d>
        </p:grpSpPr>
        <p:sp>
          <p:nvSpPr>
            <p:cNvPr id="22" name="泪滴形 21"/>
            <p:cNvSpPr/>
            <p:nvPr/>
          </p:nvSpPr>
          <p:spPr>
            <a:xfrm rot="10800000" flipH="1">
              <a:off x="3013973" y="1171498"/>
              <a:ext cx="1358900" cy="1358900"/>
            </a:xfrm>
            <a:prstGeom prst="teardrop">
              <a:avLst/>
            </a:prstGeom>
            <a:solidFill>
              <a:srgbClr val="0070C0"/>
            </a:solidFill>
            <a:ln w="25400" cap="flat" cmpd="sng" algn="ctr">
              <a:noFill/>
              <a:prstDash val="solid"/>
            </a:ln>
            <a:effectLst/>
            <a:sp3d extrusionH="323850"/>
          </p:spPr>
          <p:txBody>
            <a:bodyPr anchor="ctr"/>
            <a:lstStyle/>
            <a:p>
              <a:pPr algn="ctr" defTabSz="1097280">
                <a:defRPr/>
              </a:pPr>
              <a:endParaRPr lang="zh-CN" altLang="en-US" sz="2160" kern="0">
                <a:solidFill>
                  <a:prstClr val="white"/>
                </a:solidFill>
              </a:endParaRPr>
            </a:p>
          </p:txBody>
        </p:sp>
        <p:sp>
          <p:nvSpPr>
            <p:cNvPr id="23" name="椭圆​​ 10"/>
            <p:cNvSpPr/>
            <p:nvPr/>
          </p:nvSpPr>
          <p:spPr>
            <a:xfrm rot="10800000" flipH="1">
              <a:off x="3156848" y="1314373"/>
              <a:ext cx="812800" cy="812800"/>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a:sp3d extrusionH="323850"/>
          </p:spPr>
          <p:txBody>
            <a:bodyPr anchor="ctr"/>
            <a:lstStyle/>
            <a:p>
              <a:pPr algn="ctr" defTabSz="1097280">
                <a:defRPr/>
              </a:pPr>
              <a:endParaRPr lang="zh-CN" altLang="en-US" sz="2160" kern="0">
                <a:solidFill>
                  <a:prstClr val="white"/>
                </a:solidFill>
              </a:endParaRPr>
            </a:p>
          </p:txBody>
        </p:sp>
        <p:sp>
          <p:nvSpPr>
            <p:cNvPr id="24" name="矩形​​ 43"/>
            <p:cNvSpPr>
              <a:spLocks noChangeArrowheads="1"/>
            </p:cNvSpPr>
            <p:nvPr/>
          </p:nvSpPr>
          <p:spPr bwMode="auto">
            <a:xfrm>
              <a:off x="3305027" y="1495348"/>
              <a:ext cx="503741" cy="370268"/>
            </a:xfrm>
            <a:prstGeom prst="rect">
              <a:avLst/>
            </a:prstGeom>
            <a:noFill/>
            <a:ln>
              <a:noFill/>
            </a:ln>
            <a:sp3d extrusionH="323850"/>
            <a:extLst/>
          </p:spPr>
          <p:txBody>
            <a:bodyPr wrap="none">
              <a:spAutoFit/>
            </a:bodyPr>
            <a:lstStyle/>
            <a:p>
              <a:pPr algn="ctr" defTabSz="1097280" fontAlgn="base">
                <a:spcBef>
                  <a:spcPct val="0"/>
                </a:spcBef>
                <a:spcAft>
                  <a:spcPct val="0"/>
                </a:spcAft>
                <a:defRPr/>
              </a:pPr>
              <a:r>
                <a:rPr lang="zh-CN" altLang="en-US" sz="1680" kern="0" dirty="0">
                  <a:solidFill>
                    <a:prstClr val="black"/>
                  </a:solidFill>
                  <a:latin typeface="微软雅黑" pitchFamily="34" charset="-122"/>
                  <a:ea typeface="微软雅黑" pitchFamily="34" charset="-122"/>
                  <a:cs typeface="Arial Unicode MS" pitchFamily="34" charset="-122"/>
                </a:rPr>
                <a:t>点击录</a:t>
              </a:r>
              <a:endParaRPr lang="en-US" altLang="zh-CN" sz="1680" kern="0" dirty="0">
                <a:solidFill>
                  <a:prstClr val="black"/>
                </a:solidFill>
                <a:latin typeface="微软雅黑" pitchFamily="34" charset="-122"/>
                <a:ea typeface="微软雅黑" pitchFamily="34" charset="-122"/>
                <a:cs typeface="Arial Unicode MS" pitchFamily="34" charset="-122"/>
              </a:endParaRPr>
            </a:p>
            <a:p>
              <a:pPr algn="ctr" defTabSz="1097280" fontAlgn="base">
                <a:spcBef>
                  <a:spcPct val="0"/>
                </a:spcBef>
                <a:spcAft>
                  <a:spcPct val="0"/>
                </a:spcAft>
                <a:defRPr/>
              </a:pPr>
              <a:r>
                <a:rPr lang="zh-CN" altLang="en-US" sz="1680" kern="0" dirty="0">
                  <a:solidFill>
                    <a:prstClr val="black"/>
                  </a:solidFill>
                  <a:latin typeface="微软雅黑" pitchFamily="34" charset="-122"/>
                  <a:ea typeface="微软雅黑" pitchFamily="34" charset="-122"/>
                  <a:cs typeface="Arial Unicode MS" pitchFamily="34" charset="-122"/>
                </a:rPr>
                <a:t>入内容</a:t>
              </a:r>
            </a:p>
          </p:txBody>
        </p:sp>
      </p:grpSp>
      <p:sp>
        <p:nvSpPr>
          <p:cNvPr id="25" name="任意多边形 24"/>
          <p:cNvSpPr/>
          <p:nvPr/>
        </p:nvSpPr>
        <p:spPr>
          <a:xfrm>
            <a:off x="5580576" y="1387145"/>
            <a:ext cx="2849880" cy="30099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1097280" fontAlgn="base">
              <a:spcBef>
                <a:spcPct val="0"/>
              </a:spcBef>
              <a:spcAft>
                <a:spcPct val="0"/>
              </a:spcAft>
              <a:defRPr/>
            </a:pPr>
            <a:endParaRPr lang="zh-CN" altLang="en-US" sz="2160" kern="0">
              <a:solidFill>
                <a:prstClr val="black"/>
              </a:solidFill>
            </a:endParaRPr>
          </a:p>
        </p:txBody>
      </p:sp>
      <p:sp>
        <p:nvSpPr>
          <p:cNvPr id="26" name="任意多边形 25"/>
          <p:cNvSpPr/>
          <p:nvPr/>
        </p:nvSpPr>
        <p:spPr>
          <a:xfrm flipV="1">
            <a:off x="5576766" y="4547540"/>
            <a:ext cx="2851786" cy="30099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1097280" fontAlgn="base">
              <a:spcBef>
                <a:spcPct val="0"/>
              </a:spcBef>
              <a:spcAft>
                <a:spcPct val="0"/>
              </a:spcAft>
              <a:defRPr/>
            </a:pPr>
            <a:endParaRPr lang="zh-CN" altLang="en-US" sz="2160" kern="0">
              <a:solidFill>
                <a:prstClr val="black"/>
              </a:solidFill>
            </a:endParaRPr>
          </a:p>
        </p:txBody>
      </p:sp>
      <p:sp>
        <p:nvSpPr>
          <p:cNvPr id="27" name="TextBox 48"/>
          <p:cNvSpPr txBox="1">
            <a:spLocks noChangeArrowheads="1"/>
          </p:cNvSpPr>
          <p:nvPr/>
        </p:nvSpPr>
        <p:spPr bwMode="auto">
          <a:xfrm>
            <a:off x="8842115" y="4541697"/>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680">
                <a:solidFill>
                  <a:prstClr val="black"/>
                </a:solidFill>
                <a:latin typeface="微软雅黑" pitchFamily="34" charset="-122"/>
                <a:ea typeface="微软雅黑" pitchFamily="34" charset="-122"/>
              </a:rPr>
              <a:t>在此插入内容</a:t>
            </a:r>
            <a:endParaRPr lang="en-US" altLang="zh-CN" sz="168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a:solidFill>
                  <a:prstClr val="black"/>
                </a:solidFill>
                <a:latin typeface="微软雅黑" pitchFamily="34" charset="-122"/>
                <a:ea typeface="微软雅黑" pitchFamily="34" charset="-122"/>
              </a:rPr>
              <a:t>在此插入内容</a:t>
            </a:r>
            <a:endParaRPr lang="en-US" altLang="zh-CN" sz="1680">
              <a:solidFill>
                <a:prstClr val="black"/>
              </a:solidFill>
              <a:latin typeface="微软雅黑" pitchFamily="34" charset="-122"/>
              <a:ea typeface="微软雅黑" pitchFamily="34" charset="-122"/>
            </a:endParaRPr>
          </a:p>
        </p:txBody>
      </p:sp>
      <p:sp>
        <p:nvSpPr>
          <p:cNvPr id="28" name="TextBox 49"/>
          <p:cNvSpPr txBox="1">
            <a:spLocks noChangeArrowheads="1"/>
          </p:cNvSpPr>
          <p:nvPr/>
        </p:nvSpPr>
        <p:spPr bwMode="auto">
          <a:xfrm>
            <a:off x="7891609" y="2122229"/>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680" dirty="0">
                <a:solidFill>
                  <a:prstClr val="black"/>
                </a:solidFill>
                <a:latin typeface="微软雅黑" pitchFamily="34" charset="-122"/>
                <a:ea typeface="微软雅黑" pitchFamily="34" charset="-122"/>
              </a:rPr>
              <a:t>在此插入内容</a:t>
            </a:r>
            <a:endParaRPr lang="en-US" altLang="zh-CN" sz="168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dirty="0">
                <a:solidFill>
                  <a:prstClr val="black"/>
                </a:solidFill>
                <a:latin typeface="微软雅黑" pitchFamily="34" charset="-122"/>
                <a:ea typeface="微软雅黑" pitchFamily="34" charset="-122"/>
              </a:rPr>
              <a:t>在此插入内容</a:t>
            </a:r>
            <a:endParaRPr lang="en-US" altLang="zh-CN" sz="1680" dirty="0">
              <a:solidFill>
                <a:prstClr val="black"/>
              </a:solidFill>
              <a:latin typeface="微软雅黑" pitchFamily="34" charset="-122"/>
              <a:ea typeface="微软雅黑" pitchFamily="34" charset="-122"/>
            </a:endParaRPr>
          </a:p>
        </p:txBody>
      </p:sp>
      <p:sp>
        <p:nvSpPr>
          <p:cNvPr id="29" name="TextBox 53"/>
          <p:cNvSpPr txBox="1">
            <a:spLocks noChangeArrowheads="1"/>
          </p:cNvSpPr>
          <p:nvPr/>
        </p:nvSpPr>
        <p:spPr bwMode="auto">
          <a:xfrm>
            <a:off x="7977066" y="3455975"/>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zh-CN" altLang="en-US" sz="1680">
                <a:solidFill>
                  <a:prstClr val="black"/>
                </a:solidFill>
                <a:latin typeface="微软雅黑" pitchFamily="34" charset="-122"/>
                <a:ea typeface="微软雅黑" pitchFamily="34" charset="-122"/>
              </a:rPr>
              <a:t>在此插入内容</a:t>
            </a:r>
            <a:endParaRPr lang="en-US" altLang="zh-CN" sz="168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a:solidFill>
                  <a:prstClr val="black"/>
                </a:solidFill>
                <a:latin typeface="微软雅黑" pitchFamily="34" charset="-122"/>
                <a:ea typeface="微软雅黑" pitchFamily="34" charset="-122"/>
              </a:rPr>
              <a:t>在此插入内容</a:t>
            </a:r>
            <a:endParaRPr lang="en-US" altLang="zh-CN" sz="1680">
              <a:solidFill>
                <a:prstClr val="black"/>
              </a:solidFill>
              <a:latin typeface="微软雅黑" pitchFamily="34" charset="-122"/>
              <a:ea typeface="微软雅黑" pitchFamily="34" charset="-122"/>
            </a:endParaRPr>
          </a:p>
        </p:txBody>
      </p:sp>
      <p:sp>
        <p:nvSpPr>
          <p:cNvPr id="30" name="任意多边形 29"/>
          <p:cNvSpPr/>
          <p:nvPr/>
        </p:nvSpPr>
        <p:spPr>
          <a:xfrm>
            <a:off x="4128966" y="2465375"/>
            <a:ext cx="3369946" cy="316230"/>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1097280" fontAlgn="base">
              <a:spcBef>
                <a:spcPct val="0"/>
              </a:spcBef>
              <a:spcAft>
                <a:spcPct val="0"/>
              </a:spcAft>
              <a:defRPr/>
            </a:pPr>
            <a:endParaRPr lang="zh-CN" altLang="en-US" sz="2160" kern="0">
              <a:solidFill>
                <a:prstClr val="black"/>
              </a:solidFill>
            </a:endParaRPr>
          </a:p>
        </p:txBody>
      </p:sp>
      <p:sp>
        <p:nvSpPr>
          <p:cNvPr id="31" name="任意多边形 30"/>
          <p:cNvSpPr/>
          <p:nvPr/>
        </p:nvSpPr>
        <p:spPr>
          <a:xfrm flipV="1">
            <a:off x="4167066" y="3459785"/>
            <a:ext cx="3368040" cy="316230"/>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noFill/>
          <a:ln w="9525" cap="flat" cmpd="sng" algn="ctr">
            <a:solidFill>
              <a:srgbClr val="C00000"/>
            </a:solidFill>
            <a:prstDash val="dash"/>
            <a:headEnd type="diamond" w="med" len="med"/>
            <a:tailEnd type="diamond" w="med" len="med"/>
          </a:ln>
          <a:effectLst/>
        </p:spPr>
        <p:txBody>
          <a:bodyPr anchor="ctr"/>
          <a:lstStyle/>
          <a:p>
            <a:pPr algn="ctr" defTabSz="1097280" fontAlgn="base">
              <a:spcBef>
                <a:spcPct val="0"/>
              </a:spcBef>
              <a:spcAft>
                <a:spcPct val="0"/>
              </a:spcAft>
              <a:defRPr/>
            </a:pPr>
            <a:endParaRPr lang="zh-CN" altLang="en-US" sz="2160" kern="0">
              <a:solidFill>
                <a:prstClr val="black"/>
              </a:solidFill>
            </a:endParaRPr>
          </a:p>
        </p:txBody>
      </p:sp>
    </p:spTree>
    <p:extLst>
      <p:ext uri="{BB962C8B-B14F-4D97-AF65-F5344CB8AC3E}">
        <p14:creationId xmlns:p14="http://schemas.microsoft.com/office/powerpoint/2010/main" val="29735339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250" fill="hold"/>
                                        <p:tgtEl>
                                          <p:spTgt spid="21"/>
                                        </p:tgtEl>
                                        <p:attrNameLst>
                                          <p:attrName>ppt_x</p:attrName>
                                        </p:attrNameLst>
                                      </p:cBhvr>
                                      <p:tavLst>
                                        <p:tav tm="0">
                                          <p:val>
                                            <p:strVal val="0-#ppt_w/2"/>
                                          </p:val>
                                        </p:tav>
                                        <p:tav tm="100000">
                                          <p:val>
                                            <p:strVal val="#ppt_x"/>
                                          </p:val>
                                        </p:tav>
                                      </p:tavLst>
                                    </p:anim>
                                    <p:anim calcmode="lin" valueType="num">
                                      <p:cBhvr additive="base">
                                        <p:cTn id="8" dur="25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250" fill="hold"/>
                                        <p:tgtEl>
                                          <p:spTgt spid="10"/>
                                        </p:tgtEl>
                                        <p:attrNameLst>
                                          <p:attrName>ppt_x</p:attrName>
                                        </p:attrNameLst>
                                      </p:cBhvr>
                                      <p:tavLst>
                                        <p:tav tm="0">
                                          <p:val>
                                            <p:strVal val="1+#ppt_w/2"/>
                                          </p:val>
                                        </p:tav>
                                        <p:tav tm="100000">
                                          <p:val>
                                            <p:strVal val="#ppt_x"/>
                                          </p:val>
                                        </p:tav>
                                      </p:tavLst>
                                    </p:anim>
                                    <p:anim calcmode="lin" valueType="num">
                                      <p:cBhvr additive="base">
                                        <p:cTn id="12" dur="2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250" fill="hold"/>
                                        <p:tgtEl>
                                          <p:spTgt spid="15"/>
                                        </p:tgtEl>
                                        <p:attrNameLst>
                                          <p:attrName>ppt_x</p:attrName>
                                        </p:attrNameLst>
                                      </p:cBhvr>
                                      <p:tavLst>
                                        <p:tav tm="0">
                                          <p:val>
                                            <p:strVal val="0-#ppt_w/2"/>
                                          </p:val>
                                        </p:tav>
                                        <p:tav tm="100000">
                                          <p:val>
                                            <p:strVal val="#ppt_x"/>
                                          </p:val>
                                        </p:tav>
                                      </p:tavLst>
                                    </p:anim>
                                    <p:anim calcmode="lin" valueType="num">
                                      <p:cBhvr additive="base">
                                        <p:cTn id="16" dur="2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250" fill="hold"/>
                                        <p:tgtEl>
                                          <p:spTgt spid="4"/>
                                        </p:tgtEl>
                                        <p:attrNameLst>
                                          <p:attrName>ppt_x</p:attrName>
                                        </p:attrNameLst>
                                      </p:cBhvr>
                                      <p:tavLst>
                                        <p:tav tm="0">
                                          <p:val>
                                            <p:strVal val="1+#ppt_w/2"/>
                                          </p:val>
                                        </p:tav>
                                        <p:tav tm="100000">
                                          <p:val>
                                            <p:strVal val="#ppt_x"/>
                                          </p:val>
                                        </p:tav>
                                      </p:tavLst>
                                    </p:anim>
                                    <p:anim calcmode="lin" valueType="num">
                                      <p:cBhvr additive="base">
                                        <p:cTn id="20" dur="250" fill="hold"/>
                                        <p:tgtEl>
                                          <p:spTgt spid="4"/>
                                        </p:tgtEl>
                                        <p:attrNameLst>
                                          <p:attrName>ppt_y</p:attrName>
                                        </p:attrNameLst>
                                      </p:cBhvr>
                                      <p:tavLst>
                                        <p:tav tm="0">
                                          <p:val>
                                            <p:strVal val="1+#ppt_h/2"/>
                                          </p:val>
                                        </p:tav>
                                        <p:tav tm="100000">
                                          <p:val>
                                            <p:strVal val="#ppt_y"/>
                                          </p:val>
                                        </p:tav>
                                      </p:tavLst>
                                    </p:anim>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500"/>
                            </p:stCondLst>
                            <p:childTnLst>
                              <p:par>
                                <p:cTn id="27" presetID="22" presetClass="entr" presetSubtype="8"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2" presetClass="entr" presetSubtype="8" fill="hold" grpId="0" nodeType="withEffect">
                                  <p:stCondLst>
                                    <p:cond delay="250"/>
                                  </p:stCondLst>
                                  <p:childTnLst>
                                    <p:set>
                                      <p:cBhvr>
                                        <p:cTn id="31" dur="1" fill="hold">
                                          <p:stCondLst>
                                            <p:cond delay="0"/>
                                          </p:stCondLst>
                                        </p:cTn>
                                        <p:tgtEl>
                                          <p:spTgt spid="26"/>
                                        </p:tgtEl>
                                        <p:attrNameLst>
                                          <p:attrName>style.visibility</p:attrName>
                                        </p:attrNameLst>
                                      </p:cBhvr>
                                      <p:to>
                                        <p:strVal val="visible"/>
                                      </p:to>
                                    </p:set>
                                    <p:animEffect transition="in" filter="wipe(left)">
                                      <p:cBhvr>
                                        <p:cTn id="32" dur="500"/>
                                        <p:tgtEl>
                                          <p:spTgt spid="26"/>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5"/>
                                        </p:tgtEl>
                                        <p:attrNameLst>
                                          <p:attrName>style.visibility</p:attrName>
                                        </p:attrNameLst>
                                      </p:cBhvr>
                                      <p:to>
                                        <p:strVal val="visible"/>
                                      </p:to>
                                    </p:set>
                                    <p:animEffect transition="in" filter="wipe(left)">
                                      <p:cBhvr>
                                        <p:cTn id="38" dur="500"/>
                                        <p:tgtEl>
                                          <p:spTgt spid="25"/>
                                        </p:tgtEl>
                                      </p:cBhvr>
                                    </p:animEffect>
                                  </p:childTnLst>
                                </p:cTn>
                              </p:par>
                            </p:childTnLst>
                          </p:cTn>
                        </p:par>
                        <p:par>
                          <p:cTn id="39" fill="hold">
                            <p:stCondLst>
                              <p:cond delay="1250"/>
                            </p:stCondLst>
                            <p:childTnLst>
                              <p:par>
                                <p:cTn id="40" presetID="2" presetClass="entr" presetSubtype="2"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250" fill="hold"/>
                                        <p:tgtEl>
                                          <p:spTgt spid="20"/>
                                        </p:tgtEl>
                                        <p:attrNameLst>
                                          <p:attrName>ppt_x</p:attrName>
                                        </p:attrNameLst>
                                      </p:cBhvr>
                                      <p:tavLst>
                                        <p:tav tm="0">
                                          <p:val>
                                            <p:strVal val="1+#ppt_w/2"/>
                                          </p:val>
                                        </p:tav>
                                        <p:tav tm="100000">
                                          <p:val>
                                            <p:strVal val="#ppt_x"/>
                                          </p:val>
                                        </p:tav>
                                      </p:tavLst>
                                    </p:anim>
                                    <p:anim calcmode="lin" valueType="num">
                                      <p:cBhvr additive="base">
                                        <p:cTn id="43" dur="250" fill="hold"/>
                                        <p:tgtEl>
                                          <p:spTgt spid="2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
                                  </p:stCondLst>
                                  <p:childTnLst>
                                    <p:set>
                                      <p:cBhvr>
                                        <p:cTn id="45" dur="1" fill="hold">
                                          <p:stCondLst>
                                            <p:cond delay="0"/>
                                          </p:stCondLst>
                                        </p:cTn>
                                        <p:tgtEl>
                                          <p:spTgt spid="28"/>
                                        </p:tgtEl>
                                        <p:attrNameLst>
                                          <p:attrName>style.visibility</p:attrName>
                                        </p:attrNameLst>
                                      </p:cBhvr>
                                      <p:to>
                                        <p:strVal val="visible"/>
                                      </p:to>
                                    </p:set>
                                    <p:anim calcmode="lin" valueType="num">
                                      <p:cBhvr additive="base">
                                        <p:cTn id="46" dur="250" fill="hold"/>
                                        <p:tgtEl>
                                          <p:spTgt spid="28"/>
                                        </p:tgtEl>
                                        <p:attrNameLst>
                                          <p:attrName>ppt_x</p:attrName>
                                        </p:attrNameLst>
                                      </p:cBhvr>
                                      <p:tavLst>
                                        <p:tav tm="0">
                                          <p:val>
                                            <p:strVal val="1+#ppt_w/2"/>
                                          </p:val>
                                        </p:tav>
                                        <p:tav tm="100000">
                                          <p:val>
                                            <p:strVal val="#ppt_x"/>
                                          </p:val>
                                        </p:tav>
                                      </p:tavLst>
                                    </p:anim>
                                    <p:anim calcmode="lin" valueType="num">
                                      <p:cBhvr additive="base">
                                        <p:cTn id="47" dur="250" fill="hold"/>
                                        <p:tgtEl>
                                          <p:spTgt spid="28"/>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50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250" fill="hold"/>
                                        <p:tgtEl>
                                          <p:spTgt spid="29"/>
                                        </p:tgtEl>
                                        <p:attrNameLst>
                                          <p:attrName>ppt_x</p:attrName>
                                        </p:attrNameLst>
                                      </p:cBhvr>
                                      <p:tavLst>
                                        <p:tav tm="0">
                                          <p:val>
                                            <p:strVal val="1+#ppt_w/2"/>
                                          </p:val>
                                        </p:tav>
                                        <p:tav tm="100000">
                                          <p:val>
                                            <p:strVal val="#ppt_x"/>
                                          </p:val>
                                        </p:tav>
                                      </p:tavLst>
                                    </p:anim>
                                    <p:anim calcmode="lin" valueType="num">
                                      <p:cBhvr additive="base">
                                        <p:cTn id="51" dur="250" fill="hold"/>
                                        <p:tgtEl>
                                          <p:spTgt spid="29"/>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75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250" fill="hold"/>
                                        <p:tgtEl>
                                          <p:spTgt spid="27"/>
                                        </p:tgtEl>
                                        <p:attrNameLst>
                                          <p:attrName>ppt_x</p:attrName>
                                        </p:attrNameLst>
                                      </p:cBhvr>
                                      <p:tavLst>
                                        <p:tav tm="0">
                                          <p:val>
                                            <p:strVal val="1+#ppt_w/2"/>
                                          </p:val>
                                        </p:tav>
                                        <p:tav tm="100000">
                                          <p:val>
                                            <p:strVal val="#ppt_x"/>
                                          </p:val>
                                        </p:tav>
                                      </p:tavLst>
                                    </p:anim>
                                    <p:anim calcmode="lin" valueType="num">
                                      <p:cBhvr additive="base">
                                        <p:cTn id="55" dur="2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0" grpId="0"/>
      <p:bldP spid="25" grpId="0" animBg="1"/>
      <p:bldP spid="26" grpId="0" animBg="1"/>
      <p:bldP spid="27" grpId="0"/>
      <p:bldP spid="28" grpId="0"/>
      <p:bldP spid="29" grpId="0"/>
      <p:bldP spid="30" grpId="0" animBg="1"/>
      <p:bldP spid="3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7"/>
          <p:cNvGrpSpPr>
            <a:grpSpLocks/>
          </p:cNvGrpSpPr>
          <p:nvPr/>
        </p:nvGrpSpPr>
        <p:grpSpPr bwMode="auto">
          <a:xfrm>
            <a:off x="4827845" y="4732765"/>
            <a:ext cx="790576" cy="904874"/>
            <a:chOff x="3061" y="-879"/>
            <a:chExt cx="614" cy="702"/>
          </a:xfrm>
        </p:grpSpPr>
        <p:sp>
          <p:nvSpPr>
            <p:cNvPr id="5" name="Oval 8"/>
            <p:cNvSpPr>
              <a:spLocks noChangeArrowheads="1"/>
            </p:cNvSpPr>
            <p:nvPr/>
          </p:nvSpPr>
          <p:spPr bwMode="auto">
            <a:xfrm>
              <a:off x="3061" y="-381"/>
              <a:ext cx="590"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6" name="Group 9"/>
            <p:cNvGrpSpPr>
              <a:grpSpLocks/>
            </p:cNvGrpSpPr>
            <p:nvPr/>
          </p:nvGrpSpPr>
          <p:grpSpPr bwMode="auto">
            <a:xfrm>
              <a:off x="3062" y="-879"/>
              <a:ext cx="613" cy="613"/>
              <a:chOff x="2335" y="1139"/>
              <a:chExt cx="1089" cy="1089"/>
            </a:xfrm>
          </p:grpSpPr>
          <p:sp>
            <p:nvSpPr>
              <p:cNvPr id="7" name="Oval 10"/>
              <p:cNvSpPr>
                <a:spLocks noChangeArrowheads="1"/>
              </p:cNvSpPr>
              <p:nvPr/>
            </p:nvSpPr>
            <p:spPr bwMode="auto">
              <a:xfrm>
                <a:off x="2335" y="1139"/>
                <a:ext cx="1089" cy="1089"/>
              </a:xfrm>
              <a:prstGeom prst="ellipse">
                <a:avLst/>
              </a:prstGeom>
              <a:gradFill rotWithShape="1">
                <a:gsLst>
                  <a:gs pos="0">
                    <a:srgbClr val="BEBEBE"/>
                  </a:gs>
                  <a:gs pos="100000">
                    <a:srgbClr val="6E6E6E"/>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8" name="Group 11"/>
              <p:cNvGrpSpPr>
                <a:grpSpLocks/>
              </p:cNvGrpSpPr>
              <p:nvPr/>
            </p:nvGrpSpPr>
            <p:grpSpPr bwMode="auto">
              <a:xfrm>
                <a:off x="2426" y="1169"/>
                <a:ext cx="908" cy="296"/>
                <a:chOff x="1431" y="1843"/>
                <a:chExt cx="907" cy="295"/>
              </a:xfrm>
            </p:grpSpPr>
            <p:sp>
              <p:nvSpPr>
                <p:cNvPr id="9" name="Freeform 12"/>
                <p:cNvSpPr>
                  <a:spLocks/>
                </p:cNvSpPr>
                <p:nvPr/>
              </p:nvSpPr>
              <p:spPr bwMode="auto">
                <a:xfrm>
                  <a:off x="1435" y="1842"/>
                  <a:ext cx="903"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10" name="Oval 1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grpSp>
        <p:nvGrpSpPr>
          <p:cNvPr id="11" name="Group 14"/>
          <p:cNvGrpSpPr>
            <a:grpSpLocks/>
          </p:cNvGrpSpPr>
          <p:nvPr/>
        </p:nvGrpSpPr>
        <p:grpSpPr bwMode="auto">
          <a:xfrm>
            <a:off x="5276611" y="1215126"/>
            <a:ext cx="1510666" cy="1510664"/>
            <a:chOff x="2335" y="1139"/>
            <a:chExt cx="1089" cy="1089"/>
          </a:xfrm>
        </p:grpSpPr>
        <p:sp>
          <p:nvSpPr>
            <p:cNvPr id="12" name="Oval 1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13" name="Group 16"/>
            <p:cNvGrpSpPr>
              <a:grpSpLocks/>
            </p:cNvGrpSpPr>
            <p:nvPr/>
          </p:nvGrpSpPr>
          <p:grpSpPr bwMode="auto">
            <a:xfrm>
              <a:off x="2426" y="1169"/>
              <a:ext cx="908" cy="296"/>
              <a:chOff x="1431" y="1843"/>
              <a:chExt cx="907" cy="295"/>
            </a:xfrm>
          </p:grpSpPr>
          <p:sp>
            <p:nvSpPr>
              <p:cNvPr id="14" name="Freeform 17"/>
              <p:cNvSpPr>
                <a:spLocks/>
              </p:cNvSpPr>
              <p:nvPr/>
            </p:nvSpPr>
            <p:spPr bwMode="auto">
              <a:xfrm>
                <a:off x="1431" y="1843"/>
                <a:ext cx="907" cy="293"/>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15" name="Oval 1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sp>
        <p:nvSpPr>
          <p:cNvPr id="16" name="AutoShape 66"/>
          <p:cNvSpPr>
            <a:spLocks noChangeArrowheads="1"/>
          </p:cNvSpPr>
          <p:nvPr/>
        </p:nvSpPr>
        <p:spPr bwMode="auto">
          <a:xfrm rot="20883400">
            <a:off x="4152661" y="870320"/>
            <a:ext cx="1295400" cy="1295400"/>
          </a:xfrm>
          <a:custGeom>
            <a:avLst/>
            <a:gdLst>
              <a:gd name="T0" fmla="*/ 12 w 21600"/>
              <a:gd name="T1" fmla="*/ 0 h 21600"/>
              <a:gd name="T2" fmla="*/ 5 w 21600"/>
              <a:gd name="T3" fmla="*/ 4 h 21600"/>
              <a:gd name="T4" fmla="*/ 11 w 21600"/>
              <a:gd name="T5" fmla="*/ 5 h 21600"/>
              <a:gd name="T6" fmla="*/ 22 w 21600"/>
              <a:gd name="T7" fmla="*/ 3 h 21600"/>
              <a:gd name="T8" fmla="*/ 20 w 21600"/>
              <a:gd name="T9" fmla="*/ 10 h 21600"/>
              <a:gd name="T10" fmla="*/ 13 w 21600"/>
              <a:gd name="T11" fmla="*/ 9 h 21600"/>
              <a:gd name="T12" fmla="*/ 0 60000 65536"/>
              <a:gd name="T13" fmla="*/ 0 60000 65536"/>
              <a:gd name="T14" fmla="*/ 0 60000 65536"/>
              <a:gd name="T15" fmla="*/ 0 60000 65536"/>
              <a:gd name="T16" fmla="*/ 0 60000 65536"/>
              <a:gd name="T17" fmla="*/ 0 60000 65536"/>
              <a:gd name="T18" fmla="*/ 3176 w 21600"/>
              <a:gd name="T19" fmla="*/ 3176 h 21600"/>
              <a:gd name="T20" fmla="*/ 18424 w 21600"/>
              <a:gd name="T21" fmla="*/ 18424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0" y="7584"/>
                </a:moveTo>
                <a:cubicBezTo>
                  <a:pt x="14367" y="6072"/>
                  <a:pt x="12642" y="5171"/>
                  <a:pt x="10800" y="5171"/>
                </a:cubicBezTo>
                <a:cubicBezTo>
                  <a:pt x="9480" y="5170"/>
                  <a:pt x="8203" y="5634"/>
                  <a:pt x="7191" y="6479"/>
                </a:cubicBezTo>
                <a:lnTo>
                  <a:pt x="3876" y="2511"/>
                </a:lnTo>
                <a:cubicBezTo>
                  <a:pt x="5818" y="888"/>
                  <a:pt x="8269" y="-1"/>
                  <a:pt x="10800" y="0"/>
                </a:cubicBezTo>
                <a:cubicBezTo>
                  <a:pt x="14334" y="0"/>
                  <a:pt x="17645" y="1729"/>
                  <a:pt x="19664" y="4630"/>
                </a:cubicBezTo>
                <a:lnTo>
                  <a:pt x="21880" y="3088"/>
                </a:lnTo>
                <a:lnTo>
                  <a:pt x="20561" y="10445"/>
                </a:lnTo>
                <a:lnTo>
                  <a:pt x="13204" y="9126"/>
                </a:lnTo>
                <a:lnTo>
                  <a:pt x="15420" y="7584"/>
                </a:lnTo>
                <a:close/>
              </a:path>
            </a:pathLst>
          </a:custGeom>
          <a:solidFill>
            <a:schemeClr val="tx1">
              <a:alpha val="25098"/>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zh-CN" altLang="en-US" sz="2160"/>
          </a:p>
        </p:txBody>
      </p:sp>
      <p:grpSp>
        <p:nvGrpSpPr>
          <p:cNvPr id="17" name="Group 67"/>
          <p:cNvGrpSpPr>
            <a:grpSpLocks/>
          </p:cNvGrpSpPr>
          <p:nvPr/>
        </p:nvGrpSpPr>
        <p:grpSpPr bwMode="auto">
          <a:xfrm>
            <a:off x="5822255" y="4515595"/>
            <a:ext cx="563880" cy="645794"/>
            <a:chOff x="3061" y="-879"/>
            <a:chExt cx="614" cy="702"/>
          </a:xfrm>
        </p:grpSpPr>
        <p:sp>
          <p:nvSpPr>
            <p:cNvPr id="18" name="Oval 68"/>
            <p:cNvSpPr>
              <a:spLocks noChangeArrowheads="1"/>
            </p:cNvSpPr>
            <p:nvPr/>
          </p:nvSpPr>
          <p:spPr bwMode="auto">
            <a:xfrm>
              <a:off x="3061" y="-382"/>
              <a:ext cx="589" cy="205"/>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19" name="Group 69"/>
            <p:cNvGrpSpPr>
              <a:grpSpLocks/>
            </p:cNvGrpSpPr>
            <p:nvPr/>
          </p:nvGrpSpPr>
          <p:grpSpPr bwMode="auto">
            <a:xfrm>
              <a:off x="3062" y="-879"/>
              <a:ext cx="613" cy="613"/>
              <a:chOff x="2335" y="1139"/>
              <a:chExt cx="1089" cy="1089"/>
            </a:xfrm>
          </p:grpSpPr>
          <p:sp>
            <p:nvSpPr>
              <p:cNvPr id="20" name="Oval 70"/>
              <p:cNvSpPr>
                <a:spLocks noChangeArrowheads="1"/>
              </p:cNvSpPr>
              <p:nvPr/>
            </p:nvSpPr>
            <p:spPr bwMode="auto">
              <a:xfrm>
                <a:off x="2335" y="1139"/>
                <a:ext cx="1089" cy="1089"/>
              </a:xfrm>
              <a:prstGeom prst="ellipse">
                <a:avLst/>
              </a:prstGeom>
              <a:gradFill rotWithShape="1">
                <a:gsLst>
                  <a:gs pos="0">
                    <a:srgbClr val="D1D1D1"/>
                  </a:gs>
                  <a:gs pos="100000">
                    <a:srgbClr val="787878"/>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21" name="Group 71"/>
              <p:cNvGrpSpPr>
                <a:grpSpLocks/>
              </p:cNvGrpSpPr>
              <p:nvPr/>
            </p:nvGrpSpPr>
            <p:grpSpPr bwMode="auto">
              <a:xfrm>
                <a:off x="2426" y="1169"/>
                <a:ext cx="908" cy="296"/>
                <a:chOff x="1431" y="1843"/>
                <a:chExt cx="907" cy="295"/>
              </a:xfrm>
            </p:grpSpPr>
            <p:sp>
              <p:nvSpPr>
                <p:cNvPr id="22" name="Freeform 72"/>
                <p:cNvSpPr>
                  <a:spLocks/>
                </p:cNvSpPr>
                <p:nvPr/>
              </p:nvSpPr>
              <p:spPr bwMode="auto">
                <a:xfrm>
                  <a:off x="1430" y="1842"/>
                  <a:ext cx="909"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23" name="Oval 73"/>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grpSp>
        <p:nvGrpSpPr>
          <p:cNvPr id="24" name="Group 74"/>
          <p:cNvGrpSpPr>
            <a:grpSpLocks/>
          </p:cNvGrpSpPr>
          <p:nvPr/>
        </p:nvGrpSpPr>
        <p:grpSpPr bwMode="auto">
          <a:xfrm>
            <a:off x="5174555" y="4170790"/>
            <a:ext cx="413386" cy="472440"/>
            <a:chOff x="3061" y="-879"/>
            <a:chExt cx="614" cy="702"/>
          </a:xfrm>
        </p:grpSpPr>
        <p:sp>
          <p:nvSpPr>
            <p:cNvPr id="25" name="Oval 75"/>
            <p:cNvSpPr>
              <a:spLocks noChangeArrowheads="1"/>
            </p:cNvSpPr>
            <p:nvPr/>
          </p:nvSpPr>
          <p:spPr bwMode="auto">
            <a:xfrm>
              <a:off x="3061" y="-381"/>
              <a:ext cx="591" cy="204"/>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26" name="Group 76"/>
            <p:cNvGrpSpPr>
              <a:grpSpLocks/>
            </p:cNvGrpSpPr>
            <p:nvPr/>
          </p:nvGrpSpPr>
          <p:grpSpPr bwMode="auto">
            <a:xfrm>
              <a:off x="3062" y="-879"/>
              <a:ext cx="613" cy="613"/>
              <a:chOff x="2335" y="1139"/>
              <a:chExt cx="1089" cy="1089"/>
            </a:xfrm>
          </p:grpSpPr>
          <p:sp>
            <p:nvSpPr>
              <p:cNvPr id="27" name="Oval 77"/>
              <p:cNvSpPr>
                <a:spLocks noChangeArrowheads="1"/>
              </p:cNvSpPr>
              <p:nvPr/>
            </p:nvSpPr>
            <p:spPr bwMode="auto">
              <a:xfrm>
                <a:off x="2335" y="1139"/>
                <a:ext cx="1089" cy="1089"/>
              </a:xfrm>
              <a:prstGeom prst="ellipse">
                <a:avLst/>
              </a:prstGeom>
              <a:gradFill rotWithShape="1">
                <a:gsLst>
                  <a:gs pos="0">
                    <a:srgbClr val="E4E4E4"/>
                  </a:gs>
                  <a:gs pos="100000">
                    <a:srgbClr val="838383"/>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28" name="Group 78"/>
              <p:cNvGrpSpPr>
                <a:grpSpLocks/>
              </p:cNvGrpSpPr>
              <p:nvPr/>
            </p:nvGrpSpPr>
            <p:grpSpPr bwMode="auto">
              <a:xfrm>
                <a:off x="2426" y="1169"/>
                <a:ext cx="908" cy="296"/>
                <a:chOff x="1431" y="1843"/>
                <a:chExt cx="907" cy="295"/>
              </a:xfrm>
            </p:grpSpPr>
            <p:sp>
              <p:nvSpPr>
                <p:cNvPr id="29" name="Freeform 79"/>
                <p:cNvSpPr>
                  <a:spLocks/>
                </p:cNvSpPr>
                <p:nvPr/>
              </p:nvSpPr>
              <p:spPr bwMode="auto">
                <a:xfrm>
                  <a:off x="1429" y="1843"/>
                  <a:ext cx="909"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30" name="Oval 80"/>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sp>
        <p:nvSpPr>
          <p:cNvPr id="31" name="Text Box 82"/>
          <p:cNvSpPr txBox="1">
            <a:spLocks noChangeArrowheads="1"/>
          </p:cNvSpPr>
          <p:nvPr/>
        </p:nvSpPr>
        <p:spPr bwMode="auto">
          <a:xfrm>
            <a:off x="5406152" y="1718104"/>
            <a:ext cx="125349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hangingPunct="1"/>
            <a:r>
              <a:rPr lang="zh-CN" altLang="en-US" sz="1920" dirty="0">
                <a:solidFill>
                  <a:schemeClr val="bg1"/>
                </a:solidFill>
                <a:latin typeface="微软雅黑" pitchFamily="34" charset="-122"/>
                <a:ea typeface="微软雅黑" pitchFamily="34" charset="-122"/>
              </a:rPr>
              <a:t>文本内容</a:t>
            </a:r>
            <a:endParaRPr lang="en-US" altLang="ko-KR" sz="1920" dirty="0">
              <a:solidFill>
                <a:schemeClr val="bg1"/>
              </a:solidFill>
              <a:latin typeface="微软雅黑" pitchFamily="34" charset="-122"/>
              <a:ea typeface="微软雅黑" pitchFamily="34" charset="-122"/>
            </a:endParaRPr>
          </a:p>
        </p:txBody>
      </p:sp>
      <p:grpSp>
        <p:nvGrpSpPr>
          <p:cNvPr id="32" name="组合 31"/>
          <p:cNvGrpSpPr/>
          <p:nvPr/>
        </p:nvGrpSpPr>
        <p:grpSpPr>
          <a:xfrm>
            <a:off x="1906666" y="1215125"/>
            <a:ext cx="2842260" cy="4549140"/>
            <a:chOff x="1042988" y="1713707"/>
            <a:chExt cx="2368550" cy="3790950"/>
          </a:xfrm>
        </p:grpSpPr>
        <p:sp>
          <p:nvSpPr>
            <p:cNvPr id="33" name="Oval 5"/>
            <p:cNvSpPr>
              <a:spLocks noChangeArrowheads="1"/>
            </p:cNvSpPr>
            <p:nvPr/>
          </p:nvSpPr>
          <p:spPr bwMode="auto">
            <a:xfrm>
              <a:off x="1222376" y="4691857"/>
              <a:ext cx="1981200" cy="812800"/>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34" name="Group 19"/>
            <p:cNvGrpSpPr>
              <a:grpSpLocks/>
            </p:cNvGrpSpPr>
            <p:nvPr/>
          </p:nvGrpSpPr>
          <p:grpSpPr bwMode="auto">
            <a:xfrm>
              <a:off x="1042988" y="1997870"/>
              <a:ext cx="2368550" cy="3257550"/>
              <a:chOff x="2953" y="1386"/>
              <a:chExt cx="1492" cy="2052"/>
            </a:xfrm>
          </p:grpSpPr>
          <p:sp>
            <p:nvSpPr>
              <p:cNvPr id="78" name="Freeform 20"/>
              <p:cNvSpPr>
                <a:spLocks/>
              </p:cNvSpPr>
              <p:nvPr/>
            </p:nvSpPr>
            <p:spPr bwMode="auto">
              <a:xfrm>
                <a:off x="2953" y="1386"/>
                <a:ext cx="1492" cy="2052"/>
              </a:xfrm>
              <a:custGeom>
                <a:avLst/>
                <a:gdLst>
                  <a:gd name="T0" fmla="*/ 1492 w 1492"/>
                  <a:gd name="T1" fmla="*/ 373 h 2052"/>
                  <a:gd name="T2" fmla="*/ 1488 w 1492"/>
                  <a:gd name="T3" fmla="*/ 336 h 2052"/>
                  <a:gd name="T4" fmla="*/ 1476 w 1492"/>
                  <a:gd name="T5" fmla="*/ 298 h 2052"/>
                  <a:gd name="T6" fmla="*/ 1458 w 1492"/>
                  <a:gd name="T7" fmla="*/ 262 h 2052"/>
                  <a:gd name="T8" fmla="*/ 1434 w 1492"/>
                  <a:gd name="T9" fmla="*/ 228 h 2052"/>
                  <a:gd name="T10" fmla="*/ 1401 w 1492"/>
                  <a:gd name="T11" fmla="*/ 196 h 2052"/>
                  <a:gd name="T12" fmla="*/ 1365 w 1492"/>
                  <a:gd name="T13" fmla="*/ 165 h 2052"/>
                  <a:gd name="T14" fmla="*/ 1321 w 1492"/>
                  <a:gd name="T15" fmla="*/ 136 h 2052"/>
                  <a:gd name="T16" fmla="*/ 1273 w 1492"/>
                  <a:gd name="T17" fmla="*/ 109 h 2052"/>
                  <a:gd name="T18" fmla="*/ 1220 w 1492"/>
                  <a:gd name="T19" fmla="*/ 86 h 2052"/>
                  <a:gd name="T20" fmla="*/ 1163 w 1492"/>
                  <a:gd name="T21" fmla="*/ 63 h 2052"/>
                  <a:gd name="T22" fmla="*/ 1102 w 1492"/>
                  <a:gd name="T23" fmla="*/ 45 h 2052"/>
                  <a:gd name="T24" fmla="*/ 1036 w 1492"/>
                  <a:gd name="T25" fmla="*/ 30 h 2052"/>
                  <a:gd name="T26" fmla="*/ 967 w 1492"/>
                  <a:gd name="T27" fmla="*/ 17 h 2052"/>
                  <a:gd name="T28" fmla="*/ 896 w 1492"/>
                  <a:gd name="T29" fmla="*/ 8 h 2052"/>
                  <a:gd name="T30" fmla="*/ 822 w 1492"/>
                  <a:gd name="T31" fmla="*/ 1 h 2052"/>
                  <a:gd name="T32" fmla="*/ 746 w 1492"/>
                  <a:gd name="T33" fmla="*/ 0 h 2052"/>
                  <a:gd name="T34" fmla="*/ 707 w 1492"/>
                  <a:gd name="T35" fmla="*/ 0 h 2052"/>
                  <a:gd name="T36" fmla="*/ 632 w 1492"/>
                  <a:gd name="T37" fmla="*/ 4 h 2052"/>
                  <a:gd name="T38" fmla="*/ 560 w 1492"/>
                  <a:gd name="T39" fmla="*/ 12 h 2052"/>
                  <a:gd name="T40" fmla="*/ 490 w 1492"/>
                  <a:gd name="T41" fmla="*/ 22 h 2052"/>
                  <a:gd name="T42" fmla="*/ 422 w 1492"/>
                  <a:gd name="T43" fmla="*/ 36 h 2052"/>
                  <a:gd name="T44" fmla="*/ 359 w 1492"/>
                  <a:gd name="T45" fmla="*/ 54 h 2052"/>
                  <a:gd name="T46" fmla="*/ 299 w 1492"/>
                  <a:gd name="T47" fmla="*/ 74 h 2052"/>
                  <a:gd name="T48" fmla="*/ 245 w 1492"/>
                  <a:gd name="T49" fmla="*/ 97 h 2052"/>
                  <a:gd name="T50" fmla="*/ 194 w 1492"/>
                  <a:gd name="T51" fmla="*/ 122 h 2052"/>
                  <a:gd name="T52" fmla="*/ 148 w 1492"/>
                  <a:gd name="T53" fmla="*/ 150 h 2052"/>
                  <a:gd name="T54" fmla="*/ 107 w 1492"/>
                  <a:gd name="T55" fmla="*/ 180 h 2052"/>
                  <a:gd name="T56" fmla="*/ 74 w 1492"/>
                  <a:gd name="T57" fmla="*/ 211 h 2052"/>
                  <a:gd name="T58" fmla="*/ 45 w 1492"/>
                  <a:gd name="T59" fmla="*/ 245 h 2052"/>
                  <a:gd name="T60" fmla="*/ 23 w 1492"/>
                  <a:gd name="T61" fmla="*/ 280 h 2052"/>
                  <a:gd name="T62" fmla="*/ 9 w 1492"/>
                  <a:gd name="T63" fmla="*/ 316 h 2052"/>
                  <a:gd name="T64" fmla="*/ 1 w 1492"/>
                  <a:gd name="T65" fmla="*/ 354 h 2052"/>
                  <a:gd name="T66" fmla="*/ 0 w 1492"/>
                  <a:gd name="T67" fmla="*/ 373 h 2052"/>
                  <a:gd name="T68" fmla="*/ 6 w 1492"/>
                  <a:gd name="T69" fmla="*/ 420 h 2052"/>
                  <a:gd name="T70" fmla="*/ 376 w 1492"/>
                  <a:gd name="T71" fmla="*/ 1889 h 2052"/>
                  <a:gd name="T72" fmla="*/ 376 w 1492"/>
                  <a:gd name="T73" fmla="*/ 1889 h 2052"/>
                  <a:gd name="T74" fmla="*/ 391 w 1492"/>
                  <a:gd name="T75" fmla="*/ 1922 h 2052"/>
                  <a:gd name="T76" fmla="*/ 417 w 1492"/>
                  <a:gd name="T77" fmla="*/ 1954 h 2052"/>
                  <a:gd name="T78" fmla="*/ 453 w 1492"/>
                  <a:gd name="T79" fmla="*/ 1981 h 2052"/>
                  <a:gd name="T80" fmla="*/ 499 w 1492"/>
                  <a:gd name="T81" fmla="*/ 2005 h 2052"/>
                  <a:gd name="T82" fmla="*/ 552 w 1492"/>
                  <a:gd name="T83" fmla="*/ 2025 h 2052"/>
                  <a:gd name="T84" fmla="*/ 611 w 1492"/>
                  <a:gd name="T85" fmla="*/ 2039 h 2052"/>
                  <a:gd name="T86" fmla="*/ 676 w 1492"/>
                  <a:gd name="T87" fmla="*/ 2048 h 2052"/>
                  <a:gd name="T88" fmla="*/ 746 w 1492"/>
                  <a:gd name="T89" fmla="*/ 2052 h 2052"/>
                  <a:gd name="T90" fmla="*/ 781 w 1492"/>
                  <a:gd name="T91" fmla="*/ 2051 h 2052"/>
                  <a:gd name="T92" fmla="*/ 848 w 1492"/>
                  <a:gd name="T93" fmla="*/ 2044 h 2052"/>
                  <a:gd name="T94" fmla="*/ 912 w 1492"/>
                  <a:gd name="T95" fmla="*/ 2033 h 2052"/>
                  <a:gd name="T96" fmla="*/ 967 w 1492"/>
                  <a:gd name="T97" fmla="*/ 2016 h 2052"/>
                  <a:gd name="T98" fmla="*/ 1018 w 1492"/>
                  <a:gd name="T99" fmla="*/ 1994 h 2052"/>
                  <a:gd name="T100" fmla="*/ 1058 w 1492"/>
                  <a:gd name="T101" fmla="*/ 1968 h 2052"/>
                  <a:gd name="T102" fmla="*/ 1089 w 1492"/>
                  <a:gd name="T103" fmla="*/ 1938 h 2052"/>
                  <a:gd name="T104" fmla="*/ 1110 w 1492"/>
                  <a:gd name="T105" fmla="*/ 1906 h 2052"/>
                  <a:gd name="T106" fmla="*/ 1116 w 1492"/>
                  <a:gd name="T107" fmla="*/ 1889 h 2052"/>
                  <a:gd name="T108" fmla="*/ 1486 w 1492"/>
                  <a:gd name="T109" fmla="*/ 420 h 2052"/>
                  <a:gd name="T110" fmla="*/ 1491 w 1492"/>
                  <a:gd name="T111" fmla="*/ 396 h 2052"/>
                  <a:gd name="T112" fmla="*/ 1492 w 1492"/>
                  <a:gd name="T113" fmla="*/ 373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5B5B5B"/>
                  </a:gs>
                  <a:gs pos="50000">
                    <a:srgbClr val="B2B2B2"/>
                  </a:gs>
                  <a:gs pos="100000">
                    <a:srgbClr val="5B5B5B"/>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zh-CN" altLang="en-US" sz="2160"/>
              </a:p>
            </p:txBody>
          </p:sp>
          <p:sp>
            <p:nvSpPr>
              <p:cNvPr id="79" name="Freeform 21"/>
              <p:cNvSpPr>
                <a:spLocks noEditPoints="1"/>
              </p:cNvSpPr>
              <p:nvPr/>
            </p:nvSpPr>
            <p:spPr bwMode="auto">
              <a:xfrm>
                <a:off x="2953" y="1386"/>
                <a:ext cx="1492" cy="746"/>
              </a:xfrm>
              <a:custGeom>
                <a:avLst/>
                <a:gdLst>
                  <a:gd name="T0" fmla="*/ 632 w 1492"/>
                  <a:gd name="T1" fmla="*/ 4 h 746"/>
                  <a:gd name="T2" fmla="*/ 456 w 1492"/>
                  <a:gd name="T3" fmla="*/ 30 h 746"/>
                  <a:gd name="T4" fmla="*/ 299 w 1492"/>
                  <a:gd name="T5" fmla="*/ 74 h 746"/>
                  <a:gd name="T6" fmla="*/ 171 w 1492"/>
                  <a:gd name="T7" fmla="*/ 136 h 746"/>
                  <a:gd name="T8" fmla="*/ 74 w 1492"/>
                  <a:gd name="T9" fmla="*/ 211 h 746"/>
                  <a:gd name="T10" fmla="*/ 16 w 1492"/>
                  <a:gd name="T11" fmla="*/ 298 h 746"/>
                  <a:gd name="T12" fmla="*/ 0 w 1492"/>
                  <a:gd name="T13" fmla="*/ 373 h 746"/>
                  <a:gd name="T14" fmla="*/ 23 w 1492"/>
                  <a:gd name="T15" fmla="*/ 466 h 746"/>
                  <a:gd name="T16" fmla="*/ 91 w 1492"/>
                  <a:gd name="T17" fmla="*/ 551 h 746"/>
                  <a:gd name="T18" fmla="*/ 194 w 1492"/>
                  <a:gd name="T19" fmla="*/ 624 h 746"/>
                  <a:gd name="T20" fmla="*/ 329 w 1492"/>
                  <a:gd name="T21" fmla="*/ 683 h 746"/>
                  <a:gd name="T22" fmla="*/ 490 w 1492"/>
                  <a:gd name="T23" fmla="*/ 724 h 746"/>
                  <a:gd name="T24" fmla="*/ 670 w 1492"/>
                  <a:gd name="T25" fmla="*/ 745 h 746"/>
                  <a:gd name="T26" fmla="*/ 822 w 1492"/>
                  <a:gd name="T27" fmla="*/ 745 h 746"/>
                  <a:gd name="T28" fmla="*/ 1002 w 1492"/>
                  <a:gd name="T29" fmla="*/ 724 h 746"/>
                  <a:gd name="T30" fmla="*/ 1163 w 1492"/>
                  <a:gd name="T31" fmla="*/ 683 h 746"/>
                  <a:gd name="T32" fmla="*/ 1298 w 1492"/>
                  <a:gd name="T33" fmla="*/ 624 h 746"/>
                  <a:gd name="T34" fmla="*/ 1401 w 1492"/>
                  <a:gd name="T35" fmla="*/ 551 h 746"/>
                  <a:gd name="T36" fmla="*/ 1469 w 1492"/>
                  <a:gd name="T37" fmla="*/ 466 h 746"/>
                  <a:gd name="T38" fmla="*/ 1492 w 1492"/>
                  <a:gd name="T39" fmla="*/ 373 h 746"/>
                  <a:gd name="T40" fmla="*/ 1476 w 1492"/>
                  <a:gd name="T41" fmla="*/ 298 h 746"/>
                  <a:gd name="T42" fmla="*/ 1418 w 1492"/>
                  <a:gd name="T43" fmla="*/ 211 h 746"/>
                  <a:gd name="T44" fmla="*/ 1321 w 1492"/>
                  <a:gd name="T45" fmla="*/ 136 h 746"/>
                  <a:gd name="T46" fmla="*/ 1193 w 1492"/>
                  <a:gd name="T47" fmla="*/ 74 h 746"/>
                  <a:gd name="T48" fmla="*/ 1036 w 1492"/>
                  <a:gd name="T49" fmla="*/ 30 h 746"/>
                  <a:gd name="T50" fmla="*/ 860 w 1492"/>
                  <a:gd name="T51" fmla="*/ 4 h 746"/>
                  <a:gd name="T52" fmla="*/ 746 w 1492"/>
                  <a:gd name="T53" fmla="*/ 723 h 746"/>
                  <a:gd name="T54" fmla="*/ 605 w 1492"/>
                  <a:gd name="T55" fmla="*/ 716 h 746"/>
                  <a:gd name="T56" fmla="*/ 443 w 1492"/>
                  <a:gd name="T57" fmla="*/ 689 h 746"/>
                  <a:gd name="T58" fmla="*/ 302 w 1492"/>
                  <a:gd name="T59" fmla="*/ 644 h 746"/>
                  <a:gd name="T60" fmla="*/ 185 w 1492"/>
                  <a:gd name="T61" fmla="*/ 583 h 746"/>
                  <a:gd name="T62" fmla="*/ 101 w 1492"/>
                  <a:gd name="T63" fmla="*/ 509 h 746"/>
                  <a:gd name="T64" fmla="*/ 54 w 1492"/>
                  <a:gd name="T65" fmla="*/ 426 h 746"/>
                  <a:gd name="T66" fmla="*/ 48 w 1492"/>
                  <a:gd name="T67" fmla="*/ 355 h 746"/>
                  <a:gd name="T68" fmla="*/ 78 w 1492"/>
                  <a:gd name="T69" fmla="*/ 269 h 746"/>
                  <a:gd name="T70" fmla="*/ 148 w 1492"/>
                  <a:gd name="T71" fmla="*/ 192 h 746"/>
                  <a:gd name="T72" fmla="*/ 251 w 1492"/>
                  <a:gd name="T73" fmla="*/ 126 h 746"/>
                  <a:gd name="T74" fmla="*/ 383 w 1492"/>
                  <a:gd name="T75" fmla="*/ 74 h 746"/>
                  <a:gd name="T76" fmla="*/ 537 w 1492"/>
                  <a:gd name="T77" fmla="*/ 39 h 746"/>
                  <a:gd name="T78" fmla="*/ 710 w 1492"/>
                  <a:gd name="T79" fmla="*/ 23 h 746"/>
                  <a:gd name="T80" fmla="*/ 852 w 1492"/>
                  <a:gd name="T81" fmla="*/ 27 h 746"/>
                  <a:gd name="T82" fmla="*/ 1018 w 1492"/>
                  <a:gd name="T83" fmla="*/ 51 h 746"/>
                  <a:gd name="T84" fmla="*/ 1164 w 1492"/>
                  <a:gd name="T85" fmla="*/ 92 h 746"/>
                  <a:gd name="T86" fmla="*/ 1286 w 1492"/>
                  <a:gd name="T87" fmla="*/ 150 h 746"/>
                  <a:gd name="T88" fmla="*/ 1377 w 1492"/>
                  <a:gd name="T89" fmla="*/ 222 h 746"/>
                  <a:gd name="T90" fmla="*/ 1431 w 1492"/>
                  <a:gd name="T91" fmla="*/ 302 h 746"/>
                  <a:gd name="T92" fmla="*/ 1445 w 1492"/>
                  <a:gd name="T93" fmla="*/ 373 h 746"/>
                  <a:gd name="T94" fmla="*/ 1423 w 1492"/>
                  <a:gd name="T95" fmla="*/ 461 h 746"/>
                  <a:gd name="T96" fmla="*/ 1361 w 1492"/>
                  <a:gd name="T97" fmla="*/ 540 h 746"/>
                  <a:gd name="T98" fmla="*/ 1264 w 1492"/>
                  <a:gd name="T99" fmla="*/ 609 h 746"/>
                  <a:gd name="T100" fmla="*/ 1137 w 1492"/>
                  <a:gd name="T101" fmla="*/ 663 h 746"/>
                  <a:gd name="T102" fmla="*/ 987 w 1492"/>
                  <a:gd name="T103" fmla="*/ 702 h 746"/>
                  <a:gd name="T104" fmla="*/ 817 w 1492"/>
                  <a:gd name="T105" fmla="*/ 722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endParaRPr lang="zh-CN" altLang="en-US" sz="2160"/>
              </a:p>
            </p:txBody>
          </p:sp>
          <p:sp>
            <p:nvSpPr>
              <p:cNvPr id="80" name="Freeform 22"/>
              <p:cNvSpPr>
                <a:spLocks/>
              </p:cNvSpPr>
              <p:nvPr/>
            </p:nvSpPr>
            <p:spPr bwMode="auto">
              <a:xfrm>
                <a:off x="3000" y="1409"/>
                <a:ext cx="1398" cy="700"/>
              </a:xfrm>
              <a:custGeom>
                <a:avLst/>
                <a:gdLst>
                  <a:gd name="T0" fmla="*/ 1397 w 1398"/>
                  <a:gd name="T1" fmla="*/ 368 h 700"/>
                  <a:gd name="T2" fmla="*/ 1384 w 1398"/>
                  <a:gd name="T3" fmla="*/ 421 h 700"/>
                  <a:gd name="T4" fmla="*/ 1356 w 1398"/>
                  <a:gd name="T5" fmla="*/ 471 h 700"/>
                  <a:gd name="T6" fmla="*/ 1314 w 1398"/>
                  <a:gd name="T7" fmla="*/ 517 h 700"/>
                  <a:gd name="T8" fmla="*/ 1260 w 1398"/>
                  <a:gd name="T9" fmla="*/ 560 h 700"/>
                  <a:gd name="T10" fmla="*/ 1194 w 1398"/>
                  <a:gd name="T11" fmla="*/ 598 h 700"/>
                  <a:gd name="T12" fmla="*/ 1117 w 1398"/>
                  <a:gd name="T13" fmla="*/ 631 h 700"/>
                  <a:gd name="T14" fmla="*/ 1032 w 1398"/>
                  <a:gd name="T15" fmla="*/ 658 h 700"/>
                  <a:gd name="T16" fmla="*/ 940 w 1398"/>
                  <a:gd name="T17" fmla="*/ 679 h 700"/>
                  <a:gd name="T18" fmla="*/ 840 w 1398"/>
                  <a:gd name="T19" fmla="*/ 693 h 700"/>
                  <a:gd name="T20" fmla="*/ 735 w 1398"/>
                  <a:gd name="T21" fmla="*/ 700 h 700"/>
                  <a:gd name="T22" fmla="*/ 663 w 1398"/>
                  <a:gd name="T23" fmla="*/ 700 h 700"/>
                  <a:gd name="T24" fmla="*/ 558 w 1398"/>
                  <a:gd name="T25" fmla="*/ 693 h 700"/>
                  <a:gd name="T26" fmla="*/ 458 w 1398"/>
                  <a:gd name="T27" fmla="*/ 679 h 700"/>
                  <a:gd name="T28" fmla="*/ 366 w 1398"/>
                  <a:gd name="T29" fmla="*/ 658 h 700"/>
                  <a:gd name="T30" fmla="*/ 281 w 1398"/>
                  <a:gd name="T31" fmla="*/ 631 h 700"/>
                  <a:gd name="T32" fmla="*/ 204 w 1398"/>
                  <a:gd name="T33" fmla="*/ 598 h 700"/>
                  <a:gd name="T34" fmla="*/ 138 w 1398"/>
                  <a:gd name="T35" fmla="*/ 560 h 700"/>
                  <a:gd name="T36" fmla="*/ 84 w 1398"/>
                  <a:gd name="T37" fmla="*/ 517 h 700"/>
                  <a:gd name="T38" fmla="*/ 42 w 1398"/>
                  <a:gd name="T39" fmla="*/ 471 h 700"/>
                  <a:gd name="T40" fmla="*/ 14 w 1398"/>
                  <a:gd name="T41" fmla="*/ 421 h 700"/>
                  <a:gd name="T42" fmla="*/ 1 w 1398"/>
                  <a:gd name="T43" fmla="*/ 368 h 700"/>
                  <a:gd name="T44" fmla="*/ 1 w 1398"/>
                  <a:gd name="T45" fmla="*/ 332 h 700"/>
                  <a:gd name="T46" fmla="*/ 14 w 1398"/>
                  <a:gd name="T47" fmla="*/ 279 h 700"/>
                  <a:gd name="T48" fmla="*/ 42 w 1398"/>
                  <a:gd name="T49" fmla="*/ 230 h 700"/>
                  <a:gd name="T50" fmla="*/ 84 w 1398"/>
                  <a:gd name="T51" fmla="*/ 183 h 700"/>
                  <a:gd name="T52" fmla="*/ 138 w 1398"/>
                  <a:gd name="T53" fmla="*/ 140 h 700"/>
                  <a:gd name="T54" fmla="*/ 204 w 1398"/>
                  <a:gd name="T55" fmla="*/ 103 h 700"/>
                  <a:gd name="T56" fmla="*/ 281 w 1398"/>
                  <a:gd name="T57" fmla="*/ 69 h 700"/>
                  <a:gd name="T58" fmla="*/ 366 w 1398"/>
                  <a:gd name="T59" fmla="*/ 42 h 700"/>
                  <a:gd name="T60" fmla="*/ 458 w 1398"/>
                  <a:gd name="T61" fmla="*/ 21 h 700"/>
                  <a:gd name="T62" fmla="*/ 558 w 1398"/>
                  <a:gd name="T63" fmla="*/ 7 h 700"/>
                  <a:gd name="T64" fmla="*/ 663 w 1398"/>
                  <a:gd name="T65" fmla="*/ 0 h 700"/>
                  <a:gd name="T66" fmla="*/ 735 w 1398"/>
                  <a:gd name="T67" fmla="*/ 0 h 700"/>
                  <a:gd name="T68" fmla="*/ 840 w 1398"/>
                  <a:gd name="T69" fmla="*/ 7 h 700"/>
                  <a:gd name="T70" fmla="*/ 940 w 1398"/>
                  <a:gd name="T71" fmla="*/ 21 h 700"/>
                  <a:gd name="T72" fmla="*/ 1032 w 1398"/>
                  <a:gd name="T73" fmla="*/ 42 h 700"/>
                  <a:gd name="T74" fmla="*/ 1117 w 1398"/>
                  <a:gd name="T75" fmla="*/ 69 h 700"/>
                  <a:gd name="T76" fmla="*/ 1194 w 1398"/>
                  <a:gd name="T77" fmla="*/ 103 h 700"/>
                  <a:gd name="T78" fmla="*/ 1260 w 1398"/>
                  <a:gd name="T79" fmla="*/ 140 h 700"/>
                  <a:gd name="T80" fmla="*/ 1314 w 1398"/>
                  <a:gd name="T81" fmla="*/ 183 h 700"/>
                  <a:gd name="T82" fmla="*/ 1356 w 1398"/>
                  <a:gd name="T83" fmla="*/ 230 h 700"/>
                  <a:gd name="T84" fmla="*/ 1384 w 1398"/>
                  <a:gd name="T85" fmla="*/ 279 h 700"/>
                  <a:gd name="T86" fmla="*/ 1397 w 1398"/>
                  <a:gd name="T87" fmla="*/ 332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60"/>
              </a:p>
            </p:txBody>
          </p:sp>
        </p:grpSp>
        <p:grpSp>
          <p:nvGrpSpPr>
            <p:cNvPr id="35" name="Group 23"/>
            <p:cNvGrpSpPr>
              <a:grpSpLocks/>
            </p:cNvGrpSpPr>
            <p:nvPr/>
          </p:nvGrpSpPr>
          <p:grpSpPr bwMode="auto">
            <a:xfrm>
              <a:off x="2232026" y="1713707"/>
              <a:ext cx="1042988" cy="1042987"/>
              <a:chOff x="2335" y="1139"/>
              <a:chExt cx="1089" cy="1089"/>
            </a:xfrm>
          </p:grpSpPr>
          <p:sp>
            <p:nvSpPr>
              <p:cNvPr id="74" name="Oval 24"/>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75" name="Group 25"/>
              <p:cNvGrpSpPr>
                <a:grpSpLocks/>
              </p:cNvGrpSpPr>
              <p:nvPr/>
            </p:nvGrpSpPr>
            <p:grpSpPr bwMode="auto">
              <a:xfrm>
                <a:off x="2426" y="1169"/>
                <a:ext cx="908" cy="296"/>
                <a:chOff x="1431" y="1843"/>
                <a:chExt cx="907" cy="295"/>
              </a:xfrm>
            </p:grpSpPr>
            <p:sp>
              <p:nvSpPr>
                <p:cNvPr id="76" name="Freeform 26"/>
                <p:cNvSpPr>
                  <a:spLocks/>
                </p:cNvSpPr>
                <p:nvPr/>
              </p:nvSpPr>
              <p:spPr bwMode="auto">
                <a:xfrm>
                  <a:off x="1431" y="1843"/>
                  <a:ext cx="907" cy="297"/>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77" name="Oval 2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36" name="Group 28"/>
            <p:cNvGrpSpPr>
              <a:grpSpLocks/>
            </p:cNvGrpSpPr>
            <p:nvPr/>
          </p:nvGrpSpPr>
          <p:grpSpPr bwMode="auto">
            <a:xfrm>
              <a:off x="1150938" y="2074070"/>
              <a:ext cx="755650" cy="755650"/>
              <a:chOff x="2335" y="1139"/>
              <a:chExt cx="1089" cy="1089"/>
            </a:xfrm>
          </p:grpSpPr>
          <p:sp>
            <p:nvSpPr>
              <p:cNvPr id="70" name="Oval 2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71" name="Group 30"/>
              <p:cNvGrpSpPr>
                <a:grpSpLocks/>
              </p:cNvGrpSpPr>
              <p:nvPr/>
            </p:nvGrpSpPr>
            <p:grpSpPr bwMode="auto">
              <a:xfrm>
                <a:off x="2426" y="1169"/>
                <a:ext cx="908" cy="296"/>
                <a:chOff x="1431" y="1843"/>
                <a:chExt cx="907" cy="295"/>
              </a:xfrm>
            </p:grpSpPr>
            <p:sp>
              <p:nvSpPr>
                <p:cNvPr id="72" name="Freeform 3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73" name="Oval 3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37" name="Group 33"/>
            <p:cNvGrpSpPr>
              <a:grpSpLocks/>
            </p:cNvGrpSpPr>
            <p:nvPr/>
          </p:nvGrpSpPr>
          <p:grpSpPr bwMode="auto">
            <a:xfrm>
              <a:off x="1800226" y="1931195"/>
              <a:ext cx="755650" cy="755650"/>
              <a:chOff x="2335" y="1139"/>
              <a:chExt cx="1089" cy="1089"/>
            </a:xfrm>
          </p:grpSpPr>
          <p:sp>
            <p:nvSpPr>
              <p:cNvPr id="66" name="Oval 3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67" name="Group 35"/>
              <p:cNvGrpSpPr>
                <a:grpSpLocks/>
              </p:cNvGrpSpPr>
              <p:nvPr/>
            </p:nvGrpSpPr>
            <p:grpSpPr bwMode="auto">
              <a:xfrm>
                <a:off x="2426" y="1169"/>
                <a:ext cx="908" cy="296"/>
                <a:chOff x="1431" y="1843"/>
                <a:chExt cx="907" cy="295"/>
              </a:xfrm>
            </p:grpSpPr>
            <p:sp>
              <p:nvSpPr>
                <p:cNvPr id="68" name="Freeform 3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69" name="Oval 3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38" name="Group 38"/>
            <p:cNvGrpSpPr>
              <a:grpSpLocks/>
            </p:cNvGrpSpPr>
            <p:nvPr/>
          </p:nvGrpSpPr>
          <p:grpSpPr bwMode="auto">
            <a:xfrm>
              <a:off x="1692276" y="2255045"/>
              <a:ext cx="755650" cy="755650"/>
              <a:chOff x="2335" y="1139"/>
              <a:chExt cx="1089" cy="1089"/>
            </a:xfrm>
          </p:grpSpPr>
          <p:sp>
            <p:nvSpPr>
              <p:cNvPr id="62" name="Oval 3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63" name="Group 40"/>
              <p:cNvGrpSpPr>
                <a:grpSpLocks/>
              </p:cNvGrpSpPr>
              <p:nvPr/>
            </p:nvGrpSpPr>
            <p:grpSpPr bwMode="auto">
              <a:xfrm>
                <a:off x="2426" y="1169"/>
                <a:ext cx="908" cy="296"/>
                <a:chOff x="1431" y="1843"/>
                <a:chExt cx="907" cy="295"/>
              </a:xfrm>
            </p:grpSpPr>
            <p:sp>
              <p:nvSpPr>
                <p:cNvPr id="64" name="Freeform 4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65" name="Oval 4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39" name="Group 43"/>
            <p:cNvGrpSpPr>
              <a:grpSpLocks/>
            </p:cNvGrpSpPr>
            <p:nvPr/>
          </p:nvGrpSpPr>
          <p:grpSpPr bwMode="auto">
            <a:xfrm>
              <a:off x="1223963" y="2397920"/>
              <a:ext cx="755650" cy="755650"/>
              <a:chOff x="2335" y="1139"/>
              <a:chExt cx="1089" cy="1089"/>
            </a:xfrm>
          </p:grpSpPr>
          <p:sp>
            <p:nvSpPr>
              <p:cNvPr id="58" name="Oval 4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59" name="Group 45"/>
              <p:cNvGrpSpPr>
                <a:grpSpLocks/>
              </p:cNvGrpSpPr>
              <p:nvPr/>
            </p:nvGrpSpPr>
            <p:grpSpPr bwMode="auto">
              <a:xfrm>
                <a:off x="2426" y="1169"/>
                <a:ext cx="908" cy="296"/>
                <a:chOff x="1431" y="1843"/>
                <a:chExt cx="907" cy="295"/>
              </a:xfrm>
            </p:grpSpPr>
            <p:sp>
              <p:nvSpPr>
                <p:cNvPr id="60" name="Freeform 4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61" name="Oval 4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40" name="Group 48"/>
            <p:cNvGrpSpPr>
              <a:grpSpLocks/>
            </p:cNvGrpSpPr>
            <p:nvPr/>
          </p:nvGrpSpPr>
          <p:grpSpPr bwMode="auto">
            <a:xfrm>
              <a:off x="1727201" y="2686845"/>
              <a:ext cx="755650" cy="755650"/>
              <a:chOff x="2335" y="1139"/>
              <a:chExt cx="1089" cy="1089"/>
            </a:xfrm>
          </p:grpSpPr>
          <p:sp>
            <p:nvSpPr>
              <p:cNvPr id="54" name="Oval 4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55" name="Group 50"/>
              <p:cNvGrpSpPr>
                <a:grpSpLocks/>
              </p:cNvGrpSpPr>
              <p:nvPr/>
            </p:nvGrpSpPr>
            <p:grpSpPr bwMode="auto">
              <a:xfrm>
                <a:off x="2426" y="1169"/>
                <a:ext cx="908" cy="296"/>
                <a:chOff x="1431" y="1843"/>
                <a:chExt cx="907" cy="295"/>
              </a:xfrm>
            </p:grpSpPr>
            <p:sp>
              <p:nvSpPr>
                <p:cNvPr id="56" name="Freeform 5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57" name="Oval 5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41" name="Group 53"/>
            <p:cNvGrpSpPr>
              <a:grpSpLocks/>
            </p:cNvGrpSpPr>
            <p:nvPr/>
          </p:nvGrpSpPr>
          <p:grpSpPr bwMode="auto">
            <a:xfrm>
              <a:off x="2232026" y="2470945"/>
              <a:ext cx="755650" cy="755650"/>
              <a:chOff x="2335" y="1139"/>
              <a:chExt cx="1089" cy="1089"/>
            </a:xfrm>
          </p:grpSpPr>
          <p:sp>
            <p:nvSpPr>
              <p:cNvPr id="50" name="Oval 54"/>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51" name="Group 55"/>
              <p:cNvGrpSpPr>
                <a:grpSpLocks/>
              </p:cNvGrpSpPr>
              <p:nvPr/>
            </p:nvGrpSpPr>
            <p:grpSpPr bwMode="auto">
              <a:xfrm>
                <a:off x="2426" y="1169"/>
                <a:ext cx="908" cy="296"/>
                <a:chOff x="1431" y="1843"/>
                <a:chExt cx="907" cy="295"/>
              </a:xfrm>
            </p:grpSpPr>
            <p:sp>
              <p:nvSpPr>
                <p:cNvPr id="52" name="Freeform 56"/>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53" name="Oval 57"/>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42" name="Group 58"/>
            <p:cNvGrpSpPr>
              <a:grpSpLocks/>
            </p:cNvGrpSpPr>
            <p:nvPr/>
          </p:nvGrpSpPr>
          <p:grpSpPr bwMode="auto">
            <a:xfrm>
              <a:off x="2592388" y="2397920"/>
              <a:ext cx="755650" cy="755650"/>
              <a:chOff x="2335" y="1139"/>
              <a:chExt cx="1089" cy="1089"/>
            </a:xfrm>
          </p:grpSpPr>
          <p:sp>
            <p:nvSpPr>
              <p:cNvPr id="46" name="Oval 59"/>
              <p:cNvSpPr>
                <a:spLocks noChangeArrowheads="1"/>
              </p:cNvSpPr>
              <p:nvPr/>
            </p:nvSpPr>
            <p:spPr bwMode="auto">
              <a:xfrm>
                <a:off x="2335" y="1139"/>
                <a:ext cx="1089" cy="1089"/>
              </a:xfrm>
              <a:prstGeom prst="ellipse">
                <a:avLst/>
              </a:prstGeom>
              <a:gradFill rotWithShape="1">
                <a:gsLst>
                  <a:gs pos="0">
                    <a:srgbClr val="9E9E9E"/>
                  </a:gs>
                  <a:gs pos="100000">
                    <a:srgbClr val="5B5B5B"/>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47" name="Group 60"/>
              <p:cNvGrpSpPr>
                <a:grpSpLocks/>
              </p:cNvGrpSpPr>
              <p:nvPr/>
            </p:nvGrpSpPr>
            <p:grpSpPr bwMode="auto">
              <a:xfrm>
                <a:off x="2426" y="1169"/>
                <a:ext cx="908" cy="296"/>
                <a:chOff x="1431" y="1843"/>
                <a:chExt cx="907" cy="295"/>
              </a:xfrm>
            </p:grpSpPr>
            <p:sp>
              <p:nvSpPr>
                <p:cNvPr id="48" name="Freeform 61"/>
                <p:cNvSpPr>
                  <a:spLocks/>
                </p:cNvSpPr>
                <p:nvPr/>
              </p:nvSpPr>
              <p:spPr bwMode="auto">
                <a:xfrm>
                  <a:off x="1432" y="1843"/>
                  <a:ext cx="907" cy="294"/>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49" name="Oval 6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nvGrpSpPr>
            <p:cNvPr id="43" name="Group 63"/>
            <p:cNvGrpSpPr>
              <a:grpSpLocks/>
            </p:cNvGrpSpPr>
            <p:nvPr/>
          </p:nvGrpSpPr>
          <p:grpSpPr bwMode="auto">
            <a:xfrm>
              <a:off x="1042988" y="2590007"/>
              <a:ext cx="2368550" cy="2665412"/>
              <a:chOff x="1088" y="1759"/>
              <a:chExt cx="1492" cy="1679"/>
            </a:xfrm>
          </p:grpSpPr>
          <p:sp>
            <p:nvSpPr>
              <p:cNvPr id="44" name="Freeform 64"/>
              <p:cNvSpPr>
                <a:spLocks/>
              </p:cNvSpPr>
              <p:nvPr/>
            </p:nvSpPr>
            <p:spPr bwMode="auto">
              <a:xfrm>
                <a:off x="1088" y="1759"/>
                <a:ext cx="1492" cy="373"/>
              </a:xfrm>
              <a:custGeom>
                <a:avLst/>
                <a:gdLst>
                  <a:gd name="T0" fmla="*/ 710 w 1492"/>
                  <a:gd name="T1" fmla="*/ 350 h 373"/>
                  <a:gd name="T2" fmla="*/ 605 w 1492"/>
                  <a:gd name="T3" fmla="*/ 343 h 373"/>
                  <a:gd name="T4" fmla="*/ 505 w 1492"/>
                  <a:gd name="T5" fmla="*/ 329 h 373"/>
                  <a:gd name="T6" fmla="*/ 413 w 1492"/>
                  <a:gd name="T7" fmla="*/ 308 h 373"/>
                  <a:gd name="T8" fmla="*/ 328 w 1492"/>
                  <a:gd name="T9" fmla="*/ 281 h 373"/>
                  <a:gd name="T10" fmla="*/ 251 w 1492"/>
                  <a:gd name="T11" fmla="*/ 248 h 373"/>
                  <a:gd name="T12" fmla="*/ 185 w 1492"/>
                  <a:gd name="T13" fmla="*/ 210 h 373"/>
                  <a:gd name="T14" fmla="*/ 131 w 1492"/>
                  <a:gd name="T15" fmla="*/ 167 h 373"/>
                  <a:gd name="T16" fmla="*/ 89 w 1492"/>
                  <a:gd name="T17" fmla="*/ 121 h 373"/>
                  <a:gd name="T18" fmla="*/ 61 w 1492"/>
                  <a:gd name="T19" fmla="*/ 71 h 373"/>
                  <a:gd name="T20" fmla="*/ 48 w 1492"/>
                  <a:gd name="T21" fmla="*/ 18 h 373"/>
                  <a:gd name="T22" fmla="*/ 0 w 1492"/>
                  <a:gd name="T23" fmla="*/ 0 h 373"/>
                  <a:gd name="T24" fmla="*/ 9 w 1492"/>
                  <a:gd name="T25" fmla="*/ 57 h 373"/>
                  <a:gd name="T26" fmla="*/ 34 w 1492"/>
                  <a:gd name="T27" fmla="*/ 112 h 373"/>
                  <a:gd name="T28" fmla="*/ 74 w 1492"/>
                  <a:gd name="T29" fmla="*/ 162 h 373"/>
                  <a:gd name="T30" fmla="*/ 127 w 1492"/>
                  <a:gd name="T31" fmla="*/ 209 h 373"/>
                  <a:gd name="T32" fmla="*/ 194 w 1492"/>
                  <a:gd name="T33" fmla="*/ 251 h 373"/>
                  <a:gd name="T34" fmla="*/ 272 w 1492"/>
                  <a:gd name="T35" fmla="*/ 288 h 373"/>
                  <a:gd name="T36" fmla="*/ 359 w 1492"/>
                  <a:gd name="T37" fmla="*/ 319 h 373"/>
                  <a:gd name="T38" fmla="*/ 456 w 1492"/>
                  <a:gd name="T39" fmla="*/ 343 h 373"/>
                  <a:gd name="T40" fmla="*/ 560 w 1492"/>
                  <a:gd name="T41" fmla="*/ 362 h 373"/>
                  <a:gd name="T42" fmla="*/ 670 w 1492"/>
                  <a:gd name="T43" fmla="*/ 372 h 373"/>
                  <a:gd name="T44" fmla="*/ 746 w 1492"/>
                  <a:gd name="T45" fmla="*/ 373 h 373"/>
                  <a:gd name="T46" fmla="*/ 860 w 1492"/>
                  <a:gd name="T47" fmla="*/ 369 h 373"/>
                  <a:gd name="T48" fmla="*/ 967 w 1492"/>
                  <a:gd name="T49" fmla="*/ 356 h 373"/>
                  <a:gd name="T50" fmla="*/ 1070 w 1492"/>
                  <a:gd name="T51" fmla="*/ 337 h 373"/>
                  <a:gd name="T52" fmla="*/ 1163 w 1492"/>
                  <a:gd name="T53" fmla="*/ 310 h 373"/>
                  <a:gd name="T54" fmla="*/ 1247 w 1492"/>
                  <a:gd name="T55" fmla="*/ 276 h 373"/>
                  <a:gd name="T56" fmla="*/ 1321 w 1492"/>
                  <a:gd name="T57" fmla="*/ 237 h 373"/>
                  <a:gd name="T58" fmla="*/ 1385 w 1492"/>
                  <a:gd name="T59" fmla="*/ 193 h 373"/>
                  <a:gd name="T60" fmla="*/ 1434 w 1492"/>
                  <a:gd name="T61" fmla="*/ 145 h 373"/>
                  <a:gd name="T62" fmla="*/ 1469 w 1492"/>
                  <a:gd name="T63" fmla="*/ 93 h 373"/>
                  <a:gd name="T64" fmla="*/ 1488 w 1492"/>
                  <a:gd name="T65" fmla="*/ 38 h 373"/>
                  <a:gd name="T66" fmla="*/ 1445 w 1492"/>
                  <a:gd name="T67" fmla="*/ 0 h 373"/>
                  <a:gd name="T68" fmla="*/ 1441 w 1492"/>
                  <a:gd name="T69" fmla="*/ 36 h 373"/>
                  <a:gd name="T70" fmla="*/ 1423 w 1492"/>
                  <a:gd name="T71" fmla="*/ 88 h 373"/>
                  <a:gd name="T72" fmla="*/ 1391 w 1492"/>
                  <a:gd name="T73" fmla="*/ 136 h 373"/>
                  <a:gd name="T74" fmla="*/ 1344 w 1492"/>
                  <a:gd name="T75" fmla="*/ 181 h 373"/>
                  <a:gd name="T76" fmla="*/ 1286 w 1492"/>
                  <a:gd name="T77" fmla="*/ 223 h 373"/>
                  <a:gd name="T78" fmla="*/ 1216 w 1492"/>
                  <a:gd name="T79" fmla="*/ 259 h 373"/>
                  <a:gd name="T80" fmla="*/ 1137 w 1492"/>
                  <a:gd name="T81" fmla="*/ 290 h 373"/>
                  <a:gd name="T82" fmla="*/ 1049 w 1492"/>
                  <a:gd name="T83" fmla="*/ 316 h 373"/>
                  <a:gd name="T84" fmla="*/ 955 w 1492"/>
                  <a:gd name="T85" fmla="*/ 334 h 373"/>
                  <a:gd name="T86" fmla="*/ 852 w 1492"/>
                  <a:gd name="T87" fmla="*/ 346 h 373"/>
                  <a:gd name="T88" fmla="*/ 746 w 1492"/>
                  <a:gd name="T89" fmla="*/ 350 h 3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92"/>
                  <a:gd name="T136" fmla="*/ 0 h 373"/>
                  <a:gd name="T137" fmla="*/ 1492 w 1492"/>
                  <a:gd name="T138" fmla="*/ 373 h 37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92" h="373">
                    <a:moveTo>
                      <a:pt x="746" y="350"/>
                    </a:moveTo>
                    <a:lnTo>
                      <a:pt x="746" y="350"/>
                    </a:lnTo>
                    <a:lnTo>
                      <a:pt x="710" y="350"/>
                    </a:lnTo>
                    <a:lnTo>
                      <a:pt x="675" y="349"/>
                    </a:lnTo>
                    <a:lnTo>
                      <a:pt x="640" y="346"/>
                    </a:lnTo>
                    <a:lnTo>
                      <a:pt x="605" y="343"/>
                    </a:lnTo>
                    <a:lnTo>
                      <a:pt x="571" y="340"/>
                    </a:lnTo>
                    <a:lnTo>
                      <a:pt x="537" y="334"/>
                    </a:lnTo>
                    <a:lnTo>
                      <a:pt x="505" y="329"/>
                    </a:lnTo>
                    <a:lnTo>
                      <a:pt x="474" y="323"/>
                    </a:lnTo>
                    <a:lnTo>
                      <a:pt x="443" y="316"/>
                    </a:lnTo>
                    <a:lnTo>
                      <a:pt x="413" y="308"/>
                    </a:lnTo>
                    <a:lnTo>
                      <a:pt x="383" y="299"/>
                    </a:lnTo>
                    <a:lnTo>
                      <a:pt x="355" y="290"/>
                    </a:lnTo>
                    <a:lnTo>
                      <a:pt x="328" y="281"/>
                    </a:lnTo>
                    <a:lnTo>
                      <a:pt x="302" y="271"/>
                    </a:lnTo>
                    <a:lnTo>
                      <a:pt x="276" y="259"/>
                    </a:lnTo>
                    <a:lnTo>
                      <a:pt x="251" y="248"/>
                    </a:lnTo>
                    <a:lnTo>
                      <a:pt x="228" y="236"/>
                    </a:lnTo>
                    <a:lnTo>
                      <a:pt x="206" y="223"/>
                    </a:lnTo>
                    <a:lnTo>
                      <a:pt x="185" y="210"/>
                    </a:lnTo>
                    <a:lnTo>
                      <a:pt x="166" y="196"/>
                    </a:lnTo>
                    <a:lnTo>
                      <a:pt x="148" y="181"/>
                    </a:lnTo>
                    <a:lnTo>
                      <a:pt x="131" y="167"/>
                    </a:lnTo>
                    <a:lnTo>
                      <a:pt x="115" y="152"/>
                    </a:lnTo>
                    <a:lnTo>
                      <a:pt x="101" y="136"/>
                    </a:lnTo>
                    <a:lnTo>
                      <a:pt x="89" y="121"/>
                    </a:lnTo>
                    <a:lnTo>
                      <a:pt x="78" y="104"/>
                    </a:lnTo>
                    <a:lnTo>
                      <a:pt x="69" y="88"/>
                    </a:lnTo>
                    <a:lnTo>
                      <a:pt x="61" y="71"/>
                    </a:lnTo>
                    <a:lnTo>
                      <a:pt x="54" y="53"/>
                    </a:lnTo>
                    <a:lnTo>
                      <a:pt x="51" y="36"/>
                    </a:lnTo>
                    <a:lnTo>
                      <a:pt x="48" y="18"/>
                    </a:lnTo>
                    <a:lnTo>
                      <a:pt x="47" y="0"/>
                    </a:lnTo>
                    <a:lnTo>
                      <a:pt x="0" y="0"/>
                    </a:lnTo>
                    <a:lnTo>
                      <a:pt x="1" y="20"/>
                    </a:lnTo>
                    <a:lnTo>
                      <a:pt x="4" y="38"/>
                    </a:lnTo>
                    <a:lnTo>
                      <a:pt x="9" y="57"/>
                    </a:lnTo>
                    <a:lnTo>
                      <a:pt x="16" y="75"/>
                    </a:lnTo>
                    <a:lnTo>
                      <a:pt x="23" y="93"/>
                    </a:lnTo>
                    <a:lnTo>
                      <a:pt x="34" y="112"/>
                    </a:lnTo>
                    <a:lnTo>
                      <a:pt x="45" y="128"/>
                    </a:lnTo>
                    <a:lnTo>
                      <a:pt x="58" y="145"/>
                    </a:lnTo>
                    <a:lnTo>
                      <a:pt x="74" y="162"/>
                    </a:lnTo>
                    <a:lnTo>
                      <a:pt x="91" y="178"/>
                    </a:lnTo>
                    <a:lnTo>
                      <a:pt x="107" y="193"/>
                    </a:lnTo>
                    <a:lnTo>
                      <a:pt x="127" y="209"/>
                    </a:lnTo>
                    <a:lnTo>
                      <a:pt x="148" y="223"/>
                    </a:lnTo>
                    <a:lnTo>
                      <a:pt x="171" y="237"/>
                    </a:lnTo>
                    <a:lnTo>
                      <a:pt x="194" y="251"/>
                    </a:lnTo>
                    <a:lnTo>
                      <a:pt x="219" y="264"/>
                    </a:lnTo>
                    <a:lnTo>
                      <a:pt x="245" y="276"/>
                    </a:lnTo>
                    <a:lnTo>
                      <a:pt x="272" y="288"/>
                    </a:lnTo>
                    <a:lnTo>
                      <a:pt x="299" y="299"/>
                    </a:lnTo>
                    <a:lnTo>
                      <a:pt x="329" y="310"/>
                    </a:lnTo>
                    <a:lnTo>
                      <a:pt x="359" y="319"/>
                    </a:lnTo>
                    <a:lnTo>
                      <a:pt x="390" y="328"/>
                    </a:lnTo>
                    <a:lnTo>
                      <a:pt x="422" y="337"/>
                    </a:lnTo>
                    <a:lnTo>
                      <a:pt x="456" y="343"/>
                    </a:lnTo>
                    <a:lnTo>
                      <a:pt x="490" y="351"/>
                    </a:lnTo>
                    <a:lnTo>
                      <a:pt x="525" y="356"/>
                    </a:lnTo>
                    <a:lnTo>
                      <a:pt x="560" y="362"/>
                    </a:lnTo>
                    <a:lnTo>
                      <a:pt x="596" y="365"/>
                    </a:lnTo>
                    <a:lnTo>
                      <a:pt x="632" y="369"/>
                    </a:lnTo>
                    <a:lnTo>
                      <a:pt x="670" y="372"/>
                    </a:lnTo>
                    <a:lnTo>
                      <a:pt x="707" y="373"/>
                    </a:lnTo>
                    <a:lnTo>
                      <a:pt x="746" y="373"/>
                    </a:lnTo>
                    <a:lnTo>
                      <a:pt x="785" y="373"/>
                    </a:lnTo>
                    <a:lnTo>
                      <a:pt x="822" y="372"/>
                    </a:lnTo>
                    <a:lnTo>
                      <a:pt x="860" y="369"/>
                    </a:lnTo>
                    <a:lnTo>
                      <a:pt x="896" y="365"/>
                    </a:lnTo>
                    <a:lnTo>
                      <a:pt x="933" y="362"/>
                    </a:lnTo>
                    <a:lnTo>
                      <a:pt x="967" y="356"/>
                    </a:lnTo>
                    <a:lnTo>
                      <a:pt x="1002" y="351"/>
                    </a:lnTo>
                    <a:lnTo>
                      <a:pt x="1036" y="343"/>
                    </a:lnTo>
                    <a:lnTo>
                      <a:pt x="1070" y="337"/>
                    </a:lnTo>
                    <a:lnTo>
                      <a:pt x="1102" y="328"/>
                    </a:lnTo>
                    <a:lnTo>
                      <a:pt x="1133" y="319"/>
                    </a:lnTo>
                    <a:lnTo>
                      <a:pt x="1163" y="310"/>
                    </a:lnTo>
                    <a:lnTo>
                      <a:pt x="1193" y="299"/>
                    </a:lnTo>
                    <a:lnTo>
                      <a:pt x="1220" y="288"/>
                    </a:lnTo>
                    <a:lnTo>
                      <a:pt x="1247" y="276"/>
                    </a:lnTo>
                    <a:lnTo>
                      <a:pt x="1273" y="264"/>
                    </a:lnTo>
                    <a:lnTo>
                      <a:pt x="1298" y="251"/>
                    </a:lnTo>
                    <a:lnTo>
                      <a:pt x="1321" y="237"/>
                    </a:lnTo>
                    <a:lnTo>
                      <a:pt x="1344" y="223"/>
                    </a:lnTo>
                    <a:lnTo>
                      <a:pt x="1365" y="209"/>
                    </a:lnTo>
                    <a:lnTo>
                      <a:pt x="1385" y="193"/>
                    </a:lnTo>
                    <a:lnTo>
                      <a:pt x="1401" y="178"/>
                    </a:lnTo>
                    <a:lnTo>
                      <a:pt x="1418" y="162"/>
                    </a:lnTo>
                    <a:lnTo>
                      <a:pt x="1434" y="145"/>
                    </a:lnTo>
                    <a:lnTo>
                      <a:pt x="1447" y="128"/>
                    </a:lnTo>
                    <a:lnTo>
                      <a:pt x="1458" y="112"/>
                    </a:lnTo>
                    <a:lnTo>
                      <a:pt x="1469" y="93"/>
                    </a:lnTo>
                    <a:lnTo>
                      <a:pt x="1476" y="75"/>
                    </a:lnTo>
                    <a:lnTo>
                      <a:pt x="1483" y="57"/>
                    </a:lnTo>
                    <a:lnTo>
                      <a:pt x="1488" y="38"/>
                    </a:lnTo>
                    <a:lnTo>
                      <a:pt x="1491" y="20"/>
                    </a:lnTo>
                    <a:lnTo>
                      <a:pt x="1492" y="0"/>
                    </a:lnTo>
                    <a:lnTo>
                      <a:pt x="1445" y="0"/>
                    </a:lnTo>
                    <a:lnTo>
                      <a:pt x="1444" y="18"/>
                    </a:lnTo>
                    <a:lnTo>
                      <a:pt x="1441" y="36"/>
                    </a:lnTo>
                    <a:lnTo>
                      <a:pt x="1438" y="53"/>
                    </a:lnTo>
                    <a:lnTo>
                      <a:pt x="1431" y="71"/>
                    </a:lnTo>
                    <a:lnTo>
                      <a:pt x="1423" y="88"/>
                    </a:lnTo>
                    <a:lnTo>
                      <a:pt x="1414" y="104"/>
                    </a:lnTo>
                    <a:lnTo>
                      <a:pt x="1403" y="121"/>
                    </a:lnTo>
                    <a:lnTo>
                      <a:pt x="1391" y="136"/>
                    </a:lnTo>
                    <a:lnTo>
                      <a:pt x="1377" y="152"/>
                    </a:lnTo>
                    <a:lnTo>
                      <a:pt x="1361" y="167"/>
                    </a:lnTo>
                    <a:lnTo>
                      <a:pt x="1344" y="181"/>
                    </a:lnTo>
                    <a:lnTo>
                      <a:pt x="1326" y="196"/>
                    </a:lnTo>
                    <a:lnTo>
                      <a:pt x="1307" y="210"/>
                    </a:lnTo>
                    <a:lnTo>
                      <a:pt x="1286" y="223"/>
                    </a:lnTo>
                    <a:lnTo>
                      <a:pt x="1264" y="236"/>
                    </a:lnTo>
                    <a:lnTo>
                      <a:pt x="1241" y="248"/>
                    </a:lnTo>
                    <a:lnTo>
                      <a:pt x="1216" y="259"/>
                    </a:lnTo>
                    <a:lnTo>
                      <a:pt x="1190" y="271"/>
                    </a:lnTo>
                    <a:lnTo>
                      <a:pt x="1164" y="281"/>
                    </a:lnTo>
                    <a:lnTo>
                      <a:pt x="1137" y="290"/>
                    </a:lnTo>
                    <a:lnTo>
                      <a:pt x="1109" y="299"/>
                    </a:lnTo>
                    <a:lnTo>
                      <a:pt x="1079" y="308"/>
                    </a:lnTo>
                    <a:lnTo>
                      <a:pt x="1049" y="316"/>
                    </a:lnTo>
                    <a:lnTo>
                      <a:pt x="1018" y="323"/>
                    </a:lnTo>
                    <a:lnTo>
                      <a:pt x="987" y="329"/>
                    </a:lnTo>
                    <a:lnTo>
                      <a:pt x="955" y="334"/>
                    </a:lnTo>
                    <a:lnTo>
                      <a:pt x="921" y="340"/>
                    </a:lnTo>
                    <a:lnTo>
                      <a:pt x="887" y="343"/>
                    </a:lnTo>
                    <a:lnTo>
                      <a:pt x="852" y="346"/>
                    </a:lnTo>
                    <a:lnTo>
                      <a:pt x="817" y="349"/>
                    </a:lnTo>
                    <a:lnTo>
                      <a:pt x="782" y="350"/>
                    </a:lnTo>
                    <a:lnTo>
                      <a:pt x="746" y="350"/>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endParaRPr lang="zh-CN" altLang="en-US" sz="2160"/>
              </a:p>
            </p:txBody>
          </p:sp>
          <p:sp>
            <p:nvSpPr>
              <p:cNvPr id="45" name="Freeform 65"/>
              <p:cNvSpPr>
                <a:spLocks/>
              </p:cNvSpPr>
              <p:nvPr/>
            </p:nvSpPr>
            <p:spPr bwMode="auto">
              <a:xfrm>
                <a:off x="1093" y="1806"/>
                <a:ext cx="1482" cy="1632"/>
              </a:xfrm>
              <a:custGeom>
                <a:avLst/>
                <a:gdLst>
                  <a:gd name="T0" fmla="*/ 1481 w 1482"/>
                  <a:gd name="T1" fmla="*/ 0 h 1632"/>
                  <a:gd name="T2" fmla="*/ 1469 w 1482"/>
                  <a:gd name="T3" fmla="*/ 35 h 1632"/>
                  <a:gd name="T4" fmla="*/ 1452 w 1482"/>
                  <a:gd name="T5" fmla="*/ 67 h 1632"/>
                  <a:gd name="T6" fmla="*/ 1429 w 1482"/>
                  <a:gd name="T7" fmla="*/ 98 h 1632"/>
                  <a:gd name="T8" fmla="*/ 1399 w 1482"/>
                  <a:gd name="T9" fmla="*/ 129 h 1632"/>
                  <a:gd name="T10" fmla="*/ 1365 w 1482"/>
                  <a:gd name="T11" fmla="*/ 158 h 1632"/>
                  <a:gd name="T12" fmla="*/ 1326 w 1482"/>
                  <a:gd name="T13" fmla="*/ 184 h 1632"/>
                  <a:gd name="T14" fmla="*/ 1284 w 1482"/>
                  <a:gd name="T15" fmla="*/ 210 h 1632"/>
                  <a:gd name="T16" fmla="*/ 1236 w 1482"/>
                  <a:gd name="T17" fmla="*/ 232 h 1632"/>
                  <a:gd name="T18" fmla="*/ 1185 w 1482"/>
                  <a:gd name="T19" fmla="*/ 252 h 1632"/>
                  <a:gd name="T20" fmla="*/ 1130 w 1482"/>
                  <a:gd name="T21" fmla="*/ 272 h 1632"/>
                  <a:gd name="T22" fmla="*/ 1071 w 1482"/>
                  <a:gd name="T23" fmla="*/ 287 h 1632"/>
                  <a:gd name="T24" fmla="*/ 1010 w 1482"/>
                  <a:gd name="T25" fmla="*/ 302 h 1632"/>
                  <a:gd name="T26" fmla="*/ 947 w 1482"/>
                  <a:gd name="T27" fmla="*/ 312 h 1632"/>
                  <a:gd name="T28" fmla="*/ 880 w 1482"/>
                  <a:gd name="T29" fmla="*/ 320 h 1632"/>
                  <a:gd name="T30" fmla="*/ 811 w 1482"/>
                  <a:gd name="T31" fmla="*/ 325 h 1632"/>
                  <a:gd name="T32" fmla="*/ 741 w 1482"/>
                  <a:gd name="T33" fmla="*/ 326 h 1632"/>
                  <a:gd name="T34" fmla="*/ 706 w 1482"/>
                  <a:gd name="T35" fmla="*/ 326 h 1632"/>
                  <a:gd name="T36" fmla="*/ 636 w 1482"/>
                  <a:gd name="T37" fmla="*/ 322 h 1632"/>
                  <a:gd name="T38" fmla="*/ 569 w 1482"/>
                  <a:gd name="T39" fmla="*/ 316 h 1632"/>
                  <a:gd name="T40" fmla="*/ 503 w 1482"/>
                  <a:gd name="T41" fmla="*/ 307 h 1632"/>
                  <a:gd name="T42" fmla="*/ 441 w 1482"/>
                  <a:gd name="T43" fmla="*/ 295 h 1632"/>
                  <a:gd name="T44" fmla="*/ 381 w 1482"/>
                  <a:gd name="T45" fmla="*/ 280 h 1632"/>
                  <a:gd name="T46" fmla="*/ 324 w 1482"/>
                  <a:gd name="T47" fmla="*/ 263 h 1632"/>
                  <a:gd name="T48" fmla="*/ 271 w 1482"/>
                  <a:gd name="T49" fmla="*/ 243 h 1632"/>
                  <a:gd name="T50" fmla="*/ 222 w 1482"/>
                  <a:gd name="T51" fmla="*/ 221 h 1632"/>
                  <a:gd name="T52" fmla="*/ 176 w 1482"/>
                  <a:gd name="T53" fmla="*/ 197 h 1632"/>
                  <a:gd name="T54" fmla="*/ 135 w 1482"/>
                  <a:gd name="T55" fmla="*/ 171 h 1632"/>
                  <a:gd name="T56" fmla="*/ 99 w 1482"/>
                  <a:gd name="T57" fmla="*/ 144 h 1632"/>
                  <a:gd name="T58" fmla="*/ 68 w 1482"/>
                  <a:gd name="T59" fmla="*/ 114 h 1632"/>
                  <a:gd name="T60" fmla="*/ 42 w 1482"/>
                  <a:gd name="T61" fmla="*/ 83 h 1632"/>
                  <a:gd name="T62" fmla="*/ 21 w 1482"/>
                  <a:gd name="T63" fmla="*/ 50 h 1632"/>
                  <a:gd name="T64" fmla="*/ 5 w 1482"/>
                  <a:gd name="T65" fmla="*/ 18 h 1632"/>
                  <a:gd name="T66" fmla="*/ 1 w 1482"/>
                  <a:gd name="T67" fmla="*/ 0 h 1632"/>
                  <a:gd name="T68" fmla="*/ 0 w 1482"/>
                  <a:gd name="T69" fmla="*/ 0 h 1632"/>
                  <a:gd name="T70" fmla="*/ 371 w 1482"/>
                  <a:gd name="T71" fmla="*/ 1469 h 1632"/>
                  <a:gd name="T72" fmla="*/ 377 w 1482"/>
                  <a:gd name="T73" fmla="*/ 1486 h 1632"/>
                  <a:gd name="T74" fmla="*/ 398 w 1482"/>
                  <a:gd name="T75" fmla="*/ 1518 h 1632"/>
                  <a:gd name="T76" fmla="*/ 429 w 1482"/>
                  <a:gd name="T77" fmla="*/ 1548 h 1632"/>
                  <a:gd name="T78" fmla="*/ 469 w 1482"/>
                  <a:gd name="T79" fmla="*/ 1574 h 1632"/>
                  <a:gd name="T80" fmla="*/ 520 w 1482"/>
                  <a:gd name="T81" fmla="*/ 1596 h 1632"/>
                  <a:gd name="T82" fmla="*/ 575 w 1482"/>
                  <a:gd name="T83" fmla="*/ 1613 h 1632"/>
                  <a:gd name="T84" fmla="*/ 639 w 1482"/>
                  <a:gd name="T85" fmla="*/ 1624 h 1632"/>
                  <a:gd name="T86" fmla="*/ 706 w 1482"/>
                  <a:gd name="T87" fmla="*/ 1631 h 1632"/>
                  <a:gd name="T88" fmla="*/ 741 w 1482"/>
                  <a:gd name="T89" fmla="*/ 1632 h 1632"/>
                  <a:gd name="T90" fmla="*/ 811 w 1482"/>
                  <a:gd name="T91" fmla="*/ 1628 h 1632"/>
                  <a:gd name="T92" fmla="*/ 876 w 1482"/>
                  <a:gd name="T93" fmla="*/ 1619 h 1632"/>
                  <a:gd name="T94" fmla="*/ 935 w 1482"/>
                  <a:gd name="T95" fmla="*/ 1605 h 1632"/>
                  <a:gd name="T96" fmla="*/ 988 w 1482"/>
                  <a:gd name="T97" fmla="*/ 1585 h 1632"/>
                  <a:gd name="T98" fmla="*/ 1034 w 1482"/>
                  <a:gd name="T99" fmla="*/ 1561 h 1632"/>
                  <a:gd name="T100" fmla="*/ 1070 w 1482"/>
                  <a:gd name="T101" fmla="*/ 1534 h 1632"/>
                  <a:gd name="T102" fmla="*/ 1096 w 1482"/>
                  <a:gd name="T103" fmla="*/ 1502 h 1632"/>
                  <a:gd name="T104" fmla="*/ 1111 w 1482"/>
                  <a:gd name="T105" fmla="*/ 1469 h 1632"/>
                  <a:gd name="T106" fmla="*/ 1482 w 1482"/>
                  <a:gd name="T107" fmla="*/ 0 h 1632"/>
                  <a:gd name="T108" fmla="*/ 1481 w 1482"/>
                  <a:gd name="T109" fmla="*/ 0 h 1632"/>
                  <a:gd name="T110" fmla="*/ 1481 w 1482"/>
                  <a:gd name="T111" fmla="*/ 0 h 163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482"/>
                  <a:gd name="T169" fmla="*/ 0 h 1632"/>
                  <a:gd name="T170" fmla="*/ 1482 w 1482"/>
                  <a:gd name="T171" fmla="*/ 1632 h 163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482" h="1632">
                    <a:moveTo>
                      <a:pt x="1481" y="0"/>
                    </a:moveTo>
                    <a:lnTo>
                      <a:pt x="1481" y="0"/>
                    </a:lnTo>
                    <a:lnTo>
                      <a:pt x="1477" y="18"/>
                    </a:lnTo>
                    <a:lnTo>
                      <a:pt x="1469" y="35"/>
                    </a:lnTo>
                    <a:lnTo>
                      <a:pt x="1461" y="50"/>
                    </a:lnTo>
                    <a:lnTo>
                      <a:pt x="1452" y="67"/>
                    </a:lnTo>
                    <a:lnTo>
                      <a:pt x="1440" y="83"/>
                    </a:lnTo>
                    <a:lnTo>
                      <a:pt x="1429" y="98"/>
                    </a:lnTo>
                    <a:lnTo>
                      <a:pt x="1414" y="114"/>
                    </a:lnTo>
                    <a:lnTo>
                      <a:pt x="1399" y="129"/>
                    </a:lnTo>
                    <a:lnTo>
                      <a:pt x="1383" y="144"/>
                    </a:lnTo>
                    <a:lnTo>
                      <a:pt x="1365" y="158"/>
                    </a:lnTo>
                    <a:lnTo>
                      <a:pt x="1347" y="171"/>
                    </a:lnTo>
                    <a:lnTo>
                      <a:pt x="1326" y="184"/>
                    </a:lnTo>
                    <a:lnTo>
                      <a:pt x="1306" y="197"/>
                    </a:lnTo>
                    <a:lnTo>
                      <a:pt x="1284" y="210"/>
                    </a:lnTo>
                    <a:lnTo>
                      <a:pt x="1260" y="221"/>
                    </a:lnTo>
                    <a:lnTo>
                      <a:pt x="1236" y="232"/>
                    </a:lnTo>
                    <a:lnTo>
                      <a:pt x="1211" y="243"/>
                    </a:lnTo>
                    <a:lnTo>
                      <a:pt x="1185" y="252"/>
                    </a:lnTo>
                    <a:lnTo>
                      <a:pt x="1158" y="263"/>
                    </a:lnTo>
                    <a:lnTo>
                      <a:pt x="1130" y="272"/>
                    </a:lnTo>
                    <a:lnTo>
                      <a:pt x="1101" y="280"/>
                    </a:lnTo>
                    <a:lnTo>
                      <a:pt x="1071" y="287"/>
                    </a:lnTo>
                    <a:lnTo>
                      <a:pt x="1041" y="295"/>
                    </a:lnTo>
                    <a:lnTo>
                      <a:pt x="1010" y="302"/>
                    </a:lnTo>
                    <a:lnTo>
                      <a:pt x="979" y="307"/>
                    </a:lnTo>
                    <a:lnTo>
                      <a:pt x="947" y="312"/>
                    </a:lnTo>
                    <a:lnTo>
                      <a:pt x="913" y="316"/>
                    </a:lnTo>
                    <a:lnTo>
                      <a:pt x="880" y="320"/>
                    </a:lnTo>
                    <a:lnTo>
                      <a:pt x="846" y="322"/>
                    </a:lnTo>
                    <a:lnTo>
                      <a:pt x="811" y="325"/>
                    </a:lnTo>
                    <a:lnTo>
                      <a:pt x="776" y="326"/>
                    </a:lnTo>
                    <a:lnTo>
                      <a:pt x="741" y="326"/>
                    </a:lnTo>
                    <a:lnTo>
                      <a:pt x="706" y="326"/>
                    </a:lnTo>
                    <a:lnTo>
                      <a:pt x="671" y="325"/>
                    </a:lnTo>
                    <a:lnTo>
                      <a:pt x="636" y="322"/>
                    </a:lnTo>
                    <a:lnTo>
                      <a:pt x="602" y="320"/>
                    </a:lnTo>
                    <a:lnTo>
                      <a:pt x="569" y="316"/>
                    </a:lnTo>
                    <a:lnTo>
                      <a:pt x="535" y="312"/>
                    </a:lnTo>
                    <a:lnTo>
                      <a:pt x="503" y="307"/>
                    </a:lnTo>
                    <a:lnTo>
                      <a:pt x="472" y="302"/>
                    </a:lnTo>
                    <a:lnTo>
                      <a:pt x="441" y="295"/>
                    </a:lnTo>
                    <a:lnTo>
                      <a:pt x="411" y="287"/>
                    </a:lnTo>
                    <a:lnTo>
                      <a:pt x="381" y="280"/>
                    </a:lnTo>
                    <a:lnTo>
                      <a:pt x="352" y="272"/>
                    </a:lnTo>
                    <a:lnTo>
                      <a:pt x="324" y="263"/>
                    </a:lnTo>
                    <a:lnTo>
                      <a:pt x="297" y="252"/>
                    </a:lnTo>
                    <a:lnTo>
                      <a:pt x="271" y="243"/>
                    </a:lnTo>
                    <a:lnTo>
                      <a:pt x="246" y="232"/>
                    </a:lnTo>
                    <a:lnTo>
                      <a:pt x="222" y="221"/>
                    </a:lnTo>
                    <a:lnTo>
                      <a:pt x="198" y="210"/>
                    </a:lnTo>
                    <a:lnTo>
                      <a:pt x="176" y="197"/>
                    </a:lnTo>
                    <a:lnTo>
                      <a:pt x="156" y="184"/>
                    </a:lnTo>
                    <a:lnTo>
                      <a:pt x="135" y="171"/>
                    </a:lnTo>
                    <a:lnTo>
                      <a:pt x="117" y="158"/>
                    </a:lnTo>
                    <a:lnTo>
                      <a:pt x="99" y="144"/>
                    </a:lnTo>
                    <a:lnTo>
                      <a:pt x="83" y="129"/>
                    </a:lnTo>
                    <a:lnTo>
                      <a:pt x="68" y="114"/>
                    </a:lnTo>
                    <a:lnTo>
                      <a:pt x="53" y="98"/>
                    </a:lnTo>
                    <a:lnTo>
                      <a:pt x="42" y="83"/>
                    </a:lnTo>
                    <a:lnTo>
                      <a:pt x="30" y="67"/>
                    </a:lnTo>
                    <a:lnTo>
                      <a:pt x="21" y="50"/>
                    </a:lnTo>
                    <a:lnTo>
                      <a:pt x="13" y="35"/>
                    </a:lnTo>
                    <a:lnTo>
                      <a:pt x="5" y="18"/>
                    </a:lnTo>
                    <a:lnTo>
                      <a:pt x="1" y="0"/>
                    </a:lnTo>
                    <a:lnTo>
                      <a:pt x="0" y="0"/>
                    </a:lnTo>
                    <a:lnTo>
                      <a:pt x="371" y="1469"/>
                    </a:lnTo>
                    <a:lnTo>
                      <a:pt x="377" y="1486"/>
                    </a:lnTo>
                    <a:lnTo>
                      <a:pt x="386" y="1502"/>
                    </a:lnTo>
                    <a:lnTo>
                      <a:pt x="398" y="1518"/>
                    </a:lnTo>
                    <a:lnTo>
                      <a:pt x="412" y="1534"/>
                    </a:lnTo>
                    <a:lnTo>
                      <a:pt x="429" y="1548"/>
                    </a:lnTo>
                    <a:lnTo>
                      <a:pt x="448" y="1561"/>
                    </a:lnTo>
                    <a:lnTo>
                      <a:pt x="469" y="1574"/>
                    </a:lnTo>
                    <a:lnTo>
                      <a:pt x="494" y="1585"/>
                    </a:lnTo>
                    <a:lnTo>
                      <a:pt x="520" y="1596"/>
                    </a:lnTo>
                    <a:lnTo>
                      <a:pt x="547" y="1605"/>
                    </a:lnTo>
                    <a:lnTo>
                      <a:pt x="575" y="1613"/>
                    </a:lnTo>
                    <a:lnTo>
                      <a:pt x="606" y="1619"/>
                    </a:lnTo>
                    <a:lnTo>
                      <a:pt x="639" y="1624"/>
                    </a:lnTo>
                    <a:lnTo>
                      <a:pt x="671" y="1628"/>
                    </a:lnTo>
                    <a:lnTo>
                      <a:pt x="706" y="1631"/>
                    </a:lnTo>
                    <a:lnTo>
                      <a:pt x="741" y="1632"/>
                    </a:lnTo>
                    <a:lnTo>
                      <a:pt x="776" y="1631"/>
                    </a:lnTo>
                    <a:lnTo>
                      <a:pt x="811" y="1628"/>
                    </a:lnTo>
                    <a:lnTo>
                      <a:pt x="843" y="1624"/>
                    </a:lnTo>
                    <a:lnTo>
                      <a:pt x="876" y="1619"/>
                    </a:lnTo>
                    <a:lnTo>
                      <a:pt x="907" y="1613"/>
                    </a:lnTo>
                    <a:lnTo>
                      <a:pt x="935" y="1605"/>
                    </a:lnTo>
                    <a:lnTo>
                      <a:pt x="962" y="1596"/>
                    </a:lnTo>
                    <a:lnTo>
                      <a:pt x="988" y="1585"/>
                    </a:lnTo>
                    <a:lnTo>
                      <a:pt x="1013" y="1574"/>
                    </a:lnTo>
                    <a:lnTo>
                      <a:pt x="1034" y="1561"/>
                    </a:lnTo>
                    <a:lnTo>
                      <a:pt x="1053" y="1548"/>
                    </a:lnTo>
                    <a:lnTo>
                      <a:pt x="1070" y="1534"/>
                    </a:lnTo>
                    <a:lnTo>
                      <a:pt x="1084" y="1518"/>
                    </a:lnTo>
                    <a:lnTo>
                      <a:pt x="1096" y="1502"/>
                    </a:lnTo>
                    <a:lnTo>
                      <a:pt x="1105" y="1486"/>
                    </a:lnTo>
                    <a:lnTo>
                      <a:pt x="1111" y="1469"/>
                    </a:lnTo>
                    <a:lnTo>
                      <a:pt x="1482" y="0"/>
                    </a:lnTo>
                    <a:lnTo>
                      <a:pt x="1481" y="0"/>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zh-CN" altLang="en-US" sz="2160"/>
              </a:p>
            </p:txBody>
          </p:sp>
        </p:grpSp>
      </p:grpSp>
      <p:sp>
        <p:nvSpPr>
          <p:cNvPr id="81" name="AutoShape 85"/>
          <p:cNvSpPr>
            <a:spLocks noChangeArrowheads="1"/>
          </p:cNvSpPr>
          <p:nvPr/>
        </p:nvSpPr>
        <p:spPr bwMode="auto">
          <a:xfrm>
            <a:off x="7360920" y="1017957"/>
            <a:ext cx="2604185" cy="4495801"/>
          </a:xfrm>
          <a:prstGeom prst="roundRect">
            <a:avLst>
              <a:gd name="adj" fmla="val 5528"/>
            </a:avLst>
          </a:prstGeom>
          <a:solidFill>
            <a:schemeClr val="tx1">
              <a:alpha val="10196"/>
            </a:schemeClr>
          </a:solidFill>
          <a:ln w="19050" cap="rnd" algn="ctr">
            <a:solidFill>
              <a:srgbClr val="9E9E9E"/>
            </a:solidFill>
            <a:prstDash val="sysDot"/>
            <a:round/>
            <a:headEnd/>
            <a:tailEnd/>
          </a:ln>
        </p:spPr>
        <p:txBody>
          <a:bodyPr wrap="none" anchor="ctr"/>
          <a:lstStyle/>
          <a:p>
            <a:endParaRPr lang="zh-CN" altLang="en-US" sz="2160"/>
          </a:p>
        </p:txBody>
      </p:sp>
      <p:sp>
        <p:nvSpPr>
          <p:cNvPr id="82" name="Text Box 86"/>
          <p:cNvSpPr txBox="1">
            <a:spLocks noChangeArrowheads="1"/>
          </p:cNvSpPr>
          <p:nvPr/>
        </p:nvSpPr>
        <p:spPr bwMode="auto">
          <a:xfrm>
            <a:off x="8195747" y="1126919"/>
            <a:ext cx="1769357"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680" b="1" dirty="0">
                <a:solidFill>
                  <a:srgbClr val="0070C0"/>
                </a:solidFill>
                <a:latin typeface="微软雅黑" pitchFamily="34" charset="-122"/>
                <a:ea typeface="微软雅黑" pitchFamily="34" charset="-122"/>
              </a:rPr>
              <a:t>在此插入内容</a:t>
            </a:r>
            <a:endParaRPr kumimoji="0" lang="en-US" altLang="zh-CN" sz="1680" b="1" dirty="0">
              <a:solidFill>
                <a:srgbClr val="0070C0"/>
              </a:solidFill>
              <a:latin typeface="微软雅黑" pitchFamily="34" charset="-122"/>
              <a:ea typeface="微软雅黑" pitchFamily="34" charset="-122"/>
            </a:endParaRPr>
          </a:p>
          <a:p>
            <a:pPr eaLnBrk="1" fontAlgn="base" hangingPunct="1">
              <a:spcBef>
                <a:spcPct val="0"/>
              </a:spcBef>
              <a:spcAft>
                <a:spcPct val="0"/>
              </a:spcAft>
            </a:pPr>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endParaRPr lang="en-US" altLang="ko-KR" sz="1200" dirty="0">
              <a:solidFill>
                <a:srgbClr val="9E9E9E"/>
              </a:solidFill>
              <a:latin typeface="Arial" charset="0"/>
            </a:endParaRPr>
          </a:p>
          <a:p>
            <a:pPr eaLnBrk="1" fontAlgn="base" hangingPunct="1">
              <a:spcBef>
                <a:spcPct val="0"/>
              </a:spcBef>
              <a:spcAft>
                <a:spcPct val="0"/>
              </a:spcAft>
            </a:pPr>
            <a:endParaRPr lang="en-US" altLang="zh-CN" sz="168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b="1" dirty="0">
                <a:solidFill>
                  <a:schemeClr val="accent6">
                    <a:lumMod val="75000"/>
                  </a:schemeClr>
                </a:solidFill>
                <a:latin typeface="微软雅黑" pitchFamily="34" charset="-122"/>
                <a:ea typeface="微软雅黑" pitchFamily="34" charset="-122"/>
              </a:rPr>
              <a:t>在此插入内容</a:t>
            </a:r>
            <a:endParaRPr lang="en-US" altLang="zh-CN" sz="1680" b="1" dirty="0">
              <a:solidFill>
                <a:schemeClr val="accent6">
                  <a:lumMod val="75000"/>
                </a:schemeClr>
              </a:solidFill>
              <a:latin typeface="微软雅黑" pitchFamily="34" charset="-122"/>
              <a:ea typeface="微软雅黑" pitchFamily="34" charset="-122"/>
            </a:endParaRPr>
          </a:p>
          <a:p>
            <a:pPr eaLnBrk="1" fontAlgn="base" hangingPunct="1">
              <a:spcBef>
                <a:spcPct val="0"/>
              </a:spcBef>
              <a:spcAft>
                <a:spcPct val="0"/>
              </a:spcAft>
            </a:pPr>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fontAlgn="base" hangingPunct="1">
              <a:spcBef>
                <a:spcPct val="0"/>
              </a:spcBef>
              <a:spcAft>
                <a:spcPct val="0"/>
              </a:spcAft>
            </a:pPr>
            <a:endParaRPr lang="en-US" altLang="zh-CN" sz="1680" dirty="0">
              <a:solidFill>
                <a:prstClr val="black"/>
              </a:solidFill>
              <a:latin typeface="微软雅黑" pitchFamily="34" charset="-122"/>
              <a:ea typeface="微软雅黑" pitchFamily="34" charset="-122"/>
            </a:endParaRPr>
          </a:p>
          <a:p>
            <a:pPr eaLnBrk="1" fontAlgn="base" hangingPunct="1">
              <a:spcBef>
                <a:spcPct val="0"/>
              </a:spcBef>
              <a:spcAft>
                <a:spcPct val="0"/>
              </a:spcAft>
            </a:pPr>
            <a:r>
              <a:rPr lang="zh-CN" altLang="en-US" sz="1680" b="1" dirty="0">
                <a:solidFill>
                  <a:schemeClr val="bg1">
                    <a:lumMod val="50000"/>
                  </a:schemeClr>
                </a:solidFill>
                <a:latin typeface="微软雅黑" pitchFamily="34" charset="-122"/>
                <a:ea typeface="微软雅黑" pitchFamily="34" charset="-122"/>
              </a:rPr>
              <a:t>在此插入内容</a:t>
            </a:r>
            <a:endParaRPr lang="en-US" altLang="zh-CN" sz="1680" b="1" dirty="0">
              <a:solidFill>
                <a:schemeClr val="bg1">
                  <a:lumMod val="50000"/>
                </a:schemeClr>
              </a:solidFill>
              <a:latin typeface="微软雅黑" pitchFamily="34" charset="-122"/>
              <a:ea typeface="微软雅黑" pitchFamily="34" charset="-122"/>
            </a:endParaRPr>
          </a:p>
          <a:p>
            <a:pPr eaLnBrk="1" fontAlgn="base" hangingPunct="1">
              <a:spcBef>
                <a:spcPct val="0"/>
              </a:spcBef>
              <a:spcAft>
                <a:spcPct val="0"/>
              </a:spcAft>
            </a:pPr>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r>
              <a:rPr lang="zh-CN" altLang="en-US" sz="1200" dirty="0">
                <a:solidFill>
                  <a:prstClr val="black"/>
                </a:solidFill>
                <a:latin typeface="微软雅黑" pitchFamily="34" charset="-122"/>
                <a:ea typeface="微软雅黑" pitchFamily="34" charset="-122"/>
              </a:rPr>
              <a:t>在此插入内容</a:t>
            </a:r>
            <a:endParaRPr lang="en-US" altLang="zh-CN" sz="1200" dirty="0">
              <a:solidFill>
                <a:prstClr val="black"/>
              </a:solidFill>
              <a:latin typeface="微软雅黑" pitchFamily="34" charset="-122"/>
              <a:ea typeface="微软雅黑" pitchFamily="34" charset="-122"/>
            </a:endParaRPr>
          </a:p>
          <a:p>
            <a:pPr eaLnBrk="1" hangingPunct="1"/>
            <a:endParaRPr lang="en-US" altLang="ko-KR" sz="1200" dirty="0">
              <a:solidFill>
                <a:srgbClr val="9E9E9E"/>
              </a:solidFill>
              <a:latin typeface="Arial" charset="0"/>
            </a:endParaRPr>
          </a:p>
        </p:txBody>
      </p:sp>
      <p:grpSp>
        <p:nvGrpSpPr>
          <p:cNvPr id="83" name="组合 82"/>
          <p:cNvGrpSpPr/>
          <p:nvPr/>
        </p:nvGrpSpPr>
        <p:grpSpPr>
          <a:xfrm>
            <a:off x="7587873" y="1212643"/>
            <a:ext cx="489586" cy="560071"/>
            <a:chOff x="5975351" y="1604170"/>
            <a:chExt cx="407988" cy="466726"/>
          </a:xfrm>
        </p:grpSpPr>
        <p:sp>
          <p:nvSpPr>
            <p:cNvPr id="84" name="Oval 87"/>
            <p:cNvSpPr>
              <a:spLocks noChangeArrowheads="1"/>
            </p:cNvSpPr>
            <p:nvPr/>
          </p:nvSpPr>
          <p:spPr bwMode="auto">
            <a:xfrm>
              <a:off x="5975351" y="1935958"/>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85" name="Group 88"/>
            <p:cNvGrpSpPr>
              <a:grpSpLocks/>
            </p:cNvGrpSpPr>
            <p:nvPr/>
          </p:nvGrpSpPr>
          <p:grpSpPr bwMode="auto">
            <a:xfrm>
              <a:off x="5975351" y="1604170"/>
              <a:ext cx="407988" cy="407988"/>
              <a:chOff x="2335" y="1139"/>
              <a:chExt cx="1089" cy="1089"/>
            </a:xfrm>
          </p:grpSpPr>
          <p:sp>
            <p:nvSpPr>
              <p:cNvPr id="86" name="Oval 89"/>
              <p:cNvSpPr>
                <a:spLocks noChangeArrowheads="1"/>
              </p:cNvSpPr>
              <p:nvPr/>
            </p:nvSpPr>
            <p:spPr bwMode="auto">
              <a:xfrm>
                <a:off x="2335" y="1139"/>
                <a:ext cx="1089" cy="1089"/>
              </a:xfrm>
              <a:prstGeom prst="ellipse">
                <a:avLst/>
              </a:prstGeom>
              <a:gradFill rotWithShape="1">
                <a:gsLst>
                  <a:gs pos="0">
                    <a:srgbClr val="00C8FF"/>
                  </a:gs>
                  <a:gs pos="100000">
                    <a:srgbClr val="004BFF"/>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87" name="Group 90"/>
              <p:cNvGrpSpPr>
                <a:grpSpLocks/>
              </p:cNvGrpSpPr>
              <p:nvPr/>
            </p:nvGrpSpPr>
            <p:grpSpPr bwMode="auto">
              <a:xfrm>
                <a:off x="2426" y="1169"/>
                <a:ext cx="908" cy="296"/>
                <a:chOff x="1431" y="1843"/>
                <a:chExt cx="907" cy="295"/>
              </a:xfrm>
            </p:grpSpPr>
            <p:sp>
              <p:nvSpPr>
                <p:cNvPr id="88" name="Freeform 91"/>
                <p:cNvSpPr>
                  <a:spLocks/>
                </p:cNvSpPr>
                <p:nvPr/>
              </p:nvSpPr>
              <p:spPr bwMode="auto">
                <a:xfrm>
                  <a:off x="1429" y="1843"/>
                  <a:ext cx="910"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89" name="Oval 92"/>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grpSp>
        <p:nvGrpSpPr>
          <p:cNvPr id="90" name="组合 89"/>
          <p:cNvGrpSpPr/>
          <p:nvPr/>
        </p:nvGrpSpPr>
        <p:grpSpPr>
          <a:xfrm>
            <a:off x="7587874" y="4152059"/>
            <a:ext cx="472441" cy="667224"/>
            <a:chOff x="5975351" y="4053683"/>
            <a:chExt cx="393701" cy="556020"/>
          </a:xfrm>
        </p:grpSpPr>
        <p:sp>
          <p:nvSpPr>
            <p:cNvPr id="91" name="Oval 93"/>
            <p:cNvSpPr>
              <a:spLocks noChangeArrowheads="1"/>
            </p:cNvSpPr>
            <p:nvPr/>
          </p:nvSpPr>
          <p:spPr bwMode="auto">
            <a:xfrm>
              <a:off x="5975351" y="4474765"/>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92" name="Group 99"/>
            <p:cNvGrpSpPr>
              <a:grpSpLocks/>
            </p:cNvGrpSpPr>
            <p:nvPr/>
          </p:nvGrpSpPr>
          <p:grpSpPr bwMode="auto">
            <a:xfrm>
              <a:off x="5976939" y="4053683"/>
              <a:ext cx="392113" cy="539750"/>
              <a:chOff x="3765" y="1911"/>
              <a:chExt cx="247" cy="340"/>
            </a:xfrm>
          </p:grpSpPr>
          <p:sp>
            <p:nvSpPr>
              <p:cNvPr id="93" name="Freeform 100"/>
              <p:cNvSpPr>
                <a:spLocks/>
              </p:cNvSpPr>
              <p:nvPr/>
            </p:nvSpPr>
            <p:spPr bwMode="auto">
              <a:xfrm>
                <a:off x="3765" y="1911"/>
                <a:ext cx="247" cy="340"/>
              </a:xfrm>
              <a:custGeom>
                <a:avLst/>
                <a:gdLst>
                  <a:gd name="T0" fmla="*/ 247 w 1492"/>
                  <a:gd name="T1" fmla="*/ 62 h 2052"/>
                  <a:gd name="T2" fmla="*/ 246 w 1492"/>
                  <a:gd name="T3" fmla="*/ 56 h 2052"/>
                  <a:gd name="T4" fmla="*/ 244 w 1492"/>
                  <a:gd name="T5" fmla="*/ 49 h 2052"/>
                  <a:gd name="T6" fmla="*/ 241 w 1492"/>
                  <a:gd name="T7" fmla="*/ 43 h 2052"/>
                  <a:gd name="T8" fmla="*/ 237 w 1492"/>
                  <a:gd name="T9" fmla="*/ 38 h 2052"/>
                  <a:gd name="T10" fmla="*/ 232 w 1492"/>
                  <a:gd name="T11" fmla="*/ 32 h 2052"/>
                  <a:gd name="T12" fmla="*/ 226 w 1492"/>
                  <a:gd name="T13" fmla="*/ 27 h 2052"/>
                  <a:gd name="T14" fmla="*/ 219 w 1492"/>
                  <a:gd name="T15" fmla="*/ 23 h 2052"/>
                  <a:gd name="T16" fmla="*/ 211 w 1492"/>
                  <a:gd name="T17" fmla="*/ 18 h 2052"/>
                  <a:gd name="T18" fmla="*/ 202 w 1492"/>
                  <a:gd name="T19" fmla="*/ 14 h 2052"/>
                  <a:gd name="T20" fmla="*/ 193 w 1492"/>
                  <a:gd name="T21" fmla="*/ 10 h 2052"/>
                  <a:gd name="T22" fmla="*/ 182 w 1492"/>
                  <a:gd name="T23" fmla="*/ 7 h 2052"/>
                  <a:gd name="T24" fmla="*/ 172 w 1492"/>
                  <a:gd name="T25" fmla="*/ 5 h 2052"/>
                  <a:gd name="T26" fmla="*/ 160 w 1492"/>
                  <a:gd name="T27" fmla="*/ 3 h 2052"/>
                  <a:gd name="T28" fmla="*/ 148 w 1492"/>
                  <a:gd name="T29" fmla="*/ 1 h 2052"/>
                  <a:gd name="T30" fmla="*/ 136 w 1492"/>
                  <a:gd name="T31" fmla="*/ 0 h 2052"/>
                  <a:gd name="T32" fmla="*/ 124 w 1492"/>
                  <a:gd name="T33" fmla="*/ 0 h 2052"/>
                  <a:gd name="T34" fmla="*/ 117 w 1492"/>
                  <a:gd name="T35" fmla="*/ 0 h 2052"/>
                  <a:gd name="T36" fmla="*/ 105 w 1492"/>
                  <a:gd name="T37" fmla="*/ 1 h 2052"/>
                  <a:gd name="T38" fmla="*/ 93 w 1492"/>
                  <a:gd name="T39" fmla="*/ 2 h 2052"/>
                  <a:gd name="T40" fmla="*/ 81 w 1492"/>
                  <a:gd name="T41" fmla="*/ 4 h 2052"/>
                  <a:gd name="T42" fmla="*/ 70 w 1492"/>
                  <a:gd name="T43" fmla="*/ 6 h 2052"/>
                  <a:gd name="T44" fmla="*/ 59 w 1492"/>
                  <a:gd name="T45" fmla="*/ 9 h 2052"/>
                  <a:gd name="T46" fmla="*/ 49 w 1492"/>
                  <a:gd name="T47" fmla="*/ 12 h 2052"/>
                  <a:gd name="T48" fmla="*/ 41 w 1492"/>
                  <a:gd name="T49" fmla="*/ 16 h 2052"/>
                  <a:gd name="T50" fmla="*/ 32 w 1492"/>
                  <a:gd name="T51" fmla="*/ 20 h 2052"/>
                  <a:gd name="T52" fmla="*/ 25 w 1492"/>
                  <a:gd name="T53" fmla="*/ 25 h 2052"/>
                  <a:gd name="T54" fmla="*/ 18 w 1492"/>
                  <a:gd name="T55" fmla="*/ 30 h 2052"/>
                  <a:gd name="T56" fmla="*/ 12 w 1492"/>
                  <a:gd name="T57" fmla="*/ 35 h 2052"/>
                  <a:gd name="T58" fmla="*/ 7 w 1492"/>
                  <a:gd name="T59" fmla="*/ 41 h 2052"/>
                  <a:gd name="T60" fmla="*/ 4 w 1492"/>
                  <a:gd name="T61" fmla="*/ 46 h 2052"/>
                  <a:gd name="T62" fmla="*/ 1 w 1492"/>
                  <a:gd name="T63" fmla="*/ 52 h 2052"/>
                  <a:gd name="T64" fmla="*/ 0 w 1492"/>
                  <a:gd name="T65" fmla="*/ 59 h 2052"/>
                  <a:gd name="T66" fmla="*/ 0 w 1492"/>
                  <a:gd name="T67" fmla="*/ 62 h 2052"/>
                  <a:gd name="T68" fmla="*/ 1 w 1492"/>
                  <a:gd name="T69" fmla="*/ 70 h 2052"/>
                  <a:gd name="T70" fmla="*/ 62 w 1492"/>
                  <a:gd name="T71" fmla="*/ 313 h 2052"/>
                  <a:gd name="T72" fmla="*/ 62 w 1492"/>
                  <a:gd name="T73" fmla="*/ 313 h 2052"/>
                  <a:gd name="T74" fmla="*/ 65 w 1492"/>
                  <a:gd name="T75" fmla="*/ 318 h 2052"/>
                  <a:gd name="T76" fmla="*/ 69 w 1492"/>
                  <a:gd name="T77" fmla="*/ 324 h 2052"/>
                  <a:gd name="T78" fmla="*/ 75 w 1492"/>
                  <a:gd name="T79" fmla="*/ 328 h 2052"/>
                  <a:gd name="T80" fmla="*/ 83 w 1492"/>
                  <a:gd name="T81" fmla="*/ 332 h 2052"/>
                  <a:gd name="T82" fmla="*/ 91 w 1492"/>
                  <a:gd name="T83" fmla="*/ 336 h 2052"/>
                  <a:gd name="T84" fmla="*/ 101 w 1492"/>
                  <a:gd name="T85" fmla="*/ 338 h 2052"/>
                  <a:gd name="T86" fmla="*/ 112 w 1492"/>
                  <a:gd name="T87" fmla="*/ 339 h 2052"/>
                  <a:gd name="T88" fmla="*/ 124 w 1492"/>
                  <a:gd name="T89" fmla="*/ 340 h 2052"/>
                  <a:gd name="T90" fmla="*/ 129 w 1492"/>
                  <a:gd name="T91" fmla="*/ 340 h 2052"/>
                  <a:gd name="T92" fmla="*/ 140 w 1492"/>
                  <a:gd name="T93" fmla="*/ 339 h 2052"/>
                  <a:gd name="T94" fmla="*/ 151 w 1492"/>
                  <a:gd name="T95" fmla="*/ 337 h 2052"/>
                  <a:gd name="T96" fmla="*/ 160 w 1492"/>
                  <a:gd name="T97" fmla="*/ 334 h 2052"/>
                  <a:gd name="T98" fmla="*/ 169 w 1492"/>
                  <a:gd name="T99" fmla="*/ 330 h 2052"/>
                  <a:gd name="T100" fmla="*/ 175 w 1492"/>
                  <a:gd name="T101" fmla="*/ 326 h 2052"/>
                  <a:gd name="T102" fmla="*/ 180 w 1492"/>
                  <a:gd name="T103" fmla="*/ 321 h 2052"/>
                  <a:gd name="T104" fmla="*/ 184 w 1492"/>
                  <a:gd name="T105" fmla="*/ 316 h 2052"/>
                  <a:gd name="T106" fmla="*/ 185 w 1492"/>
                  <a:gd name="T107" fmla="*/ 313 h 2052"/>
                  <a:gd name="T108" fmla="*/ 246 w 1492"/>
                  <a:gd name="T109" fmla="*/ 70 h 2052"/>
                  <a:gd name="T110" fmla="*/ 247 w 1492"/>
                  <a:gd name="T111" fmla="*/ 66 h 2052"/>
                  <a:gd name="T112" fmla="*/ 247 w 1492"/>
                  <a:gd name="T113" fmla="*/ 62 h 205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92"/>
                  <a:gd name="T172" fmla="*/ 0 h 2052"/>
                  <a:gd name="T173" fmla="*/ 1492 w 1492"/>
                  <a:gd name="T174" fmla="*/ 2052 h 205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92" h="2052">
                    <a:moveTo>
                      <a:pt x="1492" y="373"/>
                    </a:move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6"/>
                    </a:lnTo>
                    <a:lnTo>
                      <a:pt x="6" y="420"/>
                    </a:lnTo>
                    <a:lnTo>
                      <a:pt x="5" y="420"/>
                    </a:lnTo>
                    <a:lnTo>
                      <a:pt x="376" y="1889"/>
                    </a:lnTo>
                    <a:lnTo>
                      <a:pt x="382" y="1906"/>
                    </a:lnTo>
                    <a:lnTo>
                      <a:pt x="391" y="1922"/>
                    </a:lnTo>
                    <a:lnTo>
                      <a:pt x="403" y="1938"/>
                    </a:lnTo>
                    <a:lnTo>
                      <a:pt x="417" y="1954"/>
                    </a:lnTo>
                    <a:lnTo>
                      <a:pt x="434" y="1968"/>
                    </a:lnTo>
                    <a:lnTo>
                      <a:pt x="453" y="1981"/>
                    </a:lnTo>
                    <a:lnTo>
                      <a:pt x="474" y="1994"/>
                    </a:lnTo>
                    <a:lnTo>
                      <a:pt x="499" y="2005"/>
                    </a:lnTo>
                    <a:lnTo>
                      <a:pt x="525" y="2016"/>
                    </a:lnTo>
                    <a:lnTo>
                      <a:pt x="552" y="2025"/>
                    </a:lnTo>
                    <a:lnTo>
                      <a:pt x="580" y="2033"/>
                    </a:lnTo>
                    <a:lnTo>
                      <a:pt x="611" y="2039"/>
                    </a:lnTo>
                    <a:lnTo>
                      <a:pt x="644" y="2044"/>
                    </a:lnTo>
                    <a:lnTo>
                      <a:pt x="676" y="2048"/>
                    </a:lnTo>
                    <a:lnTo>
                      <a:pt x="711" y="2051"/>
                    </a:lnTo>
                    <a:lnTo>
                      <a:pt x="746" y="2052"/>
                    </a:lnTo>
                    <a:lnTo>
                      <a:pt x="781" y="2051"/>
                    </a:lnTo>
                    <a:lnTo>
                      <a:pt x="816" y="2048"/>
                    </a:lnTo>
                    <a:lnTo>
                      <a:pt x="848" y="2044"/>
                    </a:lnTo>
                    <a:lnTo>
                      <a:pt x="881" y="2039"/>
                    </a:lnTo>
                    <a:lnTo>
                      <a:pt x="912" y="2033"/>
                    </a:lnTo>
                    <a:lnTo>
                      <a:pt x="940" y="2025"/>
                    </a:lnTo>
                    <a:lnTo>
                      <a:pt x="967" y="2016"/>
                    </a:lnTo>
                    <a:lnTo>
                      <a:pt x="993" y="2005"/>
                    </a:lnTo>
                    <a:lnTo>
                      <a:pt x="1018" y="1994"/>
                    </a:lnTo>
                    <a:lnTo>
                      <a:pt x="1039" y="1981"/>
                    </a:lnTo>
                    <a:lnTo>
                      <a:pt x="1058" y="1968"/>
                    </a:lnTo>
                    <a:lnTo>
                      <a:pt x="1075" y="1954"/>
                    </a:lnTo>
                    <a:lnTo>
                      <a:pt x="1089" y="1938"/>
                    </a:lnTo>
                    <a:lnTo>
                      <a:pt x="1101" y="1922"/>
                    </a:lnTo>
                    <a:lnTo>
                      <a:pt x="1110" y="1906"/>
                    </a:lnTo>
                    <a:lnTo>
                      <a:pt x="1116" y="1889"/>
                    </a:lnTo>
                    <a:lnTo>
                      <a:pt x="1487" y="420"/>
                    </a:lnTo>
                    <a:lnTo>
                      <a:pt x="1486" y="420"/>
                    </a:lnTo>
                    <a:lnTo>
                      <a:pt x="1491" y="396"/>
                    </a:lnTo>
                    <a:lnTo>
                      <a:pt x="1492" y="373"/>
                    </a:lnTo>
                    <a:close/>
                  </a:path>
                </a:pathLst>
              </a:custGeom>
              <a:gradFill rotWithShape="1">
                <a:gsLst>
                  <a:gs pos="0">
                    <a:srgbClr val="969696"/>
                  </a:gs>
                  <a:gs pos="50000">
                    <a:srgbClr val="FFFFF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endParaRPr lang="zh-CN" altLang="en-US" sz="2160"/>
              </a:p>
            </p:txBody>
          </p:sp>
          <p:sp>
            <p:nvSpPr>
              <p:cNvPr id="94" name="Freeform 101"/>
              <p:cNvSpPr>
                <a:spLocks noEditPoints="1"/>
              </p:cNvSpPr>
              <p:nvPr/>
            </p:nvSpPr>
            <p:spPr bwMode="auto">
              <a:xfrm>
                <a:off x="3765" y="1911"/>
                <a:ext cx="247" cy="124"/>
              </a:xfrm>
              <a:custGeom>
                <a:avLst/>
                <a:gdLst>
                  <a:gd name="T0" fmla="*/ 105 w 1492"/>
                  <a:gd name="T1" fmla="*/ 1 h 746"/>
                  <a:gd name="T2" fmla="*/ 75 w 1492"/>
                  <a:gd name="T3" fmla="*/ 5 h 746"/>
                  <a:gd name="T4" fmla="*/ 49 w 1492"/>
                  <a:gd name="T5" fmla="*/ 12 h 746"/>
                  <a:gd name="T6" fmla="*/ 28 w 1492"/>
                  <a:gd name="T7" fmla="*/ 23 h 746"/>
                  <a:gd name="T8" fmla="*/ 12 w 1492"/>
                  <a:gd name="T9" fmla="*/ 35 h 746"/>
                  <a:gd name="T10" fmla="*/ 3 w 1492"/>
                  <a:gd name="T11" fmla="*/ 50 h 746"/>
                  <a:gd name="T12" fmla="*/ 0 w 1492"/>
                  <a:gd name="T13" fmla="*/ 62 h 746"/>
                  <a:gd name="T14" fmla="*/ 4 w 1492"/>
                  <a:gd name="T15" fmla="*/ 77 h 746"/>
                  <a:gd name="T16" fmla="*/ 15 w 1492"/>
                  <a:gd name="T17" fmla="*/ 92 h 746"/>
                  <a:gd name="T18" fmla="*/ 32 w 1492"/>
                  <a:gd name="T19" fmla="*/ 104 h 746"/>
                  <a:gd name="T20" fmla="*/ 54 w 1492"/>
                  <a:gd name="T21" fmla="*/ 114 h 746"/>
                  <a:gd name="T22" fmla="*/ 81 w 1492"/>
                  <a:gd name="T23" fmla="*/ 120 h 746"/>
                  <a:gd name="T24" fmla="*/ 111 w 1492"/>
                  <a:gd name="T25" fmla="*/ 124 h 746"/>
                  <a:gd name="T26" fmla="*/ 136 w 1492"/>
                  <a:gd name="T27" fmla="*/ 124 h 746"/>
                  <a:gd name="T28" fmla="*/ 166 w 1492"/>
                  <a:gd name="T29" fmla="*/ 120 h 746"/>
                  <a:gd name="T30" fmla="*/ 193 w 1492"/>
                  <a:gd name="T31" fmla="*/ 114 h 746"/>
                  <a:gd name="T32" fmla="*/ 215 w 1492"/>
                  <a:gd name="T33" fmla="*/ 104 h 746"/>
                  <a:gd name="T34" fmla="*/ 232 w 1492"/>
                  <a:gd name="T35" fmla="*/ 92 h 746"/>
                  <a:gd name="T36" fmla="*/ 243 w 1492"/>
                  <a:gd name="T37" fmla="*/ 77 h 746"/>
                  <a:gd name="T38" fmla="*/ 247 w 1492"/>
                  <a:gd name="T39" fmla="*/ 62 h 746"/>
                  <a:gd name="T40" fmla="*/ 244 w 1492"/>
                  <a:gd name="T41" fmla="*/ 50 h 746"/>
                  <a:gd name="T42" fmla="*/ 235 w 1492"/>
                  <a:gd name="T43" fmla="*/ 35 h 746"/>
                  <a:gd name="T44" fmla="*/ 219 w 1492"/>
                  <a:gd name="T45" fmla="*/ 23 h 746"/>
                  <a:gd name="T46" fmla="*/ 198 w 1492"/>
                  <a:gd name="T47" fmla="*/ 12 h 746"/>
                  <a:gd name="T48" fmla="*/ 172 w 1492"/>
                  <a:gd name="T49" fmla="*/ 5 h 746"/>
                  <a:gd name="T50" fmla="*/ 142 w 1492"/>
                  <a:gd name="T51" fmla="*/ 1 h 746"/>
                  <a:gd name="T52" fmla="*/ 124 w 1492"/>
                  <a:gd name="T53" fmla="*/ 120 h 746"/>
                  <a:gd name="T54" fmla="*/ 100 w 1492"/>
                  <a:gd name="T55" fmla="*/ 119 h 746"/>
                  <a:gd name="T56" fmla="*/ 73 w 1492"/>
                  <a:gd name="T57" fmla="*/ 115 h 746"/>
                  <a:gd name="T58" fmla="*/ 50 w 1492"/>
                  <a:gd name="T59" fmla="*/ 107 h 746"/>
                  <a:gd name="T60" fmla="*/ 31 w 1492"/>
                  <a:gd name="T61" fmla="*/ 97 h 746"/>
                  <a:gd name="T62" fmla="*/ 17 w 1492"/>
                  <a:gd name="T63" fmla="*/ 85 h 746"/>
                  <a:gd name="T64" fmla="*/ 9 w 1492"/>
                  <a:gd name="T65" fmla="*/ 71 h 746"/>
                  <a:gd name="T66" fmla="*/ 8 w 1492"/>
                  <a:gd name="T67" fmla="*/ 59 h 746"/>
                  <a:gd name="T68" fmla="*/ 13 w 1492"/>
                  <a:gd name="T69" fmla="*/ 45 h 746"/>
                  <a:gd name="T70" fmla="*/ 25 w 1492"/>
                  <a:gd name="T71" fmla="*/ 32 h 746"/>
                  <a:gd name="T72" fmla="*/ 42 w 1492"/>
                  <a:gd name="T73" fmla="*/ 21 h 746"/>
                  <a:gd name="T74" fmla="*/ 63 w 1492"/>
                  <a:gd name="T75" fmla="*/ 12 h 746"/>
                  <a:gd name="T76" fmla="*/ 89 w 1492"/>
                  <a:gd name="T77" fmla="*/ 6 h 746"/>
                  <a:gd name="T78" fmla="*/ 118 w 1492"/>
                  <a:gd name="T79" fmla="*/ 4 h 746"/>
                  <a:gd name="T80" fmla="*/ 141 w 1492"/>
                  <a:gd name="T81" fmla="*/ 4 h 746"/>
                  <a:gd name="T82" fmla="*/ 169 w 1492"/>
                  <a:gd name="T83" fmla="*/ 8 h 746"/>
                  <a:gd name="T84" fmla="*/ 193 w 1492"/>
                  <a:gd name="T85" fmla="*/ 15 h 746"/>
                  <a:gd name="T86" fmla="*/ 213 w 1492"/>
                  <a:gd name="T87" fmla="*/ 25 h 746"/>
                  <a:gd name="T88" fmla="*/ 228 w 1492"/>
                  <a:gd name="T89" fmla="*/ 37 h 746"/>
                  <a:gd name="T90" fmla="*/ 237 w 1492"/>
                  <a:gd name="T91" fmla="*/ 50 h 746"/>
                  <a:gd name="T92" fmla="*/ 239 w 1492"/>
                  <a:gd name="T93" fmla="*/ 62 h 746"/>
                  <a:gd name="T94" fmla="*/ 236 w 1492"/>
                  <a:gd name="T95" fmla="*/ 77 h 746"/>
                  <a:gd name="T96" fmla="*/ 225 w 1492"/>
                  <a:gd name="T97" fmla="*/ 90 h 746"/>
                  <a:gd name="T98" fmla="*/ 209 w 1492"/>
                  <a:gd name="T99" fmla="*/ 101 h 746"/>
                  <a:gd name="T100" fmla="*/ 188 w 1492"/>
                  <a:gd name="T101" fmla="*/ 110 h 746"/>
                  <a:gd name="T102" fmla="*/ 163 w 1492"/>
                  <a:gd name="T103" fmla="*/ 117 h 746"/>
                  <a:gd name="T104" fmla="*/ 135 w 1492"/>
                  <a:gd name="T105" fmla="*/ 120 h 74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492"/>
                  <a:gd name="T160" fmla="*/ 0 h 746"/>
                  <a:gd name="T161" fmla="*/ 1492 w 1492"/>
                  <a:gd name="T162" fmla="*/ 746 h 74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492" h="746">
                    <a:moveTo>
                      <a:pt x="746" y="0"/>
                    </a:moveTo>
                    <a:lnTo>
                      <a:pt x="746" y="0"/>
                    </a:lnTo>
                    <a:lnTo>
                      <a:pt x="707" y="0"/>
                    </a:lnTo>
                    <a:lnTo>
                      <a:pt x="670" y="1"/>
                    </a:lnTo>
                    <a:lnTo>
                      <a:pt x="632" y="4"/>
                    </a:lnTo>
                    <a:lnTo>
                      <a:pt x="596" y="8"/>
                    </a:lnTo>
                    <a:lnTo>
                      <a:pt x="560" y="12"/>
                    </a:lnTo>
                    <a:lnTo>
                      <a:pt x="525" y="17"/>
                    </a:lnTo>
                    <a:lnTo>
                      <a:pt x="490" y="22"/>
                    </a:lnTo>
                    <a:lnTo>
                      <a:pt x="456" y="30"/>
                    </a:lnTo>
                    <a:lnTo>
                      <a:pt x="422" y="36"/>
                    </a:lnTo>
                    <a:lnTo>
                      <a:pt x="390" y="45"/>
                    </a:lnTo>
                    <a:lnTo>
                      <a:pt x="359" y="54"/>
                    </a:lnTo>
                    <a:lnTo>
                      <a:pt x="329" y="63"/>
                    </a:lnTo>
                    <a:lnTo>
                      <a:pt x="299" y="74"/>
                    </a:lnTo>
                    <a:lnTo>
                      <a:pt x="272" y="86"/>
                    </a:lnTo>
                    <a:lnTo>
                      <a:pt x="245" y="97"/>
                    </a:lnTo>
                    <a:lnTo>
                      <a:pt x="219" y="109"/>
                    </a:lnTo>
                    <a:lnTo>
                      <a:pt x="194" y="122"/>
                    </a:lnTo>
                    <a:lnTo>
                      <a:pt x="171" y="136"/>
                    </a:lnTo>
                    <a:lnTo>
                      <a:pt x="148" y="150"/>
                    </a:lnTo>
                    <a:lnTo>
                      <a:pt x="127" y="165"/>
                    </a:lnTo>
                    <a:lnTo>
                      <a:pt x="107" y="180"/>
                    </a:lnTo>
                    <a:lnTo>
                      <a:pt x="91" y="196"/>
                    </a:lnTo>
                    <a:lnTo>
                      <a:pt x="74" y="211"/>
                    </a:lnTo>
                    <a:lnTo>
                      <a:pt x="58" y="228"/>
                    </a:lnTo>
                    <a:lnTo>
                      <a:pt x="45" y="245"/>
                    </a:lnTo>
                    <a:lnTo>
                      <a:pt x="34" y="262"/>
                    </a:lnTo>
                    <a:lnTo>
                      <a:pt x="23" y="280"/>
                    </a:lnTo>
                    <a:lnTo>
                      <a:pt x="16" y="298"/>
                    </a:lnTo>
                    <a:lnTo>
                      <a:pt x="9" y="316"/>
                    </a:lnTo>
                    <a:lnTo>
                      <a:pt x="4" y="336"/>
                    </a:lnTo>
                    <a:lnTo>
                      <a:pt x="1" y="354"/>
                    </a:lnTo>
                    <a:lnTo>
                      <a:pt x="0" y="373"/>
                    </a:lnTo>
                    <a:lnTo>
                      <a:pt x="1" y="393"/>
                    </a:lnTo>
                    <a:lnTo>
                      <a:pt x="4" y="411"/>
                    </a:lnTo>
                    <a:lnTo>
                      <a:pt x="9" y="430"/>
                    </a:lnTo>
                    <a:lnTo>
                      <a:pt x="16" y="448"/>
                    </a:lnTo>
                    <a:lnTo>
                      <a:pt x="23" y="466"/>
                    </a:lnTo>
                    <a:lnTo>
                      <a:pt x="34" y="485"/>
                    </a:lnTo>
                    <a:lnTo>
                      <a:pt x="45" y="501"/>
                    </a:lnTo>
                    <a:lnTo>
                      <a:pt x="58" y="518"/>
                    </a:lnTo>
                    <a:lnTo>
                      <a:pt x="74" y="535"/>
                    </a:lnTo>
                    <a:lnTo>
                      <a:pt x="91" y="551"/>
                    </a:lnTo>
                    <a:lnTo>
                      <a:pt x="107" y="566"/>
                    </a:lnTo>
                    <a:lnTo>
                      <a:pt x="127" y="582"/>
                    </a:lnTo>
                    <a:lnTo>
                      <a:pt x="148" y="596"/>
                    </a:lnTo>
                    <a:lnTo>
                      <a:pt x="171" y="610"/>
                    </a:lnTo>
                    <a:lnTo>
                      <a:pt x="194" y="624"/>
                    </a:lnTo>
                    <a:lnTo>
                      <a:pt x="219" y="637"/>
                    </a:lnTo>
                    <a:lnTo>
                      <a:pt x="245" y="649"/>
                    </a:lnTo>
                    <a:lnTo>
                      <a:pt x="272" y="661"/>
                    </a:lnTo>
                    <a:lnTo>
                      <a:pt x="299" y="672"/>
                    </a:lnTo>
                    <a:lnTo>
                      <a:pt x="329" y="683"/>
                    </a:lnTo>
                    <a:lnTo>
                      <a:pt x="359" y="692"/>
                    </a:lnTo>
                    <a:lnTo>
                      <a:pt x="390" y="701"/>
                    </a:lnTo>
                    <a:lnTo>
                      <a:pt x="422" y="710"/>
                    </a:lnTo>
                    <a:lnTo>
                      <a:pt x="456" y="716"/>
                    </a:lnTo>
                    <a:lnTo>
                      <a:pt x="490" y="724"/>
                    </a:lnTo>
                    <a:lnTo>
                      <a:pt x="525" y="729"/>
                    </a:lnTo>
                    <a:lnTo>
                      <a:pt x="560" y="735"/>
                    </a:lnTo>
                    <a:lnTo>
                      <a:pt x="596" y="738"/>
                    </a:lnTo>
                    <a:lnTo>
                      <a:pt x="632" y="742"/>
                    </a:lnTo>
                    <a:lnTo>
                      <a:pt x="670" y="745"/>
                    </a:lnTo>
                    <a:lnTo>
                      <a:pt x="707" y="746"/>
                    </a:lnTo>
                    <a:lnTo>
                      <a:pt x="746" y="746"/>
                    </a:lnTo>
                    <a:lnTo>
                      <a:pt x="785" y="746"/>
                    </a:lnTo>
                    <a:lnTo>
                      <a:pt x="822" y="745"/>
                    </a:lnTo>
                    <a:lnTo>
                      <a:pt x="860" y="742"/>
                    </a:lnTo>
                    <a:lnTo>
                      <a:pt x="896" y="738"/>
                    </a:lnTo>
                    <a:lnTo>
                      <a:pt x="933" y="735"/>
                    </a:lnTo>
                    <a:lnTo>
                      <a:pt x="967" y="729"/>
                    </a:lnTo>
                    <a:lnTo>
                      <a:pt x="1002" y="724"/>
                    </a:lnTo>
                    <a:lnTo>
                      <a:pt x="1036" y="716"/>
                    </a:lnTo>
                    <a:lnTo>
                      <a:pt x="1070" y="710"/>
                    </a:lnTo>
                    <a:lnTo>
                      <a:pt x="1102" y="701"/>
                    </a:lnTo>
                    <a:lnTo>
                      <a:pt x="1133" y="692"/>
                    </a:lnTo>
                    <a:lnTo>
                      <a:pt x="1163" y="683"/>
                    </a:lnTo>
                    <a:lnTo>
                      <a:pt x="1193" y="672"/>
                    </a:lnTo>
                    <a:lnTo>
                      <a:pt x="1220" y="661"/>
                    </a:lnTo>
                    <a:lnTo>
                      <a:pt x="1247" y="649"/>
                    </a:lnTo>
                    <a:lnTo>
                      <a:pt x="1273" y="637"/>
                    </a:lnTo>
                    <a:lnTo>
                      <a:pt x="1298" y="624"/>
                    </a:lnTo>
                    <a:lnTo>
                      <a:pt x="1321" y="610"/>
                    </a:lnTo>
                    <a:lnTo>
                      <a:pt x="1344" y="596"/>
                    </a:lnTo>
                    <a:lnTo>
                      <a:pt x="1365" y="582"/>
                    </a:lnTo>
                    <a:lnTo>
                      <a:pt x="1385" y="566"/>
                    </a:lnTo>
                    <a:lnTo>
                      <a:pt x="1401" y="551"/>
                    </a:lnTo>
                    <a:lnTo>
                      <a:pt x="1418" y="535"/>
                    </a:lnTo>
                    <a:lnTo>
                      <a:pt x="1434" y="518"/>
                    </a:lnTo>
                    <a:lnTo>
                      <a:pt x="1447" y="501"/>
                    </a:lnTo>
                    <a:lnTo>
                      <a:pt x="1458" y="485"/>
                    </a:lnTo>
                    <a:lnTo>
                      <a:pt x="1469" y="466"/>
                    </a:lnTo>
                    <a:lnTo>
                      <a:pt x="1476" y="448"/>
                    </a:lnTo>
                    <a:lnTo>
                      <a:pt x="1483" y="430"/>
                    </a:lnTo>
                    <a:lnTo>
                      <a:pt x="1488" y="411"/>
                    </a:lnTo>
                    <a:lnTo>
                      <a:pt x="1491" y="393"/>
                    </a:lnTo>
                    <a:lnTo>
                      <a:pt x="1492" y="373"/>
                    </a:lnTo>
                    <a:lnTo>
                      <a:pt x="1491" y="354"/>
                    </a:lnTo>
                    <a:lnTo>
                      <a:pt x="1488" y="336"/>
                    </a:lnTo>
                    <a:lnTo>
                      <a:pt x="1483" y="316"/>
                    </a:lnTo>
                    <a:lnTo>
                      <a:pt x="1476" y="298"/>
                    </a:lnTo>
                    <a:lnTo>
                      <a:pt x="1469" y="280"/>
                    </a:lnTo>
                    <a:lnTo>
                      <a:pt x="1458" y="262"/>
                    </a:lnTo>
                    <a:lnTo>
                      <a:pt x="1447" y="245"/>
                    </a:lnTo>
                    <a:lnTo>
                      <a:pt x="1434" y="228"/>
                    </a:lnTo>
                    <a:lnTo>
                      <a:pt x="1418" y="211"/>
                    </a:lnTo>
                    <a:lnTo>
                      <a:pt x="1401" y="196"/>
                    </a:lnTo>
                    <a:lnTo>
                      <a:pt x="1385" y="180"/>
                    </a:lnTo>
                    <a:lnTo>
                      <a:pt x="1365" y="165"/>
                    </a:lnTo>
                    <a:lnTo>
                      <a:pt x="1344" y="150"/>
                    </a:lnTo>
                    <a:lnTo>
                      <a:pt x="1321" y="136"/>
                    </a:lnTo>
                    <a:lnTo>
                      <a:pt x="1298" y="122"/>
                    </a:lnTo>
                    <a:lnTo>
                      <a:pt x="1273" y="109"/>
                    </a:lnTo>
                    <a:lnTo>
                      <a:pt x="1247" y="97"/>
                    </a:lnTo>
                    <a:lnTo>
                      <a:pt x="1220" y="86"/>
                    </a:lnTo>
                    <a:lnTo>
                      <a:pt x="1193" y="74"/>
                    </a:lnTo>
                    <a:lnTo>
                      <a:pt x="1163" y="63"/>
                    </a:lnTo>
                    <a:lnTo>
                      <a:pt x="1133" y="54"/>
                    </a:lnTo>
                    <a:lnTo>
                      <a:pt x="1102" y="45"/>
                    </a:lnTo>
                    <a:lnTo>
                      <a:pt x="1070" y="36"/>
                    </a:lnTo>
                    <a:lnTo>
                      <a:pt x="1036" y="30"/>
                    </a:lnTo>
                    <a:lnTo>
                      <a:pt x="1002" y="22"/>
                    </a:lnTo>
                    <a:lnTo>
                      <a:pt x="967" y="17"/>
                    </a:lnTo>
                    <a:lnTo>
                      <a:pt x="933" y="12"/>
                    </a:lnTo>
                    <a:lnTo>
                      <a:pt x="896" y="8"/>
                    </a:lnTo>
                    <a:lnTo>
                      <a:pt x="860" y="4"/>
                    </a:lnTo>
                    <a:lnTo>
                      <a:pt x="822" y="1"/>
                    </a:lnTo>
                    <a:lnTo>
                      <a:pt x="785" y="0"/>
                    </a:lnTo>
                    <a:lnTo>
                      <a:pt x="746" y="0"/>
                    </a:lnTo>
                    <a:close/>
                    <a:moveTo>
                      <a:pt x="746" y="723"/>
                    </a:moveTo>
                    <a:lnTo>
                      <a:pt x="746" y="723"/>
                    </a:lnTo>
                    <a:lnTo>
                      <a:pt x="710" y="723"/>
                    </a:lnTo>
                    <a:lnTo>
                      <a:pt x="675" y="722"/>
                    </a:lnTo>
                    <a:lnTo>
                      <a:pt x="640" y="719"/>
                    </a:lnTo>
                    <a:lnTo>
                      <a:pt x="605" y="716"/>
                    </a:lnTo>
                    <a:lnTo>
                      <a:pt x="571" y="713"/>
                    </a:lnTo>
                    <a:lnTo>
                      <a:pt x="537" y="707"/>
                    </a:lnTo>
                    <a:lnTo>
                      <a:pt x="505" y="702"/>
                    </a:lnTo>
                    <a:lnTo>
                      <a:pt x="474" y="696"/>
                    </a:lnTo>
                    <a:lnTo>
                      <a:pt x="443" y="689"/>
                    </a:lnTo>
                    <a:lnTo>
                      <a:pt x="413" y="681"/>
                    </a:lnTo>
                    <a:lnTo>
                      <a:pt x="383" y="672"/>
                    </a:lnTo>
                    <a:lnTo>
                      <a:pt x="355" y="663"/>
                    </a:lnTo>
                    <a:lnTo>
                      <a:pt x="328" y="654"/>
                    </a:lnTo>
                    <a:lnTo>
                      <a:pt x="302" y="644"/>
                    </a:lnTo>
                    <a:lnTo>
                      <a:pt x="276" y="632"/>
                    </a:lnTo>
                    <a:lnTo>
                      <a:pt x="251" y="621"/>
                    </a:lnTo>
                    <a:lnTo>
                      <a:pt x="228" y="609"/>
                    </a:lnTo>
                    <a:lnTo>
                      <a:pt x="206" y="596"/>
                    </a:lnTo>
                    <a:lnTo>
                      <a:pt x="185" y="583"/>
                    </a:lnTo>
                    <a:lnTo>
                      <a:pt x="166" y="569"/>
                    </a:lnTo>
                    <a:lnTo>
                      <a:pt x="148" y="554"/>
                    </a:lnTo>
                    <a:lnTo>
                      <a:pt x="131" y="540"/>
                    </a:lnTo>
                    <a:lnTo>
                      <a:pt x="115" y="525"/>
                    </a:lnTo>
                    <a:lnTo>
                      <a:pt x="101" y="509"/>
                    </a:lnTo>
                    <a:lnTo>
                      <a:pt x="89" y="494"/>
                    </a:lnTo>
                    <a:lnTo>
                      <a:pt x="78" y="477"/>
                    </a:lnTo>
                    <a:lnTo>
                      <a:pt x="69" y="461"/>
                    </a:lnTo>
                    <a:lnTo>
                      <a:pt x="61" y="444"/>
                    </a:lnTo>
                    <a:lnTo>
                      <a:pt x="54" y="426"/>
                    </a:lnTo>
                    <a:lnTo>
                      <a:pt x="51" y="409"/>
                    </a:lnTo>
                    <a:lnTo>
                      <a:pt x="48" y="391"/>
                    </a:lnTo>
                    <a:lnTo>
                      <a:pt x="47" y="373"/>
                    </a:lnTo>
                    <a:lnTo>
                      <a:pt x="48" y="355"/>
                    </a:lnTo>
                    <a:lnTo>
                      <a:pt x="51" y="337"/>
                    </a:lnTo>
                    <a:lnTo>
                      <a:pt x="54" y="320"/>
                    </a:lnTo>
                    <a:lnTo>
                      <a:pt x="61" y="302"/>
                    </a:lnTo>
                    <a:lnTo>
                      <a:pt x="69" y="285"/>
                    </a:lnTo>
                    <a:lnTo>
                      <a:pt x="78" y="269"/>
                    </a:lnTo>
                    <a:lnTo>
                      <a:pt x="89" y="253"/>
                    </a:lnTo>
                    <a:lnTo>
                      <a:pt x="101" y="237"/>
                    </a:lnTo>
                    <a:lnTo>
                      <a:pt x="115" y="222"/>
                    </a:lnTo>
                    <a:lnTo>
                      <a:pt x="131" y="206"/>
                    </a:lnTo>
                    <a:lnTo>
                      <a:pt x="148" y="192"/>
                    </a:lnTo>
                    <a:lnTo>
                      <a:pt x="166" y="177"/>
                    </a:lnTo>
                    <a:lnTo>
                      <a:pt x="185" y="163"/>
                    </a:lnTo>
                    <a:lnTo>
                      <a:pt x="206" y="150"/>
                    </a:lnTo>
                    <a:lnTo>
                      <a:pt x="228" y="137"/>
                    </a:lnTo>
                    <a:lnTo>
                      <a:pt x="251" y="126"/>
                    </a:lnTo>
                    <a:lnTo>
                      <a:pt x="276" y="114"/>
                    </a:lnTo>
                    <a:lnTo>
                      <a:pt x="302" y="102"/>
                    </a:lnTo>
                    <a:lnTo>
                      <a:pt x="328" y="92"/>
                    </a:lnTo>
                    <a:lnTo>
                      <a:pt x="355" y="83"/>
                    </a:lnTo>
                    <a:lnTo>
                      <a:pt x="383" y="74"/>
                    </a:lnTo>
                    <a:lnTo>
                      <a:pt x="413" y="65"/>
                    </a:lnTo>
                    <a:lnTo>
                      <a:pt x="443" y="57"/>
                    </a:lnTo>
                    <a:lnTo>
                      <a:pt x="474" y="51"/>
                    </a:lnTo>
                    <a:lnTo>
                      <a:pt x="505" y="44"/>
                    </a:lnTo>
                    <a:lnTo>
                      <a:pt x="537" y="39"/>
                    </a:lnTo>
                    <a:lnTo>
                      <a:pt x="571" y="34"/>
                    </a:lnTo>
                    <a:lnTo>
                      <a:pt x="605" y="30"/>
                    </a:lnTo>
                    <a:lnTo>
                      <a:pt x="640" y="27"/>
                    </a:lnTo>
                    <a:lnTo>
                      <a:pt x="675" y="25"/>
                    </a:lnTo>
                    <a:lnTo>
                      <a:pt x="710" y="23"/>
                    </a:lnTo>
                    <a:lnTo>
                      <a:pt x="746" y="23"/>
                    </a:lnTo>
                    <a:lnTo>
                      <a:pt x="782" y="23"/>
                    </a:lnTo>
                    <a:lnTo>
                      <a:pt x="817" y="25"/>
                    </a:lnTo>
                    <a:lnTo>
                      <a:pt x="852" y="27"/>
                    </a:lnTo>
                    <a:lnTo>
                      <a:pt x="887" y="30"/>
                    </a:lnTo>
                    <a:lnTo>
                      <a:pt x="921" y="34"/>
                    </a:lnTo>
                    <a:lnTo>
                      <a:pt x="955" y="39"/>
                    </a:lnTo>
                    <a:lnTo>
                      <a:pt x="987" y="44"/>
                    </a:lnTo>
                    <a:lnTo>
                      <a:pt x="1018" y="51"/>
                    </a:lnTo>
                    <a:lnTo>
                      <a:pt x="1049" y="57"/>
                    </a:lnTo>
                    <a:lnTo>
                      <a:pt x="1079" y="65"/>
                    </a:lnTo>
                    <a:lnTo>
                      <a:pt x="1109" y="74"/>
                    </a:lnTo>
                    <a:lnTo>
                      <a:pt x="1137" y="83"/>
                    </a:lnTo>
                    <a:lnTo>
                      <a:pt x="1164" y="92"/>
                    </a:lnTo>
                    <a:lnTo>
                      <a:pt x="1190" y="102"/>
                    </a:lnTo>
                    <a:lnTo>
                      <a:pt x="1216" y="114"/>
                    </a:lnTo>
                    <a:lnTo>
                      <a:pt x="1241" y="126"/>
                    </a:lnTo>
                    <a:lnTo>
                      <a:pt x="1264" y="137"/>
                    </a:lnTo>
                    <a:lnTo>
                      <a:pt x="1286" y="150"/>
                    </a:lnTo>
                    <a:lnTo>
                      <a:pt x="1307" y="163"/>
                    </a:lnTo>
                    <a:lnTo>
                      <a:pt x="1326" y="177"/>
                    </a:lnTo>
                    <a:lnTo>
                      <a:pt x="1344" y="192"/>
                    </a:lnTo>
                    <a:lnTo>
                      <a:pt x="1361" y="206"/>
                    </a:lnTo>
                    <a:lnTo>
                      <a:pt x="1377" y="222"/>
                    </a:lnTo>
                    <a:lnTo>
                      <a:pt x="1391" y="237"/>
                    </a:lnTo>
                    <a:lnTo>
                      <a:pt x="1403" y="253"/>
                    </a:lnTo>
                    <a:lnTo>
                      <a:pt x="1414" y="269"/>
                    </a:lnTo>
                    <a:lnTo>
                      <a:pt x="1423" y="285"/>
                    </a:lnTo>
                    <a:lnTo>
                      <a:pt x="1431" y="302"/>
                    </a:lnTo>
                    <a:lnTo>
                      <a:pt x="1438" y="320"/>
                    </a:lnTo>
                    <a:lnTo>
                      <a:pt x="1441" y="337"/>
                    </a:lnTo>
                    <a:lnTo>
                      <a:pt x="1444" y="355"/>
                    </a:lnTo>
                    <a:lnTo>
                      <a:pt x="1445" y="373"/>
                    </a:lnTo>
                    <a:lnTo>
                      <a:pt x="1444" y="391"/>
                    </a:lnTo>
                    <a:lnTo>
                      <a:pt x="1441" y="409"/>
                    </a:lnTo>
                    <a:lnTo>
                      <a:pt x="1438" y="426"/>
                    </a:lnTo>
                    <a:lnTo>
                      <a:pt x="1431" y="444"/>
                    </a:lnTo>
                    <a:lnTo>
                      <a:pt x="1423" y="461"/>
                    </a:lnTo>
                    <a:lnTo>
                      <a:pt x="1414" y="477"/>
                    </a:lnTo>
                    <a:lnTo>
                      <a:pt x="1403" y="494"/>
                    </a:lnTo>
                    <a:lnTo>
                      <a:pt x="1391" y="509"/>
                    </a:lnTo>
                    <a:lnTo>
                      <a:pt x="1377" y="525"/>
                    </a:lnTo>
                    <a:lnTo>
                      <a:pt x="1361" y="540"/>
                    </a:lnTo>
                    <a:lnTo>
                      <a:pt x="1344" y="554"/>
                    </a:lnTo>
                    <a:lnTo>
                      <a:pt x="1326" y="569"/>
                    </a:lnTo>
                    <a:lnTo>
                      <a:pt x="1307" y="583"/>
                    </a:lnTo>
                    <a:lnTo>
                      <a:pt x="1286" y="596"/>
                    </a:lnTo>
                    <a:lnTo>
                      <a:pt x="1264" y="609"/>
                    </a:lnTo>
                    <a:lnTo>
                      <a:pt x="1241" y="621"/>
                    </a:lnTo>
                    <a:lnTo>
                      <a:pt x="1216" y="632"/>
                    </a:lnTo>
                    <a:lnTo>
                      <a:pt x="1190" y="644"/>
                    </a:lnTo>
                    <a:lnTo>
                      <a:pt x="1164" y="654"/>
                    </a:lnTo>
                    <a:lnTo>
                      <a:pt x="1137" y="663"/>
                    </a:lnTo>
                    <a:lnTo>
                      <a:pt x="1109" y="672"/>
                    </a:lnTo>
                    <a:lnTo>
                      <a:pt x="1079" y="681"/>
                    </a:lnTo>
                    <a:lnTo>
                      <a:pt x="1049" y="689"/>
                    </a:lnTo>
                    <a:lnTo>
                      <a:pt x="1018" y="696"/>
                    </a:lnTo>
                    <a:lnTo>
                      <a:pt x="987" y="702"/>
                    </a:lnTo>
                    <a:lnTo>
                      <a:pt x="955" y="707"/>
                    </a:lnTo>
                    <a:lnTo>
                      <a:pt x="921" y="713"/>
                    </a:lnTo>
                    <a:lnTo>
                      <a:pt x="887" y="716"/>
                    </a:lnTo>
                    <a:lnTo>
                      <a:pt x="852" y="719"/>
                    </a:lnTo>
                    <a:lnTo>
                      <a:pt x="817" y="722"/>
                    </a:lnTo>
                    <a:lnTo>
                      <a:pt x="782" y="723"/>
                    </a:lnTo>
                    <a:lnTo>
                      <a:pt x="746" y="723"/>
                    </a:lnTo>
                    <a:close/>
                  </a:path>
                </a:pathLst>
              </a:custGeom>
              <a:solidFill>
                <a:srgbClr val="EAEAEA"/>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endParaRPr lang="zh-CN" altLang="en-US" sz="2160"/>
              </a:p>
            </p:txBody>
          </p:sp>
          <p:sp>
            <p:nvSpPr>
              <p:cNvPr id="95" name="Freeform 102"/>
              <p:cNvSpPr>
                <a:spLocks/>
              </p:cNvSpPr>
              <p:nvPr/>
            </p:nvSpPr>
            <p:spPr bwMode="auto">
              <a:xfrm>
                <a:off x="3773" y="1915"/>
                <a:ext cx="231" cy="116"/>
              </a:xfrm>
              <a:custGeom>
                <a:avLst/>
                <a:gdLst>
                  <a:gd name="T0" fmla="*/ 231 w 1398"/>
                  <a:gd name="T1" fmla="*/ 61 h 700"/>
                  <a:gd name="T2" fmla="*/ 229 w 1398"/>
                  <a:gd name="T3" fmla="*/ 70 h 700"/>
                  <a:gd name="T4" fmla="*/ 224 w 1398"/>
                  <a:gd name="T5" fmla="*/ 78 h 700"/>
                  <a:gd name="T6" fmla="*/ 217 w 1398"/>
                  <a:gd name="T7" fmla="*/ 86 h 700"/>
                  <a:gd name="T8" fmla="*/ 208 w 1398"/>
                  <a:gd name="T9" fmla="*/ 93 h 700"/>
                  <a:gd name="T10" fmla="*/ 197 w 1398"/>
                  <a:gd name="T11" fmla="*/ 99 h 700"/>
                  <a:gd name="T12" fmla="*/ 185 w 1398"/>
                  <a:gd name="T13" fmla="*/ 105 h 700"/>
                  <a:gd name="T14" fmla="*/ 171 w 1398"/>
                  <a:gd name="T15" fmla="*/ 109 h 700"/>
                  <a:gd name="T16" fmla="*/ 155 w 1398"/>
                  <a:gd name="T17" fmla="*/ 113 h 700"/>
                  <a:gd name="T18" fmla="*/ 139 w 1398"/>
                  <a:gd name="T19" fmla="*/ 115 h 700"/>
                  <a:gd name="T20" fmla="*/ 121 w 1398"/>
                  <a:gd name="T21" fmla="*/ 116 h 700"/>
                  <a:gd name="T22" fmla="*/ 110 w 1398"/>
                  <a:gd name="T23" fmla="*/ 116 h 700"/>
                  <a:gd name="T24" fmla="*/ 92 w 1398"/>
                  <a:gd name="T25" fmla="*/ 115 h 700"/>
                  <a:gd name="T26" fmla="*/ 76 w 1398"/>
                  <a:gd name="T27" fmla="*/ 113 h 700"/>
                  <a:gd name="T28" fmla="*/ 60 w 1398"/>
                  <a:gd name="T29" fmla="*/ 109 h 700"/>
                  <a:gd name="T30" fmla="*/ 46 w 1398"/>
                  <a:gd name="T31" fmla="*/ 105 h 700"/>
                  <a:gd name="T32" fmla="*/ 34 w 1398"/>
                  <a:gd name="T33" fmla="*/ 99 h 700"/>
                  <a:gd name="T34" fmla="*/ 23 w 1398"/>
                  <a:gd name="T35" fmla="*/ 93 h 700"/>
                  <a:gd name="T36" fmla="*/ 14 w 1398"/>
                  <a:gd name="T37" fmla="*/ 86 h 700"/>
                  <a:gd name="T38" fmla="*/ 7 w 1398"/>
                  <a:gd name="T39" fmla="*/ 78 h 700"/>
                  <a:gd name="T40" fmla="*/ 2 w 1398"/>
                  <a:gd name="T41" fmla="*/ 70 h 700"/>
                  <a:gd name="T42" fmla="*/ 0 w 1398"/>
                  <a:gd name="T43" fmla="*/ 61 h 700"/>
                  <a:gd name="T44" fmla="*/ 0 w 1398"/>
                  <a:gd name="T45" fmla="*/ 55 h 700"/>
                  <a:gd name="T46" fmla="*/ 2 w 1398"/>
                  <a:gd name="T47" fmla="*/ 46 h 700"/>
                  <a:gd name="T48" fmla="*/ 7 w 1398"/>
                  <a:gd name="T49" fmla="*/ 38 h 700"/>
                  <a:gd name="T50" fmla="*/ 14 w 1398"/>
                  <a:gd name="T51" fmla="*/ 30 h 700"/>
                  <a:gd name="T52" fmla="*/ 23 w 1398"/>
                  <a:gd name="T53" fmla="*/ 23 h 700"/>
                  <a:gd name="T54" fmla="*/ 34 w 1398"/>
                  <a:gd name="T55" fmla="*/ 17 h 700"/>
                  <a:gd name="T56" fmla="*/ 46 w 1398"/>
                  <a:gd name="T57" fmla="*/ 11 h 700"/>
                  <a:gd name="T58" fmla="*/ 60 w 1398"/>
                  <a:gd name="T59" fmla="*/ 7 h 700"/>
                  <a:gd name="T60" fmla="*/ 76 w 1398"/>
                  <a:gd name="T61" fmla="*/ 3 h 700"/>
                  <a:gd name="T62" fmla="*/ 92 w 1398"/>
                  <a:gd name="T63" fmla="*/ 1 h 700"/>
                  <a:gd name="T64" fmla="*/ 110 w 1398"/>
                  <a:gd name="T65" fmla="*/ 0 h 700"/>
                  <a:gd name="T66" fmla="*/ 121 w 1398"/>
                  <a:gd name="T67" fmla="*/ 0 h 700"/>
                  <a:gd name="T68" fmla="*/ 139 w 1398"/>
                  <a:gd name="T69" fmla="*/ 1 h 700"/>
                  <a:gd name="T70" fmla="*/ 155 w 1398"/>
                  <a:gd name="T71" fmla="*/ 3 h 700"/>
                  <a:gd name="T72" fmla="*/ 171 w 1398"/>
                  <a:gd name="T73" fmla="*/ 7 h 700"/>
                  <a:gd name="T74" fmla="*/ 185 w 1398"/>
                  <a:gd name="T75" fmla="*/ 11 h 700"/>
                  <a:gd name="T76" fmla="*/ 197 w 1398"/>
                  <a:gd name="T77" fmla="*/ 17 h 700"/>
                  <a:gd name="T78" fmla="*/ 208 w 1398"/>
                  <a:gd name="T79" fmla="*/ 23 h 700"/>
                  <a:gd name="T80" fmla="*/ 217 w 1398"/>
                  <a:gd name="T81" fmla="*/ 30 h 700"/>
                  <a:gd name="T82" fmla="*/ 224 w 1398"/>
                  <a:gd name="T83" fmla="*/ 38 h 700"/>
                  <a:gd name="T84" fmla="*/ 229 w 1398"/>
                  <a:gd name="T85" fmla="*/ 46 h 700"/>
                  <a:gd name="T86" fmla="*/ 231 w 1398"/>
                  <a:gd name="T87" fmla="*/ 55 h 7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98"/>
                  <a:gd name="T133" fmla="*/ 0 h 700"/>
                  <a:gd name="T134" fmla="*/ 1398 w 1398"/>
                  <a:gd name="T135" fmla="*/ 700 h 7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98" h="700">
                    <a:moveTo>
                      <a:pt x="1398" y="350"/>
                    </a:moveTo>
                    <a:lnTo>
                      <a:pt x="1398" y="350"/>
                    </a:lnTo>
                    <a:lnTo>
                      <a:pt x="1397" y="368"/>
                    </a:lnTo>
                    <a:lnTo>
                      <a:pt x="1394" y="386"/>
                    </a:lnTo>
                    <a:lnTo>
                      <a:pt x="1391" y="403"/>
                    </a:lnTo>
                    <a:lnTo>
                      <a:pt x="1384" y="421"/>
                    </a:lnTo>
                    <a:lnTo>
                      <a:pt x="1376" y="438"/>
                    </a:lnTo>
                    <a:lnTo>
                      <a:pt x="1367" y="454"/>
                    </a:lnTo>
                    <a:lnTo>
                      <a:pt x="1356" y="471"/>
                    </a:lnTo>
                    <a:lnTo>
                      <a:pt x="1344" y="486"/>
                    </a:lnTo>
                    <a:lnTo>
                      <a:pt x="1330" y="502"/>
                    </a:lnTo>
                    <a:lnTo>
                      <a:pt x="1314" y="517"/>
                    </a:lnTo>
                    <a:lnTo>
                      <a:pt x="1297" y="531"/>
                    </a:lnTo>
                    <a:lnTo>
                      <a:pt x="1279" y="546"/>
                    </a:lnTo>
                    <a:lnTo>
                      <a:pt x="1260" y="560"/>
                    </a:lnTo>
                    <a:lnTo>
                      <a:pt x="1239" y="573"/>
                    </a:lnTo>
                    <a:lnTo>
                      <a:pt x="1217" y="586"/>
                    </a:lnTo>
                    <a:lnTo>
                      <a:pt x="1194" y="598"/>
                    </a:lnTo>
                    <a:lnTo>
                      <a:pt x="1169" y="609"/>
                    </a:lnTo>
                    <a:lnTo>
                      <a:pt x="1143" y="621"/>
                    </a:lnTo>
                    <a:lnTo>
                      <a:pt x="1117" y="631"/>
                    </a:lnTo>
                    <a:lnTo>
                      <a:pt x="1090" y="640"/>
                    </a:lnTo>
                    <a:lnTo>
                      <a:pt x="1062" y="649"/>
                    </a:lnTo>
                    <a:lnTo>
                      <a:pt x="1032" y="658"/>
                    </a:lnTo>
                    <a:lnTo>
                      <a:pt x="1002" y="666"/>
                    </a:lnTo>
                    <a:lnTo>
                      <a:pt x="971" y="673"/>
                    </a:lnTo>
                    <a:lnTo>
                      <a:pt x="940" y="679"/>
                    </a:lnTo>
                    <a:lnTo>
                      <a:pt x="908" y="684"/>
                    </a:lnTo>
                    <a:lnTo>
                      <a:pt x="874" y="690"/>
                    </a:lnTo>
                    <a:lnTo>
                      <a:pt x="840" y="693"/>
                    </a:lnTo>
                    <a:lnTo>
                      <a:pt x="805" y="696"/>
                    </a:lnTo>
                    <a:lnTo>
                      <a:pt x="770" y="699"/>
                    </a:lnTo>
                    <a:lnTo>
                      <a:pt x="735" y="700"/>
                    </a:lnTo>
                    <a:lnTo>
                      <a:pt x="699" y="700"/>
                    </a:lnTo>
                    <a:lnTo>
                      <a:pt x="663" y="700"/>
                    </a:lnTo>
                    <a:lnTo>
                      <a:pt x="628" y="699"/>
                    </a:lnTo>
                    <a:lnTo>
                      <a:pt x="593" y="696"/>
                    </a:lnTo>
                    <a:lnTo>
                      <a:pt x="558" y="693"/>
                    </a:lnTo>
                    <a:lnTo>
                      <a:pt x="524" y="690"/>
                    </a:lnTo>
                    <a:lnTo>
                      <a:pt x="490" y="684"/>
                    </a:lnTo>
                    <a:lnTo>
                      <a:pt x="458" y="679"/>
                    </a:lnTo>
                    <a:lnTo>
                      <a:pt x="427" y="673"/>
                    </a:lnTo>
                    <a:lnTo>
                      <a:pt x="396" y="666"/>
                    </a:lnTo>
                    <a:lnTo>
                      <a:pt x="366" y="658"/>
                    </a:lnTo>
                    <a:lnTo>
                      <a:pt x="336" y="649"/>
                    </a:lnTo>
                    <a:lnTo>
                      <a:pt x="308" y="640"/>
                    </a:lnTo>
                    <a:lnTo>
                      <a:pt x="281" y="631"/>
                    </a:lnTo>
                    <a:lnTo>
                      <a:pt x="255" y="621"/>
                    </a:lnTo>
                    <a:lnTo>
                      <a:pt x="229" y="609"/>
                    </a:lnTo>
                    <a:lnTo>
                      <a:pt x="204" y="598"/>
                    </a:lnTo>
                    <a:lnTo>
                      <a:pt x="181" y="586"/>
                    </a:lnTo>
                    <a:lnTo>
                      <a:pt x="159" y="573"/>
                    </a:lnTo>
                    <a:lnTo>
                      <a:pt x="138" y="560"/>
                    </a:lnTo>
                    <a:lnTo>
                      <a:pt x="119" y="546"/>
                    </a:lnTo>
                    <a:lnTo>
                      <a:pt x="101" y="531"/>
                    </a:lnTo>
                    <a:lnTo>
                      <a:pt x="84" y="517"/>
                    </a:lnTo>
                    <a:lnTo>
                      <a:pt x="68" y="502"/>
                    </a:lnTo>
                    <a:lnTo>
                      <a:pt x="54" y="486"/>
                    </a:lnTo>
                    <a:lnTo>
                      <a:pt x="42" y="471"/>
                    </a:lnTo>
                    <a:lnTo>
                      <a:pt x="31" y="454"/>
                    </a:lnTo>
                    <a:lnTo>
                      <a:pt x="22" y="438"/>
                    </a:lnTo>
                    <a:lnTo>
                      <a:pt x="14" y="421"/>
                    </a:lnTo>
                    <a:lnTo>
                      <a:pt x="7" y="403"/>
                    </a:lnTo>
                    <a:lnTo>
                      <a:pt x="4" y="386"/>
                    </a:lnTo>
                    <a:lnTo>
                      <a:pt x="1" y="368"/>
                    </a:lnTo>
                    <a:lnTo>
                      <a:pt x="0" y="350"/>
                    </a:lnTo>
                    <a:lnTo>
                      <a:pt x="1" y="332"/>
                    </a:lnTo>
                    <a:lnTo>
                      <a:pt x="4" y="314"/>
                    </a:lnTo>
                    <a:lnTo>
                      <a:pt x="7" y="297"/>
                    </a:lnTo>
                    <a:lnTo>
                      <a:pt x="14" y="279"/>
                    </a:lnTo>
                    <a:lnTo>
                      <a:pt x="22" y="262"/>
                    </a:lnTo>
                    <a:lnTo>
                      <a:pt x="31" y="246"/>
                    </a:lnTo>
                    <a:lnTo>
                      <a:pt x="42" y="230"/>
                    </a:lnTo>
                    <a:lnTo>
                      <a:pt x="54" y="214"/>
                    </a:lnTo>
                    <a:lnTo>
                      <a:pt x="68" y="199"/>
                    </a:lnTo>
                    <a:lnTo>
                      <a:pt x="84" y="183"/>
                    </a:lnTo>
                    <a:lnTo>
                      <a:pt x="101" y="169"/>
                    </a:lnTo>
                    <a:lnTo>
                      <a:pt x="119" y="154"/>
                    </a:lnTo>
                    <a:lnTo>
                      <a:pt x="138" y="140"/>
                    </a:lnTo>
                    <a:lnTo>
                      <a:pt x="159" y="127"/>
                    </a:lnTo>
                    <a:lnTo>
                      <a:pt x="181" y="114"/>
                    </a:lnTo>
                    <a:lnTo>
                      <a:pt x="204" y="103"/>
                    </a:lnTo>
                    <a:lnTo>
                      <a:pt x="229" y="91"/>
                    </a:lnTo>
                    <a:lnTo>
                      <a:pt x="255" y="79"/>
                    </a:lnTo>
                    <a:lnTo>
                      <a:pt x="281" y="69"/>
                    </a:lnTo>
                    <a:lnTo>
                      <a:pt x="308" y="60"/>
                    </a:lnTo>
                    <a:lnTo>
                      <a:pt x="336" y="51"/>
                    </a:lnTo>
                    <a:lnTo>
                      <a:pt x="366" y="42"/>
                    </a:lnTo>
                    <a:lnTo>
                      <a:pt x="396" y="34"/>
                    </a:lnTo>
                    <a:lnTo>
                      <a:pt x="427" y="28"/>
                    </a:lnTo>
                    <a:lnTo>
                      <a:pt x="458" y="21"/>
                    </a:lnTo>
                    <a:lnTo>
                      <a:pt x="490" y="16"/>
                    </a:lnTo>
                    <a:lnTo>
                      <a:pt x="524" y="11"/>
                    </a:lnTo>
                    <a:lnTo>
                      <a:pt x="558" y="7"/>
                    </a:lnTo>
                    <a:lnTo>
                      <a:pt x="593" y="4"/>
                    </a:lnTo>
                    <a:lnTo>
                      <a:pt x="628" y="2"/>
                    </a:lnTo>
                    <a:lnTo>
                      <a:pt x="663" y="0"/>
                    </a:lnTo>
                    <a:lnTo>
                      <a:pt x="699" y="0"/>
                    </a:lnTo>
                    <a:lnTo>
                      <a:pt x="735" y="0"/>
                    </a:lnTo>
                    <a:lnTo>
                      <a:pt x="770" y="2"/>
                    </a:lnTo>
                    <a:lnTo>
                      <a:pt x="805" y="4"/>
                    </a:lnTo>
                    <a:lnTo>
                      <a:pt x="840" y="7"/>
                    </a:lnTo>
                    <a:lnTo>
                      <a:pt x="874" y="11"/>
                    </a:lnTo>
                    <a:lnTo>
                      <a:pt x="908" y="16"/>
                    </a:lnTo>
                    <a:lnTo>
                      <a:pt x="940" y="21"/>
                    </a:lnTo>
                    <a:lnTo>
                      <a:pt x="971" y="28"/>
                    </a:lnTo>
                    <a:lnTo>
                      <a:pt x="1002" y="34"/>
                    </a:lnTo>
                    <a:lnTo>
                      <a:pt x="1032" y="42"/>
                    </a:lnTo>
                    <a:lnTo>
                      <a:pt x="1062" y="51"/>
                    </a:lnTo>
                    <a:lnTo>
                      <a:pt x="1090" y="60"/>
                    </a:lnTo>
                    <a:lnTo>
                      <a:pt x="1117" y="69"/>
                    </a:lnTo>
                    <a:lnTo>
                      <a:pt x="1143" y="79"/>
                    </a:lnTo>
                    <a:lnTo>
                      <a:pt x="1169" y="91"/>
                    </a:lnTo>
                    <a:lnTo>
                      <a:pt x="1194" y="103"/>
                    </a:lnTo>
                    <a:lnTo>
                      <a:pt x="1217" y="114"/>
                    </a:lnTo>
                    <a:lnTo>
                      <a:pt x="1239" y="127"/>
                    </a:lnTo>
                    <a:lnTo>
                      <a:pt x="1260" y="140"/>
                    </a:lnTo>
                    <a:lnTo>
                      <a:pt x="1279" y="154"/>
                    </a:lnTo>
                    <a:lnTo>
                      <a:pt x="1297" y="169"/>
                    </a:lnTo>
                    <a:lnTo>
                      <a:pt x="1314" y="183"/>
                    </a:lnTo>
                    <a:lnTo>
                      <a:pt x="1330" y="199"/>
                    </a:lnTo>
                    <a:lnTo>
                      <a:pt x="1344" y="214"/>
                    </a:lnTo>
                    <a:lnTo>
                      <a:pt x="1356" y="230"/>
                    </a:lnTo>
                    <a:lnTo>
                      <a:pt x="1367" y="246"/>
                    </a:lnTo>
                    <a:lnTo>
                      <a:pt x="1376" y="262"/>
                    </a:lnTo>
                    <a:lnTo>
                      <a:pt x="1384" y="279"/>
                    </a:lnTo>
                    <a:lnTo>
                      <a:pt x="1391" y="297"/>
                    </a:lnTo>
                    <a:lnTo>
                      <a:pt x="1394" y="314"/>
                    </a:lnTo>
                    <a:lnTo>
                      <a:pt x="1397" y="332"/>
                    </a:lnTo>
                    <a:lnTo>
                      <a:pt x="1398" y="350"/>
                    </a:lnTo>
                    <a:close/>
                  </a:path>
                </a:pathLst>
              </a:custGeom>
              <a:gradFill rotWithShape="1">
                <a:gsLst>
                  <a:gs pos="0">
                    <a:srgbClr val="3F3F3F"/>
                  </a:gs>
                  <a:gs pos="100000">
                    <a:srgbClr val="000000"/>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160"/>
              </a:p>
            </p:txBody>
          </p:sp>
        </p:grpSp>
      </p:grpSp>
      <p:sp>
        <p:nvSpPr>
          <p:cNvPr id="96" name="Text Box 81"/>
          <p:cNvSpPr txBox="1">
            <a:spLocks noChangeArrowheads="1"/>
          </p:cNvSpPr>
          <p:nvPr/>
        </p:nvSpPr>
        <p:spPr bwMode="auto">
          <a:xfrm>
            <a:off x="2299007" y="3550657"/>
            <a:ext cx="22021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hangingPunct="1"/>
            <a:r>
              <a:rPr lang="zh-CN" altLang="en-US" sz="2400" dirty="0">
                <a:latin typeface="微软雅黑" pitchFamily="34" charset="-122"/>
                <a:ea typeface="微软雅黑" pitchFamily="34" charset="-122"/>
              </a:rPr>
              <a:t>添加文本内容</a:t>
            </a:r>
            <a:endParaRPr lang="en-US" altLang="ko-KR" sz="2400" dirty="0">
              <a:latin typeface="微软雅黑" pitchFamily="34" charset="-122"/>
              <a:ea typeface="微软雅黑" pitchFamily="34" charset="-122"/>
            </a:endParaRPr>
          </a:p>
        </p:txBody>
      </p:sp>
      <p:sp>
        <p:nvSpPr>
          <p:cNvPr id="97" name="Text Box 82"/>
          <p:cNvSpPr txBox="1">
            <a:spLocks noChangeArrowheads="1"/>
          </p:cNvSpPr>
          <p:nvPr/>
        </p:nvSpPr>
        <p:spPr bwMode="auto">
          <a:xfrm>
            <a:off x="3405902" y="1432354"/>
            <a:ext cx="125349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eaLnBrk="1" hangingPunct="1"/>
            <a:r>
              <a:rPr lang="zh-CN" altLang="en-US" sz="1920" dirty="0">
                <a:solidFill>
                  <a:schemeClr val="bg1"/>
                </a:solidFill>
                <a:latin typeface="微软雅黑" pitchFamily="34" charset="-122"/>
                <a:ea typeface="微软雅黑" pitchFamily="34" charset="-122"/>
              </a:rPr>
              <a:t>文本内容</a:t>
            </a:r>
            <a:endParaRPr lang="en-US" altLang="ko-KR" sz="1920" dirty="0">
              <a:solidFill>
                <a:schemeClr val="bg1"/>
              </a:solidFill>
              <a:latin typeface="微软雅黑" pitchFamily="34" charset="-122"/>
              <a:ea typeface="微软雅黑" pitchFamily="34" charset="-122"/>
            </a:endParaRPr>
          </a:p>
        </p:txBody>
      </p:sp>
      <p:grpSp>
        <p:nvGrpSpPr>
          <p:cNvPr id="98" name="组合 97"/>
          <p:cNvGrpSpPr/>
          <p:nvPr/>
        </p:nvGrpSpPr>
        <p:grpSpPr>
          <a:xfrm>
            <a:off x="7587873" y="2540429"/>
            <a:ext cx="489586" cy="554354"/>
            <a:chOff x="5975351" y="2710658"/>
            <a:chExt cx="407988" cy="461962"/>
          </a:xfrm>
        </p:grpSpPr>
        <p:sp>
          <p:nvSpPr>
            <p:cNvPr id="99" name="Oval 87"/>
            <p:cNvSpPr>
              <a:spLocks noChangeArrowheads="1"/>
            </p:cNvSpPr>
            <p:nvPr/>
          </p:nvSpPr>
          <p:spPr bwMode="auto">
            <a:xfrm>
              <a:off x="5975351" y="3037682"/>
              <a:ext cx="392113" cy="134938"/>
            </a:xfrm>
            <a:prstGeom prst="ellipse">
              <a:avLst/>
            </a:prstGeom>
            <a:gradFill rotWithShape="1">
              <a:gsLst>
                <a:gs pos="0">
                  <a:schemeClr val="tx1">
                    <a:alpha val="50000"/>
                  </a:schemeClr>
                </a:gs>
                <a:gs pos="100000">
                  <a:schemeClr val="tx1">
                    <a:gamma/>
                    <a:shade val="46275"/>
                    <a:invGamma/>
                    <a:alpha val="0"/>
                  </a:schemeClr>
                </a:gs>
              </a:gsLst>
              <a:path path="shape">
                <a:fillToRect l="50000" t="50000" r="50000" b="50000"/>
              </a:path>
            </a:gradFill>
            <a:ln w="31750" cap="rnd" algn="ctr">
              <a:noFill/>
              <a:prstDash val="sysDot"/>
              <a:round/>
              <a:headEnd/>
              <a:tailEnd/>
            </a:ln>
            <a:effectLst/>
          </p:spPr>
          <p:txBody>
            <a:bodyPr wrap="none" anchor="ctr"/>
            <a:lstStyle/>
            <a:p>
              <a:pPr>
                <a:defRPr/>
              </a:pPr>
              <a:endParaRPr lang="zh-CN" altLang="en-US" sz="2160"/>
            </a:p>
          </p:txBody>
        </p:sp>
        <p:grpSp>
          <p:nvGrpSpPr>
            <p:cNvPr id="100" name="Group 94"/>
            <p:cNvGrpSpPr>
              <a:grpSpLocks/>
            </p:cNvGrpSpPr>
            <p:nvPr/>
          </p:nvGrpSpPr>
          <p:grpSpPr bwMode="auto">
            <a:xfrm>
              <a:off x="5975351" y="2710658"/>
              <a:ext cx="407988" cy="407988"/>
              <a:chOff x="2335" y="1139"/>
              <a:chExt cx="1089" cy="1089"/>
            </a:xfrm>
          </p:grpSpPr>
          <p:sp>
            <p:nvSpPr>
              <p:cNvPr id="101" name="Oval 95"/>
              <p:cNvSpPr>
                <a:spLocks noChangeArrowheads="1"/>
              </p:cNvSpPr>
              <p:nvPr/>
            </p:nvSpPr>
            <p:spPr bwMode="auto">
              <a:xfrm>
                <a:off x="2335" y="1139"/>
                <a:ext cx="1089" cy="1089"/>
              </a:xfrm>
              <a:prstGeom prst="ellipse">
                <a:avLst/>
              </a:prstGeom>
              <a:gradFill rotWithShape="1">
                <a:gsLst>
                  <a:gs pos="0">
                    <a:srgbClr val="FFC800"/>
                  </a:gs>
                  <a:gs pos="100000">
                    <a:srgbClr val="FF6400"/>
                  </a:gs>
                </a:gsLst>
                <a:lin ang="5400000" scaled="1"/>
              </a:gra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endParaRPr lang="zh-CN" altLang="en-US" sz="2160"/>
              </a:p>
            </p:txBody>
          </p:sp>
          <p:grpSp>
            <p:nvGrpSpPr>
              <p:cNvPr id="102" name="Group 96"/>
              <p:cNvGrpSpPr>
                <a:grpSpLocks/>
              </p:cNvGrpSpPr>
              <p:nvPr/>
            </p:nvGrpSpPr>
            <p:grpSpPr bwMode="auto">
              <a:xfrm>
                <a:off x="2426" y="1169"/>
                <a:ext cx="908" cy="296"/>
                <a:chOff x="1431" y="1843"/>
                <a:chExt cx="907" cy="295"/>
              </a:xfrm>
            </p:grpSpPr>
            <p:sp>
              <p:nvSpPr>
                <p:cNvPr id="103" name="Freeform 97"/>
                <p:cNvSpPr>
                  <a:spLocks/>
                </p:cNvSpPr>
                <p:nvPr/>
              </p:nvSpPr>
              <p:spPr bwMode="auto">
                <a:xfrm>
                  <a:off x="1429" y="1843"/>
                  <a:ext cx="910" cy="296"/>
                </a:xfrm>
                <a:custGeom>
                  <a:avLst/>
                  <a:gdLst/>
                  <a:ahLst/>
                  <a:cxnLst>
                    <a:cxn ang="0">
                      <a:pos x="0" y="1576"/>
                    </a:cxn>
                    <a:cxn ang="0">
                      <a:pos x="50" y="1462"/>
                    </a:cxn>
                    <a:cxn ang="0">
                      <a:pos x="108" y="1350"/>
                    </a:cxn>
                    <a:cxn ang="0">
                      <a:pos x="170" y="1242"/>
                    </a:cxn>
                    <a:cxn ang="0">
                      <a:pos x="238" y="1138"/>
                    </a:cxn>
                    <a:cxn ang="0">
                      <a:pos x="310" y="1036"/>
                    </a:cxn>
                    <a:cxn ang="0">
                      <a:pos x="386" y="940"/>
                    </a:cxn>
                    <a:cxn ang="0">
                      <a:pos x="468" y="846"/>
                    </a:cxn>
                    <a:cxn ang="0">
                      <a:pos x="552" y="756"/>
                    </a:cxn>
                    <a:cxn ang="0">
                      <a:pos x="596" y="712"/>
                    </a:cxn>
                    <a:cxn ang="0">
                      <a:pos x="688" y="630"/>
                    </a:cxn>
                    <a:cxn ang="0">
                      <a:pos x="784" y="550"/>
                    </a:cxn>
                    <a:cxn ang="0">
                      <a:pos x="884" y="476"/>
                    </a:cxn>
                    <a:cxn ang="0">
                      <a:pos x="986" y="406"/>
                    </a:cxn>
                    <a:cxn ang="0">
                      <a:pos x="1092" y="342"/>
                    </a:cxn>
                    <a:cxn ang="0">
                      <a:pos x="1202" y="282"/>
                    </a:cxn>
                    <a:cxn ang="0">
                      <a:pos x="1316" y="228"/>
                    </a:cxn>
                    <a:cxn ang="0">
                      <a:pos x="1374" y="202"/>
                    </a:cxn>
                    <a:cxn ang="0">
                      <a:pos x="1490" y="156"/>
                    </a:cxn>
                    <a:cxn ang="0">
                      <a:pos x="1610" y="116"/>
                    </a:cxn>
                    <a:cxn ang="0">
                      <a:pos x="1732" y="80"/>
                    </a:cxn>
                    <a:cxn ang="0">
                      <a:pos x="1858" y="52"/>
                    </a:cxn>
                    <a:cxn ang="0">
                      <a:pos x="1984" y="30"/>
                    </a:cxn>
                    <a:cxn ang="0">
                      <a:pos x="2114" y="12"/>
                    </a:cxn>
                    <a:cxn ang="0">
                      <a:pos x="2246" y="2"/>
                    </a:cxn>
                    <a:cxn ang="0">
                      <a:pos x="2378" y="0"/>
                    </a:cxn>
                    <a:cxn ang="0">
                      <a:pos x="2444" y="0"/>
                    </a:cxn>
                    <a:cxn ang="0">
                      <a:pos x="2576" y="8"/>
                    </a:cxn>
                    <a:cxn ang="0">
                      <a:pos x="2706" y="20"/>
                    </a:cxn>
                    <a:cxn ang="0">
                      <a:pos x="2834" y="40"/>
                    </a:cxn>
                    <a:cxn ang="0">
                      <a:pos x="2962" y="66"/>
                    </a:cxn>
                    <a:cxn ang="0">
                      <a:pos x="3084" y="98"/>
                    </a:cxn>
                    <a:cxn ang="0">
                      <a:pos x="3206" y="136"/>
                    </a:cxn>
                    <a:cxn ang="0">
                      <a:pos x="3324" y="178"/>
                    </a:cxn>
                    <a:cxn ang="0">
                      <a:pos x="3382" y="202"/>
                    </a:cxn>
                    <a:cxn ang="0">
                      <a:pos x="3498" y="254"/>
                    </a:cxn>
                    <a:cxn ang="0">
                      <a:pos x="3608" y="312"/>
                    </a:cxn>
                    <a:cxn ang="0">
                      <a:pos x="3716" y="374"/>
                    </a:cxn>
                    <a:cxn ang="0">
                      <a:pos x="3822" y="440"/>
                    </a:cxn>
                    <a:cxn ang="0">
                      <a:pos x="3922" y="512"/>
                    </a:cxn>
                    <a:cxn ang="0">
                      <a:pos x="4020" y="590"/>
                    </a:cxn>
                    <a:cxn ang="0">
                      <a:pos x="4114" y="670"/>
                    </a:cxn>
                    <a:cxn ang="0">
                      <a:pos x="4204" y="756"/>
                    </a:cxn>
                    <a:cxn ang="0">
                      <a:pos x="4246" y="800"/>
                    </a:cxn>
                    <a:cxn ang="0">
                      <a:pos x="4330" y="892"/>
                    </a:cxn>
                    <a:cxn ang="0">
                      <a:pos x="4410" y="988"/>
                    </a:cxn>
                    <a:cxn ang="0">
                      <a:pos x="4484" y="1086"/>
                    </a:cxn>
                    <a:cxn ang="0">
                      <a:pos x="4552" y="1190"/>
                    </a:cxn>
                    <a:cxn ang="0">
                      <a:pos x="4618" y="1296"/>
                    </a:cxn>
                    <a:cxn ang="0">
                      <a:pos x="4678" y="1406"/>
                    </a:cxn>
                    <a:cxn ang="0">
                      <a:pos x="4732" y="1518"/>
                    </a:cxn>
                    <a:cxn ang="0">
                      <a:pos x="0" y="1576"/>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chemeClr val="bg1">
                        <a:alpha val="75000"/>
                      </a:schemeClr>
                    </a:gs>
                    <a:gs pos="100000">
                      <a:schemeClr val="bg1">
                        <a:gamma/>
                        <a:tint val="0"/>
                        <a:invGamma/>
                        <a:alpha val="0"/>
                      </a:schemeClr>
                    </a:gs>
                  </a:gsLst>
                  <a:lin ang="5400000" scaled="1"/>
                </a:gradFill>
                <a:ln w="9525" cap="flat" cmpd="sng">
                  <a:noFill/>
                  <a:prstDash val="solid"/>
                  <a:round/>
                  <a:headEnd/>
                  <a:tailEnd/>
                </a:ln>
                <a:effectLst/>
              </p:spPr>
              <p:txBody>
                <a:bodyPr wrap="none" anchor="ctr"/>
                <a:lstStyle/>
                <a:p>
                  <a:pPr>
                    <a:defRPr/>
                  </a:pPr>
                  <a:endParaRPr lang="zh-CN" altLang="en-US" sz="2160"/>
                </a:p>
              </p:txBody>
            </p:sp>
            <p:sp>
              <p:nvSpPr>
                <p:cNvPr id="104" name="Oval 98"/>
                <p:cNvSpPr>
                  <a:spLocks noChangeArrowheads="1"/>
                </p:cNvSpPr>
                <p:nvPr/>
              </p:nvSpPr>
              <p:spPr bwMode="auto">
                <a:xfrm>
                  <a:off x="1771" y="1843"/>
                  <a:ext cx="227" cy="204"/>
                </a:xfrm>
                <a:prstGeom prst="ellipse">
                  <a:avLst/>
                </a:prstGeom>
                <a:gradFill rotWithShape="1">
                  <a:gsLst>
                    <a:gs pos="0">
                      <a:schemeClr val="bg1"/>
                    </a:gs>
                    <a:gs pos="100000">
                      <a:srgbClr val="67ABF5">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sz="2160"/>
                </a:p>
              </p:txBody>
            </p:sp>
          </p:grpSp>
        </p:grpSp>
      </p:grpSp>
    </p:spTree>
    <p:extLst>
      <p:ext uri="{BB962C8B-B14F-4D97-AF65-F5344CB8AC3E}">
        <p14:creationId xmlns:p14="http://schemas.microsoft.com/office/powerpoint/2010/main" val="6618749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randombar(horizontal)">
                                      <p:cBhvr>
                                        <p:cTn id="11" dur="500"/>
                                        <p:tgtEl>
                                          <p:spTgt spid="96"/>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7"/>
                                        </p:tgtEl>
                                        <p:attrNameLst>
                                          <p:attrName>style.visibility</p:attrName>
                                        </p:attrNameLst>
                                      </p:cBhvr>
                                      <p:to>
                                        <p:strVal val="visible"/>
                                      </p:to>
                                    </p:set>
                                    <p:animEffect transition="in" filter="wipe(down)">
                                      <p:cBhvr>
                                        <p:cTn id="15" dur="500"/>
                                        <p:tgtEl>
                                          <p:spTgt spid="97"/>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randombar(horizontal)">
                                      <p:cBhvr>
                                        <p:cTn id="28" dur="500"/>
                                        <p:tgtEl>
                                          <p:spTgt spid="31"/>
                                        </p:tgtEl>
                                      </p:cBhvr>
                                    </p:animEffect>
                                  </p:childTnLst>
                                </p:cTn>
                              </p:par>
                            </p:childTnLst>
                          </p:cTn>
                        </p:par>
                        <p:par>
                          <p:cTn id="29" fill="hold">
                            <p:stCondLst>
                              <p:cond delay="1500"/>
                            </p:stCondLst>
                            <p:childTnLst>
                              <p:par>
                                <p:cTn id="30" presetID="26" presetClass="entr" presetSubtype="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down)">
                                      <p:cBhvr>
                                        <p:cTn id="32" dur="580">
                                          <p:stCondLst>
                                            <p:cond delay="0"/>
                                          </p:stCondLst>
                                        </p:cTn>
                                        <p:tgtEl>
                                          <p:spTgt spid="24"/>
                                        </p:tgtEl>
                                      </p:cBhvr>
                                    </p:animEffect>
                                    <p:anim calcmode="lin" valueType="num">
                                      <p:cBhvr>
                                        <p:cTn id="33"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8" dur="26">
                                          <p:stCondLst>
                                            <p:cond delay="650"/>
                                          </p:stCondLst>
                                        </p:cTn>
                                        <p:tgtEl>
                                          <p:spTgt spid="24"/>
                                        </p:tgtEl>
                                      </p:cBhvr>
                                      <p:to x="100000" y="60000"/>
                                    </p:animScale>
                                    <p:animScale>
                                      <p:cBhvr>
                                        <p:cTn id="39" dur="166" decel="50000">
                                          <p:stCondLst>
                                            <p:cond delay="676"/>
                                          </p:stCondLst>
                                        </p:cTn>
                                        <p:tgtEl>
                                          <p:spTgt spid="24"/>
                                        </p:tgtEl>
                                      </p:cBhvr>
                                      <p:to x="100000" y="100000"/>
                                    </p:animScale>
                                    <p:animScale>
                                      <p:cBhvr>
                                        <p:cTn id="40" dur="26">
                                          <p:stCondLst>
                                            <p:cond delay="1312"/>
                                          </p:stCondLst>
                                        </p:cTn>
                                        <p:tgtEl>
                                          <p:spTgt spid="24"/>
                                        </p:tgtEl>
                                      </p:cBhvr>
                                      <p:to x="100000" y="80000"/>
                                    </p:animScale>
                                    <p:animScale>
                                      <p:cBhvr>
                                        <p:cTn id="41" dur="166" decel="50000">
                                          <p:stCondLst>
                                            <p:cond delay="1338"/>
                                          </p:stCondLst>
                                        </p:cTn>
                                        <p:tgtEl>
                                          <p:spTgt spid="24"/>
                                        </p:tgtEl>
                                      </p:cBhvr>
                                      <p:to x="100000" y="100000"/>
                                    </p:animScale>
                                    <p:animScale>
                                      <p:cBhvr>
                                        <p:cTn id="42" dur="26">
                                          <p:stCondLst>
                                            <p:cond delay="1642"/>
                                          </p:stCondLst>
                                        </p:cTn>
                                        <p:tgtEl>
                                          <p:spTgt spid="24"/>
                                        </p:tgtEl>
                                      </p:cBhvr>
                                      <p:to x="100000" y="90000"/>
                                    </p:animScale>
                                    <p:animScale>
                                      <p:cBhvr>
                                        <p:cTn id="43" dur="166" decel="50000">
                                          <p:stCondLst>
                                            <p:cond delay="1668"/>
                                          </p:stCondLst>
                                        </p:cTn>
                                        <p:tgtEl>
                                          <p:spTgt spid="24"/>
                                        </p:tgtEl>
                                      </p:cBhvr>
                                      <p:to x="100000" y="100000"/>
                                    </p:animScale>
                                    <p:animScale>
                                      <p:cBhvr>
                                        <p:cTn id="44" dur="26">
                                          <p:stCondLst>
                                            <p:cond delay="1808"/>
                                          </p:stCondLst>
                                        </p:cTn>
                                        <p:tgtEl>
                                          <p:spTgt spid="24"/>
                                        </p:tgtEl>
                                      </p:cBhvr>
                                      <p:to x="100000" y="95000"/>
                                    </p:animScale>
                                    <p:animScale>
                                      <p:cBhvr>
                                        <p:cTn id="45" dur="166" decel="50000">
                                          <p:stCondLst>
                                            <p:cond delay="1834"/>
                                          </p:stCondLst>
                                        </p:cTn>
                                        <p:tgtEl>
                                          <p:spTgt spid="24"/>
                                        </p:tgtEl>
                                      </p:cBhvr>
                                      <p:to x="100000" y="100000"/>
                                    </p:animScale>
                                  </p:childTnLst>
                                </p:cTn>
                              </p:par>
                              <p:par>
                                <p:cTn id="46" presetID="26" presetClass="entr" presetSubtype="0" fill="hold" nodeType="withEffect">
                                  <p:stCondLst>
                                    <p:cond delay="250"/>
                                  </p:stCondLst>
                                  <p:childTnLst>
                                    <p:set>
                                      <p:cBhvr>
                                        <p:cTn id="47" dur="1" fill="hold">
                                          <p:stCondLst>
                                            <p:cond delay="0"/>
                                          </p:stCondLst>
                                        </p:cTn>
                                        <p:tgtEl>
                                          <p:spTgt spid="4"/>
                                        </p:tgtEl>
                                        <p:attrNameLst>
                                          <p:attrName>style.visibility</p:attrName>
                                        </p:attrNameLst>
                                      </p:cBhvr>
                                      <p:to>
                                        <p:strVal val="visible"/>
                                      </p:to>
                                    </p:set>
                                    <p:animEffect transition="in" filter="wipe(down)">
                                      <p:cBhvr>
                                        <p:cTn id="48" dur="580">
                                          <p:stCondLst>
                                            <p:cond delay="0"/>
                                          </p:stCondLst>
                                        </p:cTn>
                                        <p:tgtEl>
                                          <p:spTgt spid="4"/>
                                        </p:tgtEl>
                                      </p:cBhvr>
                                    </p:animEffect>
                                    <p:anim calcmode="lin" valueType="num">
                                      <p:cBhvr>
                                        <p:cTn id="4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54" dur="26">
                                          <p:stCondLst>
                                            <p:cond delay="650"/>
                                          </p:stCondLst>
                                        </p:cTn>
                                        <p:tgtEl>
                                          <p:spTgt spid="4"/>
                                        </p:tgtEl>
                                      </p:cBhvr>
                                      <p:to x="100000" y="60000"/>
                                    </p:animScale>
                                    <p:animScale>
                                      <p:cBhvr>
                                        <p:cTn id="55" dur="166" decel="50000">
                                          <p:stCondLst>
                                            <p:cond delay="676"/>
                                          </p:stCondLst>
                                        </p:cTn>
                                        <p:tgtEl>
                                          <p:spTgt spid="4"/>
                                        </p:tgtEl>
                                      </p:cBhvr>
                                      <p:to x="100000" y="100000"/>
                                    </p:animScale>
                                    <p:animScale>
                                      <p:cBhvr>
                                        <p:cTn id="56" dur="26">
                                          <p:stCondLst>
                                            <p:cond delay="1312"/>
                                          </p:stCondLst>
                                        </p:cTn>
                                        <p:tgtEl>
                                          <p:spTgt spid="4"/>
                                        </p:tgtEl>
                                      </p:cBhvr>
                                      <p:to x="100000" y="80000"/>
                                    </p:animScale>
                                    <p:animScale>
                                      <p:cBhvr>
                                        <p:cTn id="57" dur="166" decel="50000">
                                          <p:stCondLst>
                                            <p:cond delay="1338"/>
                                          </p:stCondLst>
                                        </p:cTn>
                                        <p:tgtEl>
                                          <p:spTgt spid="4"/>
                                        </p:tgtEl>
                                      </p:cBhvr>
                                      <p:to x="100000" y="100000"/>
                                    </p:animScale>
                                    <p:animScale>
                                      <p:cBhvr>
                                        <p:cTn id="58" dur="26">
                                          <p:stCondLst>
                                            <p:cond delay="1642"/>
                                          </p:stCondLst>
                                        </p:cTn>
                                        <p:tgtEl>
                                          <p:spTgt spid="4"/>
                                        </p:tgtEl>
                                      </p:cBhvr>
                                      <p:to x="100000" y="90000"/>
                                    </p:animScale>
                                    <p:animScale>
                                      <p:cBhvr>
                                        <p:cTn id="59" dur="166" decel="50000">
                                          <p:stCondLst>
                                            <p:cond delay="1668"/>
                                          </p:stCondLst>
                                        </p:cTn>
                                        <p:tgtEl>
                                          <p:spTgt spid="4"/>
                                        </p:tgtEl>
                                      </p:cBhvr>
                                      <p:to x="100000" y="100000"/>
                                    </p:animScale>
                                    <p:animScale>
                                      <p:cBhvr>
                                        <p:cTn id="60" dur="26">
                                          <p:stCondLst>
                                            <p:cond delay="1808"/>
                                          </p:stCondLst>
                                        </p:cTn>
                                        <p:tgtEl>
                                          <p:spTgt spid="4"/>
                                        </p:tgtEl>
                                      </p:cBhvr>
                                      <p:to x="100000" y="95000"/>
                                    </p:animScale>
                                    <p:animScale>
                                      <p:cBhvr>
                                        <p:cTn id="61" dur="166" decel="50000">
                                          <p:stCondLst>
                                            <p:cond delay="1834"/>
                                          </p:stCondLst>
                                        </p:cTn>
                                        <p:tgtEl>
                                          <p:spTgt spid="4"/>
                                        </p:tgtEl>
                                      </p:cBhvr>
                                      <p:to x="100000" y="100000"/>
                                    </p:animScale>
                                  </p:childTnLst>
                                </p:cTn>
                              </p:par>
                              <p:par>
                                <p:cTn id="62" presetID="26" presetClass="entr" presetSubtype="0" fill="hold"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wipe(down)">
                                      <p:cBhvr>
                                        <p:cTn id="64" dur="580">
                                          <p:stCondLst>
                                            <p:cond delay="0"/>
                                          </p:stCondLst>
                                        </p:cTn>
                                        <p:tgtEl>
                                          <p:spTgt spid="17"/>
                                        </p:tgtEl>
                                      </p:cBhvr>
                                    </p:animEffect>
                                    <p:anim calcmode="lin" valueType="num">
                                      <p:cBhvr>
                                        <p:cTn id="65"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70" dur="26">
                                          <p:stCondLst>
                                            <p:cond delay="650"/>
                                          </p:stCondLst>
                                        </p:cTn>
                                        <p:tgtEl>
                                          <p:spTgt spid="17"/>
                                        </p:tgtEl>
                                      </p:cBhvr>
                                      <p:to x="100000" y="60000"/>
                                    </p:animScale>
                                    <p:animScale>
                                      <p:cBhvr>
                                        <p:cTn id="71" dur="166" decel="50000">
                                          <p:stCondLst>
                                            <p:cond delay="676"/>
                                          </p:stCondLst>
                                        </p:cTn>
                                        <p:tgtEl>
                                          <p:spTgt spid="17"/>
                                        </p:tgtEl>
                                      </p:cBhvr>
                                      <p:to x="100000" y="100000"/>
                                    </p:animScale>
                                    <p:animScale>
                                      <p:cBhvr>
                                        <p:cTn id="72" dur="26">
                                          <p:stCondLst>
                                            <p:cond delay="1312"/>
                                          </p:stCondLst>
                                        </p:cTn>
                                        <p:tgtEl>
                                          <p:spTgt spid="17"/>
                                        </p:tgtEl>
                                      </p:cBhvr>
                                      <p:to x="100000" y="80000"/>
                                    </p:animScale>
                                    <p:animScale>
                                      <p:cBhvr>
                                        <p:cTn id="73" dur="166" decel="50000">
                                          <p:stCondLst>
                                            <p:cond delay="1338"/>
                                          </p:stCondLst>
                                        </p:cTn>
                                        <p:tgtEl>
                                          <p:spTgt spid="17"/>
                                        </p:tgtEl>
                                      </p:cBhvr>
                                      <p:to x="100000" y="100000"/>
                                    </p:animScale>
                                    <p:animScale>
                                      <p:cBhvr>
                                        <p:cTn id="74" dur="26">
                                          <p:stCondLst>
                                            <p:cond delay="1642"/>
                                          </p:stCondLst>
                                        </p:cTn>
                                        <p:tgtEl>
                                          <p:spTgt spid="17"/>
                                        </p:tgtEl>
                                      </p:cBhvr>
                                      <p:to x="100000" y="90000"/>
                                    </p:animScale>
                                    <p:animScale>
                                      <p:cBhvr>
                                        <p:cTn id="75" dur="166" decel="50000">
                                          <p:stCondLst>
                                            <p:cond delay="1668"/>
                                          </p:stCondLst>
                                        </p:cTn>
                                        <p:tgtEl>
                                          <p:spTgt spid="17"/>
                                        </p:tgtEl>
                                      </p:cBhvr>
                                      <p:to x="100000" y="100000"/>
                                    </p:animScale>
                                    <p:animScale>
                                      <p:cBhvr>
                                        <p:cTn id="76" dur="26">
                                          <p:stCondLst>
                                            <p:cond delay="1808"/>
                                          </p:stCondLst>
                                        </p:cTn>
                                        <p:tgtEl>
                                          <p:spTgt spid="17"/>
                                        </p:tgtEl>
                                      </p:cBhvr>
                                      <p:to x="100000" y="95000"/>
                                    </p:animScale>
                                    <p:animScale>
                                      <p:cBhvr>
                                        <p:cTn id="77" dur="166" decel="50000">
                                          <p:stCondLst>
                                            <p:cond delay="1834"/>
                                          </p:stCondLst>
                                        </p:cTn>
                                        <p:tgtEl>
                                          <p:spTgt spid="17"/>
                                        </p:tgtEl>
                                      </p:cBhvr>
                                      <p:to x="100000" y="100000"/>
                                    </p:animScale>
                                  </p:childTnLst>
                                </p:cTn>
                              </p:par>
                            </p:childTnLst>
                          </p:cTn>
                        </p:par>
                      </p:childTnLst>
                    </p:cTn>
                  </p:par>
                  <p:par>
                    <p:cTn id="78" fill="hold">
                      <p:stCondLst>
                        <p:cond delay="indefinite"/>
                      </p:stCondLst>
                      <p:childTnLst>
                        <p:par>
                          <p:cTn id="79" fill="hold">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par>
                          <p:cTn id="83" fill="hold">
                            <p:stCondLst>
                              <p:cond delay="500"/>
                            </p:stCondLst>
                            <p:childTnLst>
                              <p:par>
                                <p:cTn id="84" presetID="53" presetClass="entr" presetSubtype="16" fill="hold" nodeType="afterEffect">
                                  <p:stCondLst>
                                    <p:cond delay="0"/>
                                  </p:stCondLst>
                                  <p:childTnLst>
                                    <p:set>
                                      <p:cBhvr>
                                        <p:cTn id="85" dur="1" fill="hold">
                                          <p:stCondLst>
                                            <p:cond delay="0"/>
                                          </p:stCondLst>
                                        </p:cTn>
                                        <p:tgtEl>
                                          <p:spTgt spid="83"/>
                                        </p:tgtEl>
                                        <p:attrNameLst>
                                          <p:attrName>style.visibility</p:attrName>
                                        </p:attrNameLst>
                                      </p:cBhvr>
                                      <p:to>
                                        <p:strVal val="visible"/>
                                      </p:to>
                                    </p:set>
                                    <p:anim calcmode="lin" valueType="num">
                                      <p:cBhvr>
                                        <p:cTn id="86" dur="500" fill="hold"/>
                                        <p:tgtEl>
                                          <p:spTgt spid="83"/>
                                        </p:tgtEl>
                                        <p:attrNameLst>
                                          <p:attrName>ppt_w</p:attrName>
                                        </p:attrNameLst>
                                      </p:cBhvr>
                                      <p:tavLst>
                                        <p:tav tm="0">
                                          <p:val>
                                            <p:fltVal val="0"/>
                                          </p:val>
                                        </p:tav>
                                        <p:tav tm="100000">
                                          <p:val>
                                            <p:strVal val="#ppt_w"/>
                                          </p:val>
                                        </p:tav>
                                      </p:tavLst>
                                    </p:anim>
                                    <p:anim calcmode="lin" valueType="num">
                                      <p:cBhvr>
                                        <p:cTn id="87" dur="500" fill="hold"/>
                                        <p:tgtEl>
                                          <p:spTgt spid="83"/>
                                        </p:tgtEl>
                                        <p:attrNameLst>
                                          <p:attrName>ppt_h</p:attrName>
                                        </p:attrNameLst>
                                      </p:cBhvr>
                                      <p:tavLst>
                                        <p:tav tm="0">
                                          <p:val>
                                            <p:fltVal val="0"/>
                                          </p:val>
                                        </p:tav>
                                        <p:tav tm="100000">
                                          <p:val>
                                            <p:strVal val="#ppt_h"/>
                                          </p:val>
                                        </p:tav>
                                      </p:tavLst>
                                    </p:anim>
                                    <p:animEffect transition="in" filter="fade">
                                      <p:cBhvr>
                                        <p:cTn id="88" dur="500"/>
                                        <p:tgtEl>
                                          <p:spTgt spid="83"/>
                                        </p:tgtEl>
                                      </p:cBhvr>
                                    </p:animEffect>
                                  </p:childTnLst>
                                </p:cTn>
                              </p:par>
                              <p:par>
                                <p:cTn id="89" presetID="53" presetClass="entr" presetSubtype="16" fill="hold" nodeType="withEffect">
                                  <p:stCondLst>
                                    <p:cond delay="250"/>
                                  </p:stCondLst>
                                  <p:childTnLst>
                                    <p:set>
                                      <p:cBhvr>
                                        <p:cTn id="90" dur="1" fill="hold">
                                          <p:stCondLst>
                                            <p:cond delay="0"/>
                                          </p:stCondLst>
                                        </p:cTn>
                                        <p:tgtEl>
                                          <p:spTgt spid="98"/>
                                        </p:tgtEl>
                                        <p:attrNameLst>
                                          <p:attrName>style.visibility</p:attrName>
                                        </p:attrNameLst>
                                      </p:cBhvr>
                                      <p:to>
                                        <p:strVal val="visible"/>
                                      </p:to>
                                    </p:set>
                                    <p:anim calcmode="lin" valueType="num">
                                      <p:cBhvr>
                                        <p:cTn id="91" dur="500" fill="hold"/>
                                        <p:tgtEl>
                                          <p:spTgt spid="98"/>
                                        </p:tgtEl>
                                        <p:attrNameLst>
                                          <p:attrName>ppt_w</p:attrName>
                                        </p:attrNameLst>
                                      </p:cBhvr>
                                      <p:tavLst>
                                        <p:tav tm="0">
                                          <p:val>
                                            <p:fltVal val="0"/>
                                          </p:val>
                                        </p:tav>
                                        <p:tav tm="100000">
                                          <p:val>
                                            <p:strVal val="#ppt_w"/>
                                          </p:val>
                                        </p:tav>
                                      </p:tavLst>
                                    </p:anim>
                                    <p:anim calcmode="lin" valueType="num">
                                      <p:cBhvr>
                                        <p:cTn id="92" dur="500" fill="hold"/>
                                        <p:tgtEl>
                                          <p:spTgt spid="98"/>
                                        </p:tgtEl>
                                        <p:attrNameLst>
                                          <p:attrName>ppt_h</p:attrName>
                                        </p:attrNameLst>
                                      </p:cBhvr>
                                      <p:tavLst>
                                        <p:tav tm="0">
                                          <p:val>
                                            <p:fltVal val="0"/>
                                          </p:val>
                                        </p:tav>
                                        <p:tav tm="100000">
                                          <p:val>
                                            <p:strVal val="#ppt_h"/>
                                          </p:val>
                                        </p:tav>
                                      </p:tavLst>
                                    </p:anim>
                                    <p:animEffect transition="in" filter="fade">
                                      <p:cBhvr>
                                        <p:cTn id="93" dur="500"/>
                                        <p:tgtEl>
                                          <p:spTgt spid="98"/>
                                        </p:tgtEl>
                                      </p:cBhvr>
                                    </p:animEffect>
                                  </p:childTnLst>
                                </p:cTn>
                              </p:par>
                              <p:par>
                                <p:cTn id="94" presetID="53" presetClass="entr" presetSubtype="16" fill="hold" nodeType="withEffect">
                                  <p:stCondLst>
                                    <p:cond delay="500"/>
                                  </p:stCondLst>
                                  <p:childTnLst>
                                    <p:set>
                                      <p:cBhvr>
                                        <p:cTn id="95" dur="1" fill="hold">
                                          <p:stCondLst>
                                            <p:cond delay="0"/>
                                          </p:stCondLst>
                                        </p:cTn>
                                        <p:tgtEl>
                                          <p:spTgt spid="90"/>
                                        </p:tgtEl>
                                        <p:attrNameLst>
                                          <p:attrName>style.visibility</p:attrName>
                                        </p:attrNameLst>
                                      </p:cBhvr>
                                      <p:to>
                                        <p:strVal val="visible"/>
                                      </p:to>
                                    </p:set>
                                    <p:anim calcmode="lin" valueType="num">
                                      <p:cBhvr>
                                        <p:cTn id="96" dur="500" fill="hold"/>
                                        <p:tgtEl>
                                          <p:spTgt spid="90"/>
                                        </p:tgtEl>
                                        <p:attrNameLst>
                                          <p:attrName>ppt_w</p:attrName>
                                        </p:attrNameLst>
                                      </p:cBhvr>
                                      <p:tavLst>
                                        <p:tav tm="0">
                                          <p:val>
                                            <p:fltVal val="0"/>
                                          </p:val>
                                        </p:tav>
                                        <p:tav tm="100000">
                                          <p:val>
                                            <p:strVal val="#ppt_w"/>
                                          </p:val>
                                        </p:tav>
                                      </p:tavLst>
                                    </p:anim>
                                    <p:anim calcmode="lin" valueType="num">
                                      <p:cBhvr>
                                        <p:cTn id="97" dur="500" fill="hold"/>
                                        <p:tgtEl>
                                          <p:spTgt spid="90"/>
                                        </p:tgtEl>
                                        <p:attrNameLst>
                                          <p:attrName>ppt_h</p:attrName>
                                        </p:attrNameLst>
                                      </p:cBhvr>
                                      <p:tavLst>
                                        <p:tav tm="0">
                                          <p:val>
                                            <p:fltVal val="0"/>
                                          </p:val>
                                        </p:tav>
                                        <p:tav tm="100000">
                                          <p:val>
                                            <p:strVal val="#ppt_h"/>
                                          </p:val>
                                        </p:tav>
                                      </p:tavLst>
                                    </p:anim>
                                    <p:animEffect transition="in" filter="fade">
                                      <p:cBhvr>
                                        <p:cTn id="98" dur="500"/>
                                        <p:tgtEl>
                                          <p:spTgt spid="90"/>
                                        </p:tgtEl>
                                      </p:cBhvr>
                                    </p:animEffect>
                                  </p:childTnLst>
                                </p:cTn>
                              </p:par>
                            </p:childTnLst>
                          </p:cTn>
                        </p:par>
                        <p:par>
                          <p:cTn id="99" fill="hold">
                            <p:stCondLst>
                              <p:cond delay="1500"/>
                            </p:stCondLst>
                            <p:childTnLst>
                              <p:par>
                                <p:cTn id="100" presetID="42" presetClass="entr" presetSubtype="0" fill="hold" grpId="0" nodeType="after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fade">
                                      <p:cBhvr>
                                        <p:cTn id="102" dur="1000"/>
                                        <p:tgtEl>
                                          <p:spTgt spid="82"/>
                                        </p:tgtEl>
                                      </p:cBhvr>
                                    </p:animEffect>
                                    <p:anim calcmode="lin" valueType="num">
                                      <p:cBhvr>
                                        <p:cTn id="103" dur="1000" fill="hold"/>
                                        <p:tgtEl>
                                          <p:spTgt spid="82"/>
                                        </p:tgtEl>
                                        <p:attrNameLst>
                                          <p:attrName>ppt_x</p:attrName>
                                        </p:attrNameLst>
                                      </p:cBhvr>
                                      <p:tavLst>
                                        <p:tav tm="0">
                                          <p:val>
                                            <p:strVal val="#ppt_x"/>
                                          </p:val>
                                        </p:tav>
                                        <p:tav tm="100000">
                                          <p:val>
                                            <p:strVal val="#ppt_x"/>
                                          </p:val>
                                        </p:tav>
                                      </p:tavLst>
                                    </p:anim>
                                    <p:anim calcmode="lin" valueType="num">
                                      <p:cBhvr>
                                        <p:cTn id="104"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p:bldP spid="81" grpId="0" animBg="1"/>
      <p:bldP spid="82" grpId="0"/>
      <p:bldP spid="96" grpId="0"/>
      <p:bldP spid="9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8"/>
          <p:cNvGrpSpPr>
            <a:grpSpLocks/>
          </p:cNvGrpSpPr>
          <p:nvPr/>
        </p:nvGrpSpPr>
        <p:grpSpPr bwMode="auto">
          <a:xfrm>
            <a:off x="4678470" y="1929646"/>
            <a:ext cx="2080260" cy="2202180"/>
            <a:chOff x="1694" y="1460"/>
            <a:chExt cx="1186" cy="1256"/>
          </a:xfrm>
        </p:grpSpPr>
        <p:sp>
          <p:nvSpPr>
            <p:cNvPr id="5" name="Freeform 9"/>
            <p:cNvSpPr>
              <a:spLocks/>
            </p:cNvSpPr>
            <p:nvPr/>
          </p:nvSpPr>
          <p:spPr bwMode="auto">
            <a:xfrm>
              <a:off x="1694" y="146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 name="Freeform 10"/>
            <p:cNvSpPr>
              <a:spLocks/>
            </p:cNvSpPr>
            <p:nvPr/>
          </p:nvSpPr>
          <p:spPr bwMode="auto">
            <a:xfrm>
              <a:off x="1694" y="170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7" name="Group 11"/>
          <p:cNvGrpSpPr>
            <a:grpSpLocks/>
          </p:cNvGrpSpPr>
          <p:nvPr/>
        </p:nvGrpSpPr>
        <p:grpSpPr bwMode="auto">
          <a:xfrm>
            <a:off x="6758730" y="2114431"/>
            <a:ext cx="2080260" cy="2017394"/>
            <a:chOff x="2880" y="1565"/>
            <a:chExt cx="1185" cy="1151"/>
          </a:xfrm>
        </p:grpSpPr>
        <p:sp>
          <p:nvSpPr>
            <p:cNvPr id="8" name="Freeform 12"/>
            <p:cNvSpPr>
              <a:spLocks/>
            </p:cNvSpPr>
            <p:nvPr/>
          </p:nvSpPr>
          <p:spPr bwMode="auto">
            <a:xfrm>
              <a:off x="2880" y="1565"/>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9" name="Freeform 13"/>
            <p:cNvSpPr>
              <a:spLocks/>
            </p:cNvSpPr>
            <p:nvPr/>
          </p:nvSpPr>
          <p:spPr bwMode="auto">
            <a:xfrm>
              <a:off x="2880" y="1810"/>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10" name="Group 14"/>
          <p:cNvGrpSpPr>
            <a:grpSpLocks/>
          </p:cNvGrpSpPr>
          <p:nvPr/>
        </p:nvGrpSpPr>
        <p:grpSpPr bwMode="auto">
          <a:xfrm>
            <a:off x="3815506" y="2175392"/>
            <a:ext cx="2941320" cy="1954530"/>
            <a:chOff x="1204" y="1601"/>
            <a:chExt cx="1676" cy="1115"/>
          </a:xfrm>
        </p:grpSpPr>
        <p:sp>
          <p:nvSpPr>
            <p:cNvPr id="11" name="Freeform 15"/>
            <p:cNvSpPr>
              <a:spLocks/>
            </p:cNvSpPr>
            <p:nvPr/>
          </p:nvSpPr>
          <p:spPr bwMode="auto">
            <a:xfrm>
              <a:off x="1204" y="1601"/>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12" name="Rectangle 16"/>
            <p:cNvSpPr>
              <a:spLocks noChangeArrowheads="1"/>
            </p:cNvSpPr>
            <p:nvPr/>
          </p:nvSpPr>
          <p:spPr bwMode="auto">
            <a:xfrm>
              <a:off x="1204" y="2193"/>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13" name="Group 17"/>
          <p:cNvGrpSpPr>
            <a:grpSpLocks/>
          </p:cNvGrpSpPr>
          <p:nvPr/>
        </p:nvGrpSpPr>
        <p:grpSpPr bwMode="auto">
          <a:xfrm>
            <a:off x="6758730" y="2729746"/>
            <a:ext cx="2939416" cy="1402080"/>
            <a:chOff x="2880" y="1916"/>
            <a:chExt cx="1675" cy="800"/>
          </a:xfrm>
        </p:grpSpPr>
        <p:sp>
          <p:nvSpPr>
            <p:cNvPr id="14" name="Freeform 18"/>
            <p:cNvSpPr>
              <a:spLocks/>
            </p:cNvSpPr>
            <p:nvPr/>
          </p:nvSpPr>
          <p:spPr bwMode="auto">
            <a:xfrm>
              <a:off x="2880" y="1916"/>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15" name="Rectangle 19"/>
            <p:cNvSpPr>
              <a:spLocks noChangeArrowheads="1"/>
            </p:cNvSpPr>
            <p:nvPr/>
          </p:nvSpPr>
          <p:spPr bwMode="auto">
            <a:xfrm>
              <a:off x="2880" y="2507"/>
              <a:ext cx="1675" cy="209"/>
            </a:xfrm>
            <a:prstGeom prst="rect">
              <a:avLst/>
            </a:prstGeom>
            <a:solidFill>
              <a:schemeClr val="accent6">
                <a:lumMod val="75000"/>
              </a:schemeClr>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16" name="Group 20"/>
          <p:cNvGrpSpPr>
            <a:grpSpLocks/>
          </p:cNvGrpSpPr>
          <p:nvPr/>
        </p:nvGrpSpPr>
        <p:grpSpPr bwMode="auto">
          <a:xfrm>
            <a:off x="3171616" y="3030736"/>
            <a:ext cx="2939416" cy="2139314"/>
            <a:chOff x="1204" y="2088"/>
            <a:chExt cx="1676" cy="1221"/>
          </a:xfrm>
        </p:grpSpPr>
        <p:sp>
          <p:nvSpPr>
            <p:cNvPr id="17" name="Freeform 21"/>
            <p:cNvSpPr>
              <a:spLocks/>
            </p:cNvSpPr>
            <p:nvPr/>
          </p:nvSpPr>
          <p:spPr bwMode="auto">
            <a:xfrm>
              <a:off x="1204" y="2088"/>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18" name="Freeform 22"/>
            <p:cNvSpPr>
              <a:spLocks/>
            </p:cNvSpPr>
            <p:nvPr/>
          </p:nvSpPr>
          <p:spPr bwMode="auto">
            <a:xfrm>
              <a:off x="1204" y="2088"/>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chemeClr val="bg1">
                <a:lumMod val="50000"/>
              </a:schemeClr>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19" name="Freeform 23"/>
            <p:cNvSpPr>
              <a:spLocks/>
            </p:cNvSpPr>
            <p:nvPr/>
          </p:nvSpPr>
          <p:spPr bwMode="auto">
            <a:xfrm>
              <a:off x="1694" y="2088"/>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20" name="Group 24"/>
          <p:cNvGrpSpPr>
            <a:grpSpLocks/>
          </p:cNvGrpSpPr>
          <p:nvPr/>
        </p:nvGrpSpPr>
        <p:grpSpPr bwMode="auto">
          <a:xfrm>
            <a:off x="6758730" y="3948946"/>
            <a:ext cx="2939416" cy="1221104"/>
            <a:chOff x="2880" y="2612"/>
            <a:chExt cx="1675" cy="697"/>
          </a:xfrm>
        </p:grpSpPr>
        <p:sp>
          <p:nvSpPr>
            <p:cNvPr id="21" name="Freeform 25"/>
            <p:cNvSpPr>
              <a:spLocks/>
            </p:cNvSpPr>
            <p:nvPr/>
          </p:nvSpPr>
          <p:spPr bwMode="auto">
            <a:xfrm>
              <a:off x="2880" y="2612"/>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22" name="Freeform 26"/>
            <p:cNvSpPr>
              <a:spLocks/>
            </p:cNvSpPr>
            <p:nvPr/>
          </p:nvSpPr>
          <p:spPr bwMode="auto">
            <a:xfrm>
              <a:off x="4065" y="2612"/>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cap="flat" cmpd="sng">
                  <a:solidFill>
                    <a:srgbClr val="000000"/>
                  </a:solidFill>
                  <a:prstDash val="solid"/>
                  <a:round/>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23" name="Freeform 27"/>
            <p:cNvSpPr>
              <a:spLocks/>
            </p:cNvSpPr>
            <p:nvPr/>
          </p:nvSpPr>
          <p:spPr bwMode="auto">
            <a:xfrm>
              <a:off x="2880" y="2612"/>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wrap="none" anchor="ct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sp>
        <p:nvSpPr>
          <p:cNvPr id="24" name="Arc 28"/>
          <p:cNvSpPr>
            <a:spLocks/>
          </p:cNvSpPr>
          <p:nvPr/>
        </p:nvSpPr>
        <p:spPr bwMode="auto">
          <a:xfrm>
            <a:off x="6198660" y="1238132"/>
            <a:ext cx="1318260" cy="710564"/>
          </a:xfrm>
          <a:custGeom>
            <a:avLst/>
            <a:gdLst>
              <a:gd name="T0" fmla="*/ 0 w 40011"/>
              <a:gd name="T1" fmla="*/ 3 h 21600"/>
              <a:gd name="T2" fmla="*/ 12 w 40011"/>
              <a:gd name="T3" fmla="*/ 6 h 21600"/>
              <a:gd name="T4" fmla="*/ 6 w 40011"/>
              <a:gd name="T5" fmla="*/ 6 h 21600"/>
              <a:gd name="T6" fmla="*/ 0 60000 65536"/>
              <a:gd name="T7" fmla="*/ 0 60000 65536"/>
              <a:gd name="T8" fmla="*/ 0 60000 65536"/>
              <a:gd name="T9" fmla="*/ 0 w 40011"/>
              <a:gd name="T10" fmla="*/ 0 h 21600"/>
              <a:gd name="T11" fmla="*/ 40011 w 40011"/>
              <a:gd name="T12" fmla="*/ 21600 h 21600"/>
            </a:gdLst>
            <a:ahLst/>
            <a:cxnLst>
              <a:cxn ang="T6">
                <a:pos x="T0" y="T1"/>
              </a:cxn>
              <a:cxn ang="T7">
                <a:pos x="T2" y="T3"/>
              </a:cxn>
              <a:cxn ang="T8">
                <a:pos x="T4" y="T5"/>
              </a:cxn>
            </a:cxnLst>
            <a:rect l="T9" t="T10" r="T11" b="T12"/>
            <a:pathLst>
              <a:path w="40011" h="21600" fill="none" extrusionOk="0">
                <a:moveTo>
                  <a:pt x="0" y="10366"/>
                </a:moveTo>
                <a:cubicBezTo>
                  <a:pt x="3920" y="3928"/>
                  <a:pt x="10912" y="-1"/>
                  <a:pt x="18449" y="0"/>
                </a:cubicBezTo>
                <a:cubicBezTo>
                  <a:pt x="29878" y="0"/>
                  <a:pt x="39329" y="8903"/>
                  <a:pt x="40010" y="20313"/>
                </a:cubicBezTo>
              </a:path>
              <a:path w="40011" h="21600" stroke="0" extrusionOk="0">
                <a:moveTo>
                  <a:pt x="0" y="10366"/>
                </a:moveTo>
                <a:cubicBezTo>
                  <a:pt x="3920" y="3928"/>
                  <a:pt x="10912" y="-1"/>
                  <a:pt x="18449" y="0"/>
                </a:cubicBezTo>
                <a:cubicBezTo>
                  <a:pt x="29878" y="0"/>
                  <a:pt x="39329" y="8903"/>
                  <a:pt x="40010" y="20313"/>
                </a:cubicBezTo>
                <a:lnTo>
                  <a:pt x="18449" y="21600"/>
                </a:lnTo>
                <a:close/>
              </a:path>
            </a:pathLst>
          </a:custGeom>
          <a:noFill/>
          <a:ln w="31750" cap="rnd">
            <a:solidFill>
              <a:srgbClr val="C0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25" name="Arc 29"/>
          <p:cNvSpPr>
            <a:spLocks/>
          </p:cNvSpPr>
          <p:nvPr/>
        </p:nvSpPr>
        <p:spPr bwMode="auto">
          <a:xfrm>
            <a:off x="8471326" y="1803916"/>
            <a:ext cx="1139190" cy="1007744"/>
          </a:xfrm>
          <a:custGeom>
            <a:avLst/>
            <a:gdLst>
              <a:gd name="T0" fmla="*/ 0 w 36840"/>
              <a:gd name="T1" fmla="*/ 2 h 32562"/>
              <a:gd name="T2" fmla="*/ 9 w 36840"/>
              <a:gd name="T3" fmla="*/ 9 h 32562"/>
              <a:gd name="T4" fmla="*/ 4 w 36840"/>
              <a:gd name="T5" fmla="*/ 6 h 32562"/>
              <a:gd name="T6" fmla="*/ 0 60000 65536"/>
              <a:gd name="T7" fmla="*/ 0 60000 65536"/>
              <a:gd name="T8" fmla="*/ 0 60000 65536"/>
              <a:gd name="T9" fmla="*/ 0 w 36840"/>
              <a:gd name="T10" fmla="*/ 0 h 32562"/>
              <a:gd name="T11" fmla="*/ 36840 w 36840"/>
              <a:gd name="T12" fmla="*/ 32562 h 32562"/>
            </a:gdLst>
            <a:ahLst/>
            <a:cxnLst>
              <a:cxn ang="T6">
                <a:pos x="T0" y="T1"/>
              </a:cxn>
              <a:cxn ang="T7">
                <a:pos x="T2" y="T3"/>
              </a:cxn>
              <a:cxn ang="T8">
                <a:pos x="T4" y="T5"/>
              </a:cxn>
            </a:cxnLst>
            <a:rect l="T9" t="T10" r="T11" b="T12"/>
            <a:pathLst>
              <a:path w="36840" h="32562" fill="none" extrusionOk="0">
                <a:moveTo>
                  <a:pt x="0" y="6293"/>
                </a:moveTo>
                <a:cubicBezTo>
                  <a:pt x="4048" y="2262"/>
                  <a:pt x="9527" y="-1"/>
                  <a:pt x="15240" y="0"/>
                </a:cubicBezTo>
                <a:cubicBezTo>
                  <a:pt x="27169" y="0"/>
                  <a:pt x="36840" y="9670"/>
                  <a:pt x="36840" y="21600"/>
                </a:cubicBezTo>
                <a:cubicBezTo>
                  <a:pt x="36840" y="25455"/>
                  <a:pt x="35808" y="29240"/>
                  <a:pt x="33851" y="32562"/>
                </a:cubicBezTo>
              </a:path>
              <a:path w="36840" h="32562" stroke="0" extrusionOk="0">
                <a:moveTo>
                  <a:pt x="0" y="6293"/>
                </a:moveTo>
                <a:cubicBezTo>
                  <a:pt x="4048" y="2262"/>
                  <a:pt x="9527" y="-1"/>
                  <a:pt x="15240" y="0"/>
                </a:cubicBezTo>
                <a:cubicBezTo>
                  <a:pt x="27169" y="0"/>
                  <a:pt x="36840" y="9670"/>
                  <a:pt x="36840" y="21600"/>
                </a:cubicBezTo>
                <a:cubicBezTo>
                  <a:pt x="36840" y="25455"/>
                  <a:pt x="35808" y="29240"/>
                  <a:pt x="33851" y="32562"/>
                </a:cubicBezTo>
                <a:lnTo>
                  <a:pt x="15240" y="21600"/>
                </a:lnTo>
                <a:close/>
              </a:path>
            </a:pathLst>
          </a:custGeom>
          <a:noFill/>
          <a:ln w="31750" cap="rnd">
            <a:solidFill>
              <a:srgbClr val="FF0000"/>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26" name="Text Box 30"/>
          <p:cNvSpPr txBox="1">
            <a:spLocks noChangeArrowheads="1"/>
          </p:cNvSpPr>
          <p:nvPr/>
        </p:nvSpPr>
        <p:spPr bwMode="auto">
          <a:xfrm>
            <a:off x="8014126" y="4048006"/>
            <a:ext cx="15544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200" kern="0" dirty="0">
                <a:solidFill>
                  <a:srgbClr val="FFFFFF"/>
                </a:solidFill>
                <a:latin typeface="Arial Black" pitchFamily="34" charset="0"/>
              </a:rPr>
              <a:t>在此插入内容</a:t>
            </a:r>
          </a:p>
        </p:txBody>
      </p:sp>
      <p:sp>
        <p:nvSpPr>
          <p:cNvPr id="27" name="Text Box 31"/>
          <p:cNvSpPr txBox="1">
            <a:spLocks noChangeArrowheads="1"/>
          </p:cNvSpPr>
          <p:nvPr/>
        </p:nvSpPr>
        <p:spPr bwMode="auto">
          <a:xfrm>
            <a:off x="7840770" y="3356492"/>
            <a:ext cx="17278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200" dirty="0">
                <a:solidFill>
                  <a:schemeClr val="bg1">
                    <a:lumMod val="50000"/>
                  </a:schemeClr>
                </a:solidFill>
                <a:latin typeface="微软雅黑" pitchFamily="34" charset="-122"/>
                <a:ea typeface="微软雅黑" pitchFamily="34" charset="-122"/>
              </a:rPr>
              <a:t>在此插入内容</a:t>
            </a:r>
            <a:endParaRPr kumimoji="0" lang="en-US" altLang="zh-CN" sz="1200" dirty="0">
              <a:solidFill>
                <a:schemeClr val="bg1">
                  <a:lumMod val="50000"/>
                </a:schemeClr>
              </a:solidFill>
              <a:latin typeface="微软雅黑" pitchFamily="34" charset="-122"/>
              <a:ea typeface="微软雅黑" pitchFamily="34" charset="-122"/>
            </a:endParaRPr>
          </a:p>
        </p:txBody>
      </p:sp>
      <p:sp>
        <p:nvSpPr>
          <p:cNvPr id="28" name="Text Box 32"/>
          <p:cNvSpPr txBox="1">
            <a:spLocks noChangeArrowheads="1"/>
          </p:cNvSpPr>
          <p:nvPr/>
        </p:nvSpPr>
        <p:spPr bwMode="auto">
          <a:xfrm>
            <a:off x="3384818" y="3133904"/>
            <a:ext cx="1873568"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920" b="1" dirty="0">
                <a:solidFill>
                  <a:schemeClr val="tx1">
                    <a:lumMod val="95000"/>
                    <a:lumOff val="5000"/>
                  </a:schemeClr>
                </a:solidFill>
                <a:latin typeface="微软雅黑" pitchFamily="34" charset="-122"/>
                <a:ea typeface="微软雅黑" pitchFamily="34" charset="-122"/>
              </a:rPr>
              <a:t>在此插入内容</a:t>
            </a:r>
            <a:endParaRPr kumimoji="0" lang="en-US" altLang="zh-CN" sz="1920" b="1" dirty="0">
              <a:solidFill>
                <a:schemeClr val="tx1">
                  <a:lumMod val="95000"/>
                  <a:lumOff val="5000"/>
                </a:schemeClr>
              </a:solidFill>
              <a:latin typeface="微软雅黑" pitchFamily="34" charset="-122"/>
              <a:ea typeface="微软雅黑" pitchFamily="34" charset="-122"/>
            </a:endParaRPr>
          </a:p>
        </p:txBody>
      </p:sp>
      <p:sp>
        <p:nvSpPr>
          <p:cNvPr id="29" name="Text Box 33"/>
          <p:cNvSpPr txBox="1">
            <a:spLocks noChangeArrowheads="1"/>
          </p:cNvSpPr>
          <p:nvPr/>
        </p:nvSpPr>
        <p:spPr bwMode="auto">
          <a:xfrm>
            <a:off x="5239254" y="2162078"/>
            <a:ext cx="172783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680" dirty="0">
                <a:solidFill>
                  <a:schemeClr val="bg1"/>
                </a:solidFill>
                <a:latin typeface="微软雅黑" pitchFamily="34" charset="-122"/>
                <a:ea typeface="微软雅黑" pitchFamily="34" charset="-122"/>
              </a:rPr>
              <a:t>在此插入内容</a:t>
            </a:r>
            <a:endParaRPr kumimoji="0" lang="en-US" altLang="zh-CN" sz="1680" dirty="0">
              <a:solidFill>
                <a:schemeClr val="bg1"/>
              </a:solidFill>
              <a:latin typeface="微软雅黑" pitchFamily="34" charset="-122"/>
              <a:ea typeface="微软雅黑" pitchFamily="34" charset="-122"/>
            </a:endParaRPr>
          </a:p>
        </p:txBody>
      </p:sp>
      <p:sp>
        <p:nvSpPr>
          <p:cNvPr id="30" name="Text Box 34"/>
          <p:cNvSpPr txBox="1">
            <a:spLocks noChangeArrowheads="1"/>
          </p:cNvSpPr>
          <p:nvPr/>
        </p:nvSpPr>
        <p:spPr bwMode="auto">
          <a:xfrm>
            <a:off x="3996480" y="2664976"/>
            <a:ext cx="13392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200" kern="0" dirty="0">
                <a:solidFill>
                  <a:srgbClr val="FFFFFF"/>
                </a:solidFill>
                <a:latin typeface="Arial Black" pitchFamily="34" charset="0"/>
              </a:rPr>
              <a:t>在此插入内容</a:t>
            </a:r>
          </a:p>
        </p:txBody>
      </p:sp>
      <p:sp>
        <p:nvSpPr>
          <p:cNvPr id="31" name="Text Box 35"/>
          <p:cNvSpPr txBox="1">
            <a:spLocks noChangeArrowheads="1"/>
          </p:cNvSpPr>
          <p:nvPr/>
        </p:nvSpPr>
        <p:spPr bwMode="auto">
          <a:xfrm>
            <a:off x="6804450" y="2415422"/>
            <a:ext cx="15544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pPr>
            <a:r>
              <a:rPr lang="zh-CN" altLang="en-US" sz="1200" kern="0" dirty="0">
                <a:solidFill>
                  <a:srgbClr val="FFFFFF"/>
                </a:solidFill>
                <a:latin typeface="Arial Black" pitchFamily="34" charset="0"/>
              </a:rPr>
              <a:t>在此插入内容</a:t>
            </a:r>
          </a:p>
        </p:txBody>
      </p:sp>
      <p:sp>
        <p:nvSpPr>
          <p:cNvPr id="32" name="Text Box 36"/>
          <p:cNvSpPr txBox="1">
            <a:spLocks noChangeArrowheads="1"/>
          </p:cNvSpPr>
          <p:nvPr/>
        </p:nvSpPr>
        <p:spPr bwMode="auto">
          <a:xfrm>
            <a:off x="1782871" y="1222887"/>
            <a:ext cx="4065270"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eaLnBrk="1" fontAlgn="base" hangingPunct="1">
              <a:spcBef>
                <a:spcPct val="0"/>
              </a:spcBef>
              <a:spcAft>
                <a:spcPct val="0"/>
              </a:spcAft>
            </a:pPr>
            <a:r>
              <a:rPr kumimoji="0" lang="zh-CN" altLang="en-US" sz="1680" b="1" dirty="0">
                <a:solidFill>
                  <a:srgbClr val="C00000"/>
                </a:solidFill>
                <a:latin typeface="微软雅黑" pitchFamily="34" charset="-122"/>
                <a:ea typeface="微软雅黑" pitchFamily="34" charset="-122"/>
              </a:rPr>
              <a:t>在此插入内容</a:t>
            </a:r>
            <a:endParaRPr kumimoji="0" lang="en-US" altLang="zh-CN" sz="1680" b="1" dirty="0">
              <a:solidFill>
                <a:srgbClr val="C00000"/>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在此插入内容在此插入内容在此插入内容在此插入内容</a:t>
            </a:r>
            <a:endParaRPr kumimoji="0" lang="en-US" altLang="zh-CN" sz="1200"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在此插入内容在此插入内容在此插入内容在此插入内容</a:t>
            </a:r>
            <a:endParaRPr kumimoji="0" lang="en-US" altLang="zh-CN" sz="1200"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在此插入内容在此插入内容在此插入内容</a:t>
            </a:r>
            <a:endParaRPr kumimoji="0" lang="en-US" altLang="zh-CN" sz="1200" dirty="0">
              <a:solidFill>
                <a:schemeClr val="tx1">
                  <a:lumMod val="95000"/>
                  <a:lumOff val="5000"/>
                </a:schemeClr>
              </a:solidFill>
              <a:latin typeface="微软雅黑" pitchFamily="34" charset="-122"/>
              <a:ea typeface="微软雅黑" pitchFamily="34" charset="-122"/>
            </a:endParaRPr>
          </a:p>
          <a:p>
            <a:pPr lvl="0" eaLnBrk="1" fontAlgn="base" hangingPunct="1">
              <a:spcBef>
                <a:spcPct val="0"/>
              </a:spcBef>
              <a:spcAft>
                <a:spcPct val="0"/>
              </a:spcAft>
            </a:pPr>
            <a:endParaRPr kumimoji="0" lang="en-US" altLang="zh-CN" sz="1200" dirty="0">
              <a:solidFill>
                <a:schemeClr val="bg1">
                  <a:lumMod val="50000"/>
                </a:schemeClr>
              </a:solidFill>
              <a:latin typeface="微软雅黑" pitchFamily="34" charset="-122"/>
              <a:ea typeface="微软雅黑" pitchFamily="34" charset="-122"/>
            </a:endParaRPr>
          </a:p>
        </p:txBody>
      </p:sp>
      <p:sp>
        <p:nvSpPr>
          <p:cNvPr id="33" name="Text Box 37"/>
          <p:cNvSpPr txBox="1">
            <a:spLocks noChangeArrowheads="1"/>
          </p:cNvSpPr>
          <p:nvPr/>
        </p:nvSpPr>
        <p:spPr bwMode="auto">
          <a:xfrm>
            <a:off x="8471325" y="1009531"/>
            <a:ext cx="1685926"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eaLnBrk="1" fontAlgn="base" latinLnBrk="1" hangingPunct="1">
              <a:spcBef>
                <a:spcPct val="0"/>
              </a:spcBef>
              <a:spcAft>
                <a:spcPct val="0"/>
              </a:spcAft>
            </a:pPr>
            <a:r>
              <a:rPr lang="zh-CN" altLang="en-US" sz="1680" b="1" kern="0" dirty="0">
                <a:solidFill>
                  <a:schemeClr val="tx1">
                    <a:lumMod val="95000"/>
                    <a:lumOff val="5000"/>
                  </a:schemeClr>
                </a:solidFill>
                <a:latin typeface="微软雅黑" pitchFamily="34" charset="-122"/>
                <a:ea typeface="微软雅黑" pitchFamily="34" charset="-122"/>
              </a:rPr>
              <a:t>在此插入内容</a:t>
            </a:r>
            <a:r>
              <a:rPr kumimoji="0" lang="zh-CN" altLang="en-US" sz="1680" dirty="0">
                <a:solidFill>
                  <a:schemeClr val="tx1">
                    <a:lumMod val="95000"/>
                    <a:lumOff val="5000"/>
                  </a:schemeClr>
                </a:solidFill>
                <a:latin typeface="微软雅黑" pitchFamily="34" charset="-122"/>
                <a:ea typeface="微软雅黑" pitchFamily="34" charset="-122"/>
              </a:rPr>
              <a:t>在此插入内容</a:t>
            </a:r>
            <a:endParaRPr lang="zh-CN" altLang="en-US" sz="1680" b="1" kern="0" dirty="0">
              <a:solidFill>
                <a:schemeClr val="tx1">
                  <a:lumMod val="95000"/>
                  <a:lumOff val="5000"/>
                </a:schemeClr>
              </a:solidFill>
              <a:latin typeface="微软雅黑" pitchFamily="34" charset="-122"/>
              <a:ea typeface="微软雅黑" pitchFamily="34" charset="-122"/>
            </a:endParaRPr>
          </a:p>
        </p:txBody>
      </p:sp>
      <p:sp>
        <p:nvSpPr>
          <p:cNvPr id="34" name="Text Box 38"/>
          <p:cNvSpPr txBox="1">
            <a:spLocks noChangeArrowheads="1"/>
          </p:cNvSpPr>
          <p:nvPr/>
        </p:nvSpPr>
        <p:spPr bwMode="auto">
          <a:xfrm>
            <a:off x="4949542" y="4555808"/>
            <a:ext cx="3241357"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hangingPunct="1">
              <a:spcBef>
                <a:spcPct val="0"/>
              </a:spcBef>
              <a:spcAft>
                <a:spcPct val="0"/>
              </a:spcAft>
            </a:pPr>
            <a:r>
              <a:rPr kumimoji="0" lang="zh-CN" altLang="en-US" sz="1680" b="1" dirty="0">
                <a:solidFill>
                  <a:schemeClr val="tx1">
                    <a:lumMod val="95000"/>
                    <a:lumOff val="5000"/>
                  </a:schemeClr>
                </a:solidFill>
                <a:latin typeface="微软雅黑" pitchFamily="34" charset="-122"/>
                <a:ea typeface="微软雅黑" pitchFamily="34" charset="-122"/>
              </a:rPr>
              <a:t>在此插入内容</a:t>
            </a:r>
            <a:endParaRPr kumimoji="0" lang="en-US" altLang="zh-CN" sz="1680" b="1"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a:t>
            </a:r>
            <a:endParaRPr kumimoji="0" lang="en-US" altLang="zh-CN" sz="1200"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a:t>
            </a:r>
            <a:endParaRPr kumimoji="0" lang="en-US" altLang="zh-CN" sz="1200"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a:t>
            </a:r>
            <a:endParaRPr kumimoji="0" lang="en-US" altLang="zh-CN" sz="1200" dirty="0">
              <a:solidFill>
                <a:schemeClr val="tx1">
                  <a:lumMod val="95000"/>
                  <a:lumOff val="5000"/>
                </a:schemeClr>
              </a:solidFill>
              <a:latin typeface="微软雅黑" pitchFamily="34" charset="-122"/>
              <a:ea typeface="微软雅黑" pitchFamily="34" charset="-122"/>
            </a:endParaRPr>
          </a:p>
          <a:p>
            <a:pPr eaLnBrk="1" fontAlgn="base" hangingPunct="1">
              <a:spcBef>
                <a:spcPct val="0"/>
              </a:spcBef>
              <a:spcAft>
                <a:spcPct val="0"/>
              </a:spcAft>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在此插入内容在此插入内容在此插入内容</a:t>
            </a:r>
            <a:endParaRPr kumimoji="0" lang="en-US" altLang="zh-CN" sz="1200" dirty="0">
              <a:solidFill>
                <a:schemeClr val="tx1">
                  <a:lumMod val="95000"/>
                  <a:lumOff val="5000"/>
                </a:schemeClr>
              </a:solidFill>
              <a:latin typeface="微软雅黑" pitchFamily="34" charset="-122"/>
              <a:ea typeface="微软雅黑" pitchFamily="34" charset="-122"/>
            </a:endParaRPr>
          </a:p>
          <a:p>
            <a:pPr lvl="0" eaLnBrk="1" fontAlgn="base" hangingPunct="1">
              <a:spcBef>
                <a:spcPct val="0"/>
              </a:spcBef>
              <a:spcAft>
                <a:spcPct val="0"/>
              </a:spcAft>
            </a:pPr>
            <a:endParaRPr kumimoji="0" lang="en-US" altLang="zh-CN" sz="12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669133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20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40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nodeType="withEffect">
                                  <p:stCondLst>
                                    <p:cond delay="80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1000"/>
                                  </p:stCondLst>
                                  <p:childTnLst>
                                    <p:set>
                                      <p:cBhvr>
                                        <p:cTn id="16" dur="1" fill="hold">
                                          <p:stCondLst>
                                            <p:cond delay="0"/>
                                          </p:stCondLst>
                                        </p:cTn>
                                        <p:tgtEl>
                                          <p:spTgt spid="16"/>
                                        </p:tgtEl>
                                        <p:attrNameLst>
                                          <p:attrName>style.visibility</p:attrName>
                                        </p:attrNameLst>
                                      </p:cBhvr>
                                      <p:to>
                                        <p:strVal val="visible"/>
                                      </p:to>
                                    </p:set>
                                  </p:childTnLst>
                                </p:cTn>
                              </p:par>
                            </p:childTnLst>
                          </p:cTn>
                        </p:par>
                        <p:par>
                          <p:cTn id="17" fill="hold">
                            <p:stCondLst>
                              <p:cond delay="1000"/>
                            </p:stCondLst>
                            <p:childTnLst>
                              <p:par>
                                <p:cTn id="18" presetID="31"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p:cTn id="20" dur="500" fill="hold"/>
                                        <p:tgtEl>
                                          <p:spTgt spid="26"/>
                                        </p:tgtEl>
                                        <p:attrNameLst>
                                          <p:attrName>ppt_w</p:attrName>
                                        </p:attrNameLst>
                                      </p:cBhvr>
                                      <p:tavLst>
                                        <p:tav tm="0">
                                          <p:val>
                                            <p:fltVal val="0"/>
                                          </p:val>
                                        </p:tav>
                                        <p:tav tm="100000">
                                          <p:val>
                                            <p:strVal val="#ppt_w"/>
                                          </p:val>
                                        </p:tav>
                                      </p:tavLst>
                                    </p:anim>
                                    <p:anim calcmode="lin" valueType="num">
                                      <p:cBhvr>
                                        <p:cTn id="21" dur="500" fill="hold"/>
                                        <p:tgtEl>
                                          <p:spTgt spid="26"/>
                                        </p:tgtEl>
                                        <p:attrNameLst>
                                          <p:attrName>ppt_h</p:attrName>
                                        </p:attrNameLst>
                                      </p:cBhvr>
                                      <p:tavLst>
                                        <p:tav tm="0">
                                          <p:val>
                                            <p:fltVal val="0"/>
                                          </p:val>
                                        </p:tav>
                                        <p:tav tm="100000">
                                          <p:val>
                                            <p:strVal val="#ppt_h"/>
                                          </p:val>
                                        </p:tav>
                                      </p:tavLst>
                                    </p:anim>
                                    <p:anim calcmode="lin" valueType="num">
                                      <p:cBhvr>
                                        <p:cTn id="22" dur="500" fill="hold"/>
                                        <p:tgtEl>
                                          <p:spTgt spid="26"/>
                                        </p:tgtEl>
                                        <p:attrNameLst>
                                          <p:attrName>style.rotation</p:attrName>
                                        </p:attrNameLst>
                                      </p:cBhvr>
                                      <p:tavLst>
                                        <p:tav tm="0">
                                          <p:val>
                                            <p:fltVal val="90"/>
                                          </p:val>
                                        </p:tav>
                                        <p:tav tm="100000">
                                          <p:val>
                                            <p:fltVal val="0"/>
                                          </p:val>
                                        </p:tav>
                                      </p:tavLst>
                                    </p:anim>
                                    <p:animEffect transition="in" filter="fade">
                                      <p:cBhvr>
                                        <p:cTn id="23" dur="500"/>
                                        <p:tgtEl>
                                          <p:spTgt spid="26"/>
                                        </p:tgtEl>
                                      </p:cBhvr>
                                    </p:animEffect>
                                  </p:childTnLst>
                                </p:cTn>
                              </p:par>
                              <p:par>
                                <p:cTn id="24" presetID="31" presetClass="entr" presetSubtype="0" fill="hold" grpId="0" nodeType="withEffect">
                                  <p:stCondLst>
                                    <p:cond delay="25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90"/>
                                          </p:val>
                                        </p:tav>
                                        <p:tav tm="100000">
                                          <p:val>
                                            <p:fltVal val="0"/>
                                          </p:val>
                                        </p:tav>
                                      </p:tavLst>
                                    </p:anim>
                                    <p:animEffect transition="in" filter="fade">
                                      <p:cBhvr>
                                        <p:cTn id="29" dur="500"/>
                                        <p:tgtEl>
                                          <p:spTgt spid="27"/>
                                        </p:tgtEl>
                                      </p:cBhvr>
                                    </p:animEffect>
                                  </p:childTnLst>
                                </p:cTn>
                              </p:par>
                              <p:par>
                                <p:cTn id="30" presetID="31" presetClass="entr" presetSubtype="0" fill="hold" grpId="0" nodeType="withEffect">
                                  <p:stCondLst>
                                    <p:cond delay="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 calcmode="lin" valueType="num">
                                      <p:cBhvr>
                                        <p:cTn id="34" dur="500" fill="hold"/>
                                        <p:tgtEl>
                                          <p:spTgt spid="31"/>
                                        </p:tgtEl>
                                        <p:attrNameLst>
                                          <p:attrName>style.rotation</p:attrName>
                                        </p:attrNameLst>
                                      </p:cBhvr>
                                      <p:tavLst>
                                        <p:tav tm="0">
                                          <p:val>
                                            <p:fltVal val="90"/>
                                          </p:val>
                                        </p:tav>
                                        <p:tav tm="100000">
                                          <p:val>
                                            <p:fltVal val="0"/>
                                          </p:val>
                                        </p:tav>
                                      </p:tavLst>
                                    </p:anim>
                                    <p:animEffect transition="in" filter="fade">
                                      <p:cBhvr>
                                        <p:cTn id="35" dur="500"/>
                                        <p:tgtEl>
                                          <p:spTgt spid="31"/>
                                        </p:tgtEl>
                                      </p:cBhvr>
                                    </p:animEffect>
                                  </p:childTnLst>
                                </p:cTn>
                              </p:par>
                              <p:par>
                                <p:cTn id="36" presetID="31" presetClass="entr" presetSubtype="0" fill="hold" grpId="0" nodeType="withEffect">
                                  <p:stCondLst>
                                    <p:cond delay="75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 calcmode="lin" valueType="num">
                                      <p:cBhvr>
                                        <p:cTn id="40" dur="500" fill="hold"/>
                                        <p:tgtEl>
                                          <p:spTgt spid="29"/>
                                        </p:tgtEl>
                                        <p:attrNameLst>
                                          <p:attrName>style.rotation</p:attrName>
                                        </p:attrNameLst>
                                      </p:cBhvr>
                                      <p:tavLst>
                                        <p:tav tm="0">
                                          <p:val>
                                            <p:fltVal val="90"/>
                                          </p:val>
                                        </p:tav>
                                        <p:tav tm="100000">
                                          <p:val>
                                            <p:fltVal val="0"/>
                                          </p:val>
                                        </p:tav>
                                      </p:tavLst>
                                    </p:anim>
                                    <p:animEffect transition="in" filter="fade">
                                      <p:cBhvr>
                                        <p:cTn id="41" dur="500"/>
                                        <p:tgtEl>
                                          <p:spTgt spid="29"/>
                                        </p:tgtEl>
                                      </p:cBhvr>
                                    </p:animEffect>
                                  </p:childTnLst>
                                </p:cTn>
                              </p:par>
                              <p:par>
                                <p:cTn id="42" presetID="31" presetClass="entr" presetSubtype="0" fill="hold" grpId="0" nodeType="withEffect">
                                  <p:stCondLst>
                                    <p:cond delay="100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 calcmode="lin" valueType="num">
                                      <p:cBhvr>
                                        <p:cTn id="46" dur="500" fill="hold"/>
                                        <p:tgtEl>
                                          <p:spTgt spid="30"/>
                                        </p:tgtEl>
                                        <p:attrNameLst>
                                          <p:attrName>style.rotation</p:attrName>
                                        </p:attrNameLst>
                                      </p:cBhvr>
                                      <p:tavLst>
                                        <p:tav tm="0">
                                          <p:val>
                                            <p:fltVal val="90"/>
                                          </p:val>
                                        </p:tav>
                                        <p:tav tm="100000">
                                          <p:val>
                                            <p:fltVal val="0"/>
                                          </p:val>
                                        </p:tav>
                                      </p:tavLst>
                                    </p:anim>
                                    <p:animEffect transition="in" filter="fade">
                                      <p:cBhvr>
                                        <p:cTn id="47" dur="500"/>
                                        <p:tgtEl>
                                          <p:spTgt spid="30"/>
                                        </p:tgtEl>
                                      </p:cBhvr>
                                    </p:animEffect>
                                  </p:childTnLst>
                                </p:cTn>
                              </p:par>
                              <p:par>
                                <p:cTn id="48" presetID="31" presetClass="entr" presetSubtype="0" fill="hold" grpId="0" nodeType="withEffect">
                                  <p:stCondLst>
                                    <p:cond delay="125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 calcmode="lin" valueType="num">
                                      <p:cBhvr>
                                        <p:cTn id="52" dur="500" fill="hold"/>
                                        <p:tgtEl>
                                          <p:spTgt spid="28"/>
                                        </p:tgtEl>
                                        <p:attrNameLst>
                                          <p:attrName>style.rotation</p:attrName>
                                        </p:attrNameLst>
                                      </p:cBhvr>
                                      <p:tavLst>
                                        <p:tav tm="0">
                                          <p:val>
                                            <p:fltVal val="90"/>
                                          </p:val>
                                        </p:tav>
                                        <p:tav tm="100000">
                                          <p:val>
                                            <p:fltVal val="0"/>
                                          </p:val>
                                        </p:tav>
                                      </p:tavLst>
                                    </p:anim>
                                    <p:animEffect transition="in" filter="fade">
                                      <p:cBhvr>
                                        <p:cTn id="53" dur="500"/>
                                        <p:tgtEl>
                                          <p:spTgt spid="28"/>
                                        </p:tgtEl>
                                      </p:cBhvr>
                                    </p:animEffect>
                                  </p:childTnLst>
                                </p:cTn>
                              </p:par>
                            </p:childTnLst>
                          </p:cTn>
                        </p:par>
                        <p:par>
                          <p:cTn id="54" fill="hold">
                            <p:stCondLst>
                              <p:cond delay="275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childTnLst>
                          </p:cTn>
                        </p:par>
                        <p:par>
                          <p:cTn id="58" fill="hold">
                            <p:stCondLst>
                              <p:cond delay="3250"/>
                            </p:stCondLst>
                            <p:childTnLst>
                              <p:par>
                                <p:cTn id="59" presetID="22" presetClass="entr" presetSubtype="8"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childTnLst>
                          </p:cTn>
                        </p:par>
                        <p:par>
                          <p:cTn id="62" fill="hold">
                            <p:stCondLst>
                              <p:cond delay="3750"/>
                            </p:stCondLst>
                            <p:childTnLst>
                              <p:par>
                                <p:cTn id="63" presetID="42"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1000"/>
                                        <p:tgtEl>
                                          <p:spTgt spid="33"/>
                                        </p:tgtEl>
                                      </p:cBhvr>
                                    </p:animEffect>
                                    <p:anim calcmode="lin" valueType="num">
                                      <p:cBhvr>
                                        <p:cTn id="66" dur="1000" fill="hold"/>
                                        <p:tgtEl>
                                          <p:spTgt spid="33"/>
                                        </p:tgtEl>
                                        <p:attrNameLst>
                                          <p:attrName>ppt_x</p:attrName>
                                        </p:attrNameLst>
                                      </p:cBhvr>
                                      <p:tavLst>
                                        <p:tav tm="0">
                                          <p:val>
                                            <p:strVal val="#ppt_x"/>
                                          </p:val>
                                        </p:tav>
                                        <p:tav tm="100000">
                                          <p:val>
                                            <p:strVal val="#ppt_x"/>
                                          </p:val>
                                        </p:tav>
                                      </p:tavLst>
                                    </p:anim>
                                    <p:anim calcmode="lin" valueType="num">
                                      <p:cBhvr>
                                        <p:cTn id="67" dur="1000" fill="hold"/>
                                        <p:tgtEl>
                                          <p:spTgt spid="33"/>
                                        </p:tgtEl>
                                        <p:attrNameLst>
                                          <p:attrName>ppt_y</p:attrName>
                                        </p:attrNameLst>
                                      </p:cBhvr>
                                      <p:tavLst>
                                        <p:tav tm="0">
                                          <p:val>
                                            <p:strVal val="#ppt_y+.1"/>
                                          </p:val>
                                        </p:tav>
                                        <p:tav tm="100000">
                                          <p:val>
                                            <p:strVal val="#ppt_y"/>
                                          </p:val>
                                        </p:tav>
                                      </p:tavLst>
                                    </p:anim>
                                  </p:childTnLst>
                                </p:cTn>
                              </p:par>
                            </p:childTnLst>
                          </p:cTn>
                        </p:par>
                        <p:par>
                          <p:cTn id="68" fill="hold">
                            <p:stCondLst>
                              <p:cond delay="4750"/>
                            </p:stCondLst>
                            <p:childTnLst>
                              <p:par>
                                <p:cTn id="69" presetID="22" presetClass="entr" presetSubtype="8"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wipe(left)">
                                      <p:cBhvr>
                                        <p:cTn id="71" dur="500"/>
                                        <p:tgtEl>
                                          <p:spTgt spid="25"/>
                                        </p:tgtEl>
                                      </p:cBhvr>
                                    </p:animEffect>
                                  </p:childTnLst>
                                </p:cTn>
                              </p:par>
                            </p:childTnLst>
                          </p:cTn>
                        </p:par>
                        <p:par>
                          <p:cTn id="72" fill="hold">
                            <p:stCondLst>
                              <p:cond delay="5250"/>
                            </p:stCondLst>
                            <p:childTnLst>
                              <p:par>
                                <p:cTn id="73" presetID="31" presetClass="entr" presetSubtype="0"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p:cTn id="75" dur="500" fill="hold"/>
                                        <p:tgtEl>
                                          <p:spTgt spid="34"/>
                                        </p:tgtEl>
                                        <p:attrNameLst>
                                          <p:attrName>ppt_w</p:attrName>
                                        </p:attrNameLst>
                                      </p:cBhvr>
                                      <p:tavLst>
                                        <p:tav tm="0">
                                          <p:val>
                                            <p:fltVal val="0"/>
                                          </p:val>
                                        </p:tav>
                                        <p:tav tm="100000">
                                          <p:val>
                                            <p:strVal val="#ppt_w"/>
                                          </p:val>
                                        </p:tav>
                                      </p:tavLst>
                                    </p:anim>
                                    <p:anim calcmode="lin" valueType="num">
                                      <p:cBhvr>
                                        <p:cTn id="76" dur="500" fill="hold"/>
                                        <p:tgtEl>
                                          <p:spTgt spid="34"/>
                                        </p:tgtEl>
                                        <p:attrNameLst>
                                          <p:attrName>ppt_h</p:attrName>
                                        </p:attrNameLst>
                                      </p:cBhvr>
                                      <p:tavLst>
                                        <p:tav tm="0">
                                          <p:val>
                                            <p:fltVal val="0"/>
                                          </p:val>
                                        </p:tav>
                                        <p:tav tm="100000">
                                          <p:val>
                                            <p:strVal val="#ppt_h"/>
                                          </p:val>
                                        </p:tav>
                                      </p:tavLst>
                                    </p:anim>
                                    <p:anim calcmode="lin" valueType="num">
                                      <p:cBhvr>
                                        <p:cTn id="77" dur="500" fill="hold"/>
                                        <p:tgtEl>
                                          <p:spTgt spid="34"/>
                                        </p:tgtEl>
                                        <p:attrNameLst>
                                          <p:attrName>style.rotation</p:attrName>
                                        </p:attrNameLst>
                                      </p:cBhvr>
                                      <p:tavLst>
                                        <p:tav tm="0">
                                          <p:val>
                                            <p:fltVal val="90"/>
                                          </p:val>
                                        </p:tav>
                                        <p:tav tm="100000">
                                          <p:val>
                                            <p:fltVal val="0"/>
                                          </p:val>
                                        </p:tav>
                                      </p:tavLst>
                                    </p:anim>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AutoShape 10"/>
          <p:cNvSpPr>
            <a:spLocks noChangeArrowheads="1"/>
          </p:cNvSpPr>
          <p:nvPr/>
        </p:nvSpPr>
        <p:spPr bwMode="auto">
          <a:xfrm rot="16200000">
            <a:off x="5282710" y="-1302491"/>
            <a:ext cx="1678600" cy="9211436"/>
          </a:xfrm>
          <a:prstGeom prst="downArrow">
            <a:avLst>
              <a:gd name="adj1" fmla="val 49065"/>
              <a:gd name="adj2" fmla="val 44827"/>
            </a:avLst>
          </a:prstGeom>
          <a:solidFill>
            <a:srgbClr val="00B0F0"/>
          </a:solidFill>
          <a:ln>
            <a:noFill/>
          </a:ln>
        </p:spPr>
        <p:txBody>
          <a:bodyPr vert="eaVert"/>
          <a:lstStyle/>
          <a:p>
            <a:endParaRPr lang="zh-CN" altLang="en-US" sz="2400">
              <a:latin typeface="微软雅黑" pitchFamily="34" charset="-122"/>
              <a:ea typeface="微软雅黑" pitchFamily="34" charset="-122"/>
            </a:endParaRPr>
          </a:p>
        </p:txBody>
      </p:sp>
      <p:grpSp>
        <p:nvGrpSpPr>
          <p:cNvPr id="25" name="组合 41"/>
          <p:cNvGrpSpPr>
            <a:grpSpLocks/>
          </p:cNvGrpSpPr>
          <p:nvPr/>
        </p:nvGrpSpPr>
        <p:grpSpPr bwMode="auto">
          <a:xfrm>
            <a:off x="3717360" y="2422130"/>
            <a:ext cx="2041936" cy="1847624"/>
            <a:chOff x="1214414" y="2786058"/>
            <a:chExt cx="1935848" cy="1751017"/>
          </a:xfrm>
        </p:grpSpPr>
        <p:grpSp>
          <p:nvGrpSpPr>
            <p:cNvPr id="26" name="Group 6"/>
            <p:cNvGrpSpPr>
              <a:grpSpLocks/>
            </p:cNvGrpSpPr>
            <p:nvPr/>
          </p:nvGrpSpPr>
          <p:grpSpPr bwMode="auto">
            <a:xfrm>
              <a:off x="1295400" y="2786058"/>
              <a:ext cx="1753450" cy="1751017"/>
              <a:chOff x="1823" y="2371"/>
              <a:chExt cx="1801" cy="1801"/>
            </a:xfrm>
          </p:grpSpPr>
          <p:sp>
            <p:nvSpPr>
              <p:cNvPr id="2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rgbClr val="0070C0"/>
                  </a:solidFill>
                  <a:latin typeface="微软雅黑" pitchFamily="34" charset="-122"/>
                  <a:ea typeface="微软雅黑" pitchFamily="34" charset="-122"/>
                </a:endParaRPr>
              </a:p>
            </p:txBody>
          </p:sp>
          <p:sp>
            <p:nvSpPr>
              <p:cNvPr id="2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400">
                  <a:solidFill>
                    <a:srgbClr val="0070C0"/>
                  </a:solidFill>
                  <a:latin typeface="微软雅黑" pitchFamily="34" charset="-122"/>
                  <a:ea typeface="微软雅黑" pitchFamily="34" charset="-122"/>
                </a:endParaRPr>
              </a:p>
            </p:txBody>
          </p:sp>
        </p:grpSp>
        <p:sp>
          <p:nvSpPr>
            <p:cNvPr id="2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400" b="1" dirty="0">
                  <a:solidFill>
                    <a:srgbClr val="0070C0"/>
                  </a:solidFill>
                  <a:latin typeface="微软雅黑" pitchFamily="34" charset="-122"/>
                  <a:ea typeface="微软雅黑" pitchFamily="34" charset="-122"/>
                </a:rPr>
                <a:t>写入文本</a:t>
              </a:r>
            </a:p>
          </p:txBody>
        </p:sp>
      </p:grpSp>
      <p:grpSp>
        <p:nvGrpSpPr>
          <p:cNvPr id="30" name="组合 46"/>
          <p:cNvGrpSpPr>
            <a:grpSpLocks/>
          </p:cNvGrpSpPr>
          <p:nvPr/>
        </p:nvGrpSpPr>
        <p:grpSpPr bwMode="auto">
          <a:xfrm>
            <a:off x="5759296" y="2422130"/>
            <a:ext cx="2041934" cy="1847624"/>
            <a:chOff x="1214414" y="2786058"/>
            <a:chExt cx="1935848" cy="1751017"/>
          </a:xfrm>
        </p:grpSpPr>
        <p:grpSp>
          <p:nvGrpSpPr>
            <p:cNvPr id="31" name="Group 6"/>
            <p:cNvGrpSpPr>
              <a:grpSpLocks/>
            </p:cNvGrpSpPr>
            <p:nvPr/>
          </p:nvGrpSpPr>
          <p:grpSpPr bwMode="auto">
            <a:xfrm>
              <a:off x="1295400" y="2786058"/>
              <a:ext cx="1753450" cy="1751017"/>
              <a:chOff x="1823" y="2371"/>
              <a:chExt cx="1801" cy="1801"/>
            </a:xfrm>
          </p:grpSpPr>
          <p:sp>
            <p:nvSpPr>
              <p:cNvPr id="3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rgbClr val="0070C0"/>
                  </a:solidFill>
                  <a:latin typeface="微软雅黑" pitchFamily="34" charset="-122"/>
                  <a:ea typeface="微软雅黑" pitchFamily="34" charset="-122"/>
                </a:endParaRPr>
              </a:p>
            </p:txBody>
          </p:sp>
          <p:sp>
            <p:nvSpPr>
              <p:cNvPr id="34"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400">
                  <a:solidFill>
                    <a:srgbClr val="0070C0"/>
                  </a:solidFill>
                  <a:latin typeface="微软雅黑" pitchFamily="34" charset="-122"/>
                  <a:ea typeface="微软雅黑" pitchFamily="34" charset="-122"/>
                </a:endParaRPr>
              </a:p>
            </p:txBody>
          </p:sp>
        </p:grpSp>
        <p:sp>
          <p:nvSpPr>
            <p:cNvPr id="3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400" b="1" dirty="0">
                  <a:solidFill>
                    <a:srgbClr val="0070C0"/>
                  </a:solidFill>
                  <a:latin typeface="微软雅黑" pitchFamily="34" charset="-122"/>
                  <a:ea typeface="微软雅黑" pitchFamily="34" charset="-122"/>
                </a:rPr>
                <a:t>写入文本</a:t>
              </a:r>
            </a:p>
          </p:txBody>
        </p:sp>
      </p:grpSp>
      <p:grpSp>
        <p:nvGrpSpPr>
          <p:cNvPr id="35" name="组合 51"/>
          <p:cNvGrpSpPr>
            <a:grpSpLocks/>
          </p:cNvGrpSpPr>
          <p:nvPr/>
        </p:nvGrpSpPr>
        <p:grpSpPr bwMode="auto">
          <a:xfrm>
            <a:off x="7821332" y="2422130"/>
            <a:ext cx="2041936" cy="1847624"/>
            <a:chOff x="1214414" y="2786058"/>
            <a:chExt cx="1935848" cy="1751017"/>
          </a:xfrm>
        </p:grpSpPr>
        <p:grpSp>
          <p:nvGrpSpPr>
            <p:cNvPr id="36" name="Group 6"/>
            <p:cNvGrpSpPr>
              <a:grpSpLocks/>
            </p:cNvGrpSpPr>
            <p:nvPr/>
          </p:nvGrpSpPr>
          <p:grpSpPr bwMode="auto">
            <a:xfrm>
              <a:off x="1295400" y="2786058"/>
              <a:ext cx="1753450" cy="1751017"/>
              <a:chOff x="1823" y="2371"/>
              <a:chExt cx="1801" cy="1801"/>
            </a:xfrm>
          </p:grpSpPr>
          <p:sp>
            <p:nvSpPr>
              <p:cNvPr id="38"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rgbClr val="0070C0"/>
                  </a:solidFill>
                  <a:latin typeface="微软雅黑" pitchFamily="34" charset="-122"/>
                  <a:ea typeface="微软雅黑" pitchFamily="34" charset="-122"/>
                </a:endParaRPr>
              </a:p>
            </p:txBody>
          </p:sp>
          <p:sp>
            <p:nvSpPr>
              <p:cNvPr id="39"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400">
                  <a:solidFill>
                    <a:srgbClr val="0070C0"/>
                  </a:solidFill>
                  <a:latin typeface="微软雅黑" pitchFamily="34" charset="-122"/>
                  <a:ea typeface="微软雅黑" pitchFamily="34" charset="-122"/>
                </a:endParaRPr>
              </a:p>
            </p:txBody>
          </p:sp>
        </p:grpSp>
        <p:sp>
          <p:nvSpPr>
            <p:cNvPr id="3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400" b="1" dirty="0">
                  <a:solidFill>
                    <a:srgbClr val="0070C0"/>
                  </a:solidFill>
                  <a:latin typeface="微软雅黑" pitchFamily="34" charset="-122"/>
                  <a:ea typeface="微软雅黑" pitchFamily="34" charset="-122"/>
                </a:rPr>
                <a:t>写入文本</a:t>
              </a:r>
            </a:p>
          </p:txBody>
        </p:sp>
      </p:grpSp>
      <p:grpSp>
        <p:nvGrpSpPr>
          <p:cNvPr id="40" name="组合 40"/>
          <p:cNvGrpSpPr>
            <a:grpSpLocks/>
          </p:cNvGrpSpPr>
          <p:nvPr/>
        </p:nvGrpSpPr>
        <p:grpSpPr bwMode="auto">
          <a:xfrm>
            <a:off x="1720758" y="2422130"/>
            <a:ext cx="2041936" cy="1847624"/>
            <a:chOff x="1214414" y="2786058"/>
            <a:chExt cx="1935848" cy="1751017"/>
          </a:xfrm>
        </p:grpSpPr>
        <p:grpSp>
          <p:nvGrpSpPr>
            <p:cNvPr id="41" name="Group 6"/>
            <p:cNvGrpSpPr>
              <a:grpSpLocks/>
            </p:cNvGrpSpPr>
            <p:nvPr/>
          </p:nvGrpSpPr>
          <p:grpSpPr bwMode="auto">
            <a:xfrm>
              <a:off x="1295400" y="2786058"/>
              <a:ext cx="1753450" cy="1751017"/>
              <a:chOff x="1823" y="2371"/>
              <a:chExt cx="1801" cy="1801"/>
            </a:xfrm>
          </p:grpSpPr>
          <p:sp>
            <p:nvSpPr>
              <p:cNvPr id="43"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latin typeface="微软雅黑" pitchFamily="34" charset="-122"/>
                  <a:ea typeface="微软雅黑" pitchFamily="34" charset="-122"/>
                </a:endParaRPr>
              </a:p>
            </p:txBody>
          </p:sp>
          <p:sp>
            <p:nvSpPr>
              <p:cNvPr id="44" name="Oval 8"/>
              <p:cNvSpPr>
                <a:spLocks noChangeArrowheads="1"/>
              </p:cNvSpPr>
              <p:nvPr/>
            </p:nvSpPr>
            <p:spPr bwMode="auto">
              <a:xfrm>
                <a:off x="1946" y="2493"/>
                <a:ext cx="1556" cy="1556"/>
              </a:xfrm>
              <a:prstGeom prst="ellipse">
                <a:avLst/>
              </a:prstGeom>
              <a:solidFill>
                <a:srgbClr val="0070C0"/>
              </a:solidFill>
              <a:ln w="38100">
                <a:solidFill>
                  <a:srgbClr val="FFFFFF"/>
                </a:solidFill>
                <a:round/>
                <a:headEnd/>
                <a:tailEnd/>
              </a:ln>
            </p:spPr>
            <p:txBody>
              <a:bodyPr/>
              <a:lstStyle/>
              <a:p>
                <a:endParaRPr lang="zh-CN" altLang="en-US" sz="2400">
                  <a:latin typeface="微软雅黑" pitchFamily="34" charset="-122"/>
                  <a:ea typeface="微软雅黑" pitchFamily="34" charset="-122"/>
                </a:endParaRPr>
              </a:p>
            </p:txBody>
          </p:sp>
        </p:grpSp>
        <p:sp>
          <p:nvSpPr>
            <p:cNvPr id="4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400" b="1" dirty="0">
                  <a:solidFill>
                    <a:srgbClr val="FFFF00"/>
                  </a:solidFill>
                  <a:latin typeface="微软雅黑" pitchFamily="34" charset="-122"/>
                  <a:ea typeface="微软雅黑" pitchFamily="34" charset="-122"/>
                </a:rPr>
                <a:t>写入文本</a:t>
              </a:r>
            </a:p>
          </p:txBody>
        </p:sp>
      </p:grpSp>
      <p:sp>
        <p:nvSpPr>
          <p:cNvPr id="45" name="矩形标注 44"/>
          <p:cNvSpPr/>
          <p:nvPr/>
        </p:nvSpPr>
        <p:spPr>
          <a:xfrm>
            <a:off x="4115360" y="4603471"/>
            <a:ext cx="1773430" cy="54863"/>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solidFill>
                <a:srgbClr val="C00000"/>
              </a:solidFill>
            </a:endParaRPr>
          </a:p>
        </p:txBody>
      </p:sp>
      <p:sp>
        <p:nvSpPr>
          <p:cNvPr id="46" name="矩形标注 45"/>
          <p:cNvSpPr/>
          <p:nvPr/>
        </p:nvSpPr>
        <p:spPr>
          <a:xfrm>
            <a:off x="2085971" y="2006185"/>
            <a:ext cx="1901808" cy="76968"/>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solidFill>
                <a:srgbClr val="C00000"/>
              </a:solidFill>
            </a:endParaRPr>
          </a:p>
        </p:txBody>
      </p:sp>
      <p:sp>
        <p:nvSpPr>
          <p:cNvPr id="47" name="Rectangle 28"/>
          <p:cNvSpPr>
            <a:spLocks noChangeArrowheads="1"/>
          </p:cNvSpPr>
          <p:nvPr/>
        </p:nvSpPr>
        <p:spPr bwMode="auto">
          <a:xfrm>
            <a:off x="4090942" y="4649196"/>
            <a:ext cx="1770191" cy="62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p:txBody>
      </p:sp>
      <p:sp>
        <p:nvSpPr>
          <p:cNvPr id="48" name="Rectangle 28"/>
          <p:cNvSpPr>
            <a:spLocks noChangeArrowheads="1"/>
          </p:cNvSpPr>
          <p:nvPr/>
        </p:nvSpPr>
        <p:spPr bwMode="auto">
          <a:xfrm>
            <a:off x="2166458" y="1355170"/>
            <a:ext cx="1770191" cy="62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p:txBody>
      </p:sp>
      <p:sp>
        <p:nvSpPr>
          <p:cNvPr id="49" name="矩形标注 48"/>
          <p:cNvSpPr/>
          <p:nvPr/>
        </p:nvSpPr>
        <p:spPr>
          <a:xfrm>
            <a:off x="6060812" y="2006185"/>
            <a:ext cx="1901808" cy="76968"/>
          </a:xfrm>
          <a:prstGeom prst="wedgeRectCallout">
            <a:avLst>
              <a:gd name="adj1" fmla="val -23398"/>
              <a:gd name="adj2" fmla="val 40329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solidFill>
                <a:srgbClr val="C00000"/>
              </a:solidFill>
            </a:endParaRPr>
          </a:p>
        </p:txBody>
      </p:sp>
      <p:sp>
        <p:nvSpPr>
          <p:cNvPr id="50" name="Rectangle 28"/>
          <p:cNvSpPr>
            <a:spLocks noChangeArrowheads="1"/>
          </p:cNvSpPr>
          <p:nvPr/>
        </p:nvSpPr>
        <p:spPr bwMode="auto">
          <a:xfrm>
            <a:off x="6141299" y="1355170"/>
            <a:ext cx="1770191" cy="62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p:txBody>
      </p:sp>
      <p:sp>
        <p:nvSpPr>
          <p:cNvPr id="51" name="矩形标注 50"/>
          <p:cNvSpPr/>
          <p:nvPr/>
        </p:nvSpPr>
        <p:spPr>
          <a:xfrm>
            <a:off x="8263021" y="4603471"/>
            <a:ext cx="1773430" cy="54863"/>
          </a:xfrm>
          <a:prstGeom prst="wedgeRectCallout">
            <a:avLst>
              <a:gd name="adj1" fmla="val -17526"/>
              <a:gd name="adj2" fmla="val -509465"/>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solidFill>
                <a:srgbClr val="C00000"/>
              </a:solidFill>
            </a:endParaRPr>
          </a:p>
        </p:txBody>
      </p:sp>
      <p:sp>
        <p:nvSpPr>
          <p:cNvPr id="52" name="Rectangle 28"/>
          <p:cNvSpPr>
            <a:spLocks noChangeArrowheads="1"/>
          </p:cNvSpPr>
          <p:nvPr/>
        </p:nvSpPr>
        <p:spPr bwMode="auto">
          <a:xfrm>
            <a:off x="8238603" y="4649196"/>
            <a:ext cx="1770191" cy="624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a:p>
            <a:pPr>
              <a:lnSpc>
                <a:spcPct val="120000"/>
              </a:lnSpc>
            </a:pPr>
            <a:r>
              <a:rPr lang="zh-CN" altLang="en-US" sz="144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41105466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1000" fill="hold"/>
                                        <p:tgtEl>
                                          <p:spTgt spid="40"/>
                                        </p:tgtEl>
                                        <p:attrNameLst>
                                          <p:attrName>ppt_w</p:attrName>
                                        </p:attrNameLst>
                                      </p:cBhvr>
                                      <p:tavLst>
                                        <p:tav tm="0">
                                          <p:val>
                                            <p:fltVal val="0"/>
                                          </p:val>
                                        </p:tav>
                                        <p:tav tm="100000">
                                          <p:val>
                                            <p:strVal val="#ppt_w"/>
                                          </p:val>
                                        </p:tav>
                                      </p:tavLst>
                                    </p:anim>
                                    <p:anim calcmode="lin" valueType="num">
                                      <p:cBhvr>
                                        <p:cTn id="12" dur="1000" fill="hold"/>
                                        <p:tgtEl>
                                          <p:spTgt spid="40"/>
                                        </p:tgtEl>
                                        <p:attrNameLst>
                                          <p:attrName>ppt_h</p:attrName>
                                        </p:attrNameLst>
                                      </p:cBhvr>
                                      <p:tavLst>
                                        <p:tav tm="0">
                                          <p:val>
                                            <p:fltVal val="0"/>
                                          </p:val>
                                        </p:tav>
                                        <p:tav tm="100000">
                                          <p:val>
                                            <p:strVal val="#ppt_h"/>
                                          </p:val>
                                        </p:tav>
                                      </p:tavLst>
                                    </p:anim>
                                    <p:anim calcmode="lin" valueType="num">
                                      <p:cBhvr>
                                        <p:cTn id="13"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0"/>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25"/>
                                        </p:tgtEl>
                                        <p:attrNameLst>
                                          <p:attrName>style.visibility</p:attrName>
                                        </p:attrNameLst>
                                      </p:cBhvr>
                                      <p:to>
                                        <p:strVal val="visible"/>
                                      </p:to>
                                    </p:set>
                                    <p:anim calcmode="lin" valueType="num">
                                      <p:cBhvr>
                                        <p:cTn id="17" dur="1000" fill="hold"/>
                                        <p:tgtEl>
                                          <p:spTgt spid="25"/>
                                        </p:tgtEl>
                                        <p:attrNameLst>
                                          <p:attrName>ppt_w</p:attrName>
                                        </p:attrNameLst>
                                      </p:cBhvr>
                                      <p:tavLst>
                                        <p:tav tm="0">
                                          <p:val>
                                            <p:fltVal val="0"/>
                                          </p:val>
                                        </p:tav>
                                        <p:tav tm="100000">
                                          <p:val>
                                            <p:strVal val="#ppt_w"/>
                                          </p:val>
                                        </p:tav>
                                      </p:tavLst>
                                    </p:anim>
                                    <p:anim calcmode="lin" valueType="num">
                                      <p:cBhvr>
                                        <p:cTn id="18" dur="1000" fill="hold"/>
                                        <p:tgtEl>
                                          <p:spTgt spid="25"/>
                                        </p:tgtEl>
                                        <p:attrNameLst>
                                          <p:attrName>ppt_h</p:attrName>
                                        </p:attrNameLst>
                                      </p:cBhvr>
                                      <p:tavLst>
                                        <p:tav tm="0">
                                          <p:val>
                                            <p:fltVal val="0"/>
                                          </p:val>
                                        </p:tav>
                                        <p:tav tm="100000">
                                          <p:val>
                                            <p:strVal val="#ppt_h"/>
                                          </p:val>
                                        </p:tav>
                                      </p:tavLst>
                                    </p:anim>
                                    <p:anim calcmode="lin" valueType="num">
                                      <p:cBhvr>
                                        <p:cTn id="19" dur="1000" fill="hold"/>
                                        <p:tgtEl>
                                          <p:spTgt spid="25"/>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25"/>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 calcmode="lin" valueType="num">
                                      <p:cBhvr>
                                        <p:cTn id="23" dur="1000" fill="hold"/>
                                        <p:tgtEl>
                                          <p:spTgt spid="30"/>
                                        </p:tgtEl>
                                        <p:attrNameLst>
                                          <p:attrName>ppt_w</p:attrName>
                                        </p:attrNameLst>
                                      </p:cBhvr>
                                      <p:tavLst>
                                        <p:tav tm="0">
                                          <p:val>
                                            <p:fltVal val="0"/>
                                          </p:val>
                                        </p:tav>
                                        <p:tav tm="100000">
                                          <p:val>
                                            <p:strVal val="#ppt_w"/>
                                          </p:val>
                                        </p:tav>
                                      </p:tavLst>
                                    </p:anim>
                                    <p:anim calcmode="lin" valueType="num">
                                      <p:cBhvr>
                                        <p:cTn id="24" dur="1000" fill="hold"/>
                                        <p:tgtEl>
                                          <p:spTgt spid="30"/>
                                        </p:tgtEl>
                                        <p:attrNameLst>
                                          <p:attrName>ppt_h</p:attrName>
                                        </p:attrNameLst>
                                      </p:cBhvr>
                                      <p:tavLst>
                                        <p:tav tm="0">
                                          <p:val>
                                            <p:fltVal val="0"/>
                                          </p:val>
                                        </p:tav>
                                        <p:tav tm="100000">
                                          <p:val>
                                            <p:strVal val="#ppt_h"/>
                                          </p:val>
                                        </p:tav>
                                      </p:tavLst>
                                    </p:anim>
                                    <p:anim calcmode="lin" valueType="num">
                                      <p:cBhvr>
                                        <p:cTn id="2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0"/>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35"/>
                                        </p:tgtEl>
                                        <p:attrNameLst>
                                          <p:attrName>style.visibility</p:attrName>
                                        </p:attrNameLst>
                                      </p:cBhvr>
                                      <p:to>
                                        <p:strVal val="visible"/>
                                      </p:to>
                                    </p:set>
                                    <p:anim calcmode="lin" valueType="num">
                                      <p:cBhvr>
                                        <p:cTn id="29" dur="1000" fill="hold"/>
                                        <p:tgtEl>
                                          <p:spTgt spid="35"/>
                                        </p:tgtEl>
                                        <p:attrNameLst>
                                          <p:attrName>ppt_w</p:attrName>
                                        </p:attrNameLst>
                                      </p:cBhvr>
                                      <p:tavLst>
                                        <p:tav tm="0">
                                          <p:val>
                                            <p:fltVal val="0"/>
                                          </p:val>
                                        </p:tav>
                                        <p:tav tm="100000">
                                          <p:val>
                                            <p:strVal val="#ppt_w"/>
                                          </p:val>
                                        </p:tav>
                                      </p:tavLst>
                                    </p:anim>
                                    <p:anim calcmode="lin" valueType="num">
                                      <p:cBhvr>
                                        <p:cTn id="30" dur="1000" fill="hold"/>
                                        <p:tgtEl>
                                          <p:spTgt spid="35"/>
                                        </p:tgtEl>
                                        <p:attrNameLst>
                                          <p:attrName>ppt_h</p:attrName>
                                        </p:attrNameLst>
                                      </p:cBhvr>
                                      <p:tavLst>
                                        <p:tav tm="0">
                                          <p:val>
                                            <p:fltVal val="0"/>
                                          </p:val>
                                        </p:tav>
                                        <p:tav tm="100000">
                                          <p:val>
                                            <p:strVal val="#ppt_h"/>
                                          </p:val>
                                        </p:tav>
                                      </p:tavLst>
                                    </p:anim>
                                    <p:anim calcmode="lin" valueType="num">
                                      <p:cBhvr>
                                        <p:cTn id="3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46"/>
                                        </p:tgtEl>
                                        <p:attrNameLst>
                                          <p:attrName>style.visibility</p:attrName>
                                        </p:attrNameLst>
                                      </p:cBhvr>
                                      <p:to>
                                        <p:strVal val="visible"/>
                                      </p:to>
                                    </p:set>
                                    <p:anim calcmode="lin" valueType="num">
                                      <p:cBhvr additive="base">
                                        <p:cTn id="36" dur="500" fill="hold"/>
                                        <p:tgtEl>
                                          <p:spTgt spid="46"/>
                                        </p:tgtEl>
                                        <p:attrNameLst>
                                          <p:attrName>ppt_x</p:attrName>
                                        </p:attrNameLst>
                                      </p:cBhvr>
                                      <p:tavLst>
                                        <p:tav tm="0">
                                          <p:val>
                                            <p:strVal val="#ppt_x"/>
                                          </p:val>
                                        </p:tav>
                                        <p:tav tm="100000">
                                          <p:val>
                                            <p:strVal val="#ppt_x"/>
                                          </p:val>
                                        </p:tav>
                                      </p:tavLst>
                                    </p:anim>
                                    <p:anim calcmode="lin" valueType="num">
                                      <p:cBhvr additive="base">
                                        <p:cTn id="37" dur="500" fill="hold"/>
                                        <p:tgtEl>
                                          <p:spTgt spid="4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46"/>
                                        </p:tgtEl>
                                        <p:attrNameLst>
                                          <p:attrName>r</p:attrName>
                                        </p:attrNameLst>
                                      </p:cBhvr>
                                    </p:animRot>
                                    <p:animRot by="-240000">
                                      <p:cBhvr>
                                        <p:cTn id="41" dur="100" fill="hold">
                                          <p:stCondLst>
                                            <p:cond delay="100"/>
                                          </p:stCondLst>
                                        </p:cTn>
                                        <p:tgtEl>
                                          <p:spTgt spid="46"/>
                                        </p:tgtEl>
                                        <p:attrNameLst>
                                          <p:attrName>r</p:attrName>
                                        </p:attrNameLst>
                                      </p:cBhvr>
                                    </p:animRot>
                                    <p:animRot by="240000">
                                      <p:cBhvr>
                                        <p:cTn id="42" dur="100" fill="hold">
                                          <p:stCondLst>
                                            <p:cond delay="200"/>
                                          </p:stCondLst>
                                        </p:cTn>
                                        <p:tgtEl>
                                          <p:spTgt spid="46"/>
                                        </p:tgtEl>
                                        <p:attrNameLst>
                                          <p:attrName>r</p:attrName>
                                        </p:attrNameLst>
                                      </p:cBhvr>
                                    </p:animRot>
                                    <p:animRot by="-240000">
                                      <p:cBhvr>
                                        <p:cTn id="43" dur="100" fill="hold">
                                          <p:stCondLst>
                                            <p:cond delay="300"/>
                                          </p:stCondLst>
                                        </p:cTn>
                                        <p:tgtEl>
                                          <p:spTgt spid="46"/>
                                        </p:tgtEl>
                                        <p:attrNameLst>
                                          <p:attrName>r</p:attrName>
                                        </p:attrNameLst>
                                      </p:cBhvr>
                                    </p:animRot>
                                    <p:animRot by="120000">
                                      <p:cBhvr>
                                        <p:cTn id="44" dur="100" fill="hold">
                                          <p:stCondLst>
                                            <p:cond delay="400"/>
                                          </p:stCondLst>
                                        </p:cTn>
                                        <p:tgtEl>
                                          <p:spTgt spid="4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strips(upLeft)">
                                      <p:cBhvr>
                                        <p:cTn id="48" dur="500"/>
                                        <p:tgtEl>
                                          <p:spTgt spid="4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 calcmode="lin" valueType="num">
                                      <p:cBhvr additive="base">
                                        <p:cTn id="52" dur="500" fill="hold"/>
                                        <p:tgtEl>
                                          <p:spTgt spid="45"/>
                                        </p:tgtEl>
                                        <p:attrNameLst>
                                          <p:attrName>ppt_x</p:attrName>
                                        </p:attrNameLst>
                                      </p:cBhvr>
                                      <p:tavLst>
                                        <p:tav tm="0">
                                          <p:val>
                                            <p:strVal val="#ppt_x"/>
                                          </p:val>
                                        </p:tav>
                                        <p:tav tm="100000">
                                          <p:val>
                                            <p:strVal val="#ppt_x"/>
                                          </p:val>
                                        </p:tav>
                                      </p:tavLst>
                                    </p:anim>
                                    <p:anim calcmode="lin" valueType="num">
                                      <p:cBhvr additive="base">
                                        <p:cTn id="53" dur="500" fill="hold"/>
                                        <p:tgtEl>
                                          <p:spTgt spid="4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45"/>
                                        </p:tgtEl>
                                        <p:attrNameLst>
                                          <p:attrName>r</p:attrName>
                                        </p:attrNameLst>
                                      </p:cBhvr>
                                    </p:animRot>
                                    <p:animRot by="-240000">
                                      <p:cBhvr>
                                        <p:cTn id="57" dur="100" fill="hold">
                                          <p:stCondLst>
                                            <p:cond delay="100"/>
                                          </p:stCondLst>
                                        </p:cTn>
                                        <p:tgtEl>
                                          <p:spTgt spid="45"/>
                                        </p:tgtEl>
                                        <p:attrNameLst>
                                          <p:attrName>r</p:attrName>
                                        </p:attrNameLst>
                                      </p:cBhvr>
                                    </p:animRot>
                                    <p:animRot by="240000">
                                      <p:cBhvr>
                                        <p:cTn id="58" dur="100" fill="hold">
                                          <p:stCondLst>
                                            <p:cond delay="200"/>
                                          </p:stCondLst>
                                        </p:cTn>
                                        <p:tgtEl>
                                          <p:spTgt spid="45"/>
                                        </p:tgtEl>
                                        <p:attrNameLst>
                                          <p:attrName>r</p:attrName>
                                        </p:attrNameLst>
                                      </p:cBhvr>
                                    </p:animRot>
                                    <p:animRot by="-240000">
                                      <p:cBhvr>
                                        <p:cTn id="59" dur="100" fill="hold">
                                          <p:stCondLst>
                                            <p:cond delay="300"/>
                                          </p:stCondLst>
                                        </p:cTn>
                                        <p:tgtEl>
                                          <p:spTgt spid="45"/>
                                        </p:tgtEl>
                                        <p:attrNameLst>
                                          <p:attrName>r</p:attrName>
                                        </p:attrNameLst>
                                      </p:cBhvr>
                                    </p:animRot>
                                    <p:animRot by="120000">
                                      <p:cBhvr>
                                        <p:cTn id="60" dur="100" fill="hold">
                                          <p:stCondLst>
                                            <p:cond delay="400"/>
                                          </p:stCondLst>
                                        </p:cTn>
                                        <p:tgtEl>
                                          <p:spTgt spid="4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47"/>
                                        </p:tgtEl>
                                        <p:attrNameLst>
                                          <p:attrName>style.visibility</p:attrName>
                                        </p:attrNameLst>
                                      </p:cBhvr>
                                      <p:to>
                                        <p:strVal val="visible"/>
                                      </p:to>
                                    </p:set>
                                    <p:animEffect transition="in" filter="strips(upLeft)">
                                      <p:cBhvr>
                                        <p:cTn id="64" dur="500"/>
                                        <p:tgtEl>
                                          <p:spTgt spid="4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49"/>
                                        </p:tgtEl>
                                        <p:attrNameLst>
                                          <p:attrName>r</p:attrName>
                                        </p:attrNameLst>
                                      </p:cBhvr>
                                    </p:animRot>
                                    <p:animRot by="-240000">
                                      <p:cBhvr>
                                        <p:cTn id="73" dur="100" fill="hold">
                                          <p:stCondLst>
                                            <p:cond delay="100"/>
                                          </p:stCondLst>
                                        </p:cTn>
                                        <p:tgtEl>
                                          <p:spTgt spid="49"/>
                                        </p:tgtEl>
                                        <p:attrNameLst>
                                          <p:attrName>r</p:attrName>
                                        </p:attrNameLst>
                                      </p:cBhvr>
                                    </p:animRot>
                                    <p:animRot by="240000">
                                      <p:cBhvr>
                                        <p:cTn id="74" dur="100" fill="hold">
                                          <p:stCondLst>
                                            <p:cond delay="200"/>
                                          </p:stCondLst>
                                        </p:cTn>
                                        <p:tgtEl>
                                          <p:spTgt spid="49"/>
                                        </p:tgtEl>
                                        <p:attrNameLst>
                                          <p:attrName>r</p:attrName>
                                        </p:attrNameLst>
                                      </p:cBhvr>
                                    </p:animRot>
                                    <p:animRot by="-240000">
                                      <p:cBhvr>
                                        <p:cTn id="75" dur="100" fill="hold">
                                          <p:stCondLst>
                                            <p:cond delay="300"/>
                                          </p:stCondLst>
                                        </p:cTn>
                                        <p:tgtEl>
                                          <p:spTgt spid="49"/>
                                        </p:tgtEl>
                                        <p:attrNameLst>
                                          <p:attrName>r</p:attrName>
                                        </p:attrNameLst>
                                      </p:cBhvr>
                                    </p:animRot>
                                    <p:animRot by="120000">
                                      <p:cBhvr>
                                        <p:cTn id="76" dur="100" fill="hold">
                                          <p:stCondLst>
                                            <p:cond delay="400"/>
                                          </p:stCondLst>
                                        </p:cTn>
                                        <p:tgtEl>
                                          <p:spTgt spid="4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strips(upLeft)">
                                      <p:cBhvr>
                                        <p:cTn id="80" dur="500"/>
                                        <p:tgtEl>
                                          <p:spTgt spid="5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 calcmode="lin" valueType="num">
                                      <p:cBhvr additive="base">
                                        <p:cTn id="84" dur="500" fill="hold"/>
                                        <p:tgtEl>
                                          <p:spTgt spid="51"/>
                                        </p:tgtEl>
                                        <p:attrNameLst>
                                          <p:attrName>ppt_x</p:attrName>
                                        </p:attrNameLst>
                                      </p:cBhvr>
                                      <p:tavLst>
                                        <p:tav tm="0">
                                          <p:val>
                                            <p:strVal val="#ppt_x"/>
                                          </p:val>
                                        </p:tav>
                                        <p:tav tm="100000">
                                          <p:val>
                                            <p:strVal val="#ppt_x"/>
                                          </p:val>
                                        </p:tav>
                                      </p:tavLst>
                                    </p:anim>
                                    <p:anim calcmode="lin" valueType="num">
                                      <p:cBhvr additive="base">
                                        <p:cTn id="85" dur="500" fill="hold"/>
                                        <p:tgtEl>
                                          <p:spTgt spid="5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1"/>
                                        </p:tgtEl>
                                        <p:attrNameLst>
                                          <p:attrName>r</p:attrName>
                                        </p:attrNameLst>
                                      </p:cBhvr>
                                    </p:animRot>
                                    <p:animRot by="-240000">
                                      <p:cBhvr>
                                        <p:cTn id="89" dur="100" fill="hold">
                                          <p:stCondLst>
                                            <p:cond delay="100"/>
                                          </p:stCondLst>
                                        </p:cTn>
                                        <p:tgtEl>
                                          <p:spTgt spid="51"/>
                                        </p:tgtEl>
                                        <p:attrNameLst>
                                          <p:attrName>r</p:attrName>
                                        </p:attrNameLst>
                                      </p:cBhvr>
                                    </p:animRot>
                                    <p:animRot by="240000">
                                      <p:cBhvr>
                                        <p:cTn id="90" dur="100" fill="hold">
                                          <p:stCondLst>
                                            <p:cond delay="200"/>
                                          </p:stCondLst>
                                        </p:cTn>
                                        <p:tgtEl>
                                          <p:spTgt spid="51"/>
                                        </p:tgtEl>
                                        <p:attrNameLst>
                                          <p:attrName>r</p:attrName>
                                        </p:attrNameLst>
                                      </p:cBhvr>
                                    </p:animRot>
                                    <p:animRot by="-240000">
                                      <p:cBhvr>
                                        <p:cTn id="91" dur="100" fill="hold">
                                          <p:stCondLst>
                                            <p:cond delay="300"/>
                                          </p:stCondLst>
                                        </p:cTn>
                                        <p:tgtEl>
                                          <p:spTgt spid="51"/>
                                        </p:tgtEl>
                                        <p:attrNameLst>
                                          <p:attrName>r</p:attrName>
                                        </p:attrNameLst>
                                      </p:cBhvr>
                                    </p:animRot>
                                    <p:animRot by="120000">
                                      <p:cBhvr>
                                        <p:cTn id="92" dur="100" fill="hold">
                                          <p:stCondLst>
                                            <p:cond delay="400"/>
                                          </p:stCondLst>
                                        </p:cTn>
                                        <p:tgtEl>
                                          <p:spTgt spid="5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strips(upLeft)">
                                      <p:cBhvr>
                                        <p:cTn id="96" dur="500"/>
                                        <p:tgtEl>
                                          <p:spTgt spid="52"/>
                                        </p:tgtEl>
                                      </p:cBhvr>
                                    </p:animEffect>
                                  </p:childTnLst>
                                </p:cTn>
                              </p:par>
                            </p:childTnLst>
                          </p:cTn>
                        </p:par>
                        <p:par>
                          <p:cTn id="97" fill="hold">
                            <p:stCondLst>
                              <p:cond delay="8250"/>
                            </p:stCondLst>
                            <p:childTnLst>
                              <p:par>
                                <p:cTn id="98" presetID="2" presetClass="exit" presetSubtype="2" fill="hold" grpId="1" nodeType="afterEffect">
                                  <p:stCondLst>
                                    <p:cond delay="0"/>
                                  </p:stCondLst>
                                  <p:childTnLst>
                                    <p:anim calcmode="lin" valueType="num">
                                      <p:cBhvr additive="base">
                                        <p:cTn id="99" dur="500"/>
                                        <p:tgtEl>
                                          <p:spTgt spid="24"/>
                                        </p:tgtEl>
                                        <p:attrNameLst>
                                          <p:attrName>ppt_x</p:attrName>
                                        </p:attrNameLst>
                                      </p:cBhvr>
                                      <p:tavLst>
                                        <p:tav tm="0">
                                          <p:val>
                                            <p:strVal val="ppt_x"/>
                                          </p:val>
                                        </p:tav>
                                        <p:tav tm="100000">
                                          <p:val>
                                            <p:strVal val="1+ppt_w/2"/>
                                          </p:val>
                                        </p:tav>
                                      </p:tavLst>
                                    </p:anim>
                                    <p:anim calcmode="lin" valueType="num">
                                      <p:cBhvr additive="base">
                                        <p:cTn id="100" dur="500"/>
                                        <p:tgtEl>
                                          <p:spTgt spid="24"/>
                                        </p:tgtEl>
                                        <p:attrNameLst>
                                          <p:attrName>ppt_y</p:attrName>
                                        </p:attrNameLst>
                                      </p:cBhvr>
                                      <p:tavLst>
                                        <p:tav tm="0">
                                          <p:val>
                                            <p:strVal val="ppt_y"/>
                                          </p:val>
                                        </p:tav>
                                        <p:tav tm="100000">
                                          <p:val>
                                            <p:strVal val="ppt_y"/>
                                          </p:val>
                                        </p:tav>
                                      </p:tavLst>
                                    </p:anim>
                                    <p:set>
                                      <p:cBhvr>
                                        <p:cTn id="101" dur="1" fill="hold">
                                          <p:stCondLst>
                                            <p:cond delay="499"/>
                                          </p:stCondLst>
                                        </p:cTn>
                                        <p:tgtEl>
                                          <p:spTgt spid="24"/>
                                        </p:tgtEl>
                                        <p:attrNameLst>
                                          <p:attrName>style.visibility</p:attrName>
                                        </p:attrNameLst>
                                      </p:cBhvr>
                                      <p:to>
                                        <p:strVal val="hidden"/>
                                      </p:to>
                                    </p:set>
                                  </p:childTnLst>
                                </p:cTn>
                              </p:par>
                            </p:childTnLst>
                          </p:cTn>
                        </p:par>
                        <p:par>
                          <p:cTn id="102" fill="hold">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4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40"/>
                                        </p:tgtEl>
                                        <p:attrNameLst>
                                          <p:attrName>ppt_x</p:attrName>
                                          <p:attrName>ppt_y</p:attrName>
                                        </p:attrNameLst>
                                      </p:cBhvr>
                                    </p:animMotion>
                                    <p:animEffect transition="out" filter="fade">
                                      <p:cBhvr>
                                        <p:cTn id="106" dur="1000"/>
                                        <p:tgtEl>
                                          <p:spTgt spid="40"/>
                                        </p:tgtEl>
                                      </p:cBhvr>
                                    </p:animEffect>
                                    <p:set>
                                      <p:cBhvr>
                                        <p:cTn id="107" dur="1" fill="hold">
                                          <p:stCondLst>
                                            <p:cond delay="999"/>
                                          </p:stCondLst>
                                        </p:cTn>
                                        <p:tgtEl>
                                          <p:spTgt spid="40"/>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2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25"/>
                                        </p:tgtEl>
                                        <p:attrNameLst>
                                          <p:attrName>ppt_x</p:attrName>
                                          <p:attrName>ppt_y</p:attrName>
                                        </p:attrNameLst>
                                      </p:cBhvr>
                                    </p:animMotion>
                                    <p:animEffect transition="out" filter="fade">
                                      <p:cBhvr>
                                        <p:cTn id="111" dur="1000"/>
                                        <p:tgtEl>
                                          <p:spTgt spid="25"/>
                                        </p:tgtEl>
                                      </p:cBhvr>
                                    </p:animEffect>
                                    <p:set>
                                      <p:cBhvr>
                                        <p:cTn id="112" dur="1" fill="hold">
                                          <p:stCondLst>
                                            <p:cond delay="999"/>
                                          </p:stCondLst>
                                        </p:cTn>
                                        <p:tgtEl>
                                          <p:spTgt spid="25"/>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3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30"/>
                                        </p:tgtEl>
                                        <p:attrNameLst>
                                          <p:attrName>ppt_x</p:attrName>
                                          <p:attrName>ppt_y</p:attrName>
                                        </p:attrNameLst>
                                      </p:cBhvr>
                                    </p:animMotion>
                                    <p:animEffect transition="out" filter="fade">
                                      <p:cBhvr>
                                        <p:cTn id="116" dur="1000"/>
                                        <p:tgtEl>
                                          <p:spTgt spid="30"/>
                                        </p:tgtEl>
                                      </p:cBhvr>
                                    </p:animEffect>
                                    <p:set>
                                      <p:cBhvr>
                                        <p:cTn id="117" dur="1" fill="hold">
                                          <p:stCondLst>
                                            <p:cond delay="999"/>
                                          </p:stCondLst>
                                        </p:cTn>
                                        <p:tgtEl>
                                          <p:spTgt spid="30"/>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3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35"/>
                                        </p:tgtEl>
                                        <p:attrNameLst>
                                          <p:attrName>ppt_x</p:attrName>
                                          <p:attrName>ppt_y</p:attrName>
                                        </p:attrNameLst>
                                      </p:cBhvr>
                                    </p:animMotion>
                                    <p:animEffect transition="out" filter="fade">
                                      <p:cBhvr>
                                        <p:cTn id="121" dur="1000"/>
                                        <p:tgtEl>
                                          <p:spTgt spid="35"/>
                                        </p:tgtEl>
                                      </p:cBhvr>
                                    </p:animEffect>
                                    <p:set>
                                      <p:cBhvr>
                                        <p:cTn id="122" dur="1" fill="hold">
                                          <p:stCondLst>
                                            <p:cond delay="999"/>
                                          </p:stCondLst>
                                        </p:cTn>
                                        <p:tgtEl>
                                          <p:spTgt spid="35"/>
                                        </p:tgtEl>
                                        <p:attrNameLst>
                                          <p:attrName>style.visibility</p:attrName>
                                        </p:attrNameLst>
                                      </p:cBhvr>
                                      <p:to>
                                        <p:strVal val="hidden"/>
                                      </p:to>
                                    </p:set>
                                  </p:childTnLst>
                                </p:cTn>
                              </p:par>
                            </p:childTnLst>
                          </p:cTn>
                        </p:par>
                        <p:par>
                          <p:cTn id="123" fill="hold">
                            <p:stCondLst>
                              <p:cond delay="10500"/>
                            </p:stCondLst>
                            <p:childTnLst>
                              <p:par>
                                <p:cTn id="124" presetID="2" presetClass="exit" presetSubtype="4" fill="hold" grpId="2" nodeType="afterEffect">
                                  <p:stCondLst>
                                    <p:cond delay="0"/>
                                  </p:stCondLst>
                                  <p:childTnLst>
                                    <p:anim calcmode="lin" valueType="num">
                                      <p:cBhvr additive="base">
                                        <p:cTn id="125" dur="500"/>
                                        <p:tgtEl>
                                          <p:spTgt spid="46"/>
                                        </p:tgtEl>
                                        <p:attrNameLst>
                                          <p:attrName>ppt_x</p:attrName>
                                        </p:attrNameLst>
                                      </p:cBhvr>
                                      <p:tavLst>
                                        <p:tav tm="0">
                                          <p:val>
                                            <p:strVal val="ppt_x"/>
                                          </p:val>
                                        </p:tav>
                                        <p:tav tm="100000">
                                          <p:val>
                                            <p:strVal val="ppt_x"/>
                                          </p:val>
                                        </p:tav>
                                      </p:tavLst>
                                    </p:anim>
                                    <p:anim calcmode="lin" valueType="num">
                                      <p:cBhvr additive="base">
                                        <p:cTn id="126" dur="500"/>
                                        <p:tgtEl>
                                          <p:spTgt spid="46"/>
                                        </p:tgtEl>
                                        <p:attrNameLst>
                                          <p:attrName>ppt_y</p:attrName>
                                        </p:attrNameLst>
                                      </p:cBhvr>
                                      <p:tavLst>
                                        <p:tav tm="0">
                                          <p:val>
                                            <p:strVal val="ppt_y"/>
                                          </p:val>
                                        </p:tav>
                                        <p:tav tm="100000">
                                          <p:val>
                                            <p:strVal val="1+ppt_h/2"/>
                                          </p:val>
                                        </p:tav>
                                      </p:tavLst>
                                    </p:anim>
                                    <p:set>
                                      <p:cBhvr>
                                        <p:cTn id="127" dur="1" fill="hold">
                                          <p:stCondLst>
                                            <p:cond delay="499"/>
                                          </p:stCondLst>
                                        </p:cTn>
                                        <p:tgtEl>
                                          <p:spTgt spid="46"/>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48"/>
                                        </p:tgtEl>
                                        <p:attrNameLst>
                                          <p:attrName>ppt_x</p:attrName>
                                        </p:attrNameLst>
                                      </p:cBhvr>
                                      <p:tavLst>
                                        <p:tav tm="0">
                                          <p:val>
                                            <p:strVal val="ppt_x"/>
                                          </p:val>
                                        </p:tav>
                                        <p:tav tm="100000">
                                          <p:val>
                                            <p:strVal val="ppt_x"/>
                                          </p:val>
                                        </p:tav>
                                      </p:tavLst>
                                    </p:anim>
                                    <p:anim calcmode="lin" valueType="num">
                                      <p:cBhvr additive="base">
                                        <p:cTn id="130" dur="500"/>
                                        <p:tgtEl>
                                          <p:spTgt spid="48"/>
                                        </p:tgtEl>
                                        <p:attrNameLst>
                                          <p:attrName>ppt_y</p:attrName>
                                        </p:attrNameLst>
                                      </p:cBhvr>
                                      <p:tavLst>
                                        <p:tav tm="0">
                                          <p:val>
                                            <p:strVal val="ppt_y"/>
                                          </p:val>
                                        </p:tav>
                                        <p:tav tm="100000">
                                          <p:val>
                                            <p:strVal val="1+ppt_h/2"/>
                                          </p:val>
                                        </p:tav>
                                      </p:tavLst>
                                    </p:anim>
                                    <p:set>
                                      <p:cBhvr>
                                        <p:cTn id="131" dur="1" fill="hold">
                                          <p:stCondLst>
                                            <p:cond delay="499"/>
                                          </p:stCondLst>
                                        </p:cTn>
                                        <p:tgtEl>
                                          <p:spTgt spid="48"/>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49"/>
                                        </p:tgtEl>
                                        <p:attrNameLst>
                                          <p:attrName>ppt_x</p:attrName>
                                        </p:attrNameLst>
                                      </p:cBhvr>
                                      <p:tavLst>
                                        <p:tav tm="0">
                                          <p:val>
                                            <p:strVal val="ppt_x"/>
                                          </p:val>
                                        </p:tav>
                                        <p:tav tm="100000">
                                          <p:val>
                                            <p:strVal val="ppt_x"/>
                                          </p:val>
                                        </p:tav>
                                      </p:tavLst>
                                    </p:anim>
                                    <p:anim calcmode="lin" valueType="num">
                                      <p:cBhvr additive="base">
                                        <p:cTn id="134" dur="500"/>
                                        <p:tgtEl>
                                          <p:spTgt spid="49"/>
                                        </p:tgtEl>
                                        <p:attrNameLst>
                                          <p:attrName>ppt_y</p:attrName>
                                        </p:attrNameLst>
                                      </p:cBhvr>
                                      <p:tavLst>
                                        <p:tav tm="0">
                                          <p:val>
                                            <p:strVal val="ppt_y"/>
                                          </p:val>
                                        </p:tav>
                                        <p:tav tm="100000">
                                          <p:val>
                                            <p:strVal val="1+ppt_h/2"/>
                                          </p:val>
                                        </p:tav>
                                      </p:tavLst>
                                    </p:anim>
                                    <p:set>
                                      <p:cBhvr>
                                        <p:cTn id="135" dur="1" fill="hold">
                                          <p:stCondLst>
                                            <p:cond delay="499"/>
                                          </p:stCondLst>
                                        </p:cTn>
                                        <p:tgtEl>
                                          <p:spTgt spid="49"/>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0"/>
                                        </p:tgtEl>
                                        <p:attrNameLst>
                                          <p:attrName>ppt_x</p:attrName>
                                        </p:attrNameLst>
                                      </p:cBhvr>
                                      <p:tavLst>
                                        <p:tav tm="0">
                                          <p:val>
                                            <p:strVal val="ppt_x"/>
                                          </p:val>
                                        </p:tav>
                                        <p:tav tm="100000">
                                          <p:val>
                                            <p:strVal val="ppt_x"/>
                                          </p:val>
                                        </p:tav>
                                      </p:tavLst>
                                    </p:anim>
                                    <p:anim calcmode="lin" valueType="num">
                                      <p:cBhvr additive="base">
                                        <p:cTn id="138" dur="500"/>
                                        <p:tgtEl>
                                          <p:spTgt spid="50"/>
                                        </p:tgtEl>
                                        <p:attrNameLst>
                                          <p:attrName>ppt_y</p:attrName>
                                        </p:attrNameLst>
                                      </p:cBhvr>
                                      <p:tavLst>
                                        <p:tav tm="0">
                                          <p:val>
                                            <p:strVal val="ppt_y"/>
                                          </p:val>
                                        </p:tav>
                                        <p:tav tm="100000">
                                          <p:val>
                                            <p:strVal val="1+ppt_h/2"/>
                                          </p:val>
                                        </p:tav>
                                      </p:tavLst>
                                    </p:anim>
                                    <p:set>
                                      <p:cBhvr>
                                        <p:cTn id="139" dur="1" fill="hold">
                                          <p:stCondLst>
                                            <p:cond delay="499"/>
                                          </p:stCondLst>
                                        </p:cTn>
                                        <p:tgtEl>
                                          <p:spTgt spid="50"/>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45"/>
                                        </p:tgtEl>
                                        <p:attrNameLst>
                                          <p:attrName>ppt_x</p:attrName>
                                        </p:attrNameLst>
                                      </p:cBhvr>
                                      <p:tavLst>
                                        <p:tav tm="0">
                                          <p:val>
                                            <p:strVal val="ppt_x"/>
                                          </p:val>
                                        </p:tav>
                                        <p:tav tm="100000">
                                          <p:val>
                                            <p:strVal val="ppt_x"/>
                                          </p:val>
                                        </p:tav>
                                      </p:tavLst>
                                    </p:anim>
                                    <p:anim calcmode="lin" valueType="num">
                                      <p:cBhvr additive="base">
                                        <p:cTn id="142" dur="500"/>
                                        <p:tgtEl>
                                          <p:spTgt spid="45"/>
                                        </p:tgtEl>
                                        <p:attrNameLst>
                                          <p:attrName>ppt_y</p:attrName>
                                        </p:attrNameLst>
                                      </p:cBhvr>
                                      <p:tavLst>
                                        <p:tav tm="0">
                                          <p:val>
                                            <p:strVal val="ppt_y"/>
                                          </p:val>
                                        </p:tav>
                                        <p:tav tm="100000">
                                          <p:val>
                                            <p:strVal val="0-ppt_h/2"/>
                                          </p:val>
                                        </p:tav>
                                      </p:tavLst>
                                    </p:anim>
                                    <p:set>
                                      <p:cBhvr>
                                        <p:cTn id="143" dur="1" fill="hold">
                                          <p:stCondLst>
                                            <p:cond delay="499"/>
                                          </p:stCondLst>
                                        </p:cTn>
                                        <p:tgtEl>
                                          <p:spTgt spid="45"/>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47"/>
                                        </p:tgtEl>
                                        <p:attrNameLst>
                                          <p:attrName>ppt_x</p:attrName>
                                        </p:attrNameLst>
                                      </p:cBhvr>
                                      <p:tavLst>
                                        <p:tav tm="0">
                                          <p:val>
                                            <p:strVal val="ppt_x"/>
                                          </p:val>
                                        </p:tav>
                                        <p:tav tm="100000">
                                          <p:val>
                                            <p:strVal val="ppt_x"/>
                                          </p:val>
                                        </p:tav>
                                      </p:tavLst>
                                    </p:anim>
                                    <p:anim calcmode="lin" valueType="num">
                                      <p:cBhvr additive="base">
                                        <p:cTn id="146" dur="500"/>
                                        <p:tgtEl>
                                          <p:spTgt spid="47"/>
                                        </p:tgtEl>
                                        <p:attrNameLst>
                                          <p:attrName>ppt_y</p:attrName>
                                        </p:attrNameLst>
                                      </p:cBhvr>
                                      <p:tavLst>
                                        <p:tav tm="0">
                                          <p:val>
                                            <p:strVal val="ppt_y"/>
                                          </p:val>
                                        </p:tav>
                                        <p:tav tm="100000">
                                          <p:val>
                                            <p:strVal val="0-ppt_h/2"/>
                                          </p:val>
                                        </p:tav>
                                      </p:tavLst>
                                    </p:anim>
                                    <p:set>
                                      <p:cBhvr>
                                        <p:cTn id="147" dur="1" fill="hold">
                                          <p:stCondLst>
                                            <p:cond delay="499"/>
                                          </p:stCondLst>
                                        </p:cTn>
                                        <p:tgtEl>
                                          <p:spTgt spid="47"/>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51"/>
                                        </p:tgtEl>
                                        <p:attrNameLst>
                                          <p:attrName>ppt_x</p:attrName>
                                        </p:attrNameLst>
                                      </p:cBhvr>
                                      <p:tavLst>
                                        <p:tav tm="0">
                                          <p:val>
                                            <p:strVal val="ppt_x"/>
                                          </p:val>
                                        </p:tav>
                                        <p:tav tm="100000">
                                          <p:val>
                                            <p:strVal val="ppt_x"/>
                                          </p:val>
                                        </p:tav>
                                      </p:tavLst>
                                    </p:anim>
                                    <p:anim calcmode="lin" valueType="num">
                                      <p:cBhvr additive="base">
                                        <p:cTn id="150" dur="500"/>
                                        <p:tgtEl>
                                          <p:spTgt spid="51"/>
                                        </p:tgtEl>
                                        <p:attrNameLst>
                                          <p:attrName>ppt_y</p:attrName>
                                        </p:attrNameLst>
                                      </p:cBhvr>
                                      <p:tavLst>
                                        <p:tav tm="0">
                                          <p:val>
                                            <p:strVal val="ppt_y"/>
                                          </p:val>
                                        </p:tav>
                                        <p:tav tm="100000">
                                          <p:val>
                                            <p:strVal val="0-ppt_h/2"/>
                                          </p:val>
                                        </p:tav>
                                      </p:tavLst>
                                    </p:anim>
                                    <p:set>
                                      <p:cBhvr>
                                        <p:cTn id="151" dur="1" fill="hold">
                                          <p:stCondLst>
                                            <p:cond delay="499"/>
                                          </p:stCondLst>
                                        </p:cTn>
                                        <p:tgtEl>
                                          <p:spTgt spid="51"/>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2"/>
                                        </p:tgtEl>
                                        <p:attrNameLst>
                                          <p:attrName>ppt_x</p:attrName>
                                        </p:attrNameLst>
                                      </p:cBhvr>
                                      <p:tavLst>
                                        <p:tav tm="0">
                                          <p:val>
                                            <p:strVal val="ppt_x"/>
                                          </p:val>
                                        </p:tav>
                                        <p:tav tm="100000">
                                          <p:val>
                                            <p:strVal val="ppt_x"/>
                                          </p:val>
                                        </p:tav>
                                      </p:tavLst>
                                    </p:anim>
                                    <p:anim calcmode="lin" valueType="num">
                                      <p:cBhvr additive="base">
                                        <p:cTn id="154" dur="500"/>
                                        <p:tgtEl>
                                          <p:spTgt spid="52"/>
                                        </p:tgtEl>
                                        <p:attrNameLst>
                                          <p:attrName>ppt_y</p:attrName>
                                        </p:attrNameLst>
                                      </p:cBhvr>
                                      <p:tavLst>
                                        <p:tav tm="0">
                                          <p:val>
                                            <p:strVal val="ppt_y"/>
                                          </p:val>
                                        </p:tav>
                                        <p:tav tm="100000">
                                          <p:val>
                                            <p:strVal val="0-ppt_h/2"/>
                                          </p:val>
                                        </p:tav>
                                      </p:tavLst>
                                    </p:anim>
                                    <p:set>
                                      <p:cBhvr>
                                        <p:cTn id="155" dur="1" fill="hold">
                                          <p:stCondLst>
                                            <p:cond delay="4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45" grpId="0" animBg="1"/>
      <p:bldP spid="45" grpId="1" animBg="1"/>
      <p:bldP spid="45" grpId="2" animBg="1"/>
      <p:bldP spid="46" grpId="0" animBg="1"/>
      <p:bldP spid="46" grpId="1" animBg="1"/>
      <p:bldP spid="46" grpId="2" animBg="1"/>
      <p:bldP spid="47" grpId="0"/>
      <p:bldP spid="47" grpId="1"/>
      <p:bldP spid="48" grpId="0"/>
      <p:bldP spid="48" grpId="1"/>
      <p:bldP spid="49" grpId="0" animBg="1"/>
      <p:bldP spid="49" grpId="1" animBg="1"/>
      <p:bldP spid="49" grpId="2" animBg="1"/>
      <p:bldP spid="50" grpId="0"/>
      <p:bldP spid="50" grpId="1"/>
      <p:bldP spid="51" grpId="0" animBg="1"/>
      <p:bldP spid="51" grpId="1" animBg="1"/>
      <p:bldP spid="51" grpId="2" animBg="1"/>
      <p:bldP spid="52" grpId="0"/>
      <p:bldP spid="5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oup 10"/>
          <p:cNvGrpSpPr>
            <a:grpSpLocks/>
          </p:cNvGrpSpPr>
          <p:nvPr/>
        </p:nvGrpSpPr>
        <p:grpSpPr bwMode="auto">
          <a:xfrm>
            <a:off x="2166609" y="2922985"/>
            <a:ext cx="3486150" cy="1569720"/>
            <a:chOff x="1069" y="2101"/>
            <a:chExt cx="1830" cy="824"/>
          </a:xfrm>
        </p:grpSpPr>
        <p:sp>
          <p:nvSpPr>
            <p:cNvPr id="30" name="Freeform 11"/>
            <p:cNvSpPr>
              <a:spLocks/>
            </p:cNvSpPr>
            <p:nvPr/>
          </p:nvSpPr>
          <p:spPr bwMode="auto">
            <a:xfrm>
              <a:off x="1069" y="2101"/>
              <a:ext cx="1830" cy="458"/>
            </a:xfrm>
            <a:custGeom>
              <a:avLst/>
              <a:gdLst>
                <a:gd name="T0" fmla="*/ 1829 w 1830"/>
                <a:gd name="T1" fmla="*/ 434 h 458"/>
                <a:gd name="T2" fmla="*/ 1811 w 1830"/>
                <a:gd name="T3" fmla="*/ 365 h 458"/>
                <a:gd name="T4" fmla="*/ 1775 w 1830"/>
                <a:gd name="T5" fmla="*/ 300 h 458"/>
                <a:gd name="T6" fmla="*/ 1720 w 1830"/>
                <a:gd name="T7" fmla="*/ 239 h 458"/>
                <a:gd name="T8" fmla="*/ 1649 w 1830"/>
                <a:gd name="T9" fmla="*/ 185 h 458"/>
                <a:gd name="T10" fmla="*/ 1562 w 1830"/>
                <a:gd name="T11" fmla="*/ 134 h 458"/>
                <a:gd name="T12" fmla="*/ 1463 w 1830"/>
                <a:gd name="T13" fmla="*/ 92 h 458"/>
                <a:gd name="T14" fmla="*/ 1351 w 1830"/>
                <a:gd name="T15" fmla="*/ 55 h 458"/>
                <a:gd name="T16" fmla="*/ 1230 w 1830"/>
                <a:gd name="T17" fmla="*/ 28 h 458"/>
                <a:gd name="T18" fmla="*/ 1099 w 1830"/>
                <a:gd name="T19" fmla="*/ 9 h 458"/>
                <a:gd name="T20" fmla="*/ 962 w 1830"/>
                <a:gd name="T21" fmla="*/ 0 h 458"/>
                <a:gd name="T22" fmla="*/ 868 w 1830"/>
                <a:gd name="T23" fmla="*/ 0 h 458"/>
                <a:gd name="T24" fmla="*/ 731 w 1830"/>
                <a:gd name="T25" fmla="*/ 9 h 458"/>
                <a:gd name="T26" fmla="*/ 600 w 1830"/>
                <a:gd name="T27" fmla="*/ 28 h 458"/>
                <a:gd name="T28" fmla="*/ 479 w 1830"/>
                <a:gd name="T29" fmla="*/ 55 h 458"/>
                <a:gd name="T30" fmla="*/ 367 w 1830"/>
                <a:gd name="T31" fmla="*/ 92 h 458"/>
                <a:gd name="T32" fmla="*/ 268 w 1830"/>
                <a:gd name="T33" fmla="*/ 134 h 458"/>
                <a:gd name="T34" fmla="*/ 181 w 1830"/>
                <a:gd name="T35" fmla="*/ 185 h 458"/>
                <a:gd name="T36" fmla="*/ 110 w 1830"/>
                <a:gd name="T37" fmla="*/ 239 h 458"/>
                <a:gd name="T38" fmla="*/ 55 w 1830"/>
                <a:gd name="T39" fmla="*/ 300 h 458"/>
                <a:gd name="T40" fmla="*/ 19 w 1830"/>
                <a:gd name="T41" fmla="*/ 365 h 458"/>
                <a:gd name="T42" fmla="*/ 1 w 1830"/>
                <a:gd name="T43" fmla="*/ 434 h 458"/>
                <a:gd name="T44" fmla="*/ 91 w 1830"/>
                <a:gd name="T45" fmla="*/ 458 h 458"/>
                <a:gd name="T46" fmla="*/ 100 w 1830"/>
                <a:gd name="T47" fmla="*/ 396 h 458"/>
                <a:gd name="T48" fmla="*/ 128 w 1830"/>
                <a:gd name="T49" fmla="*/ 336 h 458"/>
                <a:gd name="T50" fmla="*/ 172 w 1830"/>
                <a:gd name="T51" fmla="*/ 280 h 458"/>
                <a:gd name="T52" fmla="*/ 232 w 1830"/>
                <a:gd name="T53" fmla="*/ 228 h 458"/>
                <a:gd name="T54" fmla="*/ 305 w 1830"/>
                <a:gd name="T55" fmla="*/ 181 h 458"/>
                <a:gd name="T56" fmla="*/ 391 w 1830"/>
                <a:gd name="T57" fmla="*/ 140 h 458"/>
                <a:gd name="T58" fmla="*/ 488 w 1830"/>
                <a:gd name="T59" fmla="*/ 106 h 458"/>
                <a:gd name="T60" fmla="*/ 595 w 1830"/>
                <a:gd name="T61" fmla="*/ 78 h 458"/>
                <a:gd name="T62" fmla="*/ 709 w 1830"/>
                <a:gd name="T63" fmla="*/ 59 h 458"/>
                <a:gd name="T64" fmla="*/ 831 w 1830"/>
                <a:gd name="T65" fmla="*/ 49 h 458"/>
                <a:gd name="T66" fmla="*/ 915 w 1830"/>
                <a:gd name="T67" fmla="*/ 46 h 458"/>
                <a:gd name="T68" fmla="*/ 1041 w 1830"/>
                <a:gd name="T69" fmla="*/ 51 h 458"/>
                <a:gd name="T70" fmla="*/ 1160 w 1830"/>
                <a:gd name="T71" fmla="*/ 65 h 458"/>
                <a:gd name="T72" fmla="*/ 1272 w 1830"/>
                <a:gd name="T73" fmla="*/ 87 h 458"/>
                <a:gd name="T74" fmla="*/ 1375 w 1830"/>
                <a:gd name="T75" fmla="*/ 116 h 458"/>
                <a:gd name="T76" fmla="*/ 1469 w 1830"/>
                <a:gd name="T77" fmla="*/ 153 h 458"/>
                <a:gd name="T78" fmla="*/ 1551 w 1830"/>
                <a:gd name="T79" fmla="*/ 196 h 458"/>
                <a:gd name="T80" fmla="*/ 1619 w 1830"/>
                <a:gd name="T81" fmla="*/ 244 h 458"/>
                <a:gd name="T82" fmla="*/ 1674 w 1830"/>
                <a:gd name="T83" fmla="*/ 298 h 458"/>
                <a:gd name="T84" fmla="*/ 1713 w 1830"/>
                <a:gd name="T85" fmla="*/ 355 h 458"/>
                <a:gd name="T86" fmla="*/ 1735 w 1830"/>
                <a:gd name="T87" fmla="*/ 416 h 458"/>
                <a:gd name="T88" fmla="*/ 1830 w 1830"/>
                <a:gd name="T89" fmla="*/ 458 h 4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8"/>
                <a:gd name="T137" fmla="*/ 1830 w 1830"/>
                <a:gd name="T138" fmla="*/ 458 h 45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8">
                  <a:moveTo>
                    <a:pt x="1830" y="458"/>
                  </a:moveTo>
                  <a:lnTo>
                    <a:pt x="1830" y="458"/>
                  </a:lnTo>
                  <a:lnTo>
                    <a:pt x="1829" y="434"/>
                  </a:lnTo>
                  <a:lnTo>
                    <a:pt x="1825" y="411"/>
                  </a:lnTo>
                  <a:lnTo>
                    <a:pt x="1820" y="388"/>
                  </a:lnTo>
                  <a:lnTo>
                    <a:pt x="1811" y="365"/>
                  </a:lnTo>
                  <a:lnTo>
                    <a:pt x="1801" y="343"/>
                  </a:lnTo>
                  <a:lnTo>
                    <a:pt x="1790" y="322"/>
                  </a:lnTo>
                  <a:lnTo>
                    <a:pt x="1775" y="300"/>
                  </a:lnTo>
                  <a:lnTo>
                    <a:pt x="1758" y="280"/>
                  </a:lnTo>
                  <a:lnTo>
                    <a:pt x="1740" y="260"/>
                  </a:lnTo>
                  <a:lnTo>
                    <a:pt x="1720" y="239"/>
                  </a:lnTo>
                  <a:lnTo>
                    <a:pt x="1698" y="220"/>
                  </a:lnTo>
                  <a:lnTo>
                    <a:pt x="1674" y="202"/>
                  </a:lnTo>
                  <a:lnTo>
                    <a:pt x="1649" y="185"/>
                  </a:lnTo>
                  <a:lnTo>
                    <a:pt x="1622" y="167"/>
                  </a:lnTo>
                  <a:lnTo>
                    <a:pt x="1593" y="150"/>
                  </a:lnTo>
                  <a:lnTo>
                    <a:pt x="1562" y="134"/>
                  </a:lnTo>
                  <a:lnTo>
                    <a:pt x="1530" y="120"/>
                  </a:lnTo>
                  <a:lnTo>
                    <a:pt x="1497" y="104"/>
                  </a:lnTo>
                  <a:lnTo>
                    <a:pt x="1463" y="92"/>
                  </a:lnTo>
                  <a:lnTo>
                    <a:pt x="1427" y="78"/>
                  </a:lnTo>
                  <a:lnTo>
                    <a:pt x="1389" y="66"/>
                  </a:lnTo>
                  <a:lnTo>
                    <a:pt x="1351" y="55"/>
                  </a:lnTo>
                  <a:lnTo>
                    <a:pt x="1312" y="46"/>
                  </a:lnTo>
                  <a:lnTo>
                    <a:pt x="1271" y="36"/>
                  </a:lnTo>
                  <a:lnTo>
                    <a:pt x="1230" y="28"/>
                  </a:lnTo>
                  <a:lnTo>
                    <a:pt x="1187" y="21"/>
                  </a:lnTo>
                  <a:lnTo>
                    <a:pt x="1144" y="14"/>
                  </a:lnTo>
                  <a:lnTo>
                    <a:pt x="1099" y="9"/>
                  </a:lnTo>
                  <a:lnTo>
                    <a:pt x="1055" y="5"/>
                  </a:lnTo>
                  <a:lnTo>
                    <a:pt x="1009" y="3"/>
                  </a:lnTo>
                  <a:lnTo>
                    <a:pt x="962" y="0"/>
                  </a:lnTo>
                  <a:lnTo>
                    <a:pt x="915" y="0"/>
                  </a:lnTo>
                  <a:lnTo>
                    <a:pt x="868" y="0"/>
                  </a:lnTo>
                  <a:lnTo>
                    <a:pt x="821" y="3"/>
                  </a:lnTo>
                  <a:lnTo>
                    <a:pt x="775" y="5"/>
                  </a:lnTo>
                  <a:lnTo>
                    <a:pt x="731" y="9"/>
                  </a:lnTo>
                  <a:lnTo>
                    <a:pt x="686" y="14"/>
                  </a:lnTo>
                  <a:lnTo>
                    <a:pt x="643" y="21"/>
                  </a:lnTo>
                  <a:lnTo>
                    <a:pt x="600" y="28"/>
                  </a:lnTo>
                  <a:lnTo>
                    <a:pt x="559" y="36"/>
                  </a:lnTo>
                  <a:lnTo>
                    <a:pt x="518" y="46"/>
                  </a:lnTo>
                  <a:lnTo>
                    <a:pt x="479" y="55"/>
                  </a:lnTo>
                  <a:lnTo>
                    <a:pt x="441" y="66"/>
                  </a:lnTo>
                  <a:lnTo>
                    <a:pt x="403" y="78"/>
                  </a:lnTo>
                  <a:lnTo>
                    <a:pt x="367" y="92"/>
                  </a:lnTo>
                  <a:lnTo>
                    <a:pt x="333" y="104"/>
                  </a:lnTo>
                  <a:lnTo>
                    <a:pt x="300" y="120"/>
                  </a:lnTo>
                  <a:lnTo>
                    <a:pt x="268" y="134"/>
                  </a:lnTo>
                  <a:lnTo>
                    <a:pt x="237" y="150"/>
                  </a:lnTo>
                  <a:lnTo>
                    <a:pt x="208" y="167"/>
                  </a:lnTo>
                  <a:lnTo>
                    <a:pt x="181" y="185"/>
                  </a:lnTo>
                  <a:lnTo>
                    <a:pt x="156" y="202"/>
                  </a:lnTo>
                  <a:lnTo>
                    <a:pt x="132" y="220"/>
                  </a:lnTo>
                  <a:lnTo>
                    <a:pt x="110" y="239"/>
                  </a:lnTo>
                  <a:lnTo>
                    <a:pt x="90" y="260"/>
                  </a:lnTo>
                  <a:lnTo>
                    <a:pt x="72" y="280"/>
                  </a:lnTo>
                  <a:lnTo>
                    <a:pt x="55" y="300"/>
                  </a:lnTo>
                  <a:lnTo>
                    <a:pt x="40" y="322"/>
                  </a:lnTo>
                  <a:lnTo>
                    <a:pt x="29" y="343"/>
                  </a:lnTo>
                  <a:lnTo>
                    <a:pt x="19" y="365"/>
                  </a:lnTo>
                  <a:lnTo>
                    <a:pt x="10" y="388"/>
                  </a:lnTo>
                  <a:lnTo>
                    <a:pt x="5" y="411"/>
                  </a:lnTo>
                  <a:lnTo>
                    <a:pt x="1" y="434"/>
                  </a:lnTo>
                  <a:lnTo>
                    <a:pt x="0" y="458"/>
                  </a:lnTo>
                  <a:lnTo>
                    <a:pt x="91" y="458"/>
                  </a:lnTo>
                  <a:lnTo>
                    <a:pt x="92" y="436"/>
                  </a:lnTo>
                  <a:lnTo>
                    <a:pt x="95" y="416"/>
                  </a:lnTo>
                  <a:lnTo>
                    <a:pt x="100" y="396"/>
                  </a:lnTo>
                  <a:lnTo>
                    <a:pt x="108" y="375"/>
                  </a:lnTo>
                  <a:lnTo>
                    <a:pt x="117" y="355"/>
                  </a:lnTo>
                  <a:lnTo>
                    <a:pt x="128" y="336"/>
                  </a:lnTo>
                  <a:lnTo>
                    <a:pt x="141" y="317"/>
                  </a:lnTo>
                  <a:lnTo>
                    <a:pt x="156" y="298"/>
                  </a:lnTo>
                  <a:lnTo>
                    <a:pt x="172" y="280"/>
                  </a:lnTo>
                  <a:lnTo>
                    <a:pt x="190" y="262"/>
                  </a:lnTo>
                  <a:lnTo>
                    <a:pt x="211" y="244"/>
                  </a:lnTo>
                  <a:lnTo>
                    <a:pt x="232" y="228"/>
                  </a:lnTo>
                  <a:lnTo>
                    <a:pt x="255" y="211"/>
                  </a:lnTo>
                  <a:lnTo>
                    <a:pt x="279" y="196"/>
                  </a:lnTo>
                  <a:lnTo>
                    <a:pt x="305" y="181"/>
                  </a:lnTo>
                  <a:lnTo>
                    <a:pt x="333" y="167"/>
                  </a:lnTo>
                  <a:lnTo>
                    <a:pt x="361" y="153"/>
                  </a:lnTo>
                  <a:lnTo>
                    <a:pt x="391" y="140"/>
                  </a:lnTo>
                  <a:lnTo>
                    <a:pt x="422" y="127"/>
                  </a:lnTo>
                  <a:lnTo>
                    <a:pt x="455" y="116"/>
                  </a:lnTo>
                  <a:lnTo>
                    <a:pt x="488" y="106"/>
                  </a:lnTo>
                  <a:lnTo>
                    <a:pt x="522" y="96"/>
                  </a:lnTo>
                  <a:lnTo>
                    <a:pt x="558" y="87"/>
                  </a:lnTo>
                  <a:lnTo>
                    <a:pt x="595" y="78"/>
                  </a:lnTo>
                  <a:lnTo>
                    <a:pt x="631" y="71"/>
                  </a:lnTo>
                  <a:lnTo>
                    <a:pt x="670" y="65"/>
                  </a:lnTo>
                  <a:lnTo>
                    <a:pt x="709" y="59"/>
                  </a:lnTo>
                  <a:lnTo>
                    <a:pt x="748" y="55"/>
                  </a:lnTo>
                  <a:lnTo>
                    <a:pt x="789" y="51"/>
                  </a:lnTo>
                  <a:lnTo>
                    <a:pt x="831" y="49"/>
                  </a:lnTo>
                  <a:lnTo>
                    <a:pt x="873" y="46"/>
                  </a:lnTo>
                  <a:lnTo>
                    <a:pt x="915" y="46"/>
                  </a:lnTo>
                  <a:lnTo>
                    <a:pt x="957" y="46"/>
                  </a:lnTo>
                  <a:lnTo>
                    <a:pt x="999" y="49"/>
                  </a:lnTo>
                  <a:lnTo>
                    <a:pt x="1041" y="51"/>
                  </a:lnTo>
                  <a:lnTo>
                    <a:pt x="1082" y="55"/>
                  </a:lnTo>
                  <a:lnTo>
                    <a:pt x="1121" y="59"/>
                  </a:lnTo>
                  <a:lnTo>
                    <a:pt x="1160" y="65"/>
                  </a:lnTo>
                  <a:lnTo>
                    <a:pt x="1199" y="71"/>
                  </a:lnTo>
                  <a:lnTo>
                    <a:pt x="1235" y="78"/>
                  </a:lnTo>
                  <a:lnTo>
                    <a:pt x="1272" y="87"/>
                  </a:lnTo>
                  <a:lnTo>
                    <a:pt x="1308" y="96"/>
                  </a:lnTo>
                  <a:lnTo>
                    <a:pt x="1342" y="106"/>
                  </a:lnTo>
                  <a:lnTo>
                    <a:pt x="1375" y="116"/>
                  </a:lnTo>
                  <a:lnTo>
                    <a:pt x="1408" y="127"/>
                  </a:lnTo>
                  <a:lnTo>
                    <a:pt x="1439" y="140"/>
                  </a:lnTo>
                  <a:lnTo>
                    <a:pt x="1469" y="153"/>
                  </a:lnTo>
                  <a:lnTo>
                    <a:pt x="1497" y="167"/>
                  </a:lnTo>
                  <a:lnTo>
                    <a:pt x="1525" y="181"/>
                  </a:lnTo>
                  <a:lnTo>
                    <a:pt x="1551" y="196"/>
                  </a:lnTo>
                  <a:lnTo>
                    <a:pt x="1575" y="211"/>
                  </a:lnTo>
                  <a:lnTo>
                    <a:pt x="1598" y="228"/>
                  </a:lnTo>
                  <a:lnTo>
                    <a:pt x="1619" y="244"/>
                  </a:lnTo>
                  <a:lnTo>
                    <a:pt x="1640" y="262"/>
                  </a:lnTo>
                  <a:lnTo>
                    <a:pt x="1658" y="280"/>
                  </a:lnTo>
                  <a:lnTo>
                    <a:pt x="1674" y="298"/>
                  </a:lnTo>
                  <a:lnTo>
                    <a:pt x="1689" y="317"/>
                  </a:lnTo>
                  <a:lnTo>
                    <a:pt x="1702" y="336"/>
                  </a:lnTo>
                  <a:lnTo>
                    <a:pt x="1713" y="355"/>
                  </a:lnTo>
                  <a:lnTo>
                    <a:pt x="1722" y="375"/>
                  </a:lnTo>
                  <a:lnTo>
                    <a:pt x="1730" y="396"/>
                  </a:lnTo>
                  <a:lnTo>
                    <a:pt x="1735" y="416"/>
                  </a:lnTo>
                  <a:lnTo>
                    <a:pt x="1738" y="436"/>
                  </a:lnTo>
                  <a:lnTo>
                    <a:pt x="1739" y="458"/>
                  </a:lnTo>
                  <a:lnTo>
                    <a:pt x="1830" y="458"/>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31" name="Freeform 12"/>
            <p:cNvSpPr>
              <a:spLocks/>
            </p:cNvSpPr>
            <p:nvPr/>
          </p:nvSpPr>
          <p:spPr bwMode="auto">
            <a:xfrm>
              <a:off x="1160" y="2147"/>
              <a:ext cx="1648" cy="778"/>
            </a:xfrm>
            <a:custGeom>
              <a:avLst/>
              <a:gdLst>
                <a:gd name="T0" fmla="*/ 1647 w 1648"/>
                <a:gd name="T1" fmla="*/ 390 h 778"/>
                <a:gd name="T2" fmla="*/ 1631 w 1648"/>
                <a:gd name="T3" fmla="*/ 329 h 778"/>
                <a:gd name="T4" fmla="*/ 1598 w 1648"/>
                <a:gd name="T5" fmla="*/ 271 h 778"/>
                <a:gd name="T6" fmla="*/ 1549 w 1648"/>
                <a:gd name="T7" fmla="*/ 216 h 778"/>
                <a:gd name="T8" fmla="*/ 1484 w 1648"/>
                <a:gd name="T9" fmla="*/ 165 h 778"/>
                <a:gd name="T10" fmla="*/ 1406 w 1648"/>
                <a:gd name="T11" fmla="*/ 121 h 778"/>
                <a:gd name="T12" fmla="*/ 1317 w 1648"/>
                <a:gd name="T13" fmla="*/ 81 h 778"/>
                <a:gd name="T14" fmla="*/ 1217 w 1648"/>
                <a:gd name="T15" fmla="*/ 50 h 778"/>
                <a:gd name="T16" fmla="*/ 1108 w 1648"/>
                <a:gd name="T17" fmla="*/ 25 h 778"/>
                <a:gd name="T18" fmla="*/ 991 w 1648"/>
                <a:gd name="T19" fmla="*/ 9 h 778"/>
                <a:gd name="T20" fmla="*/ 866 w 1648"/>
                <a:gd name="T21" fmla="*/ 0 h 778"/>
                <a:gd name="T22" fmla="*/ 782 w 1648"/>
                <a:gd name="T23" fmla="*/ 0 h 778"/>
                <a:gd name="T24" fmla="*/ 657 w 1648"/>
                <a:gd name="T25" fmla="*/ 9 h 778"/>
                <a:gd name="T26" fmla="*/ 540 w 1648"/>
                <a:gd name="T27" fmla="*/ 25 h 778"/>
                <a:gd name="T28" fmla="*/ 431 w 1648"/>
                <a:gd name="T29" fmla="*/ 50 h 778"/>
                <a:gd name="T30" fmla="*/ 331 w 1648"/>
                <a:gd name="T31" fmla="*/ 81 h 778"/>
                <a:gd name="T32" fmla="*/ 242 w 1648"/>
                <a:gd name="T33" fmla="*/ 121 h 778"/>
                <a:gd name="T34" fmla="*/ 164 w 1648"/>
                <a:gd name="T35" fmla="*/ 165 h 778"/>
                <a:gd name="T36" fmla="*/ 99 w 1648"/>
                <a:gd name="T37" fmla="*/ 216 h 778"/>
                <a:gd name="T38" fmla="*/ 50 w 1648"/>
                <a:gd name="T39" fmla="*/ 271 h 778"/>
                <a:gd name="T40" fmla="*/ 17 w 1648"/>
                <a:gd name="T41" fmla="*/ 329 h 778"/>
                <a:gd name="T42" fmla="*/ 1 w 1648"/>
                <a:gd name="T43" fmla="*/ 390 h 778"/>
                <a:gd name="T44" fmla="*/ 0 w 1648"/>
                <a:gd name="T45" fmla="*/ 778 h 778"/>
                <a:gd name="T46" fmla="*/ 9 w 1648"/>
                <a:gd name="T47" fmla="*/ 716 h 778"/>
                <a:gd name="T48" fmla="*/ 37 w 1648"/>
                <a:gd name="T49" fmla="*/ 656 h 778"/>
                <a:gd name="T50" fmla="*/ 81 w 1648"/>
                <a:gd name="T51" fmla="*/ 600 h 778"/>
                <a:gd name="T52" fmla="*/ 141 w 1648"/>
                <a:gd name="T53" fmla="*/ 548 h 778"/>
                <a:gd name="T54" fmla="*/ 214 w 1648"/>
                <a:gd name="T55" fmla="*/ 501 h 778"/>
                <a:gd name="T56" fmla="*/ 300 w 1648"/>
                <a:gd name="T57" fmla="*/ 460 h 778"/>
                <a:gd name="T58" fmla="*/ 397 w 1648"/>
                <a:gd name="T59" fmla="*/ 426 h 778"/>
                <a:gd name="T60" fmla="*/ 504 w 1648"/>
                <a:gd name="T61" fmla="*/ 398 h 778"/>
                <a:gd name="T62" fmla="*/ 618 w 1648"/>
                <a:gd name="T63" fmla="*/ 379 h 778"/>
                <a:gd name="T64" fmla="*/ 740 w 1648"/>
                <a:gd name="T65" fmla="*/ 369 h 778"/>
                <a:gd name="T66" fmla="*/ 824 w 1648"/>
                <a:gd name="T67" fmla="*/ 366 h 778"/>
                <a:gd name="T68" fmla="*/ 950 w 1648"/>
                <a:gd name="T69" fmla="*/ 371 h 778"/>
                <a:gd name="T70" fmla="*/ 1069 w 1648"/>
                <a:gd name="T71" fmla="*/ 385 h 778"/>
                <a:gd name="T72" fmla="*/ 1181 w 1648"/>
                <a:gd name="T73" fmla="*/ 407 h 778"/>
                <a:gd name="T74" fmla="*/ 1284 w 1648"/>
                <a:gd name="T75" fmla="*/ 436 h 778"/>
                <a:gd name="T76" fmla="*/ 1378 w 1648"/>
                <a:gd name="T77" fmla="*/ 473 h 778"/>
                <a:gd name="T78" fmla="*/ 1460 w 1648"/>
                <a:gd name="T79" fmla="*/ 516 h 778"/>
                <a:gd name="T80" fmla="*/ 1528 w 1648"/>
                <a:gd name="T81" fmla="*/ 564 h 778"/>
                <a:gd name="T82" fmla="*/ 1583 w 1648"/>
                <a:gd name="T83" fmla="*/ 618 h 778"/>
                <a:gd name="T84" fmla="*/ 1622 w 1648"/>
                <a:gd name="T85" fmla="*/ 675 h 778"/>
                <a:gd name="T86" fmla="*/ 1644 w 1648"/>
                <a:gd name="T87" fmla="*/ 736 h 778"/>
                <a:gd name="T88" fmla="*/ 1648 w 1648"/>
                <a:gd name="T89" fmla="*/ 412 h 7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648"/>
                <a:gd name="T136" fmla="*/ 0 h 778"/>
                <a:gd name="T137" fmla="*/ 1648 w 1648"/>
                <a:gd name="T138" fmla="*/ 778 h 77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648" h="778">
                  <a:moveTo>
                    <a:pt x="1648" y="412"/>
                  </a:moveTo>
                  <a:lnTo>
                    <a:pt x="1648" y="412"/>
                  </a:lnTo>
                  <a:lnTo>
                    <a:pt x="1647" y="390"/>
                  </a:lnTo>
                  <a:lnTo>
                    <a:pt x="1644" y="370"/>
                  </a:lnTo>
                  <a:lnTo>
                    <a:pt x="1639" y="350"/>
                  </a:lnTo>
                  <a:lnTo>
                    <a:pt x="1631" y="329"/>
                  </a:lnTo>
                  <a:lnTo>
                    <a:pt x="1622" y="309"/>
                  </a:lnTo>
                  <a:lnTo>
                    <a:pt x="1611" y="290"/>
                  </a:lnTo>
                  <a:lnTo>
                    <a:pt x="1598" y="271"/>
                  </a:lnTo>
                  <a:lnTo>
                    <a:pt x="1583" y="252"/>
                  </a:lnTo>
                  <a:lnTo>
                    <a:pt x="1567" y="234"/>
                  </a:lnTo>
                  <a:lnTo>
                    <a:pt x="1549" y="216"/>
                  </a:lnTo>
                  <a:lnTo>
                    <a:pt x="1528" y="198"/>
                  </a:lnTo>
                  <a:lnTo>
                    <a:pt x="1507" y="182"/>
                  </a:lnTo>
                  <a:lnTo>
                    <a:pt x="1484" y="165"/>
                  </a:lnTo>
                  <a:lnTo>
                    <a:pt x="1460" y="150"/>
                  </a:lnTo>
                  <a:lnTo>
                    <a:pt x="1434" y="135"/>
                  </a:lnTo>
                  <a:lnTo>
                    <a:pt x="1406" y="121"/>
                  </a:lnTo>
                  <a:lnTo>
                    <a:pt x="1378" y="107"/>
                  </a:lnTo>
                  <a:lnTo>
                    <a:pt x="1348" y="94"/>
                  </a:lnTo>
                  <a:lnTo>
                    <a:pt x="1317" y="81"/>
                  </a:lnTo>
                  <a:lnTo>
                    <a:pt x="1284" y="70"/>
                  </a:lnTo>
                  <a:lnTo>
                    <a:pt x="1251" y="60"/>
                  </a:lnTo>
                  <a:lnTo>
                    <a:pt x="1217" y="50"/>
                  </a:lnTo>
                  <a:lnTo>
                    <a:pt x="1181" y="41"/>
                  </a:lnTo>
                  <a:lnTo>
                    <a:pt x="1144" y="32"/>
                  </a:lnTo>
                  <a:lnTo>
                    <a:pt x="1108" y="25"/>
                  </a:lnTo>
                  <a:lnTo>
                    <a:pt x="1069" y="19"/>
                  </a:lnTo>
                  <a:lnTo>
                    <a:pt x="1030" y="13"/>
                  </a:lnTo>
                  <a:lnTo>
                    <a:pt x="991" y="9"/>
                  </a:lnTo>
                  <a:lnTo>
                    <a:pt x="950" y="5"/>
                  </a:lnTo>
                  <a:lnTo>
                    <a:pt x="908" y="3"/>
                  </a:lnTo>
                  <a:lnTo>
                    <a:pt x="866" y="0"/>
                  </a:lnTo>
                  <a:lnTo>
                    <a:pt x="824" y="0"/>
                  </a:lnTo>
                  <a:lnTo>
                    <a:pt x="782" y="0"/>
                  </a:lnTo>
                  <a:lnTo>
                    <a:pt x="740" y="3"/>
                  </a:lnTo>
                  <a:lnTo>
                    <a:pt x="698" y="5"/>
                  </a:lnTo>
                  <a:lnTo>
                    <a:pt x="657" y="9"/>
                  </a:lnTo>
                  <a:lnTo>
                    <a:pt x="618" y="13"/>
                  </a:lnTo>
                  <a:lnTo>
                    <a:pt x="579" y="19"/>
                  </a:lnTo>
                  <a:lnTo>
                    <a:pt x="540" y="25"/>
                  </a:lnTo>
                  <a:lnTo>
                    <a:pt x="504" y="32"/>
                  </a:lnTo>
                  <a:lnTo>
                    <a:pt x="467" y="41"/>
                  </a:lnTo>
                  <a:lnTo>
                    <a:pt x="431" y="50"/>
                  </a:lnTo>
                  <a:lnTo>
                    <a:pt x="397" y="60"/>
                  </a:lnTo>
                  <a:lnTo>
                    <a:pt x="364" y="70"/>
                  </a:lnTo>
                  <a:lnTo>
                    <a:pt x="331" y="81"/>
                  </a:lnTo>
                  <a:lnTo>
                    <a:pt x="300" y="94"/>
                  </a:lnTo>
                  <a:lnTo>
                    <a:pt x="270" y="107"/>
                  </a:lnTo>
                  <a:lnTo>
                    <a:pt x="242" y="121"/>
                  </a:lnTo>
                  <a:lnTo>
                    <a:pt x="214" y="135"/>
                  </a:lnTo>
                  <a:lnTo>
                    <a:pt x="188" y="150"/>
                  </a:lnTo>
                  <a:lnTo>
                    <a:pt x="164" y="165"/>
                  </a:lnTo>
                  <a:lnTo>
                    <a:pt x="141" y="182"/>
                  </a:lnTo>
                  <a:lnTo>
                    <a:pt x="120" y="198"/>
                  </a:lnTo>
                  <a:lnTo>
                    <a:pt x="99" y="216"/>
                  </a:lnTo>
                  <a:lnTo>
                    <a:pt x="81" y="234"/>
                  </a:lnTo>
                  <a:lnTo>
                    <a:pt x="65" y="252"/>
                  </a:lnTo>
                  <a:lnTo>
                    <a:pt x="50" y="271"/>
                  </a:lnTo>
                  <a:lnTo>
                    <a:pt x="37" y="290"/>
                  </a:lnTo>
                  <a:lnTo>
                    <a:pt x="26" y="309"/>
                  </a:lnTo>
                  <a:lnTo>
                    <a:pt x="17" y="329"/>
                  </a:lnTo>
                  <a:lnTo>
                    <a:pt x="9" y="350"/>
                  </a:lnTo>
                  <a:lnTo>
                    <a:pt x="4" y="370"/>
                  </a:lnTo>
                  <a:lnTo>
                    <a:pt x="1" y="390"/>
                  </a:lnTo>
                  <a:lnTo>
                    <a:pt x="0" y="412"/>
                  </a:lnTo>
                  <a:lnTo>
                    <a:pt x="0" y="778"/>
                  </a:lnTo>
                  <a:lnTo>
                    <a:pt x="1" y="756"/>
                  </a:lnTo>
                  <a:lnTo>
                    <a:pt x="4" y="736"/>
                  </a:lnTo>
                  <a:lnTo>
                    <a:pt x="9" y="716"/>
                  </a:lnTo>
                  <a:lnTo>
                    <a:pt x="17" y="695"/>
                  </a:lnTo>
                  <a:lnTo>
                    <a:pt x="26" y="675"/>
                  </a:lnTo>
                  <a:lnTo>
                    <a:pt x="37" y="656"/>
                  </a:lnTo>
                  <a:lnTo>
                    <a:pt x="50" y="637"/>
                  </a:lnTo>
                  <a:lnTo>
                    <a:pt x="65" y="618"/>
                  </a:lnTo>
                  <a:lnTo>
                    <a:pt x="81" y="600"/>
                  </a:lnTo>
                  <a:lnTo>
                    <a:pt x="99" y="582"/>
                  </a:lnTo>
                  <a:lnTo>
                    <a:pt x="120" y="564"/>
                  </a:lnTo>
                  <a:lnTo>
                    <a:pt x="141" y="548"/>
                  </a:lnTo>
                  <a:lnTo>
                    <a:pt x="164" y="531"/>
                  </a:lnTo>
                  <a:lnTo>
                    <a:pt x="188" y="516"/>
                  </a:lnTo>
                  <a:lnTo>
                    <a:pt x="214" y="501"/>
                  </a:lnTo>
                  <a:lnTo>
                    <a:pt x="242" y="487"/>
                  </a:lnTo>
                  <a:lnTo>
                    <a:pt x="270" y="473"/>
                  </a:lnTo>
                  <a:lnTo>
                    <a:pt x="300" y="460"/>
                  </a:lnTo>
                  <a:lnTo>
                    <a:pt x="331" y="447"/>
                  </a:lnTo>
                  <a:lnTo>
                    <a:pt x="364" y="436"/>
                  </a:lnTo>
                  <a:lnTo>
                    <a:pt x="397" y="426"/>
                  </a:lnTo>
                  <a:lnTo>
                    <a:pt x="431" y="416"/>
                  </a:lnTo>
                  <a:lnTo>
                    <a:pt x="467" y="407"/>
                  </a:lnTo>
                  <a:lnTo>
                    <a:pt x="504" y="398"/>
                  </a:lnTo>
                  <a:lnTo>
                    <a:pt x="540" y="391"/>
                  </a:lnTo>
                  <a:lnTo>
                    <a:pt x="579" y="385"/>
                  </a:lnTo>
                  <a:lnTo>
                    <a:pt x="618" y="379"/>
                  </a:lnTo>
                  <a:lnTo>
                    <a:pt x="657" y="375"/>
                  </a:lnTo>
                  <a:lnTo>
                    <a:pt x="698" y="371"/>
                  </a:lnTo>
                  <a:lnTo>
                    <a:pt x="740" y="369"/>
                  </a:lnTo>
                  <a:lnTo>
                    <a:pt x="782" y="366"/>
                  </a:lnTo>
                  <a:lnTo>
                    <a:pt x="824" y="366"/>
                  </a:lnTo>
                  <a:lnTo>
                    <a:pt x="866" y="366"/>
                  </a:lnTo>
                  <a:lnTo>
                    <a:pt x="908" y="369"/>
                  </a:lnTo>
                  <a:lnTo>
                    <a:pt x="950" y="371"/>
                  </a:lnTo>
                  <a:lnTo>
                    <a:pt x="991" y="375"/>
                  </a:lnTo>
                  <a:lnTo>
                    <a:pt x="1030" y="379"/>
                  </a:lnTo>
                  <a:lnTo>
                    <a:pt x="1069" y="385"/>
                  </a:lnTo>
                  <a:lnTo>
                    <a:pt x="1108" y="391"/>
                  </a:lnTo>
                  <a:lnTo>
                    <a:pt x="1144" y="398"/>
                  </a:lnTo>
                  <a:lnTo>
                    <a:pt x="1181" y="407"/>
                  </a:lnTo>
                  <a:lnTo>
                    <a:pt x="1217" y="416"/>
                  </a:lnTo>
                  <a:lnTo>
                    <a:pt x="1251" y="426"/>
                  </a:lnTo>
                  <a:lnTo>
                    <a:pt x="1284" y="436"/>
                  </a:lnTo>
                  <a:lnTo>
                    <a:pt x="1317" y="447"/>
                  </a:lnTo>
                  <a:lnTo>
                    <a:pt x="1348" y="460"/>
                  </a:lnTo>
                  <a:lnTo>
                    <a:pt x="1378" y="473"/>
                  </a:lnTo>
                  <a:lnTo>
                    <a:pt x="1406" y="487"/>
                  </a:lnTo>
                  <a:lnTo>
                    <a:pt x="1434" y="501"/>
                  </a:lnTo>
                  <a:lnTo>
                    <a:pt x="1460" y="516"/>
                  </a:lnTo>
                  <a:lnTo>
                    <a:pt x="1484" y="531"/>
                  </a:lnTo>
                  <a:lnTo>
                    <a:pt x="1507" y="548"/>
                  </a:lnTo>
                  <a:lnTo>
                    <a:pt x="1528" y="564"/>
                  </a:lnTo>
                  <a:lnTo>
                    <a:pt x="1549" y="582"/>
                  </a:lnTo>
                  <a:lnTo>
                    <a:pt x="1567" y="600"/>
                  </a:lnTo>
                  <a:lnTo>
                    <a:pt x="1583" y="618"/>
                  </a:lnTo>
                  <a:lnTo>
                    <a:pt x="1598" y="637"/>
                  </a:lnTo>
                  <a:lnTo>
                    <a:pt x="1611" y="656"/>
                  </a:lnTo>
                  <a:lnTo>
                    <a:pt x="1622" y="675"/>
                  </a:lnTo>
                  <a:lnTo>
                    <a:pt x="1631" y="695"/>
                  </a:lnTo>
                  <a:lnTo>
                    <a:pt x="1639" y="716"/>
                  </a:lnTo>
                  <a:lnTo>
                    <a:pt x="1644" y="736"/>
                  </a:lnTo>
                  <a:lnTo>
                    <a:pt x="1647" y="756"/>
                  </a:lnTo>
                  <a:lnTo>
                    <a:pt x="1648" y="778"/>
                  </a:lnTo>
                  <a:lnTo>
                    <a:pt x="1648" y="412"/>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32" name="Group 13"/>
          <p:cNvGrpSpPr>
            <a:grpSpLocks/>
          </p:cNvGrpSpPr>
          <p:nvPr/>
        </p:nvGrpSpPr>
        <p:grpSpPr bwMode="auto">
          <a:xfrm>
            <a:off x="2515224" y="2401016"/>
            <a:ext cx="2788920" cy="2091690"/>
            <a:chOff x="1252" y="1827"/>
            <a:chExt cx="1464" cy="1098"/>
          </a:xfrm>
        </p:grpSpPr>
        <p:sp>
          <p:nvSpPr>
            <p:cNvPr id="33" name="Freeform 14"/>
            <p:cNvSpPr>
              <a:spLocks/>
            </p:cNvSpPr>
            <p:nvPr/>
          </p:nvSpPr>
          <p:spPr bwMode="auto">
            <a:xfrm>
              <a:off x="1252" y="1827"/>
              <a:ext cx="1464" cy="366"/>
            </a:xfrm>
            <a:custGeom>
              <a:avLst/>
              <a:gdLst>
                <a:gd name="T0" fmla="*/ 1463 w 1464"/>
                <a:gd name="T1" fmla="*/ 347 h 366"/>
                <a:gd name="T2" fmla="*/ 1449 w 1464"/>
                <a:gd name="T3" fmla="*/ 292 h 366"/>
                <a:gd name="T4" fmla="*/ 1420 w 1464"/>
                <a:gd name="T5" fmla="*/ 240 h 366"/>
                <a:gd name="T6" fmla="*/ 1375 w 1464"/>
                <a:gd name="T7" fmla="*/ 192 h 366"/>
                <a:gd name="T8" fmla="*/ 1319 w 1464"/>
                <a:gd name="T9" fmla="*/ 147 h 366"/>
                <a:gd name="T10" fmla="*/ 1249 w 1464"/>
                <a:gd name="T11" fmla="*/ 106 h 366"/>
                <a:gd name="T12" fmla="*/ 1171 w 1464"/>
                <a:gd name="T13" fmla="*/ 72 h 366"/>
                <a:gd name="T14" fmla="*/ 1082 w 1464"/>
                <a:gd name="T15" fmla="*/ 44 h 366"/>
                <a:gd name="T16" fmla="*/ 984 w 1464"/>
                <a:gd name="T17" fmla="*/ 21 h 366"/>
                <a:gd name="T18" fmla="*/ 879 w 1464"/>
                <a:gd name="T19" fmla="*/ 7 h 366"/>
                <a:gd name="T20" fmla="*/ 770 w 1464"/>
                <a:gd name="T21" fmla="*/ 0 h 366"/>
                <a:gd name="T22" fmla="*/ 694 w 1464"/>
                <a:gd name="T23" fmla="*/ 0 h 366"/>
                <a:gd name="T24" fmla="*/ 585 w 1464"/>
                <a:gd name="T25" fmla="*/ 7 h 366"/>
                <a:gd name="T26" fmla="*/ 480 w 1464"/>
                <a:gd name="T27" fmla="*/ 21 h 366"/>
                <a:gd name="T28" fmla="*/ 382 w 1464"/>
                <a:gd name="T29" fmla="*/ 44 h 366"/>
                <a:gd name="T30" fmla="*/ 293 w 1464"/>
                <a:gd name="T31" fmla="*/ 72 h 366"/>
                <a:gd name="T32" fmla="*/ 215 w 1464"/>
                <a:gd name="T33" fmla="*/ 106 h 366"/>
                <a:gd name="T34" fmla="*/ 145 w 1464"/>
                <a:gd name="T35" fmla="*/ 147 h 366"/>
                <a:gd name="T36" fmla="*/ 89 w 1464"/>
                <a:gd name="T37" fmla="*/ 192 h 366"/>
                <a:gd name="T38" fmla="*/ 44 w 1464"/>
                <a:gd name="T39" fmla="*/ 240 h 366"/>
                <a:gd name="T40" fmla="*/ 15 w 1464"/>
                <a:gd name="T41" fmla="*/ 292 h 366"/>
                <a:gd name="T42" fmla="*/ 1 w 1464"/>
                <a:gd name="T43" fmla="*/ 347 h 366"/>
                <a:gd name="T44" fmla="*/ 91 w 1464"/>
                <a:gd name="T45" fmla="*/ 366 h 366"/>
                <a:gd name="T46" fmla="*/ 99 w 1464"/>
                <a:gd name="T47" fmla="*/ 317 h 366"/>
                <a:gd name="T48" fmla="*/ 120 w 1464"/>
                <a:gd name="T49" fmla="*/ 270 h 366"/>
                <a:gd name="T50" fmla="*/ 155 w 1464"/>
                <a:gd name="T51" fmla="*/ 227 h 366"/>
                <a:gd name="T52" fmla="*/ 201 w 1464"/>
                <a:gd name="T53" fmla="*/ 187 h 366"/>
                <a:gd name="T54" fmla="*/ 258 w 1464"/>
                <a:gd name="T55" fmla="*/ 151 h 366"/>
                <a:gd name="T56" fmla="*/ 324 w 1464"/>
                <a:gd name="T57" fmla="*/ 119 h 366"/>
                <a:gd name="T58" fmla="*/ 400 w 1464"/>
                <a:gd name="T59" fmla="*/ 91 h 366"/>
                <a:gd name="T60" fmla="*/ 483 w 1464"/>
                <a:gd name="T61" fmla="*/ 71 h 366"/>
                <a:gd name="T62" fmla="*/ 572 w 1464"/>
                <a:gd name="T63" fmla="*/ 56 h 366"/>
                <a:gd name="T64" fmla="*/ 666 w 1464"/>
                <a:gd name="T65" fmla="*/ 47 h 366"/>
                <a:gd name="T66" fmla="*/ 732 w 1464"/>
                <a:gd name="T67" fmla="*/ 45 h 366"/>
                <a:gd name="T68" fmla="*/ 830 w 1464"/>
                <a:gd name="T69" fmla="*/ 49 h 366"/>
                <a:gd name="T70" fmla="*/ 923 w 1464"/>
                <a:gd name="T71" fmla="*/ 59 h 366"/>
                <a:gd name="T72" fmla="*/ 1010 w 1464"/>
                <a:gd name="T73" fmla="*/ 77 h 366"/>
                <a:gd name="T74" fmla="*/ 1091 w 1464"/>
                <a:gd name="T75" fmla="*/ 100 h 366"/>
                <a:gd name="T76" fmla="*/ 1163 w 1464"/>
                <a:gd name="T77" fmla="*/ 128 h 366"/>
                <a:gd name="T78" fmla="*/ 1227 w 1464"/>
                <a:gd name="T79" fmla="*/ 162 h 366"/>
                <a:gd name="T80" fmla="*/ 1280 w 1464"/>
                <a:gd name="T81" fmla="*/ 199 h 366"/>
                <a:gd name="T82" fmla="*/ 1322 w 1464"/>
                <a:gd name="T83" fmla="*/ 241 h 366"/>
                <a:gd name="T84" fmla="*/ 1352 w 1464"/>
                <a:gd name="T85" fmla="*/ 286 h 366"/>
                <a:gd name="T86" fmla="*/ 1369 w 1464"/>
                <a:gd name="T87" fmla="*/ 333 h 366"/>
                <a:gd name="T88" fmla="*/ 1464 w 1464"/>
                <a:gd name="T89" fmla="*/ 366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1464" y="366"/>
                  </a:moveTo>
                  <a:lnTo>
                    <a:pt x="1464" y="366"/>
                  </a:lnTo>
                  <a:lnTo>
                    <a:pt x="1463" y="347"/>
                  </a:lnTo>
                  <a:lnTo>
                    <a:pt x="1461" y="329"/>
                  </a:lnTo>
                  <a:lnTo>
                    <a:pt x="1455" y="310"/>
                  </a:lnTo>
                  <a:lnTo>
                    <a:pt x="1449" y="292"/>
                  </a:lnTo>
                  <a:lnTo>
                    <a:pt x="1441" y="274"/>
                  </a:lnTo>
                  <a:lnTo>
                    <a:pt x="1431" y="256"/>
                  </a:lnTo>
                  <a:lnTo>
                    <a:pt x="1420" y="240"/>
                  </a:lnTo>
                  <a:lnTo>
                    <a:pt x="1407" y="223"/>
                  </a:lnTo>
                  <a:lnTo>
                    <a:pt x="1392" y="207"/>
                  </a:lnTo>
                  <a:lnTo>
                    <a:pt x="1375" y="192"/>
                  </a:lnTo>
                  <a:lnTo>
                    <a:pt x="1359" y="176"/>
                  </a:lnTo>
                  <a:lnTo>
                    <a:pt x="1340" y="161"/>
                  </a:lnTo>
                  <a:lnTo>
                    <a:pt x="1319" y="147"/>
                  </a:lnTo>
                  <a:lnTo>
                    <a:pt x="1297" y="133"/>
                  </a:lnTo>
                  <a:lnTo>
                    <a:pt x="1274" y="119"/>
                  </a:lnTo>
                  <a:lnTo>
                    <a:pt x="1249" y="106"/>
                  </a:lnTo>
                  <a:lnTo>
                    <a:pt x="1224" y="95"/>
                  </a:lnTo>
                  <a:lnTo>
                    <a:pt x="1197" y="84"/>
                  </a:lnTo>
                  <a:lnTo>
                    <a:pt x="1171" y="72"/>
                  </a:lnTo>
                  <a:lnTo>
                    <a:pt x="1141" y="62"/>
                  </a:lnTo>
                  <a:lnTo>
                    <a:pt x="1112" y="53"/>
                  </a:lnTo>
                  <a:lnTo>
                    <a:pt x="1082" y="44"/>
                  </a:lnTo>
                  <a:lnTo>
                    <a:pt x="1050" y="35"/>
                  </a:lnTo>
                  <a:lnTo>
                    <a:pt x="1017" y="29"/>
                  </a:lnTo>
                  <a:lnTo>
                    <a:pt x="984" y="21"/>
                  </a:lnTo>
                  <a:lnTo>
                    <a:pt x="949" y="16"/>
                  </a:lnTo>
                  <a:lnTo>
                    <a:pt x="915" y="11"/>
                  </a:lnTo>
                  <a:lnTo>
                    <a:pt x="879" y="7"/>
                  </a:lnTo>
                  <a:lnTo>
                    <a:pt x="844" y="3"/>
                  </a:lnTo>
                  <a:lnTo>
                    <a:pt x="807" y="1"/>
                  </a:lnTo>
                  <a:lnTo>
                    <a:pt x="770" y="0"/>
                  </a:lnTo>
                  <a:lnTo>
                    <a:pt x="732" y="0"/>
                  </a:lnTo>
                  <a:lnTo>
                    <a:pt x="694" y="0"/>
                  </a:lnTo>
                  <a:lnTo>
                    <a:pt x="657" y="1"/>
                  </a:lnTo>
                  <a:lnTo>
                    <a:pt x="620" y="3"/>
                  </a:lnTo>
                  <a:lnTo>
                    <a:pt x="585" y="7"/>
                  </a:lnTo>
                  <a:lnTo>
                    <a:pt x="549" y="11"/>
                  </a:lnTo>
                  <a:lnTo>
                    <a:pt x="515" y="16"/>
                  </a:lnTo>
                  <a:lnTo>
                    <a:pt x="480" y="21"/>
                  </a:lnTo>
                  <a:lnTo>
                    <a:pt x="447" y="29"/>
                  </a:lnTo>
                  <a:lnTo>
                    <a:pt x="414" y="35"/>
                  </a:lnTo>
                  <a:lnTo>
                    <a:pt x="382" y="44"/>
                  </a:lnTo>
                  <a:lnTo>
                    <a:pt x="352" y="53"/>
                  </a:lnTo>
                  <a:lnTo>
                    <a:pt x="323" y="62"/>
                  </a:lnTo>
                  <a:lnTo>
                    <a:pt x="293" y="72"/>
                  </a:lnTo>
                  <a:lnTo>
                    <a:pt x="267" y="84"/>
                  </a:lnTo>
                  <a:lnTo>
                    <a:pt x="240" y="95"/>
                  </a:lnTo>
                  <a:lnTo>
                    <a:pt x="215" y="106"/>
                  </a:lnTo>
                  <a:lnTo>
                    <a:pt x="190" y="119"/>
                  </a:lnTo>
                  <a:lnTo>
                    <a:pt x="167" y="133"/>
                  </a:lnTo>
                  <a:lnTo>
                    <a:pt x="145" y="147"/>
                  </a:lnTo>
                  <a:lnTo>
                    <a:pt x="124" y="161"/>
                  </a:lnTo>
                  <a:lnTo>
                    <a:pt x="105" y="176"/>
                  </a:lnTo>
                  <a:lnTo>
                    <a:pt x="89" y="192"/>
                  </a:lnTo>
                  <a:lnTo>
                    <a:pt x="72" y="207"/>
                  </a:lnTo>
                  <a:lnTo>
                    <a:pt x="57" y="223"/>
                  </a:lnTo>
                  <a:lnTo>
                    <a:pt x="44" y="240"/>
                  </a:lnTo>
                  <a:lnTo>
                    <a:pt x="33" y="256"/>
                  </a:lnTo>
                  <a:lnTo>
                    <a:pt x="23" y="274"/>
                  </a:lnTo>
                  <a:lnTo>
                    <a:pt x="15" y="292"/>
                  </a:lnTo>
                  <a:lnTo>
                    <a:pt x="9" y="310"/>
                  </a:lnTo>
                  <a:lnTo>
                    <a:pt x="3" y="329"/>
                  </a:lnTo>
                  <a:lnTo>
                    <a:pt x="1" y="347"/>
                  </a:lnTo>
                  <a:lnTo>
                    <a:pt x="0" y="366"/>
                  </a:lnTo>
                  <a:lnTo>
                    <a:pt x="91" y="366"/>
                  </a:lnTo>
                  <a:lnTo>
                    <a:pt x="92" y="349"/>
                  </a:lnTo>
                  <a:lnTo>
                    <a:pt x="95" y="333"/>
                  </a:lnTo>
                  <a:lnTo>
                    <a:pt x="99" y="317"/>
                  </a:lnTo>
                  <a:lnTo>
                    <a:pt x="104" y="301"/>
                  </a:lnTo>
                  <a:lnTo>
                    <a:pt x="112" y="286"/>
                  </a:lnTo>
                  <a:lnTo>
                    <a:pt x="120" y="270"/>
                  </a:lnTo>
                  <a:lnTo>
                    <a:pt x="131" y="255"/>
                  </a:lnTo>
                  <a:lnTo>
                    <a:pt x="142" y="241"/>
                  </a:lnTo>
                  <a:lnTo>
                    <a:pt x="155" y="227"/>
                  </a:lnTo>
                  <a:lnTo>
                    <a:pt x="169" y="213"/>
                  </a:lnTo>
                  <a:lnTo>
                    <a:pt x="184" y="199"/>
                  </a:lnTo>
                  <a:lnTo>
                    <a:pt x="201" y="187"/>
                  </a:lnTo>
                  <a:lnTo>
                    <a:pt x="218" y="174"/>
                  </a:lnTo>
                  <a:lnTo>
                    <a:pt x="237" y="162"/>
                  </a:lnTo>
                  <a:lnTo>
                    <a:pt x="258" y="151"/>
                  </a:lnTo>
                  <a:lnTo>
                    <a:pt x="279" y="139"/>
                  </a:lnTo>
                  <a:lnTo>
                    <a:pt x="301" y="128"/>
                  </a:lnTo>
                  <a:lnTo>
                    <a:pt x="324" y="119"/>
                  </a:lnTo>
                  <a:lnTo>
                    <a:pt x="348" y="109"/>
                  </a:lnTo>
                  <a:lnTo>
                    <a:pt x="373" y="100"/>
                  </a:lnTo>
                  <a:lnTo>
                    <a:pt x="400" y="91"/>
                  </a:lnTo>
                  <a:lnTo>
                    <a:pt x="427" y="84"/>
                  </a:lnTo>
                  <a:lnTo>
                    <a:pt x="454" y="77"/>
                  </a:lnTo>
                  <a:lnTo>
                    <a:pt x="483" y="71"/>
                  </a:lnTo>
                  <a:lnTo>
                    <a:pt x="512" y="64"/>
                  </a:lnTo>
                  <a:lnTo>
                    <a:pt x="541" y="59"/>
                  </a:lnTo>
                  <a:lnTo>
                    <a:pt x="572" y="56"/>
                  </a:lnTo>
                  <a:lnTo>
                    <a:pt x="602" y="52"/>
                  </a:lnTo>
                  <a:lnTo>
                    <a:pt x="634" y="49"/>
                  </a:lnTo>
                  <a:lnTo>
                    <a:pt x="666" y="47"/>
                  </a:lnTo>
                  <a:lnTo>
                    <a:pt x="699" y="45"/>
                  </a:lnTo>
                  <a:lnTo>
                    <a:pt x="732" y="45"/>
                  </a:lnTo>
                  <a:lnTo>
                    <a:pt x="765" y="45"/>
                  </a:lnTo>
                  <a:lnTo>
                    <a:pt x="798" y="47"/>
                  </a:lnTo>
                  <a:lnTo>
                    <a:pt x="830" y="49"/>
                  </a:lnTo>
                  <a:lnTo>
                    <a:pt x="862" y="52"/>
                  </a:lnTo>
                  <a:lnTo>
                    <a:pt x="892" y="56"/>
                  </a:lnTo>
                  <a:lnTo>
                    <a:pt x="923" y="59"/>
                  </a:lnTo>
                  <a:lnTo>
                    <a:pt x="952" y="64"/>
                  </a:lnTo>
                  <a:lnTo>
                    <a:pt x="981" y="71"/>
                  </a:lnTo>
                  <a:lnTo>
                    <a:pt x="1010" y="77"/>
                  </a:lnTo>
                  <a:lnTo>
                    <a:pt x="1037" y="84"/>
                  </a:lnTo>
                  <a:lnTo>
                    <a:pt x="1064" y="91"/>
                  </a:lnTo>
                  <a:lnTo>
                    <a:pt x="1091" y="100"/>
                  </a:lnTo>
                  <a:lnTo>
                    <a:pt x="1116" y="109"/>
                  </a:lnTo>
                  <a:lnTo>
                    <a:pt x="1140" y="119"/>
                  </a:lnTo>
                  <a:lnTo>
                    <a:pt x="1163" y="128"/>
                  </a:lnTo>
                  <a:lnTo>
                    <a:pt x="1185" y="139"/>
                  </a:lnTo>
                  <a:lnTo>
                    <a:pt x="1206" y="151"/>
                  </a:lnTo>
                  <a:lnTo>
                    <a:pt x="1227" y="162"/>
                  </a:lnTo>
                  <a:lnTo>
                    <a:pt x="1246" y="174"/>
                  </a:lnTo>
                  <a:lnTo>
                    <a:pt x="1263" y="187"/>
                  </a:lnTo>
                  <a:lnTo>
                    <a:pt x="1280" y="199"/>
                  </a:lnTo>
                  <a:lnTo>
                    <a:pt x="1295" y="213"/>
                  </a:lnTo>
                  <a:lnTo>
                    <a:pt x="1309" y="227"/>
                  </a:lnTo>
                  <a:lnTo>
                    <a:pt x="1322" y="241"/>
                  </a:lnTo>
                  <a:lnTo>
                    <a:pt x="1333" y="255"/>
                  </a:lnTo>
                  <a:lnTo>
                    <a:pt x="1344" y="270"/>
                  </a:lnTo>
                  <a:lnTo>
                    <a:pt x="1352" y="286"/>
                  </a:lnTo>
                  <a:lnTo>
                    <a:pt x="1360" y="301"/>
                  </a:lnTo>
                  <a:lnTo>
                    <a:pt x="1365" y="317"/>
                  </a:lnTo>
                  <a:lnTo>
                    <a:pt x="1369" y="333"/>
                  </a:lnTo>
                  <a:lnTo>
                    <a:pt x="1372" y="349"/>
                  </a:lnTo>
                  <a:lnTo>
                    <a:pt x="1373" y="366"/>
                  </a:lnTo>
                  <a:lnTo>
                    <a:pt x="1464" y="366"/>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34" name="Freeform 15"/>
            <p:cNvSpPr>
              <a:spLocks/>
            </p:cNvSpPr>
            <p:nvPr/>
          </p:nvSpPr>
          <p:spPr bwMode="auto">
            <a:xfrm>
              <a:off x="1343" y="1872"/>
              <a:ext cx="1282" cy="1053"/>
            </a:xfrm>
            <a:custGeom>
              <a:avLst/>
              <a:gdLst>
                <a:gd name="T0" fmla="*/ 1281 w 1282"/>
                <a:gd name="T1" fmla="*/ 1036 h 1053"/>
                <a:gd name="T2" fmla="*/ 1269 w 1282"/>
                <a:gd name="T3" fmla="*/ 988 h 1053"/>
                <a:gd name="T4" fmla="*/ 1242 w 1282"/>
                <a:gd name="T5" fmla="*/ 942 h 1053"/>
                <a:gd name="T6" fmla="*/ 1204 w 1282"/>
                <a:gd name="T7" fmla="*/ 900 h 1053"/>
                <a:gd name="T8" fmla="*/ 1155 w 1282"/>
                <a:gd name="T9" fmla="*/ 861 h 1053"/>
                <a:gd name="T10" fmla="*/ 1094 w 1282"/>
                <a:gd name="T11" fmla="*/ 827 h 1053"/>
                <a:gd name="T12" fmla="*/ 1025 w 1282"/>
                <a:gd name="T13" fmla="*/ 796 h 1053"/>
                <a:gd name="T14" fmla="*/ 946 w 1282"/>
                <a:gd name="T15" fmla="*/ 771 h 1053"/>
                <a:gd name="T16" fmla="*/ 861 w 1282"/>
                <a:gd name="T17" fmla="*/ 752 h 1053"/>
                <a:gd name="T18" fmla="*/ 771 w 1282"/>
                <a:gd name="T19" fmla="*/ 739 h 1053"/>
                <a:gd name="T20" fmla="*/ 674 w 1282"/>
                <a:gd name="T21" fmla="*/ 733 h 1053"/>
                <a:gd name="T22" fmla="*/ 608 w 1282"/>
                <a:gd name="T23" fmla="*/ 733 h 1053"/>
                <a:gd name="T24" fmla="*/ 511 w 1282"/>
                <a:gd name="T25" fmla="*/ 739 h 1053"/>
                <a:gd name="T26" fmla="*/ 421 w 1282"/>
                <a:gd name="T27" fmla="*/ 752 h 1053"/>
                <a:gd name="T28" fmla="*/ 336 w 1282"/>
                <a:gd name="T29" fmla="*/ 771 h 1053"/>
                <a:gd name="T30" fmla="*/ 257 w 1282"/>
                <a:gd name="T31" fmla="*/ 796 h 1053"/>
                <a:gd name="T32" fmla="*/ 188 w 1282"/>
                <a:gd name="T33" fmla="*/ 827 h 1053"/>
                <a:gd name="T34" fmla="*/ 127 w 1282"/>
                <a:gd name="T35" fmla="*/ 861 h 1053"/>
                <a:gd name="T36" fmla="*/ 78 w 1282"/>
                <a:gd name="T37" fmla="*/ 900 h 1053"/>
                <a:gd name="T38" fmla="*/ 40 w 1282"/>
                <a:gd name="T39" fmla="*/ 942 h 1053"/>
                <a:gd name="T40" fmla="*/ 13 w 1282"/>
                <a:gd name="T41" fmla="*/ 988 h 1053"/>
                <a:gd name="T42" fmla="*/ 1 w 1282"/>
                <a:gd name="T43" fmla="*/ 1036 h 1053"/>
                <a:gd name="T44" fmla="*/ 0 w 1282"/>
                <a:gd name="T45" fmla="*/ 321 h 1053"/>
                <a:gd name="T46" fmla="*/ 8 w 1282"/>
                <a:gd name="T47" fmla="*/ 272 h 1053"/>
                <a:gd name="T48" fmla="*/ 29 w 1282"/>
                <a:gd name="T49" fmla="*/ 225 h 1053"/>
                <a:gd name="T50" fmla="*/ 64 w 1282"/>
                <a:gd name="T51" fmla="*/ 182 h 1053"/>
                <a:gd name="T52" fmla="*/ 110 w 1282"/>
                <a:gd name="T53" fmla="*/ 142 h 1053"/>
                <a:gd name="T54" fmla="*/ 167 w 1282"/>
                <a:gd name="T55" fmla="*/ 106 h 1053"/>
                <a:gd name="T56" fmla="*/ 233 w 1282"/>
                <a:gd name="T57" fmla="*/ 74 h 1053"/>
                <a:gd name="T58" fmla="*/ 309 w 1282"/>
                <a:gd name="T59" fmla="*/ 46 h 1053"/>
                <a:gd name="T60" fmla="*/ 392 w 1282"/>
                <a:gd name="T61" fmla="*/ 26 h 1053"/>
                <a:gd name="T62" fmla="*/ 481 w 1282"/>
                <a:gd name="T63" fmla="*/ 11 h 1053"/>
                <a:gd name="T64" fmla="*/ 575 w 1282"/>
                <a:gd name="T65" fmla="*/ 2 h 1053"/>
                <a:gd name="T66" fmla="*/ 641 w 1282"/>
                <a:gd name="T67" fmla="*/ 0 h 1053"/>
                <a:gd name="T68" fmla="*/ 739 w 1282"/>
                <a:gd name="T69" fmla="*/ 4 h 1053"/>
                <a:gd name="T70" fmla="*/ 832 w 1282"/>
                <a:gd name="T71" fmla="*/ 14 h 1053"/>
                <a:gd name="T72" fmla="*/ 919 w 1282"/>
                <a:gd name="T73" fmla="*/ 32 h 1053"/>
                <a:gd name="T74" fmla="*/ 1000 w 1282"/>
                <a:gd name="T75" fmla="*/ 55 h 1053"/>
                <a:gd name="T76" fmla="*/ 1072 w 1282"/>
                <a:gd name="T77" fmla="*/ 83 h 1053"/>
                <a:gd name="T78" fmla="*/ 1136 w 1282"/>
                <a:gd name="T79" fmla="*/ 117 h 1053"/>
                <a:gd name="T80" fmla="*/ 1189 w 1282"/>
                <a:gd name="T81" fmla="*/ 154 h 1053"/>
                <a:gd name="T82" fmla="*/ 1231 w 1282"/>
                <a:gd name="T83" fmla="*/ 196 h 1053"/>
                <a:gd name="T84" fmla="*/ 1261 w 1282"/>
                <a:gd name="T85" fmla="*/ 241 h 1053"/>
                <a:gd name="T86" fmla="*/ 1278 w 1282"/>
                <a:gd name="T87" fmla="*/ 288 h 1053"/>
                <a:gd name="T88" fmla="*/ 1282 w 1282"/>
                <a:gd name="T89" fmla="*/ 1053 h 105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82"/>
                <a:gd name="T136" fmla="*/ 0 h 1053"/>
                <a:gd name="T137" fmla="*/ 1282 w 1282"/>
                <a:gd name="T138" fmla="*/ 1053 h 105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82" h="1053">
                  <a:moveTo>
                    <a:pt x="1282" y="1053"/>
                  </a:moveTo>
                  <a:lnTo>
                    <a:pt x="1282" y="1053"/>
                  </a:lnTo>
                  <a:lnTo>
                    <a:pt x="1281" y="1036"/>
                  </a:lnTo>
                  <a:lnTo>
                    <a:pt x="1278" y="1020"/>
                  </a:lnTo>
                  <a:lnTo>
                    <a:pt x="1274" y="1005"/>
                  </a:lnTo>
                  <a:lnTo>
                    <a:pt x="1269" y="988"/>
                  </a:lnTo>
                  <a:lnTo>
                    <a:pt x="1261" y="973"/>
                  </a:lnTo>
                  <a:lnTo>
                    <a:pt x="1253" y="958"/>
                  </a:lnTo>
                  <a:lnTo>
                    <a:pt x="1242" y="942"/>
                  </a:lnTo>
                  <a:lnTo>
                    <a:pt x="1231" y="928"/>
                  </a:lnTo>
                  <a:lnTo>
                    <a:pt x="1218" y="914"/>
                  </a:lnTo>
                  <a:lnTo>
                    <a:pt x="1204" y="900"/>
                  </a:lnTo>
                  <a:lnTo>
                    <a:pt x="1189" y="886"/>
                  </a:lnTo>
                  <a:lnTo>
                    <a:pt x="1172" y="874"/>
                  </a:lnTo>
                  <a:lnTo>
                    <a:pt x="1155" y="861"/>
                  </a:lnTo>
                  <a:lnTo>
                    <a:pt x="1136" y="849"/>
                  </a:lnTo>
                  <a:lnTo>
                    <a:pt x="1115" y="838"/>
                  </a:lnTo>
                  <a:lnTo>
                    <a:pt x="1094" y="827"/>
                  </a:lnTo>
                  <a:lnTo>
                    <a:pt x="1072" y="815"/>
                  </a:lnTo>
                  <a:lnTo>
                    <a:pt x="1049" y="806"/>
                  </a:lnTo>
                  <a:lnTo>
                    <a:pt x="1025" y="796"/>
                  </a:lnTo>
                  <a:lnTo>
                    <a:pt x="1000" y="787"/>
                  </a:lnTo>
                  <a:lnTo>
                    <a:pt x="973" y="778"/>
                  </a:lnTo>
                  <a:lnTo>
                    <a:pt x="946" y="771"/>
                  </a:lnTo>
                  <a:lnTo>
                    <a:pt x="919" y="764"/>
                  </a:lnTo>
                  <a:lnTo>
                    <a:pt x="890" y="758"/>
                  </a:lnTo>
                  <a:lnTo>
                    <a:pt x="861" y="752"/>
                  </a:lnTo>
                  <a:lnTo>
                    <a:pt x="832" y="747"/>
                  </a:lnTo>
                  <a:lnTo>
                    <a:pt x="801" y="743"/>
                  </a:lnTo>
                  <a:lnTo>
                    <a:pt x="771" y="739"/>
                  </a:lnTo>
                  <a:lnTo>
                    <a:pt x="739" y="736"/>
                  </a:lnTo>
                  <a:lnTo>
                    <a:pt x="707" y="734"/>
                  </a:lnTo>
                  <a:lnTo>
                    <a:pt x="674" y="733"/>
                  </a:lnTo>
                  <a:lnTo>
                    <a:pt x="641" y="733"/>
                  </a:lnTo>
                  <a:lnTo>
                    <a:pt x="608" y="733"/>
                  </a:lnTo>
                  <a:lnTo>
                    <a:pt x="575" y="734"/>
                  </a:lnTo>
                  <a:lnTo>
                    <a:pt x="543" y="736"/>
                  </a:lnTo>
                  <a:lnTo>
                    <a:pt x="511" y="739"/>
                  </a:lnTo>
                  <a:lnTo>
                    <a:pt x="481" y="743"/>
                  </a:lnTo>
                  <a:lnTo>
                    <a:pt x="450" y="747"/>
                  </a:lnTo>
                  <a:lnTo>
                    <a:pt x="421" y="752"/>
                  </a:lnTo>
                  <a:lnTo>
                    <a:pt x="392" y="758"/>
                  </a:lnTo>
                  <a:lnTo>
                    <a:pt x="363" y="764"/>
                  </a:lnTo>
                  <a:lnTo>
                    <a:pt x="336" y="771"/>
                  </a:lnTo>
                  <a:lnTo>
                    <a:pt x="309" y="778"/>
                  </a:lnTo>
                  <a:lnTo>
                    <a:pt x="282" y="787"/>
                  </a:lnTo>
                  <a:lnTo>
                    <a:pt x="257" y="796"/>
                  </a:lnTo>
                  <a:lnTo>
                    <a:pt x="233" y="806"/>
                  </a:lnTo>
                  <a:lnTo>
                    <a:pt x="210" y="815"/>
                  </a:lnTo>
                  <a:lnTo>
                    <a:pt x="188" y="827"/>
                  </a:lnTo>
                  <a:lnTo>
                    <a:pt x="167" y="838"/>
                  </a:lnTo>
                  <a:lnTo>
                    <a:pt x="146" y="849"/>
                  </a:lnTo>
                  <a:lnTo>
                    <a:pt x="127" y="861"/>
                  </a:lnTo>
                  <a:lnTo>
                    <a:pt x="110" y="874"/>
                  </a:lnTo>
                  <a:lnTo>
                    <a:pt x="93" y="886"/>
                  </a:lnTo>
                  <a:lnTo>
                    <a:pt x="78" y="900"/>
                  </a:lnTo>
                  <a:lnTo>
                    <a:pt x="64" y="914"/>
                  </a:lnTo>
                  <a:lnTo>
                    <a:pt x="51" y="928"/>
                  </a:lnTo>
                  <a:lnTo>
                    <a:pt x="40" y="942"/>
                  </a:lnTo>
                  <a:lnTo>
                    <a:pt x="29" y="958"/>
                  </a:lnTo>
                  <a:lnTo>
                    <a:pt x="21" y="973"/>
                  </a:lnTo>
                  <a:lnTo>
                    <a:pt x="13" y="988"/>
                  </a:lnTo>
                  <a:lnTo>
                    <a:pt x="8" y="1005"/>
                  </a:lnTo>
                  <a:lnTo>
                    <a:pt x="4" y="1020"/>
                  </a:lnTo>
                  <a:lnTo>
                    <a:pt x="1" y="1036"/>
                  </a:lnTo>
                  <a:lnTo>
                    <a:pt x="0" y="1053"/>
                  </a:lnTo>
                  <a:lnTo>
                    <a:pt x="0" y="321"/>
                  </a:lnTo>
                  <a:lnTo>
                    <a:pt x="1" y="304"/>
                  </a:lnTo>
                  <a:lnTo>
                    <a:pt x="4" y="288"/>
                  </a:lnTo>
                  <a:lnTo>
                    <a:pt x="8" y="272"/>
                  </a:lnTo>
                  <a:lnTo>
                    <a:pt x="13" y="256"/>
                  </a:lnTo>
                  <a:lnTo>
                    <a:pt x="21" y="241"/>
                  </a:lnTo>
                  <a:lnTo>
                    <a:pt x="29" y="225"/>
                  </a:lnTo>
                  <a:lnTo>
                    <a:pt x="40" y="210"/>
                  </a:lnTo>
                  <a:lnTo>
                    <a:pt x="51" y="196"/>
                  </a:lnTo>
                  <a:lnTo>
                    <a:pt x="64" y="182"/>
                  </a:lnTo>
                  <a:lnTo>
                    <a:pt x="78" y="168"/>
                  </a:lnTo>
                  <a:lnTo>
                    <a:pt x="93" y="154"/>
                  </a:lnTo>
                  <a:lnTo>
                    <a:pt x="110" y="142"/>
                  </a:lnTo>
                  <a:lnTo>
                    <a:pt x="127" y="129"/>
                  </a:lnTo>
                  <a:lnTo>
                    <a:pt x="146" y="117"/>
                  </a:lnTo>
                  <a:lnTo>
                    <a:pt x="167" y="106"/>
                  </a:lnTo>
                  <a:lnTo>
                    <a:pt x="188" y="94"/>
                  </a:lnTo>
                  <a:lnTo>
                    <a:pt x="210" y="83"/>
                  </a:lnTo>
                  <a:lnTo>
                    <a:pt x="233" y="74"/>
                  </a:lnTo>
                  <a:lnTo>
                    <a:pt x="257" y="64"/>
                  </a:lnTo>
                  <a:lnTo>
                    <a:pt x="282" y="55"/>
                  </a:lnTo>
                  <a:lnTo>
                    <a:pt x="309" y="46"/>
                  </a:lnTo>
                  <a:lnTo>
                    <a:pt x="336" y="39"/>
                  </a:lnTo>
                  <a:lnTo>
                    <a:pt x="363" y="32"/>
                  </a:lnTo>
                  <a:lnTo>
                    <a:pt x="392" y="26"/>
                  </a:lnTo>
                  <a:lnTo>
                    <a:pt x="421" y="19"/>
                  </a:lnTo>
                  <a:lnTo>
                    <a:pt x="450" y="14"/>
                  </a:lnTo>
                  <a:lnTo>
                    <a:pt x="481" y="11"/>
                  </a:lnTo>
                  <a:lnTo>
                    <a:pt x="511" y="7"/>
                  </a:lnTo>
                  <a:lnTo>
                    <a:pt x="543" y="4"/>
                  </a:lnTo>
                  <a:lnTo>
                    <a:pt x="575" y="2"/>
                  </a:lnTo>
                  <a:lnTo>
                    <a:pt x="608" y="0"/>
                  </a:lnTo>
                  <a:lnTo>
                    <a:pt x="641" y="0"/>
                  </a:lnTo>
                  <a:lnTo>
                    <a:pt x="674" y="0"/>
                  </a:lnTo>
                  <a:lnTo>
                    <a:pt x="707" y="2"/>
                  </a:lnTo>
                  <a:lnTo>
                    <a:pt x="739" y="4"/>
                  </a:lnTo>
                  <a:lnTo>
                    <a:pt x="771" y="7"/>
                  </a:lnTo>
                  <a:lnTo>
                    <a:pt x="801" y="11"/>
                  </a:lnTo>
                  <a:lnTo>
                    <a:pt x="832" y="14"/>
                  </a:lnTo>
                  <a:lnTo>
                    <a:pt x="861" y="19"/>
                  </a:lnTo>
                  <a:lnTo>
                    <a:pt x="890" y="26"/>
                  </a:lnTo>
                  <a:lnTo>
                    <a:pt x="919" y="32"/>
                  </a:lnTo>
                  <a:lnTo>
                    <a:pt x="946" y="39"/>
                  </a:lnTo>
                  <a:lnTo>
                    <a:pt x="973" y="46"/>
                  </a:lnTo>
                  <a:lnTo>
                    <a:pt x="1000" y="55"/>
                  </a:lnTo>
                  <a:lnTo>
                    <a:pt x="1025" y="64"/>
                  </a:lnTo>
                  <a:lnTo>
                    <a:pt x="1049" y="74"/>
                  </a:lnTo>
                  <a:lnTo>
                    <a:pt x="1072" y="83"/>
                  </a:lnTo>
                  <a:lnTo>
                    <a:pt x="1094" y="94"/>
                  </a:lnTo>
                  <a:lnTo>
                    <a:pt x="1115" y="106"/>
                  </a:lnTo>
                  <a:lnTo>
                    <a:pt x="1136" y="117"/>
                  </a:lnTo>
                  <a:lnTo>
                    <a:pt x="1155" y="129"/>
                  </a:lnTo>
                  <a:lnTo>
                    <a:pt x="1172" y="142"/>
                  </a:lnTo>
                  <a:lnTo>
                    <a:pt x="1189" y="154"/>
                  </a:lnTo>
                  <a:lnTo>
                    <a:pt x="1204" y="168"/>
                  </a:lnTo>
                  <a:lnTo>
                    <a:pt x="1218" y="182"/>
                  </a:lnTo>
                  <a:lnTo>
                    <a:pt x="1231" y="196"/>
                  </a:lnTo>
                  <a:lnTo>
                    <a:pt x="1242" y="210"/>
                  </a:lnTo>
                  <a:lnTo>
                    <a:pt x="1253" y="225"/>
                  </a:lnTo>
                  <a:lnTo>
                    <a:pt x="1261" y="241"/>
                  </a:lnTo>
                  <a:lnTo>
                    <a:pt x="1269" y="256"/>
                  </a:lnTo>
                  <a:lnTo>
                    <a:pt x="1274" y="272"/>
                  </a:lnTo>
                  <a:lnTo>
                    <a:pt x="1278" y="288"/>
                  </a:lnTo>
                  <a:lnTo>
                    <a:pt x="1281" y="304"/>
                  </a:lnTo>
                  <a:lnTo>
                    <a:pt x="1282" y="321"/>
                  </a:lnTo>
                  <a:lnTo>
                    <a:pt x="1282" y="1053"/>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35" name="Group 16"/>
          <p:cNvGrpSpPr>
            <a:grpSpLocks/>
          </p:cNvGrpSpPr>
          <p:nvPr/>
        </p:nvGrpSpPr>
        <p:grpSpPr bwMode="auto">
          <a:xfrm>
            <a:off x="2863839" y="1877139"/>
            <a:ext cx="2091690" cy="2615566"/>
            <a:chOff x="1435" y="1552"/>
            <a:chExt cx="1098" cy="1373"/>
          </a:xfrm>
        </p:grpSpPr>
        <p:sp>
          <p:nvSpPr>
            <p:cNvPr id="36" name="Freeform 17"/>
            <p:cNvSpPr>
              <a:spLocks/>
            </p:cNvSpPr>
            <p:nvPr/>
          </p:nvSpPr>
          <p:spPr bwMode="auto">
            <a:xfrm>
              <a:off x="1435" y="1552"/>
              <a:ext cx="1098" cy="275"/>
            </a:xfrm>
            <a:custGeom>
              <a:avLst/>
              <a:gdLst>
                <a:gd name="T0" fmla="*/ 1098 w 1098"/>
                <a:gd name="T1" fmla="*/ 275 h 275"/>
                <a:gd name="T2" fmla="*/ 1096 w 1098"/>
                <a:gd name="T3" fmla="*/ 247 h 275"/>
                <a:gd name="T4" fmla="*/ 1087 w 1098"/>
                <a:gd name="T5" fmla="*/ 219 h 275"/>
                <a:gd name="T6" fmla="*/ 1074 w 1098"/>
                <a:gd name="T7" fmla="*/ 193 h 275"/>
                <a:gd name="T8" fmla="*/ 1055 w 1098"/>
                <a:gd name="T9" fmla="*/ 168 h 275"/>
                <a:gd name="T10" fmla="*/ 1032 w 1098"/>
                <a:gd name="T11" fmla="*/ 144 h 275"/>
                <a:gd name="T12" fmla="*/ 1004 w 1098"/>
                <a:gd name="T13" fmla="*/ 121 h 275"/>
                <a:gd name="T14" fmla="*/ 972 w 1098"/>
                <a:gd name="T15" fmla="*/ 101 h 275"/>
                <a:gd name="T16" fmla="*/ 937 w 1098"/>
                <a:gd name="T17" fmla="*/ 80 h 275"/>
                <a:gd name="T18" fmla="*/ 899 w 1098"/>
                <a:gd name="T19" fmla="*/ 62 h 275"/>
                <a:gd name="T20" fmla="*/ 811 w 1098"/>
                <a:gd name="T21" fmla="*/ 33 h 275"/>
                <a:gd name="T22" fmla="*/ 712 w 1098"/>
                <a:gd name="T23" fmla="*/ 13 h 275"/>
                <a:gd name="T24" fmla="*/ 605 w 1098"/>
                <a:gd name="T25" fmla="*/ 1 h 275"/>
                <a:gd name="T26" fmla="*/ 549 w 1098"/>
                <a:gd name="T27" fmla="*/ 0 h 275"/>
                <a:gd name="T28" fmla="*/ 438 w 1098"/>
                <a:gd name="T29" fmla="*/ 5 h 275"/>
                <a:gd name="T30" fmla="*/ 335 w 1098"/>
                <a:gd name="T31" fmla="*/ 22 h 275"/>
                <a:gd name="T32" fmla="*/ 241 w 1098"/>
                <a:gd name="T33" fmla="*/ 47 h 275"/>
                <a:gd name="T34" fmla="*/ 180 w 1098"/>
                <a:gd name="T35" fmla="*/ 71 h 275"/>
                <a:gd name="T36" fmla="*/ 142 w 1098"/>
                <a:gd name="T37" fmla="*/ 90 h 275"/>
                <a:gd name="T38" fmla="*/ 109 w 1098"/>
                <a:gd name="T39" fmla="*/ 111 h 275"/>
                <a:gd name="T40" fmla="*/ 80 w 1098"/>
                <a:gd name="T41" fmla="*/ 132 h 275"/>
                <a:gd name="T42" fmla="*/ 54 w 1098"/>
                <a:gd name="T43" fmla="*/ 155 h 275"/>
                <a:gd name="T44" fmla="*/ 33 w 1098"/>
                <a:gd name="T45" fmla="*/ 181 h 275"/>
                <a:gd name="T46" fmla="*/ 18 w 1098"/>
                <a:gd name="T47" fmla="*/ 206 h 275"/>
                <a:gd name="T48" fmla="*/ 6 w 1098"/>
                <a:gd name="T49" fmla="*/ 233 h 275"/>
                <a:gd name="T50" fmla="*/ 1 w 1098"/>
                <a:gd name="T51" fmla="*/ 261 h 275"/>
                <a:gd name="T52" fmla="*/ 91 w 1098"/>
                <a:gd name="T53" fmla="*/ 275 h 275"/>
                <a:gd name="T54" fmla="*/ 91 w 1098"/>
                <a:gd name="T55" fmla="*/ 263 h 275"/>
                <a:gd name="T56" fmla="*/ 96 w 1098"/>
                <a:gd name="T57" fmla="*/ 240 h 275"/>
                <a:gd name="T58" fmla="*/ 105 w 1098"/>
                <a:gd name="T59" fmla="*/ 217 h 275"/>
                <a:gd name="T60" fmla="*/ 119 w 1098"/>
                <a:gd name="T61" fmla="*/ 196 h 275"/>
                <a:gd name="T62" fmla="*/ 136 w 1098"/>
                <a:gd name="T63" fmla="*/ 176 h 275"/>
                <a:gd name="T64" fmla="*/ 157 w 1098"/>
                <a:gd name="T65" fmla="*/ 156 h 275"/>
                <a:gd name="T66" fmla="*/ 196 w 1098"/>
                <a:gd name="T67" fmla="*/ 130 h 275"/>
                <a:gd name="T68" fmla="*/ 258 w 1098"/>
                <a:gd name="T69" fmla="*/ 98 h 275"/>
                <a:gd name="T70" fmla="*/ 330 w 1098"/>
                <a:gd name="T71" fmla="*/ 74 h 275"/>
                <a:gd name="T72" fmla="*/ 413 w 1098"/>
                <a:gd name="T73" fmla="*/ 56 h 275"/>
                <a:gd name="T74" fmla="*/ 502 w 1098"/>
                <a:gd name="T75" fmla="*/ 47 h 275"/>
                <a:gd name="T76" fmla="*/ 549 w 1098"/>
                <a:gd name="T77" fmla="*/ 46 h 275"/>
                <a:gd name="T78" fmla="*/ 642 w 1098"/>
                <a:gd name="T79" fmla="*/ 51 h 275"/>
                <a:gd name="T80" fmla="*/ 727 w 1098"/>
                <a:gd name="T81" fmla="*/ 64 h 275"/>
                <a:gd name="T82" fmla="*/ 805 w 1098"/>
                <a:gd name="T83" fmla="*/ 85 h 275"/>
                <a:gd name="T84" fmla="*/ 873 w 1098"/>
                <a:gd name="T85" fmla="*/ 113 h 275"/>
                <a:gd name="T86" fmla="*/ 929 w 1098"/>
                <a:gd name="T87" fmla="*/ 146 h 275"/>
                <a:gd name="T88" fmla="*/ 952 w 1098"/>
                <a:gd name="T89" fmla="*/ 165 h 275"/>
                <a:gd name="T90" fmla="*/ 971 w 1098"/>
                <a:gd name="T91" fmla="*/ 186 h 275"/>
                <a:gd name="T92" fmla="*/ 986 w 1098"/>
                <a:gd name="T93" fmla="*/ 206 h 275"/>
                <a:gd name="T94" fmla="*/ 998 w 1098"/>
                <a:gd name="T95" fmla="*/ 229 h 275"/>
                <a:gd name="T96" fmla="*/ 1004 w 1098"/>
                <a:gd name="T97" fmla="*/ 252 h 275"/>
                <a:gd name="T98" fmla="*/ 1007 w 1098"/>
                <a:gd name="T99" fmla="*/ 275 h 2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5"/>
                <a:gd name="T152" fmla="*/ 1098 w 1098"/>
                <a:gd name="T153" fmla="*/ 275 h 27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5">
                  <a:moveTo>
                    <a:pt x="1098" y="275"/>
                  </a:moveTo>
                  <a:lnTo>
                    <a:pt x="1098" y="275"/>
                  </a:lnTo>
                  <a:lnTo>
                    <a:pt x="1097" y="261"/>
                  </a:lnTo>
                  <a:lnTo>
                    <a:pt x="1096" y="247"/>
                  </a:lnTo>
                  <a:lnTo>
                    <a:pt x="1092" y="233"/>
                  </a:lnTo>
                  <a:lnTo>
                    <a:pt x="1087" y="219"/>
                  </a:lnTo>
                  <a:lnTo>
                    <a:pt x="1080" y="206"/>
                  </a:lnTo>
                  <a:lnTo>
                    <a:pt x="1074" y="193"/>
                  </a:lnTo>
                  <a:lnTo>
                    <a:pt x="1065" y="181"/>
                  </a:lnTo>
                  <a:lnTo>
                    <a:pt x="1055" y="168"/>
                  </a:lnTo>
                  <a:lnTo>
                    <a:pt x="1044" y="155"/>
                  </a:lnTo>
                  <a:lnTo>
                    <a:pt x="1032" y="144"/>
                  </a:lnTo>
                  <a:lnTo>
                    <a:pt x="1018" y="132"/>
                  </a:lnTo>
                  <a:lnTo>
                    <a:pt x="1004" y="121"/>
                  </a:lnTo>
                  <a:lnTo>
                    <a:pt x="989" y="111"/>
                  </a:lnTo>
                  <a:lnTo>
                    <a:pt x="972" y="101"/>
                  </a:lnTo>
                  <a:lnTo>
                    <a:pt x="956" y="90"/>
                  </a:lnTo>
                  <a:lnTo>
                    <a:pt x="937" y="80"/>
                  </a:lnTo>
                  <a:lnTo>
                    <a:pt x="918" y="71"/>
                  </a:lnTo>
                  <a:lnTo>
                    <a:pt x="899" y="62"/>
                  </a:lnTo>
                  <a:lnTo>
                    <a:pt x="857" y="47"/>
                  </a:lnTo>
                  <a:lnTo>
                    <a:pt x="811" y="33"/>
                  </a:lnTo>
                  <a:lnTo>
                    <a:pt x="763" y="22"/>
                  </a:lnTo>
                  <a:lnTo>
                    <a:pt x="712" y="13"/>
                  </a:lnTo>
                  <a:lnTo>
                    <a:pt x="660" y="5"/>
                  </a:lnTo>
                  <a:lnTo>
                    <a:pt x="605" y="1"/>
                  </a:lnTo>
                  <a:lnTo>
                    <a:pt x="549" y="0"/>
                  </a:lnTo>
                  <a:lnTo>
                    <a:pt x="493" y="1"/>
                  </a:lnTo>
                  <a:lnTo>
                    <a:pt x="438" y="5"/>
                  </a:lnTo>
                  <a:lnTo>
                    <a:pt x="386" y="13"/>
                  </a:lnTo>
                  <a:lnTo>
                    <a:pt x="335" y="22"/>
                  </a:lnTo>
                  <a:lnTo>
                    <a:pt x="287" y="33"/>
                  </a:lnTo>
                  <a:lnTo>
                    <a:pt x="241" y="47"/>
                  </a:lnTo>
                  <a:lnTo>
                    <a:pt x="199" y="62"/>
                  </a:lnTo>
                  <a:lnTo>
                    <a:pt x="180" y="71"/>
                  </a:lnTo>
                  <a:lnTo>
                    <a:pt x="161" y="80"/>
                  </a:lnTo>
                  <a:lnTo>
                    <a:pt x="142" y="90"/>
                  </a:lnTo>
                  <a:lnTo>
                    <a:pt x="126" y="101"/>
                  </a:lnTo>
                  <a:lnTo>
                    <a:pt x="109" y="111"/>
                  </a:lnTo>
                  <a:lnTo>
                    <a:pt x="94" y="121"/>
                  </a:lnTo>
                  <a:lnTo>
                    <a:pt x="80" y="132"/>
                  </a:lnTo>
                  <a:lnTo>
                    <a:pt x="66" y="144"/>
                  </a:lnTo>
                  <a:lnTo>
                    <a:pt x="54" y="155"/>
                  </a:lnTo>
                  <a:lnTo>
                    <a:pt x="43" y="168"/>
                  </a:lnTo>
                  <a:lnTo>
                    <a:pt x="33" y="181"/>
                  </a:lnTo>
                  <a:lnTo>
                    <a:pt x="24" y="193"/>
                  </a:lnTo>
                  <a:lnTo>
                    <a:pt x="18" y="206"/>
                  </a:lnTo>
                  <a:lnTo>
                    <a:pt x="11" y="219"/>
                  </a:lnTo>
                  <a:lnTo>
                    <a:pt x="6" y="233"/>
                  </a:lnTo>
                  <a:lnTo>
                    <a:pt x="2" y="247"/>
                  </a:lnTo>
                  <a:lnTo>
                    <a:pt x="1" y="261"/>
                  </a:lnTo>
                  <a:lnTo>
                    <a:pt x="0" y="275"/>
                  </a:lnTo>
                  <a:lnTo>
                    <a:pt x="91" y="275"/>
                  </a:lnTo>
                  <a:lnTo>
                    <a:pt x="91" y="263"/>
                  </a:lnTo>
                  <a:lnTo>
                    <a:pt x="94" y="252"/>
                  </a:lnTo>
                  <a:lnTo>
                    <a:pt x="96" y="240"/>
                  </a:lnTo>
                  <a:lnTo>
                    <a:pt x="100" y="229"/>
                  </a:lnTo>
                  <a:lnTo>
                    <a:pt x="105" y="217"/>
                  </a:lnTo>
                  <a:lnTo>
                    <a:pt x="112" y="206"/>
                  </a:lnTo>
                  <a:lnTo>
                    <a:pt x="119" y="196"/>
                  </a:lnTo>
                  <a:lnTo>
                    <a:pt x="127" y="186"/>
                  </a:lnTo>
                  <a:lnTo>
                    <a:pt x="136" y="176"/>
                  </a:lnTo>
                  <a:lnTo>
                    <a:pt x="146" y="165"/>
                  </a:lnTo>
                  <a:lnTo>
                    <a:pt x="157" y="156"/>
                  </a:lnTo>
                  <a:lnTo>
                    <a:pt x="169" y="146"/>
                  </a:lnTo>
                  <a:lnTo>
                    <a:pt x="196" y="130"/>
                  </a:lnTo>
                  <a:lnTo>
                    <a:pt x="225" y="113"/>
                  </a:lnTo>
                  <a:lnTo>
                    <a:pt x="258" y="98"/>
                  </a:lnTo>
                  <a:lnTo>
                    <a:pt x="293" y="85"/>
                  </a:lnTo>
                  <a:lnTo>
                    <a:pt x="330" y="74"/>
                  </a:lnTo>
                  <a:lnTo>
                    <a:pt x="371" y="64"/>
                  </a:lnTo>
                  <a:lnTo>
                    <a:pt x="413" y="56"/>
                  </a:lnTo>
                  <a:lnTo>
                    <a:pt x="456" y="51"/>
                  </a:lnTo>
                  <a:lnTo>
                    <a:pt x="502" y="47"/>
                  </a:lnTo>
                  <a:lnTo>
                    <a:pt x="549" y="46"/>
                  </a:lnTo>
                  <a:lnTo>
                    <a:pt x="596" y="47"/>
                  </a:lnTo>
                  <a:lnTo>
                    <a:pt x="642" y="51"/>
                  </a:lnTo>
                  <a:lnTo>
                    <a:pt x="685" y="56"/>
                  </a:lnTo>
                  <a:lnTo>
                    <a:pt x="727" y="64"/>
                  </a:lnTo>
                  <a:lnTo>
                    <a:pt x="768" y="74"/>
                  </a:lnTo>
                  <a:lnTo>
                    <a:pt x="805" y="85"/>
                  </a:lnTo>
                  <a:lnTo>
                    <a:pt x="840" y="98"/>
                  </a:lnTo>
                  <a:lnTo>
                    <a:pt x="873" y="113"/>
                  </a:lnTo>
                  <a:lnTo>
                    <a:pt x="902" y="130"/>
                  </a:lnTo>
                  <a:lnTo>
                    <a:pt x="929" y="146"/>
                  </a:lnTo>
                  <a:lnTo>
                    <a:pt x="941" y="156"/>
                  </a:lnTo>
                  <a:lnTo>
                    <a:pt x="952" y="165"/>
                  </a:lnTo>
                  <a:lnTo>
                    <a:pt x="961" y="176"/>
                  </a:lnTo>
                  <a:lnTo>
                    <a:pt x="971" y="186"/>
                  </a:lnTo>
                  <a:lnTo>
                    <a:pt x="979" y="196"/>
                  </a:lnTo>
                  <a:lnTo>
                    <a:pt x="986" y="206"/>
                  </a:lnTo>
                  <a:lnTo>
                    <a:pt x="993" y="217"/>
                  </a:lnTo>
                  <a:lnTo>
                    <a:pt x="998" y="229"/>
                  </a:lnTo>
                  <a:lnTo>
                    <a:pt x="1002" y="240"/>
                  </a:lnTo>
                  <a:lnTo>
                    <a:pt x="1004" y="252"/>
                  </a:lnTo>
                  <a:lnTo>
                    <a:pt x="1007" y="263"/>
                  </a:lnTo>
                  <a:lnTo>
                    <a:pt x="1007" y="275"/>
                  </a:lnTo>
                  <a:lnTo>
                    <a:pt x="1098" y="275"/>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37" name="Freeform 18"/>
            <p:cNvSpPr>
              <a:spLocks/>
            </p:cNvSpPr>
            <p:nvPr/>
          </p:nvSpPr>
          <p:spPr bwMode="auto">
            <a:xfrm>
              <a:off x="1526" y="1598"/>
              <a:ext cx="916" cy="1327"/>
            </a:xfrm>
            <a:custGeom>
              <a:avLst/>
              <a:gdLst>
                <a:gd name="T0" fmla="*/ 916 w 916"/>
                <a:gd name="T1" fmla="*/ 229 h 1327"/>
                <a:gd name="T2" fmla="*/ 913 w 916"/>
                <a:gd name="T3" fmla="*/ 206 h 1327"/>
                <a:gd name="T4" fmla="*/ 907 w 916"/>
                <a:gd name="T5" fmla="*/ 183 h 1327"/>
                <a:gd name="T6" fmla="*/ 895 w 916"/>
                <a:gd name="T7" fmla="*/ 160 h 1327"/>
                <a:gd name="T8" fmla="*/ 880 w 916"/>
                <a:gd name="T9" fmla="*/ 140 h 1327"/>
                <a:gd name="T10" fmla="*/ 861 w 916"/>
                <a:gd name="T11" fmla="*/ 119 h 1327"/>
                <a:gd name="T12" fmla="*/ 838 w 916"/>
                <a:gd name="T13" fmla="*/ 100 h 1327"/>
                <a:gd name="T14" fmla="*/ 782 w 916"/>
                <a:gd name="T15" fmla="*/ 67 h 1327"/>
                <a:gd name="T16" fmla="*/ 714 w 916"/>
                <a:gd name="T17" fmla="*/ 39 h 1327"/>
                <a:gd name="T18" fmla="*/ 636 w 916"/>
                <a:gd name="T19" fmla="*/ 18 h 1327"/>
                <a:gd name="T20" fmla="*/ 551 w 916"/>
                <a:gd name="T21" fmla="*/ 5 h 1327"/>
                <a:gd name="T22" fmla="*/ 458 w 916"/>
                <a:gd name="T23" fmla="*/ 0 h 1327"/>
                <a:gd name="T24" fmla="*/ 411 w 916"/>
                <a:gd name="T25" fmla="*/ 1 h 1327"/>
                <a:gd name="T26" fmla="*/ 322 w 916"/>
                <a:gd name="T27" fmla="*/ 10 h 1327"/>
                <a:gd name="T28" fmla="*/ 239 w 916"/>
                <a:gd name="T29" fmla="*/ 28 h 1327"/>
                <a:gd name="T30" fmla="*/ 167 w 916"/>
                <a:gd name="T31" fmla="*/ 52 h 1327"/>
                <a:gd name="T32" fmla="*/ 105 w 916"/>
                <a:gd name="T33" fmla="*/ 84 h 1327"/>
                <a:gd name="T34" fmla="*/ 66 w 916"/>
                <a:gd name="T35" fmla="*/ 110 h 1327"/>
                <a:gd name="T36" fmla="*/ 45 w 916"/>
                <a:gd name="T37" fmla="*/ 130 h 1327"/>
                <a:gd name="T38" fmla="*/ 28 w 916"/>
                <a:gd name="T39" fmla="*/ 150 h 1327"/>
                <a:gd name="T40" fmla="*/ 14 w 916"/>
                <a:gd name="T41" fmla="*/ 171 h 1327"/>
                <a:gd name="T42" fmla="*/ 5 w 916"/>
                <a:gd name="T43" fmla="*/ 194 h 1327"/>
                <a:gd name="T44" fmla="*/ 0 w 916"/>
                <a:gd name="T45" fmla="*/ 217 h 1327"/>
                <a:gd name="T46" fmla="*/ 0 w 916"/>
                <a:gd name="T47" fmla="*/ 1327 h 1327"/>
                <a:gd name="T48" fmla="*/ 0 w 916"/>
                <a:gd name="T49" fmla="*/ 1315 h 1327"/>
                <a:gd name="T50" fmla="*/ 5 w 916"/>
                <a:gd name="T51" fmla="*/ 1293 h 1327"/>
                <a:gd name="T52" fmla="*/ 14 w 916"/>
                <a:gd name="T53" fmla="*/ 1270 h 1327"/>
                <a:gd name="T54" fmla="*/ 28 w 916"/>
                <a:gd name="T55" fmla="*/ 1248 h 1327"/>
                <a:gd name="T56" fmla="*/ 45 w 916"/>
                <a:gd name="T57" fmla="*/ 1228 h 1327"/>
                <a:gd name="T58" fmla="*/ 66 w 916"/>
                <a:gd name="T59" fmla="*/ 1209 h 1327"/>
                <a:gd name="T60" fmla="*/ 105 w 916"/>
                <a:gd name="T61" fmla="*/ 1182 h 1327"/>
                <a:gd name="T62" fmla="*/ 167 w 916"/>
                <a:gd name="T63" fmla="*/ 1150 h 1327"/>
                <a:gd name="T64" fmla="*/ 239 w 916"/>
                <a:gd name="T65" fmla="*/ 1126 h 1327"/>
                <a:gd name="T66" fmla="*/ 322 w 916"/>
                <a:gd name="T67" fmla="*/ 1108 h 1327"/>
                <a:gd name="T68" fmla="*/ 411 w 916"/>
                <a:gd name="T69" fmla="*/ 1099 h 1327"/>
                <a:gd name="T70" fmla="*/ 458 w 916"/>
                <a:gd name="T71" fmla="*/ 1098 h 1327"/>
                <a:gd name="T72" fmla="*/ 551 w 916"/>
                <a:gd name="T73" fmla="*/ 1103 h 1327"/>
                <a:gd name="T74" fmla="*/ 636 w 916"/>
                <a:gd name="T75" fmla="*/ 1116 h 1327"/>
                <a:gd name="T76" fmla="*/ 714 w 916"/>
                <a:gd name="T77" fmla="*/ 1137 h 1327"/>
                <a:gd name="T78" fmla="*/ 782 w 916"/>
                <a:gd name="T79" fmla="*/ 1165 h 1327"/>
                <a:gd name="T80" fmla="*/ 838 w 916"/>
                <a:gd name="T81" fmla="*/ 1198 h 1327"/>
                <a:gd name="T82" fmla="*/ 861 w 916"/>
                <a:gd name="T83" fmla="*/ 1218 h 1327"/>
                <a:gd name="T84" fmla="*/ 880 w 916"/>
                <a:gd name="T85" fmla="*/ 1238 h 1327"/>
                <a:gd name="T86" fmla="*/ 895 w 916"/>
                <a:gd name="T87" fmla="*/ 1258 h 1327"/>
                <a:gd name="T88" fmla="*/ 907 w 916"/>
                <a:gd name="T89" fmla="*/ 1281 h 1327"/>
                <a:gd name="T90" fmla="*/ 913 w 916"/>
                <a:gd name="T91" fmla="*/ 1304 h 1327"/>
                <a:gd name="T92" fmla="*/ 916 w 916"/>
                <a:gd name="T93" fmla="*/ 1327 h 132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916"/>
                <a:gd name="T142" fmla="*/ 0 h 1327"/>
                <a:gd name="T143" fmla="*/ 916 w 916"/>
                <a:gd name="T144" fmla="*/ 1327 h 132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916" h="1327">
                  <a:moveTo>
                    <a:pt x="916" y="229"/>
                  </a:moveTo>
                  <a:lnTo>
                    <a:pt x="916" y="229"/>
                  </a:lnTo>
                  <a:lnTo>
                    <a:pt x="916" y="217"/>
                  </a:lnTo>
                  <a:lnTo>
                    <a:pt x="913" y="206"/>
                  </a:lnTo>
                  <a:lnTo>
                    <a:pt x="911" y="194"/>
                  </a:lnTo>
                  <a:lnTo>
                    <a:pt x="907" y="183"/>
                  </a:lnTo>
                  <a:lnTo>
                    <a:pt x="902" y="171"/>
                  </a:lnTo>
                  <a:lnTo>
                    <a:pt x="895" y="160"/>
                  </a:lnTo>
                  <a:lnTo>
                    <a:pt x="888" y="150"/>
                  </a:lnTo>
                  <a:lnTo>
                    <a:pt x="880" y="140"/>
                  </a:lnTo>
                  <a:lnTo>
                    <a:pt x="870" y="130"/>
                  </a:lnTo>
                  <a:lnTo>
                    <a:pt x="861" y="119"/>
                  </a:lnTo>
                  <a:lnTo>
                    <a:pt x="850" y="110"/>
                  </a:lnTo>
                  <a:lnTo>
                    <a:pt x="838" y="100"/>
                  </a:lnTo>
                  <a:lnTo>
                    <a:pt x="811" y="84"/>
                  </a:lnTo>
                  <a:lnTo>
                    <a:pt x="782" y="67"/>
                  </a:lnTo>
                  <a:lnTo>
                    <a:pt x="749" y="52"/>
                  </a:lnTo>
                  <a:lnTo>
                    <a:pt x="714" y="39"/>
                  </a:lnTo>
                  <a:lnTo>
                    <a:pt x="677" y="28"/>
                  </a:lnTo>
                  <a:lnTo>
                    <a:pt x="636" y="18"/>
                  </a:lnTo>
                  <a:lnTo>
                    <a:pt x="594" y="10"/>
                  </a:lnTo>
                  <a:lnTo>
                    <a:pt x="551" y="5"/>
                  </a:lnTo>
                  <a:lnTo>
                    <a:pt x="505" y="1"/>
                  </a:lnTo>
                  <a:lnTo>
                    <a:pt x="458" y="0"/>
                  </a:lnTo>
                  <a:lnTo>
                    <a:pt x="411" y="1"/>
                  </a:lnTo>
                  <a:lnTo>
                    <a:pt x="365" y="5"/>
                  </a:lnTo>
                  <a:lnTo>
                    <a:pt x="322" y="10"/>
                  </a:lnTo>
                  <a:lnTo>
                    <a:pt x="280" y="18"/>
                  </a:lnTo>
                  <a:lnTo>
                    <a:pt x="239" y="28"/>
                  </a:lnTo>
                  <a:lnTo>
                    <a:pt x="202" y="39"/>
                  </a:lnTo>
                  <a:lnTo>
                    <a:pt x="167" y="52"/>
                  </a:lnTo>
                  <a:lnTo>
                    <a:pt x="134" y="67"/>
                  </a:lnTo>
                  <a:lnTo>
                    <a:pt x="105" y="84"/>
                  </a:lnTo>
                  <a:lnTo>
                    <a:pt x="78" y="100"/>
                  </a:lnTo>
                  <a:lnTo>
                    <a:pt x="66" y="110"/>
                  </a:lnTo>
                  <a:lnTo>
                    <a:pt x="55" y="119"/>
                  </a:lnTo>
                  <a:lnTo>
                    <a:pt x="45" y="130"/>
                  </a:lnTo>
                  <a:lnTo>
                    <a:pt x="36" y="140"/>
                  </a:lnTo>
                  <a:lnTo>
                    <a:pt x="28" y="150"/>
                  </a:lnTo>
                  <a:lnTo>
                    <a:pt x="21" y="160"/>
                  </a:lnTo>
                  <a:lnTo>
                    <a:pt x="14" y="171"/>
                  </a:lnTo>
                  <a:lnTo>
                    <a:pt x="9" y="183"/>
                  </a:lnTo>
                  <a:lnTo>
                    <a:pt x="5" y="194"/>
                  </a:lnTo>
                  <a:lnTo>
                    <a:pt x="3" y="206"/>
                  </a:lnTo>
                  <a:lnTo>
                    <a:pt x="0" y="217"/>
                  </a:lnTo>
                  <a:lnTo>
                    <a:pt x="0" y="229"/>
                  </a:lnTo>
                  <a:lnTo>
                    <a:pt x="0" y="1327"/>
                  </a:lnTo>
                  <a:lnTo>
                    <a:pt x="0" y="1315"/>
                  </a:lnTo>
                  <a:lnTo>
                    <a:pt x="3" y="1304"/>
                  </a:lnTo>
                  <a:lnTo>
                    <a:pt x="5" y="1293"/>
                  </a:lnTo>
                  <a:lnTo>
                    <a:pt x="9" y="1281"/>
                  </a:lnTo>
                  <a:lnTo>
                    <a:pt x="14" y="1270"/>
                  </a:lnTo>
                  <a:lnTo>
                    <a:pt x="21" y="1258"/>
                  </a:lnTo>
                  <a:lnTo>
                    <a:pt x="28" y="1248"/>
                  </a:lnTo>
                  <a:lnTo>
                    <a:pt x="36" y="1238"/>
                  </a:lnTo>
                  <a:lnTo>
                    <a:pt x="45" y="1228"/>
                  </a:lnTo>
                  <a:lnTo>
                    <a:pt x="55" y="1218"/>
                  </a:lnTo>
                  <a:lnTo>
                    <a:pt x="66" y="1209"/>
                  </a:lnTo>
                  <a:lnTo>
                    <a:pt x="78" y="1198"/>
                  </a:lnTo>
                  <a:lnTo>
                    <a:pt x="105" y="1182"/>
                  </a:lnTo>
                  <a:lnTo>
                    <a:pt x="134" y="1165"/>
                  </a:lnTo>
                  <a:lnTo>
                    <a:pt x="167" y="1150"/>
                  </a:lnTo>
                  <a:lnTo>
                    <a:pt x="202" y="1137"/>
                  </a:lnTo>
                  <a:lnTo>
                    <a:pt x="239" y="1126"/>
                  </a:lnTo>
                  <a:lnTo>
                    <a:pt x="280" y="1116"/>
                  </a:lnTo>
                  <a:lnTo>
                    <a:pt x="322" y="1108"/>
                  </a:lnTo>
                  <a:lnTo>
                    <a:pt x="365" y="1103"/>
                  </a:lnTo>
                  <a:lnTo>
                    <a:pt x="411" y="1099"/>
                  </a:lnTo>
                  <a:lnTo>
                    <a:pt x="458" y="1098"/>
                  </a:lnTo>
                  <a:lnTo>
                    <a:pt x="505" y="1099"/>
                  </a:lnTo>
                  <a:lnTo>
                    <a:pt x="551" y="1103"/>
                  </a:lnTo>
                  <a:lnTo>
                    <a:pt x="594" y="1108"/>
                  </a:lnTo>
                  <a:lnTo>
                    <a:pt x="636" y="1116"/>
                  </a:lnTo>
                  <a:lnTo>
                    <a:pt x="677" y="1126"/>
                  </a:lnTo>
                  <a:lnTo>
                    <a:pt x="714" y="1137"/>
                  </a:lnTo>
                  <a:lnTo>
                    <a:pt x="749" y="1150"/>
                  </a:lnTo>
                  <a:lnTo>
                    <a:pt x="782" y="1165"/>
                  </a:lnTo>
                  <a:lnTo>
                    <a:pt x="811" y="1182"/>
                  </a:lnTo>
                  <a:lnTo>
                    <a:pt x="838" y="1198"/>
                  </a:lnTo>
                  <a:lnTo>
                    <a:pt x="850" y="1209"/>
                  </a:lnTo>
                  <a:lnTo>
                    <a:pt x="861" y="1218"/>
                  </a:lnTo>
                  <a:lnTo>
                    <a:pt x="870" y="1228"/>
                  </a:lnTo>
                  <a:lnTo>
                    <a:pt x="880" y="1238"/>
                  </a:lnTo>
                  <a:lnTo>
                    <a:pt x="888" y="1248"/>
                  </a:lnTo>
                  <a:lnTo>
                    <a:pt x="895" y="1258"/>
                  </a:lnTo>
                  <a:lnTo>
                    <a:pt x="902" y="1270"/>
                  </a:lnTo>
                  <a:lnTo>
                    <a:pt x="907" y="1281"/>
                  </a:lnTo>
                  <a:lnTo>
                    <a:pt x="911" y="1293"/>
                  </a:lnTo>
                  <a:lnTo>
                    <a:pt x="913" y="1304"/>
                  </a:lnTo>
                  <a:lnTo>
                    <a:pt x="916" y="1315"/>
                  </a:lnTo>
                  <a:lnTo>
                    <a:pt x="916" y="1327"/>
                  </a:lnTo>
                  <a:lnTo>
                    <a:pt x="916" y="229"/>
                  </a:lnTo>
                  <a:close/>
                </a:path>
              </a:pathLst>
            </a:custGeom>
            <a:solidFill>
              <a:srgbClr val="5F5F5F"/>
            </a:solidFill>
            <a:ln>
              <a:noFill/>
            </a:ln>
            <a:extLst>
              <a:ext uri="{91240B29-F687-4F45-9708-019B960494DF}">
                <a14:hiddenLine xmlns:a14="http://schemas.microsoft.com/office/drawing/2010/main" w="8001">
                  <a:solidFill>
                    <a:srgbClr val="000000"/>
                  </a:solidFill>
                  <a:prstDash val="solid"/>
                  <a:round/>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38" name="Group 19"/>
          <p:cNvGrpSpPr>
            <a:grpSpLocks/>
          </p:cNvGrpSpPr>
          <p:nvPr/>
        </p:nvGrpSpPr>
        <p:grpSpPr bwMode="auto">
          <a:xfrm>
            <a:off x="3212454" y="1355170"/>
            <a:ext cx="1394460" cy="3486150"/>
            <a:chOff x="1618" y="1278"/>
            <a:chExt cx="732" cy="1830"/>
          </a:xfrm>
        </p:grpSpPr>
        <p:sp>
          <p:nvSpPr>
            <p:cNvPr id="39" name="Freeform 20"/>
            <p:cNvSpPr>
              <a:spLocks/>
            </p:cNvSpPr>
            <p:nvPr/>
          </p:nvSpPr>
          <p:spPr bwMode="auto">
            <a:xfrm>
              <a:off x="1618" y="1278"/>
              <a:ext cx="732" cy="1830"/>
            </a:xfrm>
            <a:custGeom>
              <a:avLst/>
              <a:gdLst>
                <a:gd name="T0" fmla="*/ 732 w 732"/>
                <a:gd name="T1" fmla="*/ 183 h 1830"/>
                <a:gd name="T2" fmla="*/ 731 w 732"/>
                <a:gd name="T3" fmla="*/ 164 h 1830"/>
                <a:gd name="T4" fmla="*/ 725 w 732"/>
                <a:gd name="T5" fmla="*/ 146 h 1830"/>
                <a:gd name="T6" fmla="*/ 716 w 732"/>
                <a:gd name="T7" fmla="*/ 128 h 1830"/>
                <a:gd name="T8" fmla="*/ 688 w 732"/>
                <a:gd name="T9" fmla="*/ 95 h 1830"/>
                <a:gd name="T10" fmla="*/ 648 w 732"/>
                <a:gd name="T11" fmla="*/ 66 h 1830"/>
                <a:gd name="T12" fmla="*/ 599 w 732"/>
                <a:gd name="T13" fmla="*/ 41 h 1830"/>
                <a:gd name="T14" fmla="*/ 540 w 732"/>
                <a:gd name="T15" fmla="*/ 21 h 1830"/>
                <a:gd name="T16" fmla="*/ 475 w 732"/>
                <a:gd name="T17" fmla="*/ 7 h 1830"/>
                <a:gd name="T18" fmla="*/ 403 w 732"/>
                <a:gd name="T19" fmla="*/ 1 h 1830"/>
                <a:gd name="T20" fmla="*/ 366 w 732"/>
                <a:gd name="T21" fmla="*/ 0 h 1830"/>
                <a:gd name="T22" fmla="*/ 292 w 732"/>
                <a:gd name="T23" fmla="*/ 3 h 1830"/>
                <a:gd name="T24" fmla="*/ 224 w 732"/>
                <a:gd name="T25" fmla="*/ 14 h 1830"/>
                <a:gd name="T26" fmla="*/ 161 w 732"/>
                <a:gd name="T27" fmla="*/ 31 h 1830"/>
                <a:gd name="T28" fmla="*/ 107 w 732"/>
                <a:gd name="T29" fmla="*/ 53 h 1830"/>
                <a:gd name="T30" fmla="*/ 62 w 732"/>
                <a:gd name="T31" fmla="*/ 80 h 1830"/>
                <a:gd name="T32" fmla="*/ 29 w 732"/>
                <a:gd name="T33" fmla="*/ 111 h 1830"/>
                <a:gd name="T34" fmla="*/ 11 w 732"/>
                <a:gd name="T35" fmla="*/ 137 h 1830"/>
                <a:gd name="T36" fmla="*/ 4 w 732"/>
                <a:gd name="T37" fmla="*/ 155 h 1830"/>
                <a:gd name="T38" fmla="*/ 0 w 732"/>
                <a:gd name="T39" fmla="*/ 174 h 1830"/>
                <a:gd name="T40" fmla="*/ 0 w 732"/>
                <a:gd name="T41" fmla="*/ 1647 h 1830"/>
                <a:gd name="T42" fmla="*/ 0 w 732"/>
                <a:gd name="T43" fmla="*/ 1656 h 1830"/>
                <a:gd name="T44" fmla="*/ 4 w 732"/>
                <a:gd name="T45" fmla="*/ 1675 h 1830"/>
                <a:gd name="T46" fmla="*/ 11 w 732"/>
                <a:gd name="T47" fmla="*/ 1693 h 1830"/>
                <a:gd name="T48" fmla="*/ 29 w 732"/>
                <a:gd name="T49" fmla="*/ 1718 h 1830"/>
                <a:gd name="T50" fmla="*/ 62 w 732"/>
                <a:gd name="T51" fmla="*/ 1750 h 1830"/>
                <a:gd name="T52" fmla="*/ 107 w 732"/>
                <a:gd name="T53" fmla="*/ 1777 h 1830"/>
                <a:gd name="T54" fmla="*/ 161 w 732"/>
                <a:gd name="T55" fmla="*/ 1798 h 1830"/>
                <a:gd name="T56" fmla="*/ 224 w 732"/>
                <a:gd name="T57" fmla="*/ 1816 h 1830"/>
                <a:gd name="T58" fmla="*/ 292 w 732"/>
                <a:gd name="T59" fmla="*/ 1826 h 1830"/>
                <a:gd name="T60" fmla="*/ 366 w 732"/>
                <a:gd name="T61" fmla="*/ 1830 h 1830"/>
                <a:gd name="T62" fmla="*/ 403 w 732"/>
                <a:gd name="T63" fmla="*/ 1829 h 1830"/>
                <a:gd name="T64" fmla="*/ 475 w 732"/>
                <a:gd name="T65" fmla="*/ 1822 h 1830"/>
                <a:gd name="T66" fmla="*/ 540 w 732"/>
                <a:gd name="T67" fmla="*/ 1808 h 1830"/>
                <a:gd name="T68" fmla="*/ 599 w 732"/>
                <a:gd name="T69" fmla="*/ 1788 h 1830"/>
                <a:gd name="T70" fmla="*/ 648 w 732"/>
                <a:gd name="T71" fmla="*/ 1764 h 1830"/>
                <a:gd name="T72" fmla="*/ 688 w 732"/>
                <a:gd name="T73" fmla="*/ 1735 h 1830"/>
                <a:gd name="T74" fmla="*/ 716 w 732"/>
                <a:gd name="T75" fmla="*/ 1702 h 1830"/>
                <a:gd name="T76" fmla="*/ 725 w 732"/>
                <a:gd name="T77" fmla="*/ 1684 h 1830"/>
                <a:gd name="T78" fmla="*/ 731 w 732"/>
                <a:gd name="T79" fmla="*/ 1666 h 1830"/>
                <a:gd name="T80" fmla="*/ 732 w 732"/>
                <a:gd name="T81" fmla="*/ 1647 h 18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1830"/>
                <a:gd name="T125" fmla="*/ 732 w 732"/>
                <a:gd name="T126" fmla="*/ 1830 h 18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1830">
                  <a:moveTo>
                    <a:pt x="732" y="183"/>
                  </a:moveTo>
                  <a:lnTo>
                    <a:pt x="732" y="183"/>
                  </a:lnTo>
                  <a:lnTo>
                    <a:pt x="732" y="174"/>
                  </a:lnTo>
                  <a:lnTo>
                    <a:pt x="731" y="164"/>
                  </a:lnTo>
                  <a:lnTo>
                    <a:pt x="728" y="155"/>
                  </a:lnTo>
                  <a:lnTo>
                    <a:pt x="725" y="146"/>
                  </a:lnTo>
                  <a:lnTo>
                    <a:pt x="721" y="137"/>
                  </a:lnTo>
                  <a:lnTo>
                    <a:pt x="716" y="128"/>
                  </a:lnTo>
                  <a:lnTo>
                    <a:pt x="703" y="111"/>
                  </a:lnTo>
                  <a:lnTo>
                    <a:pt x="688" y="95"/>
                  </a:lnTo>
                  <a:lnTo>
                    <a:pt x="670" y="80"/>
                  </a:lnTo>
                  <a:lnTo>
                    <a:pt x="648" y="66"/>
                  </a:lnTo>
                  <a:lnTo>
                    <a:pt x="625" y="53"/>
                  </a:lnTo>
                  <a:lnTo>
                    <a:pt x="599" y="41"/>
                  </a:lnTo>
                  <a:lnTo>
                    <a:pt x="571" y="31"/>
                  </a:lnTo>
                  <a:lnTo>
                    <a:pt x="540" y="21"/>
                  </a:lnTo>
                  <a:lnTo>
                    <a:pt x="508" y="14"/>
                  </a:lnTo>
                  <a:lnTo>
                    <a:pt x="475" y="7"/>
                  </a:lnTo>
                  <a:lnTo>
                    <a:pt x="440" y="3"/>
                  </a:lnTo>
                  <a:lnTo>
                    <a:pt x="403" y="1"/>
                  </a:lnTo>
                  <a:lnTo>
                    <a:pt x="366" y="0"/>
                  </a:lnTo>
                  <a:lnTo>
                    <a:pt x="329" y="1"/>
                  </a:lnTo>
                  <a:lnTo>
                    <a:pt x="292" y="3"/>
                  </a:lnTo>
                  <a:lnTo>
                    <a:pt x="257" y="7"/>
                  </a:lnTo>
                  <a:lnTo>
                    <a:pt x="224" y="14"/>
                  </a:lnTo>
                  <a:lnTo>
                    <a:pt x="192" y="21"/>
                  </a:lnTo>
                  <a:lnTo>
                    <a:pt x="161" y="31"/>
                  </a:lnTo>
                  <a:lnTo>
                    <a:pt x="133" y="41"/>
                  </a:lnTo>
                  <a:lnTo>
                    <a:pt x="107" y="53"/>
                  </a:lnTo>
                  <a:lnTo>
                    <a:pt x="84" y="66"/>
                  </a:lnTo>
                  <a:lnTo>
                    <a:pt x="62" y="80"/>
                  </a:lnTo>
                  <a:lnTo>
                    <a:pt x="44" y="95"/>
                  </a:lnTo>
                  <a:lnTo>
                    <a:pt x="29" y="111"/>
                  </a:lnTo>
                  <a:lnTo>
                    <a:pt x="16" y="128"/>
                  </a:lnTo>
                  <a:lnTo>
                    <a:pt x="11" y="137"/>
                  </a:lnTo>
                  <a:lnTo>
                    <a:pt x="7" y="146"/>
                  </a:lnTo>
                  <a:lnTo>
                    <a:pt x="4" y="155"/>
                  </a:lnTo>
                  <a:lnTo>
                    <a:pt x="1" y="164"/>
                  </a:lnTo>
                  <a:lnTo>
                    <a:pt x="0" y="174"/>
                  </a:lnTo>
                  <a:lnTo>
                    <a:pt x="0" y="183"/>
                  </a:lnTo>
                  <a:lnTo>
                    <a:pt x="0" y="1647"/>
                  </a:lnTo>
                  <a:lnTo>
                    <a:pt x="0" y="1656"/>
                  </a:lnTo>
                  <a:lnTo>
                    <a:pt x="1" y="1666"/>
                  </a:lnTo>
                  <a:lnTo>
                    <a:pt x="4" y="1675"/>
                  </a:lnTo>
                  <a:lnTo>
                    <a:pt x="7" y="1684"/>
                  </a:lnTo>
                  <a:lnTo>
                    <a:pt x="11" y="1693"/>
                  </a:lnTo>
                  <a:lnTo>
                    <a:pt x="16" y="1702"/>
                  </a:lnTo>
                  <a:lnTo>
                    <a:pt x="29" y="1718"/>
                  </a:lnTo>
                  <a:lnTo>
                    <a:pt x="44" y="1735"/>
                  </a:lnTo>
                  <a:lnTo>
                    <a:pt x="62" y="1750"/>
                  </a:lnTo>
                  <a:lnTo>
                    <a:pt x="84" y="1764"/>
                  </a:lnTo>
                  <a:lnTo>
                    <a:pt x="107" y="1777"/>
                  </a:lnTo>
                  <a:lnTo>
                    <a:pt x="133" y="1788"/>
                  </a:lnTo>
                  <a:lnTo>
                    <a:pt x="161" y="1798"/>
                  </a:lnTo>
                  <a:lnTo>
                    <a:pt x="192" y="1808"/>
                  </a:lnTo>
                  <a:lnTo>
                    <a:pt x="224" y="1816"/>
                  </a:lnTo>
                  <a:lnTo>
                    <a:pt x="257" y="1822"/>
                  </a:lnTo>
                  <a:lnTo>
                    <a:pt x="292" y="1826"/>
                  </a:lnTo>
                  <a:lnTo>
                    <a:pt x="329" y="1829"/>
                  </a:lnTo>
                  <a:lnTo>
                    <a:pt x="366" y="1830"/>
                  </a:lnTo>
                  <a:lnTo>
                    <a:pt x="403" y="1829"/>
                  </a:lnTo>
                  <a:lnTo>
                    <a:pt x="440" y="1826"/>
                  </a:lnTo>
                  <a:lnTo>
                    <a:pt x="475" y="1822"/>
                  </a:lnTo>
                  <a:lnTo>
                    <a:pt x="508" y="1816"/>
                  </a:lnTo>
                  <a:lnTo>
                    <a:pt x="540" y="1808"/>
                  </a:lnTo>
                  <a:lnTo>
                    <a:pt x="571" y="1798"/>
                  </a:lnTo>
                  <a:lnTo>
                    <a:pt x="599" y="1788"/>
                  </a:lnTo>
                  <a:lnTo>
                    <a:pt x="625" y="1777"/>
                  </a:lnTo>
                  <a:lnTo>
                    <a:pt x="648" y="1764"/>
                  </a:lnTo>
                  <a:lnTo>
                    <a:pt x="670" y="1750"/>
                  </a:lnTo>
                  <a:lnTo>
                    <a:pt x="688" y="1735"/>
                  </a:lnTo>
                  <a:lnTo>
                    <a:pt x="703" y="1718"/>
                  </a:lnTo>
                  <a:lnTo>
                    <a:pt x="716" y="1702"/>
                  </a:lnTo>
                  <a:lnTo>
                    <a:pt x="721" y="1693"/>
                  </a:lnTo>
                  <a:lnTo>
                    <a:pt x="725" y="1684"/>
                  </a:lnTo>
                  <a:lnTo>
                    <a:pt x="728" y="1675"/>
                  </a:lnTo>
                  <a:lnTo>
                    <a:pt x="731" y="1666"/>
                  </a:lnTo>
                  <a:lnTo>
                    <a:pt x="732" y="1656"/>
                  </a:lnTo>
                  <a:lnTo>
                    <a:pt x="732" y="1647"/>
                  </a:lnTo>
                  <a:lnTo>
                    <a:pt x="732" y="183"/>
                  </a:lnTo>
                  <a:close/>
                </a:path>
              </a:pathLst>
            </a:custGeom>
            <a:gradFill rotWithShape="1">
              <a:gsLst>
                <a:gs pos="0">
                  <a:srgbClr val="C00000"/>
                </a:gs>
                <a:gs pos="50000">
                  <a:srgbClr val="FFC000"/>
                </a:gs>
                <a:gs pos="100000">
                  <a:srgbClr val="C00000"/>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40" name="Freeform 21"/>
            <p:cNvSpPr>
              <a:spLocks/>
            </p:cNvSpPr>
            <p:nvPr/>
          </p:nvSpPr>
          <p:spPr bwMode="auto">
            <a:xfrm>
              <a:off x="1618" y="1278"/>
              <a:ext cx="732" cy="366"/>
            </a:xfrm>
            <a:custGeom>
              <a:avLst/>
              <a:gdLst>
                <a:gd name="T0" fmla="*/ 732 w 732"/>
                <a:gd name="T1" fmla="*/ 183 h 366"/>
                <a:gd name="T2" fmla="*/ 731 w 732"/>
                <a:gd name="T3" fmla="*/ 202 h 366"/>
                <a:gd name="T4" fmla="*/ 725 w 732"/>
                <a:gd name="T5" fmla="*/ 219 h 366"/>
                <a:gd name="T6" fmla="*/ 716 w 732"/>
                <a:gd name="T7" fmla="*/ 237 h 366"/>
                <a:gd name="T8" fmla="*/ 688 w 732"/>
                <a:gd name="T9" fmla="*/ 270 h 366"/>
                <a:gd name="T10" fmla="*/ 648 w 732"/>
                <a:gd name="T11" fmla="*/ 300 h 366"/>
                <a:gd name="T12" fmla="*/ 599 w 732"/>
                <a:gd name="T13" fmla="*/ 324 h 366"/>
                <a:gd name="T14" fmla="*/ 540 w 732"/>
                <a:gd name="T15" fmla="*/ 344 h 366"/>
                <a:gd name="T16" fmla="*/ 475 w 732"/>
                <a:gd name="T17" fmla="*/ 358 h 366"/>
                <a:gd name="T18" fmla="*/ 403 w 732"/>
                <a:gd name="T19" fmla="*/ 364 h 366"/>
                <a:gd name="T20" fmla="*/ 366 w 732"/>
                <a:gd name="T21" fmla="*/ 366 h 366"/>
                <a:gd name="T22" fmla="*/ 292 w 732"/>
                <a:gd name="T23" fmla="*/ 362 h 366"/>
                <a:gd name="T24" fmla="*/ 224 w 732"/>
                <a:gd name="T25" fmla="*/ 352 h 366"/>
                <a:gd name="T26" fmla="*/ 161 w 732"/>
                <a:gd name="T27" fmla="*/ 334 h 366"/>
                <a:gd name="T28" fmla="*/ 107 w 732"/>
                <a:gd name="T29" fmla="*/ 312 h 366"/>
                <a:gd name="T30" fmla="*/ 62 w 732"/>
                <a:gd name="T31" fmla="*/ 286 h 366"/>
                <a:gd name="T32" fmla="*/ 29 w 732"/>
                <a:gd name="T33" fmla="*/ 254 h 366"/>
                <a:gd name="T34" fmla="*/ 11 w 732"/>
                <a:gd name="T35" fmla="*/ 228 h 366"/>
                <a:gd name="T36" fmla="*/ 4 w 732"/>
                <a:gd name="T37" fmla="*/ 211 h 366"/>
                <a:gd name="T38" fmla="*/ 0 w 732"/>
                <a:gd name="T39" fmla="*/ 191 h 366"/>
                <a:gd name="T40" fmla="*/ 0 w 732"/>
                <a:gd name="T41" fmla="*/ 183 h 366"/>
                <a:gd name="T42" fmla="*/ 1 w 732"/>
                <a:gd name="T43" fmla="*/ 164 h 366"/>
                <a:gd name="T44" fmla="*/ 7 w 732"/>
                <a:gd name="T45" fmla="*/ 146 h 366"/>
                <a:gd name="T46" fmla="*/ 16 w 732"/>
                <a:gd name="T47" fmla="*/ 128 h 366"/>
                <a:gd name="T48" fmla="*/ 44 w 732"/>
                <a:gd name="T49" fmla="*/ 95 h 366"/>
                <a:gd name="T50" fmla="*/ 84 w 732"/>
                <a:gd name="T51" fmla="*/ 66 h 366"/>
                <a:gd name="T52" fmla="*/ 133 w 732"/>
                <a:gd name="T53" fmla="*/ 41 h 366"/>
                <a:gd name="T54" fmla="*/ 192 w 732"/>
                <a:gd name="T55" fmla="*/ 21 h 366"/>
                <a:gd name="T56" fmla="*/ 257 w 732"/>
                <a:gd name="T57" fmla="*/ 7 h 366"/>
                <a:gd name="T58" fmla="*/ 329 w 732"/>
                <a:gd name="T59" fmla="*/ 1 h 366"/>
                <a:gd name="T60" fmla="*/ 366 w 732"/>
                <a:gd name="T61" fmla="*/ 0 h 366"/>
                <a:gd name="T62" fmla="*/ 440 w 732"/>
                <a:gd name="T63" fmla="*/ 3 h 366"/>
                <a:gd name="T64" fmla="*/ 508 w 732"/>
                <a:gd name="T65" fmla="*/ 14 h 366"/>
                <a:gd name="T66" fmla="*/ 571 w 732"/>
                <a:gd name="T67" fmla="*/ 31 h 366"/>
                <a:gd name="T68" fmla="*/ 625 w 732"/>
                <a:gd name="T69" fmla="*/ 53 h 366"/>
                <a:gd name="T70" fmla="*/ 670 w 732"/>
                <a:gd name="T71" fmla="*/ 80 h 366"/>
                <a:gd name="T72" fmla="*/ 703 w 732"/>
                <a:gd name="T73" fmla="*/ 111 h 366"/>
                <a:gd name="T74" fmla="*/ 721 w 732"/>
                <a:gd name="T75" fmla="*/ 137 h 366"/>
                <a:gd name="T76" fmla="*/ 728 w 732"/>
                <a:gd name="T77" fmla="*/ 155 h 366"/>
                <a:gd name="T78" fmla="*/ 732 w 732"/>
                <a:gd name="T79" fmla="*/ 174 h 366"/>
                <a:gd name="T80" fmla="*/ 732 w 732"/>
                <a:gd name="T81" fmla="*/ 183 h 3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32"/>
                <a:gd name="T124" fmla="*/ 0 h 366"/>
                <a:gd name="T125" fmla="*/ 732 w 732"/>
                <a:gd name="T126" fmla="*/ 366 h 36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32" h="366">
                  <a:moveTo>
                    <a:pt x="732" y="183"/>
                  </a:moveTo>
                  <a:lnTo>
                    <a:pt x="732" y="183"/>
                  </a:lnTo>
                  <a:lnTo>
                    <a:pt x="732" y="191"/>
                  </a:lnTo>
                  <a:lnTo>
                    <a:pt x="731" y="202"/>
                  </a:lnTo>
                  <a:lnTo>
                    <a:pt x="728" y="211"/>
                  </a:lnTo>
                  <a:lnTo>
                    <a:pt x="725" y="219"/>
                  </a:lnTo>
                  <a:lnTo>
                    <a:pt x="721" y="228"/>
                  </a:lnTo>
                  <a:lnTo>
                    <a:pt x="716" y="237"/>
                  </a:lnTo>
                  <a:lnTo>
                    <a:pt x="703" y="254"/>
                  </a:lnTo>
                  <a:lnTo>
                    <a:pt x="688" y="270"/>
                  </a:lnTo>
                  <a:lnTo>
                    <a:pt x="670" y="286"/>
                  </a:lnTo>
                  <a:lnTo>
                    <a:pt x="648" y="300"/>
                  </a:lnTo>
                  <a:lnTo>
                    <a:pt x="625" y="312"/>
                  </a:lnTo>
                  <a:lnTo>
                    <a:pt x="599" y="324"/>
                  </a:lnTo>
                  <a:lnTo>
                    <a:pt x="571" y="334"/>
                  </a:lnTo>
                  <a:lnTo>
                    <a:pt x="540" y="344"/>
                  </a:lnTo>
                  <a:lnTo>
                    <a:pt x="508" y="352"/>
                  </a:lnTo>
                  <a:lnTo>
                    <a:pt x="475" y="358"/>
                  </a:lnTo>
                  <a:lnTo>
                    <a:pt x="440" y="362"/>
                  </a:lnTo>
                  <a:lnTo>
                    <a:pt x="403" y="364"/>
                  </a:lnTo>
                  <a:lnTo>
                    <a:pt x="366" y="366"/>
                  </a:lnTo>
                  <a:lnTo>
                    <a:pt x="329" y="364"/>
                  </a:lnTo>
                  <a:lnTo>
                    <a:pt x="292" y="362"/>
                  </a:lnTo>
                  <a:lnTo>
                    <a:pt x="257" y="358"/>
                  </a:lnTo>
                  <a:lnTo>
                    <a:pt x="224" y="352"/>
                  </a:lnTo>
                  <a:lnTo>
                    <a:pt x="192" y="344"/>
                  </a:lnTo>
                  <a:lnTo>
                    <a:pt x="161" y="334"/>
                  </a:lnTo>
                  <a:lnTo>
                    <a:pt x="133" y="324"/>
                  </a:lnTo>
                  <a:lnTo>
                    <a:pt x="107" y="312"/>
                  </a:lnTo>
                  <a:lnTo>
                    <a:pt x="84" y="300"/>
                  </a:lnTo>
                  <a:lnTo>
                    <a:pt x="62" y="286"/>
                  </a:lnTo>
                  <a:lnTo>
                    <a:pt x="44" y="270"/>
                  </a:lnTo>
                  <a:lnTo>
                    <a:pt x="29" y="254"/>
                  </a:lnTo>
                  <a:lnTo>
                    <a:pt x="16" y="237"/>
                  </a:lnTo>
                  <a:lnTo>
                    <a:pt x="11" y="228"/>
                  </a:lnTo>
                  <a:lnTo>
                    <a:pt x="7" y="219"/>
                  </a:lnTo>
                  <a:lnTo>
                    <a:pt x="4" y="211"/>
                  </a:lnTo>
                  <a:lnTo>
                    <a:pt x="1" y="202"/>
                  </a:lnTo>
                  <a:lnTo>
                    <a:pt x="0" y="191"/>
                  </a:lnTo>
                  <a:lnTo>
                    <a:pt x="0" y="183"/>
                  </a:lnTo>
                  <a:lnTo>
                    <a:pt x="0" y="174"/>
                  </a:lnTo>
                  <a:lnTo>
                    <a:pt x="1" y="164"/>
                  </a:lnTo>
                  <a:lnTo>
                    <a:pt x="4" y="155"/>
                  </a:lnTo>
                  <a:lnTo>
                    <a:pt x="7" y="146"/>
                  </a:lnTo>
                  <a:lnTo>
                    <a:pt x="11" y="137"/>
                  </a:lnTo>
                  <a:lnTo>
                    <a:pt x="16" y="128"/>
                  </a:lnTo>
                  <a:lnTo>
                    <a:pt x="29" y="111"/>
                  </a:lnTo>
                  <a:lnTo>
                    <a:pt x="44" y="95"/>
                  </a:lnTo>
                  <a:lnTo>
                    <a:pt x="62" y="80"/>
                  </a:lnTo>
                  <a:lnTo>
                    <a:pt x="84" y="66"/>
                  </a:lnTo>
                  <a:lnTo>
                    <a:pt x="107" y="53"/>
                  </a:lnTo>
                  <a:lnTo>
                    <a:pt x="133" y="41"/>
                  </a:lnTo>
                  <a:lnTo>
                    <a:pt x="161" y="31"/>
                  </a:lnTo>
                  <a:lnTo>
                    <a:pt x="192" y="21"/>
                  </a:lnTo>
                  <a:lnTo>
                    <a:pt x="224" y="14"/>
                  </a:lnTo>
                  <a:lnTo>
                    <a:pt x="257" y="7"/>
                  </a:lnTo>
                  <a:lnTo>
                    <a:pt x="292" y="3"/>
                  </a:lnTo>
                  <a:lnTo>
                    <a:pt x="329" y="1"/>
                  </a:lnTo>
                  <a:lnTo>
                    <a:pt x="366" y="0"/>
                  </a:lnTo>
                  <a:lnTo>
                    <a:pt x="403" y="1"/>
                  </a:lnTo>
                  <a:lnTo>
                    <a:pt x="440" y="3"/>
                  </a:lnTo>
                  <a:lnTo>
                    <a:pt x="475" y="7"/>
                  </a:lnTo>
                  <a:lnTo>
                    <a:pt x="508" y="14"/>
                  </a:lnTo>
                  <a:lnTo>
                    <a:pt x="540" y="21"/>
                  </a:lnTo>
                  <a:lnTo>
                    <a:pt x="571" y="31"/>
                  </a:lnTo>
                  <a:lnTo>
                    <a:pt x="599" y="41"/>
                  </a:lnTo>
                  <a:lnTo>
                    <a:pt x="625" y="53"/>
                  </a:lnTo>
                  <a:lnTo>
                    <a:pt x="648" y="66"/>
                  </a:lnTo>
                  <a:lnTo>
                    <a:pt x="670" y="80"/>
                  </a:lnTo>
                  <a:lnTo>
                    <a:pt x="688" y="95"/>
                  </a:lnTo>
                  <a:lnTo>
                    <a:pt x="703" y="111"/>
                  </a:lnTo>
                  <a:lnTo>
                    <a:pt x="716" y="128"/>
                  </a:lnTo>
                  <a:lnTo>
                    <a:pt x="721" y="137"/>
                  </a:lnTo>
                  <a:lnTo>
                    <a:pt x="725" y="146"/>
                  </a:lnTo>
                  <a:lnTo>
                    <a:pt x="728" y="155"/>
                  </a:lnTo>
                  <a:lnTo>
                    <a:pt x="731" y="164"/>
                  </a:lnTo>
                  <a:lnTo>
                    <a:pt x="732" y="174"/>
                  </a:lnTo>
                  <a:lnTo>
                    <a:pt x="732" y="183"/>
                  </a:lnTo>
                  <a:close/>
                </a:path>
              </a:pathLst>
            </a:custGeom>
            <a:solidFill>
              <a:srgbClr val="FFC000"/>
            </a:soli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41" name="Group 22"/>
          <p:cNvGrpSpPr>
            <a:grpSpLocks/>
          </p:cNvGrpSpPr>
          <p:nvPr/>
        </p:nvGrpSpPr>
        <p:grpSpPr bwMode="auto">
          <a:xfrm>
            <a:off x="2863839" y="2401015"/>
            <a:ext cx="2091690" cy="2613660"/>
            <a:chOff x="1435" y="1827"/>
            <a:chExt cx="1098" cy="1372"/>
          </a:xfrm>
        </p:grpSpPr>
        <p:sp>
          <p:nvSpPr>
            <p:cNvPr id="42" name="Freeform 23"/>
            <p:cNvSpPr>
              <a:spLocks/>
            </p:cNvSpPr>
            <p:nvPr/>
          </p:nvSpPr>
          <p:spPr bwMode="auto">
            <a:xfrm>
              <a:off x="1435" y="1827"/>
              <a:ext cx="1098" cy="274"/>
            </a:xfrm>
            <a:custGeom>
              <a:avLst/>
              <a:gdLst>
                <a:gd name="T0" fmla="*/ 0 w 1098"/>
                <a:gd name="T1" fmla="*/ 0 h 274"/>
                <a:gd name="T2" fmla="*/ 2 w 1098"/>
                <a:gd name="T3" fmla="*/ 28 h 274"/>
                <a:gd name="T4" fmla="*/ 11 w 1098"/>
                <a:gd name="T5" fmla="*/ 56 h 274"/>
                <a:gd name="T6" fmla="*/ 24 w 1098"/>
                <a:gd name="T7" fmla="*/ 81 h 274"/>
                <a:gd name="T8" fmla="*/ 43 w 1098"/>
                <a:gd name="T9" fmla="*/ 106 h 274"/>
                <a:gd name="T10" fmla="*/ 66 w 1098"/>
                <a:gd name="T11" fmla="*/ 131 h 274"/>
                <a:gd name="T12" fmla="*/ 94 w 1098"/>
                <a:gd name="T13" fmla="*/ 153 h 274"/>
                <a:gd name="T14" fmla="*/ 126 w 1098"/>
                <a:gd name="T15" fmla="*/ 174 h 274"/>
                <a:gd name="T16" fmla="*/ 161 w 1098"/>
                <a:gd name="T17" fmla="*/ 194 h 274"/>
                <a:gd name="T18" fmla="*/ 199 w 1098"/>
                <a:gd name="T19" fmla="*/ 212 h 274"/>
                <a:gd name="T20" fmla="*/ 287 w 1098"/>
                <a:gd name="T21" fmla="*/ 241 h 274"/>
                <a:gd name="T22" fmla="*/ 386 w 1098"/>
                <a:gd name="T23" fmla="*/ 261 h 274"/>
                <a:gd name="T24" fmla="*/ 493 w 1098"/>
                <a:gd name="T25" fmla="*/ 273 h 274"/>
                <a:gd name="T26" fmla="*/ 549 w 1098"/>
                <a:gd name="T27" fmla="*/ 274 h 274"/>
                <a:gd name="T28" fmla="*/ 660 w 1098"/>
                <a:gd name="T29" fmla="*/ 269 h 274"/>
                <a:gd name="T30" fmla="*/ 763 w 1098"/>
                <a:gd name="T31" fmla="*/ 253 h 274"/>
                <a:gd name="T32" fmla="*/ 857 w 1098"/>
                <a:gd name="T33" fmla="*/ 227 h 274"/>
                <a:gd name="T34" fmla="*/ 918 w 1098"/>
                <a:gd name="T35" fmla="*/ 203 h 274"/>
                <a:gd name="T36" fmla="*/ 956 w 1098"/>
                <a:gd name="T37" fmla="*/ 184 h 274"/>
                <a:gd name="T38" fmla="*/ 989 w 1098"/>
                <a:gd name="T39" fmla="*/ 164 h 274"/>
                <a:gd name="T40" fmla="*/ 1018 w 1098"/>
                <a:gd name="T41" fmla="*/ 142 h 274"/>
                <a:gd name="T42" fmla="*/ 1044 w 1098"/>
                <a:gd name="T43" fmla="*/ 119 h 274"/>
                <a:gd name="T44" fmla="*/ 1065 w 1098"/>
                <a:gd name="T45" fmla="*/ 94 h 274"/>
                <a:gd name="T46" fmla="*/ 1080 w 1098"/>
                <a:gd name="T47" fmla="*/ 68 h 274"/>
                <a:gd name="T48" fmla="*/ 1092 w 1098"/>
                <a:gd name="T49" fmla="*/ 42 h 274"/>
                <a:gd name="T50" fmla="*/ 1097 w 1098"/>
                <a:gd name="T51" fmla="*/ 14 h 274"/>
                <a:gd name="T52" fmla="*/ 1007 w 1098"/>
                <a:gd name="T53" fmla="*/ 0 h 274"/>
                <a:gd name="T54" fmla="*/ 1007 w 1098"/>
                <a:gd name="T55" fmla="*/ 11 h 274"/>
                <a:gd name="T56" fmla="*/ 1002 w 1098"/>
                <a:gd name="T57" fmla="*/ 34 h 274"/>
                <a:gd name="T58" fmla="*/ 993 w 1098"/>
                <a:gd name="T59" fmla="*/ 57 h 274"/>
                <a:gd name="T60" fmla="*/ 979 w 1098"/>
                <a:gd name="T61" fmla="*/ 78 h 274"/>
                <a:gd name="T62" fmla="*/ 961 w 1098"/>
                <a:gd name="T63" fmla="*/ 99 h 274"/>
                <a:gd name="T64" fmla="*/ 941 w 1098"/>
                <a:gd name="T65" fmla="*/ 118 h 274"/>
                <a:gd name="T66" fmla="*/ 902 w 1098"/>
                <a:gd name="T67" fmla="*/ 145 h 274"/>
                <a:gd name="T68" fmla="*/ 840 w 1098"/>
                <a:gd name="T69" fmla="*/ 176 h 274"/>
                <a:gd name="T70" fmla="*/ 768 w 1098"/>
                <a:gd name="T71" fmla="*/ 200 h 274"/>
                <a:gd name="T72" fmla="*/ 685 w 1098"/>
                <a:gd name="T73" fmla="*/ 218 h 274"/>
                <a:gd name="T74" fmla="*/ 596 w 1098"/>
                <a:gd name="T75" fmla="*/ 227 h 274"/>
                <a:gd name="T76" fmla="*/ 549 w 1098"/>
                <a:gd name="T77" fmla="*/ 228 h 274"/>
                <a:gd name="T78" fmla="*/ 456 w 1098"/>
                <a:gd name="T79" fmla="*/ 223 h 274"/>
                <a:gd name="T80" fmla="*/ 371 w 1098"/>
                <a:gd name="T81" fmla="*/ 211 h 274"/>
                <a:gd name="T82" fmla="*/ 293 w 1098"/>
                <a:gd name="T83" fmla="*/ 189 h 274"/>
                <a:gd name="T84" fmla="*/ 225 w 1098"/>
                <a:gd name="T85" fmla="*/ 161 h 274"/>
                <a:gd name="T86" fmla="*/ 169 w 1098"/>
                <a:gd name="T87" fmla="*/ 128 h 274"/>
                <a:gd name="T88" fmla="*/ 146 w 1098"/>
                <a:gd name="T89" fmla="*/ 109 h 274"/>
                <a:gd name="T90" fmla="*/ 127 w 1098"/>
                <a:gd name="T91" fmla="*/ 89 h 274"/>
                <a:gd name="T92" fmla="*/ 112 w 1098"/>
                <a:gd name="T93" fmla="*/ 68 h 274"/>
                <a:gd name="T94" fmla="*/ 100 w 1098"/>
                <a:gd name="T95" fmla="*/ 45 h 274"/>
                <a:gd name="T96" fmla="*/ 94 w 1098"/>
                <a:gd name="T97" fmla="*/ 23 h 274"/>
                <a:gd name="T98" fmla="*/ 91 w 1098"/>
                <a:gd name="T99" fmla="*/ 0 h 27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98"/>
                <a:gd name="T151" fmla="*/ 0 h 274"/>
                <a:gd name="T152" fmla="*/ 1098 w 1098"/>
                <a:gd name="T153" fmla="*/ 274 h 27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98" h="274">
                  <a:moveTo>
                    <a:pt x="0" y="0"/>
                  </a:moveTo>
                  <a:lnTo>
                    <a:pt x="0" y="0"/>
                  </a:lnTo>
                  <a:lnTo>
                    <a:pt x="1" y="14"/>
                  </a:lnTo>
                  <a:lnTo>
                    <a:pt x="2" y="28"/>
                  </a:lnTo>
                  <a:lnTo>
                    <a:pt x="6" y="42"/>
                  </a:lnTo>
                  <a:lnTo>
                    <a:pt x="11" y="56"/>
                  </a:lnTo>
                  <a:lnTo>
                    <a:pt x="18" y="68"/>
                  </a:lnTo>
                  <a:lnTo>
                    <a:pt x="24" y="81"/>
                  </a:lnTo>
                  <a:lnTo>
                    <a:pt x="33" y="94"/>
                  </a:lnTo>
                  <a:lnTo>
                    <a:pt x="43" y="106"/>
                  </a:lnTo>
                  <a:lnTo>
                    <a:pt x="54" y="119"/>
                  </a:lnTo>
                  <a:lnTo>
                    <a:pt x="66" y="131"/>
                  </a:lnTo>
                  <a:lnTo>
                    <a:pt x="80" y="142"/>
                  </a:lnTo>
                  <a:lnTo>
                    <a:pt x="94" y="153"/>
                  </a:lnTo>
                  <a:lnTo>
                    <a:pt x="109" y="164"/>
                  </a:lnTo>
                  <a:lnTo>
                    <a:pt x="126" y="174"/>
                  </a:lnTo>
                  <a:lnTo>
                    <a:pt x="142" y="184"/>
                  </a:lnTo>
                  <a:lnTo>
                    <a:pt x="161" y="194"/>
                  </a:lnTo>
                  <a:lnTo>
                    <a:pt x="180" y="203"/>
                  </a:lnTo>
                  <a:lnTo>
                    <a:pt x="199" y="212"/>
                  </a:lnTo>
                  <a:lnTo>
                    <a:pt x="241" y="227"/>
                  </a:lnTo>
                  <a:lnTo>
                    <a:pt x="287" y="241"/>
                  </a:lnTo>
                  <a:lnTo>
                    <a:pt x="335" y="253"/>
                  </a:lnTo>
                  <a:lnTo>
                    <a:pt x="386" y="261"/>
                  </a:lnTo>
                  <a:lnTo>
                    <a:pt x="438" y="269"/>
                  </a:lnTo>
                  <a:lnTo>
                    <a:pt x="493" y="273"/>
                  </a:lnTo>
                  <a:lnTo>
                    <a:pt x="549" y="274"/>
                  </a:lnTo>
                  <a:lnTo>
                    <a:pt x="605" y="273"/>
                  </a:lnTo>
                  <a:lnTo>
                    <a:pt x="660" y="269"/>
                  </a:lnTo>
                  <a:lnTo>
                    <a:pt x="712" y="261"/>
                  </a:lnTo>
                  <a:lnTo>
                    <a:pt x="763" y="253"/>
                  </a:lnTo>
                  <a:lnTo>
                    <a:pt x="811" y="241"/>
                  </a:lnTo>
                  <a:lnTo>
                    <a:pt x="857" y="227"/>
                  </a:lnTo>
                  <a:lnTo>
                    <a:pt x="899" y="212"/>
                  </a:lnTo>
                  <a:lnTo>
                    <a:pt x="918" y="203"/>
                  </a:lnTo>
                  <a:lnTo>
                    <a:pt x="937" y="194"/>
                  </a:lnTo>
                  <a:lnTo>
                    <a:pt x="956" y="184"/>
                  </a:lnTo>
                  <a:lnTo>
                    <a:pt x="972" y="174"/>
                  </a:lnTo>
                  <a:lnTo>
                    <a:pt x="989" y="164"/>
                  </a:lnTo>
                  <a:lnTo>
                    <a:pt x="1004" y="153"/>
                  </a:lnTo>
                  <a:lnTo>
                    <a:pt x="1018" y="142"/>
                  </a:lnTo>
                  <a:lnTo>
                    <a:pt x="1032" y="131"/>
                  </a:lnTo>
                  <a:lnTo>
                    <a:pt x="1044" y="119"/>
                  </a:lnTo>
                  <a:lnTo>
                    <a:pt x="1055" y="106"/>
                  </a:lnTo>
                  <a:lnTo>
                    <a:pt x="1065" y="94"/>
                  </a:lnTo>
                  <a:lnTo>
                    <a:pt x="1074" y="81"/>
                  </a:lnTo>
                  <a:lnTo>
                    <a:pt x="1080" y="68"/>
                  </a:lnTo>
                  <a:lnTo>
                    <a:pt x="1087" y="56"/>
                  </a:lnTo>
                  <a:lnTo>
                    <a:pt x="1092" y="42"/>
                  </a:lnTo>
                  <a:lnTo>
                    <a:pt x="1096" y="28"/>
                  </a:lnTo>
                  <a:lnTo>
                    <a:pt x="1097" y="14"/>
                  </a:lnTo>
                  <a:lnTo>
                    <a:pt x="1098" y="0"/>
                  </a:lnTo>
                  <a:lnTo>
                    <a:pt x="1007" y="0"/>
                  </a:lnTo>
                  <a:lnTo>
                    <a:pt x="1007" y="11"/>
                  </a:lnTo>
                  <a:lnTo>
                    <a:pt x="1004" y="23"/>
                  </a:lnTo>
                  <a:lnTo>
                    <a:pt x="1002" y="34"/>
                  </a:lnTo>
                  <a:lnTo>
                    <a:pt x="998" y="45"/>
                  </a:lnTo>
                  <a:lnTo>
                    <a:pt x="993" y="57"/>
                  </a:lnTo>
                  <a:lnTo>
                    <a:pt x="986" y="68"/>
                  </a:lnTo>
                  <a:lnTo>
                    <a:pt x="979" y="78"/>
                  </a:lnTo>
                  <a:lnTo>
                    <a:pt x="971" y="89"/>
                  </a:lnTo>
                  <a:lnTo>
                    <a:pt x="961" y="99"/>
                  </a:lnTo>
                  <a:lnTo>
                    <a:pt x="952" y="109"/>
                  </a:lnTo>
                  <a:lnTo>
                    <a:pt x="941" y="118"/>
                  </a:lnTo>
                  <a:lnTo>
                    <a:pt x="929" y="128"/>
                  </a:lnTo>
                  <a:lnTo>
                    <a:pt x="902" y="145"/>
                  </a:lnTo>
                  <a:lnTo>
                    <a:pt x="873" y="161"/>
                  </a:lnTo>
                  <a:lnTo>
                    <a:pt x="840" y="176"/>
                  </a:lnTo>
                  <a:lnTo>
                    <a:pt x="805" y="189"/>
                  </a:lnTo>
                  <a:lnTo>
                    <a:pt x="768" y="200"/>
                  </a:lnTo>
                  <a:lnTo>
                    <a:pt x="727" y="211"/>
                  </a:lnTo>
                  <a:lnTo>
                    <a:pt x="685" y="218"/>
                  </a:lnTo>
                  <a:lnTo>
                    <a:pt x="642" y="223"/>
                  </a:lnTo>
                  <a:lnTo>
                    <a:pt x="596" y="227"/>
                  </a:lnTo>
                  <a:lnTo>
                    <a:pt x="549" y="228"/>
                  </a:lnTo>
                  <a:lnTo>
                    <a:pt x="502" y="227"/>
                  </a:lnTo>
                  <a:lnTo>
                    <a:pt x="456" y="223"/>
                  </a:lnTo>
                  <a:lnTo>
                    <a:pt x="413" y="218"/>
                  </a:lnTo>
                  <a:lnTo>
                    <a:pt x="371" y="211"/>
                  </a:lnTo>
                  <a:lnTo>
                    <a:pt x="330" y="200"/>
                  </a:lnTo>
                  <a:lnTo>
                    <a:pt x="293" y="189"/>
                  </a:lnTo>
                  <a:lnTo>
                    <a:pt x="258" y="176"/>
                  </a:lnTo>
                  <a:lnTo>
                    <a:pt x="225" y="161"/>
                  </a:lnTo>
                  <a:lnTo>
                    <a:pt x="196" y="145"/>
                  </a:lnTo>
                  <a:lnTo>
                    <a:pt x="169" y="128"/>
                  </a:lnTo>
                  <a:lnTo>
                    <a:pt x="157" y="118"/>
                  </a:lnTo>
                  <a:lnTo>
                    <a:pt x="146" y="109"/>
                  </a:lnTo>
                  <a:lnTo>
                    <a:pt x="136" y="99"/>
                  </a:lnTo>
                  <a:lnTo>
                    <a:pt x="127" y="89"/>
                  </a:lnTo>
                  <a:lnTo>
                    <a:pt x="119" y="78"/>
                  </a:lnTo>
                  <a:lnTo>
                    <a:pt x="112" y="68"/>
                  </a:lnTo>
                  <a:lnTo>
                    <a:pt x="105" y="57"/>
                  </a:lnTo>
                  <a:lnTo>
                    <a:pt x="100" y="45"/>
                  </a:lnTo>
                  <a:lnTo>
                    <a:pt x="96" y="34"/>
                  </a:lnTo>
                  <a:lnTo>
                    <a:pt x="94" y="23"/>
                  </a:lnTo>
                  <a:lnTo>
                    <a:pt x="91" y="11"/>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43" name="Freeform 24"/>
            <p:cNvSpPr>
              <a:spLocks/>
            </p:cNvSpPr>
            <p:nvPr/>
          </p:nvSpPr>
          <p:spPr bwMode="auto">
            <a:xfrm>
              <a:off x="1435" y="1827"/>
              <a:ext cx="1098" cy="1372"/>
            </a:xfrm>
            <a:custGeom>
              <a:avLst/>
              <a:gdLst>
                <a:gd name="T0" fmla="*/ 1098 w 1098"/>
                <a:gd name="T1" fmla="*/ 0 h 1372"/>
                <a:gd name="T2" fmla="*/ 1096 w 1098"/>
                <a:gd name="T3" fmla="*/ 28 h 1372"/>
                <a:gd name="T4" fmla="*/ 1087 w 1098"/>
                <a:gd name="T5" fmla="*/ 56 h 1372"/>
                <a:gd name="T6" fmla="*/ 1074 w 1098"/>
                <a:gd name="T7" fmla="*/ 81 h 1372"/>
                <a:gd name="T8" fmla="*/ 1055 w 1098"/>
                <a:gd name="T9" fmla="*/ 106 h 1372"/>
                <a:gd name="T10" fmla="*/ 1032 w 1098"/>
                <a:gd name="T11" fmla="*/ 131 h 1372"/>
                <a:gd name="T12" fmla="*/ 1004 w 1098"/>
                <a:gd name="T13" fmla="*/ 153 h 1372"/>
                <a:gd name="T14" fmla="*/ 972 w 1098"/>
                <a:gd name="T15" fmla="*/ 174 h 1372"/>
                <a:gd name="T16" fmla="*/ 937 w 1098"/>
                <a:gd name="T17" fmla="*/ 194 h 1372"/>
                <a:gd name="T18" fmla="*/ 899 w 1098"/>
                <a:gd name="T19" fmla="*/ 212 h 1372"/>
                <a:gd name="T20" fmla="*/ 811 w 1098"/>
                <a:gd name="T21" fmla="*/ 241 h 1372"/>
                <a:gd name="T22" fmla="*/ 712 w 1098"/>
                <a:gd name="T23" fmla="*/ 261 h 1372"/>
                <a:gd name="T24" fmla="*/ 605 w 1098"/>
                <a:gd name="T25" fmla="*/ 273 h 1372"/>
                <a:gd name="T26" fmla="*/ 549 w 1098"/>
                <a:gd name="T27" fmla="*/ 274 h 1372"/>
                <a:gd name="T28" fmla="*/ 438 w 1098"/>
                <a:gd name="T29" fmla="*/ 269 h 1372"/>
                <a:gd name="T30" fmla="*/ 335 w 1098"/>
                <a:gd name="T31" fmla="*/ 253 h 1372"/>
                <a:gd name="T32" fmla="*/ 241 w 1098"/>
                <a:gd name="T33" fmla="*/ 227 h 1372"/>
                <a:gd name="T34" fmla="*/ 180 w 1098"/>
                <a:gd name="T35" fmla="*/ 203 h 1372"/>
                <a:gd name="T36" fmla="*/ 142 w 1098"/>
                <a:gd name="T37" fmla="*/ 184 h 1372"/>
                <a:gd name="T38" fmla="*/ 109 w 1098"/>
                <a:gd name="T39" fmla="*/ 164 h 1372"/>
                <a:gd name="T40" fmla="*/ 80 w 1098"/>
                <a:gd name="T41" fmla="*/ 142 h 1372"/>
                <a:gd name="T42" fmla="*/ 54 w 1098"/>
                <a:gd name="T43" fmla="*/ 119 h 1372"/>
                <a:gd name="T44" fmla="*/ 33 w 1098"/>
                <a:gd name="T45" fmla="*/ 94 h 1372"/>
                <a:gd name="T46" fmla="*/ 18 w 1098"/>
                <a:gd name="T47" fmla="*/ 68 h 1372"/>
                <a:gd name="T48" fmla="*/ 6 w 1098"/>
                <a:gd name="T49" fmla="*/ 42 h 1372"/>
                <a:gd name="T50" fmla="*/ 1 w 1098"/>
                <a:gd name="T51" fmla="*/ 14 h 1372"/>
                <a:gd name="T52" fmla="*/ 0 w 1098"/>
                <a:gd name="T53" fmla="*/ 1098 h 1372"/>
                <a:gd name="T54" fmla="*/ 1 w 1098"/>
                <a:gd name="T55" fmla="*/ 1112 h 1372"/>
                <a:gd name="T56" fmla="*/ 6 w 1098"/>
                <a:gd name="T57" fmla="*/ 1140 h 1372"/>
                <a:gd name="T58" fmla="*/ 18 w 1098"/>
                <a:gd name="T59" fmla="*/ 1167 h 1372"/>
                <a:gd name="T60" fmla="*/ 33 w 1098"/>
                <a:gd name="T61" fmla="*/ 1192 h 1372"/>
                <a:gd name="T62" fmla="*/ 54 w 1098"/>
                <a:gd name="T63" fmla="*/ 1217 h 1372"/>
                <a:gd name="T64" fmla="*/ 80 w 1098"/>
                <a:gd name="T65" fmla="*/ 1240 h 1372"/>
                <a:gd name="T66" fmla="*/ 109 w 1098"/>
                <a:gd name="T67" fmla="*/ 1262 h 1372"/>
                <a:gd name="T68" fmla="*/ 142 w 1098"/>
                <a:gd name="T69" fmla="*/ 1282 h 1372"/>
                <a:gd name="T70" fmla="*/ 180 w 1098"/>
                <a:gd name="T71" fmla="*/ 1301 h 1372"/>
                <a:gd name="T72" fmla="*/ 241 w 1098"/>
                <a:gd name="T73" fmla="*/ 1325 h 1372"/>
                <a:gd name="T74" fmla="*/ 335 w 1098"/>
                <a:gd name="T75" fmla="*/ 1351 h 1372"/>
                <a:gd name="T76" fmla="*/ 438 w 1098"/>
                <a:gd name="T77" fmla="*/ 1367 h 1372"/>
                <a:gd name="T78" fmla="*/ 549 w 1098"/>
                <a:gd name="T79" fmla="*/ 1372 h 1372"/>
                <a:gd name="T80" fmla="*/ 605 w 1098"/>
                <a:gd name="T81" fmla="*/ 1371 h 1372"/>
                <a:gd name="T82" fmla="*/ 712 w 1098"/>
                <a:gd name="T83" fmla="*/ 1360 h 1372"/>
                <a:gd name="T84" fmla="*/ 811 w 1098"/>
                <a:gd name="T85" fmla="*/ 1339 h 1372"/>
                <a:gd name="T86" fmla="*/ 899 w 1098"/>
                <a:gd name="T87" fmla="*/ 1310 h 1372"/>
                <a:gd name="T88" fmla="*/ 937 w 1098"/>
                <a:gd name="T89" fmla="*/ 1292 h 1372"/>
                <a:gd name="T90" fmla="*/ 972 w 1098"/>
                <a:gd name="T91" fmla="*/ 1272 h 1372"/>
                <a:gd name="T92" fmla="*/ 1004 w 1098"/>
                <a:gd name="T93" fmla="*/ 1252 h 1372"/>
                <a:gd name="T94" fmla="*/ 1032 w 1098"/>
                <a:gd name="T95" fmla="*/ 1229 h 1372"/>
                <a:gd name="T96" fmla="*/ 1055 w 1098"/>
                <a:gd name="T97" fmla="*/ 1205 h 1372"/>
                <a:gd name="T98" fmla="*/ 1074 w 1098"/>
                <a:gd name="T99" fmla="*/ 1179 h 1372"/>
                <a:gd name="T100" fmla="*/ 1087 w 1098"/>
                <a:gd name="T101" fmla="*/ 1154 h 1372"/>
                <a:gd name="T102" fmla="*/ 1096 w 1098"/>
                <a:gd name="T103" fmla="*/ 1126 h 1372"/>
                <a:gd name="T104" fmla="*/ 1098 w 1098"/>
                <a:gd name="T105" fmla="*/ 1098 h 137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8"/>
                <a:gd name="T160" fmla="*/ 0 h 1372"/>
                <a:gd name="T161" fmla="*/ 1098 w 1098"/>
                <a:gd name="T162" fmla="*/ 1372 h 137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8" h="1372">
                  <a:moveTo>
                    <a:pt x="1098" y="0"/>
                  </a:moveTo>
                  <a:lnTo>
                    <a:pt x="1098" y="0"/>
                  </a:lnTo>
                  <a:lnTo>
                    <a:pt x="1097" y="14"/>
                  </a:lnTo>
                  <a:lnTo>
                    <a:pt x="1096" y="28"/>
                  </a:lnTo>
                  <a:lnTo>
                    <a:pt x="1092" y="42"/>
                  </a:lnTo>
                  <a:lnTo>
                    <a:pt x="1087" y="56"/>
                  </a:lnTo>
                  <a:lnTo>
                    <a:pt x="1080" y="68"/>
                  </a:lnTo>
                  <a:lnTo>
                    <a:pt x="1074" y="81"/>
                  </a:lnTo>
                  <a:lnTo>
                    <a:pt x="1065" y="94"/>
                  </a:lnTo>
                  <a:lnTo>
                    <a:pt x="1055" y="106"/>
                  </a:lnTo>
                  <a:lnTo>
                    <a:pt x="1044" y="119"/>
                  </a:lnTo>
                  <a:lnTo>
                    <a:pt x="1032" y="131"/>
                  </a:lnTo>
                  <a:lnTo>
                    <a:pt x="1018" y="142"/>
                  </a:lnTo>
                  <a:lnTo>
                    <a:pt x="1004" y="153"/>
                  </a:lnTo>
                  <a:lnTo>
                    <a:pt x="989" y="164"/>
                  </a:lnTo>
                  <a:lnTo>
                    <a:pt x="972" y="174"/>
                  </a:lnTo>
                  <a:lnTo>
                    <a:pt x="956" y="184"/>
                  </a:lnTo>
                  <a:lnTo>
                    <a:pt x="937" y="194"/>
                  </a:lnTo>
                  <a:lnTo>
                    <a:pt x="918" y="203"/>
                  </a:lnTo>
                  <a:lnTo>
                    <a:pt x="899" y="212"/>
                  </a:lnTo>
                  <a:lnTo>
                    <a:pt x="857" y="227"/>
                  </a:lnTo>
                  <a:lnTo>
                    <a:pt x="811" y="241"/>
                  </a:lnTo>
                  <a:lnTo>
                    <a:pt x="763" y="253"/>
                  </a:lnTo>
                  <a:lnTo>
                    <a:pt x="712" y="261"/>
                  </a:lnTo>
                  <a:lnTo>
                    <a:pt x="660" y="269"/>
                  </a:lnTo>
                  <a:lnTo>
                    <a:pt x="605" y="273"/>
                  </a:lnTo>
                  <a:lnTo>
                    <a:pt x="549" y="274"/>
                  </a:lnTo>
                  <a:lnTo>
                    <a:pt x="493" y="273"/>
                  </a:lnTo>
                  <a:lnTo>
                    <a:pt x="438" y="269"/>
                  </a:lnTo>
                  <a:lnTo>
                    <a:pt x="386" y="261"/>
                  </a:lnTo>
                  <a:lnTo>
                    <a:pt x="335" y="253"/>
                  </a:lnTo>
                  <a:lnTo>
                    <a:pt x="287" y="241"/>
                  </a:lnTo>
                  <a:lnTo>
                    <a:pt x="241" y="227"/>
                  </a:lnTo>
                  <a:lnTo>
                    <a:pt x="199" y="212"/>
                  </a:lnTo>
                  <a:lnTo>
                    <a:pt x="180" y="203"/>
                  </a:lnTo>
                  <a:lnTo>
                    <a:pt x="161" y="194"/>
                  </a:lnTo>
                  <a:lnTo>
                    <a:pt x="142" y="184"/>
                  </a:lnTo>
                  <a:lnTo>
                    <a:pt x="126" y="174"/>
                  </a:lnTo>
                  <a:lnTo>
                    <a:pt x="109" y="164"/>
                  </a:lnTo>
                  <a:lnTo>
                    <a:pt x="94" y="153"/>
                  </a:lnTo>
                  <a:lnTo>
                    <a:pt x="80" y="142"/>
                  </a:lnTo>
                  <a:lnTo>
                    <a:pt x="66" y="131"/>
                  </a:lnTo>
                  <a:lnTo>
                    <a:pt x="54" y="119"/>
                  </a:lnTo>
                  <a:lnTo>
                    <a:pt x="43" y="106"/>
                  </a:lnTo>
                  <a:lnTo>
                    <a:pt x="33" y="94"/>
                  </a:lnTo>
                  <a:lnTo>
                    <a:pt x="24" y="81"/>
                  </a:lnTo>
                  <a:lnTo>
                    <a:pt x="18" y="68"/>
                  </a:lnTo>
                  <a:lnTo>
                    <a:pt x="11" y="56"/>
                  </a:lnTo>
                  <a:lnTo>
                    <a:pt x="6" y="42"/>
                  </a:lnTo>
                  <a:lnTo>
                    <a:pt x="2" y="28"/>
                  </a:lnTo>
                  <a:lnTo>
                    <a:pt x="1" y="14"/>
                  </a:lnTo>
                  <a:lnTo>
                    <a:pt x="0" y="0"/>
                  </a:lnTo>
                  <a:lnTo>
                    <a:pt x="0" y="1098"/>
                  </a:lnTo>
                  <a:lnTo>
                    <a:pt x="1" y="1112"/>
                  </a:lnTo>
                  <a:lnTo>
                    <a:pt x="2" y="1126"/>
                  </a:lnTo>
                  <a:lnTo>
                    <a:pt x="6" y="1140"/>
                  </a:lnTo>
                  <a:lnTo>
                    <a:pt x="11" y="1154"/>
                  </a:lnTo>
                  <a:lnTo>
                    <a:pt x="18" y="1167"/>
                  </a:lnTo>
                  <a:lnTo>
                    <a:pt x="24" y="1179"/>
                  </a:lnTo>
                  <a:lnTo>
                    <a:pt x="33" y="1192"/>
                  </a:lnTo>
                  <a:lnTo>
                    <a:pt x="43" y="1205"/>
                  </a:lnTo>
                  <a:lnTo>
                    <a:pt x="54" y="1217"/>
                  </a:lnTo>
                  <a:lnTo>
                    <a:pt x="66" y="1229"/>
                  </a:lnTo>
                  <a:lnTo>
                    <a:pt x="80" y="1240"/>
                  </a:lnTo>
                  <a:lnTo>
                    <a:pt x="94" y="1252"/>
                  </a:lnTo>
                  <a:lnTo>
                    <a:pt x="109" y="1262"/>
                  </a:lnTo>
                  <a:lnTo>
                    <a:pt x="126" y="1272"/>
                  </a:lnTo>
                  <a:lnTo>
                    <a:pt x="142" y="1282"/>
                  </a:lnTo>
                  <a:lnTo>
                    <a:pt x="161" y="1292"/>
                  </a:lnTo>
                  <a:lnTo>
                    <a:pt x="180" y="1301"/>
                  </a:lnTo>
                  <a:lnTo>
                    <a:pt x="199" y="1310"/>
                  </a:lnTo>
                  <a:lnTo>
                    <a:pt x="241" y="1325"/>
                  </a:lnTo>
                  <a:lnTo>
                    <a:pt x="287" y="1339"/>
                  </a:lnTo>
                  <a:lnTo>
                    <a:pt x="335" y="1351"/>
                  </a:lnTo>
                  <a:lnTo>
                    <a:pt x="386" y="1360"/>
                  </a:lnTo>
                  <a:lnTo>
                    <a:pt x="438" y="1367"/>
                  </a:lnTo>
                  <a:lnTo>
                    <a:pt x="493" y="1371"/>
                  </a:lnTo>
                  <a:lnTo>
                    <a:pt x="549" y="1372"/>
                  </a:lnTo>
                  <a:lnTo>
                    <a:pt x="605" y="1371"/>
                  </a:lnTo>
                  <a:lnTo>
                    <a:pt x="660" y="1367"/>
                  </a:lnTo>
                  <a:lnTo>
                    <a:pt x="712" y="1360"/>
                  </a:lnTo>
                  <a:lnTo>
                    <a:pt x="763" y="1351"/>
                  </a:lnTo>
                  <a:lnTo>
                    <a:pt x="811" y="1339"/>
                  </a:lnTo>
                  <a:lnTo>
                    <a:pt x="857" y="1325"/>
                  </a:lnTo>
                  <a:lnTo>
                    <a:pt x="899" y="1310"/>
                  </a:lnTo>
                  <a:lnTo>
                    <a:pt x="918" y="1301"/>
                  </a:lnTo>
                  <a:lnTo>
                    <a:pt x="937" y="1292"/>
                  </a:lnTo>
                  <a:lnTo>
                    <a:pt x="956" y="1282"/>
                  </a:lnTo>
                  <a:lnTo>
                    <a:pt x="972" y="1272"/>
                  </a:lnTo>
                  <a:lnTo>
                    <a:pt x="989" y="1262"/>
                  </a:lnTo>
                  <a:lnTo>
                    <a:pt x="1004" y="1252"/>
                  </a:lnTo>
                  <a:lnTo>
                    <a:pt x="1018" y="1240"/>
                  </a:lnTo>
                  <a:lnTo>
                    <a:pt x="1032" y="1229"/>
                  </a:lnTo>
                  <a:lnTo>
                    <a:pt x="1044" y="1217"/>
                  </a:lnTo>
                  <a:lnTo>
                    <a:pt x="1055" y="1205"/>
                  </a:lnTo>
                  <a:lnTo>
                    <a:pt x="1065" y="1192"/>
                  </a:lnTo>
                  <a:lnTo>
                    <a:pt x="1074" y="1179"/>
                  </a:lnTo>
                  <a:lnTo>
                    <a:pt x="1080" y="1167"/>
                  </a:lnTo>
                  <a:lnTo>
                    <a:pt x="1087" y="1154"/>
                  </a:lnTo>
                  <a:lnTo>
                    <a:pt x="1092" y="1140"/>
                  </a:lnTo>
                  <a:lnTo>
                    <a:pt x="1096" y="1126"/>
                  </a:lnTo>
                  <a:lnTo>
                    <a:pt x="1097" y="1112"/>
                  </a:lnTo>
                  <a:lnTo>
                    <a:pt x="1098" y="1098"/>
                  </a:lnTo>
                  <a:lnTo>
                    <a:pt x="1098"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44" name="Group 25"/>
          <p:cNvGrpSpPr>
            <a:grpSpLocks/>
          </p:cNvGrpSpPr>
          <p:nvPr/>
        </p:nvGrpSpPr>
        <p:grpSpPr bwMode="auto">
          <a:xfrm>
            <a:off x="2515224" y="3098246"/>
            <a:ext cx="2788920" cy="2091690"/>
            <a:chOff x="1252" y="2193"/>
            <a:chExt cx="1464" cy="1098"/>
          </a:xfrm>
        </p:grpSpPr>
        <p:sp>
          <p:nvSpPr>
            <p:cNvPr id="45" name="Freeform 26"/>
            <p:cNvSpPr>
              <a:spLocks/>
            </p:cNvSpPr>
            <p:nvPr/>
          </p:nvSpPr>
          <p:spPr bwMode="auto">
            <a:xfrm>
              <a:off x="1252" y="2193"/>
              <a:ext cx="1464" cy="366"/>
            </a:xfrm>
            <a:custGeom>
              <a:avLst/>
              <a:gdLst>
                <a:gd name="T0" fmla="*/ 1 w 1464"/>
                <a:gd name="T1" fmla="*/ 19 h 366"/>
                <a:gd name="T2" fmla="*/ 15 w 1464"/>
                <a:gd name="T3" fmla="*/ 73 h 366"/>
                <a:gd name="T4" fmla="*/ 44 w 1464"/>
                <a:gd name="T5" fmla="*/ 126 h 366"/>
                <a:gd name="T6" fmla="*/ 89 w 1464"/>
                <a:gd name="T7" fmla="*/ 174 h 366"/>
                <a:gd name="T8" fmla="*/ 145 w 1464"/>
                <a:gd name="T9" fmla="*/ 218 h 366"/>
                <a:gd name="T10" fmla="*/ 215 w 1464"/>
                <a:gd name="T11" fmla="*/ 259 h 366"/>
                <a:gd name="T12" fmla="*/ 293 w 1464"/>
                <a:gd name="T13" fmla="*/ 293 h 366"/>
                <a:gd name="T14" fmla="*/ 382 w 1464"/>
                <a:gd name="T15" fmla="*/ 321 h 366"/>
                <a:gd name="T16" fmla="*/ 480 w 1464"/>
                <a:gd name="T17" fmla="*/ 344 h 366"/>
                <a:gd name="T18" fmla="*/ 585 w 1464"/>
                <a:gd name="T19" fmla="*/ 358 h 366"/>
                <a:gd name="T20" fmla="*/ 694 w 1464"/>
                <a:gd name="T21" fmla="*/ 366 h 366"/>
                <a:gd name="T22" fmla="*/ 770 w 1464"/>
                <a:gd name="T23" fmla="*/ 366 h 366"/>
                <a:gd name="T24" fmla="*/ 879 w 1464"/>
                <a:gd name="T25" fmla="*/ 358 h 366"/>
                <a:gd name="T26" fmla="*/ 984 w 1464"/>
                <a:gd name="T27" fmla="*/ 344 h 366"/>
                <a:gd name="T28" fmla="*/ 1082 w 1464"/>
                <a:gd name="T29" fmla="*/ 321 h 366"/>
                <a:gd name="T30" fmla="*/ 1171 w 1464"/>
                <a:gd name="T31" fmla="*/ 293 h 366"/>
                <a:gd name="T32" fmla="*/ 1249 w 1464"/>
                <a:gd name="T33" fmla="*/ 259 h 366"/>
                <a:gd name="T34" fmla="*/ 1319 w 1464"/>
                <a:gd name="T35" fmla="*/ 218 h 366"/>
                <a:gd name="T36" fmla="*/ 1375 w 1464"/>
                <a:gd name="T37" fmla="*/ 174 h 366"/>
                <a:gd name="T38" fmla="*/ 1420 w 1464"/>
                <a:gd name="T39" fmla="*/ 126 h 366"/>
                <a:gd name="T40" fmla="*/ 1449 w 1464"/>
                <a:gd name="T41" fmla="*/ 73 h 366"/>
                <a:gd name="T42" fmla="*/ 1463 w 1464"/>
                <a:gd name="T43" fmla="*/ 19 h 366"/>
                <a:gd name="T44" fmla="*/ 1373 w 1464"/>
                <a:gd name="T45" fmla="*/ 0 h 366"/>
                <a:gd name="T46" fmla="*/ 1365 w 1464"/>
                <a:gd name="T47" fmla="*/ 48 h 366"/>
                <a:gd name="T48" fmla="*/ 1344 w 1464"/>
                <a:gd name="T49" fmla="*/ 95 h 366"/>
                <a:gd name="T50" fmla="*/ 1309 w 1464"/>
                <a:gd name="T51" fmla="*/ 138 h 366"/>
                <a:gd name="T52" fmla="*/ 1263 w 1464"/>
                <a:gd name="T53" fmla="*/ 179 h 366"/>
                <a:gd name="T54" fmla="*/ 1206 w 1464"/>
                <a:gd name="T55" fmla="*/ 215 h 366"/>
                <a:gd name="T56" fmla="*/ 1140 w 1464"/>
                <a:gd name="T57" fmla="*/ 246 h 366"/>
                <a:gd name="T58" fmla="*/ 1064 w 1464"/>
                <a:gd name="T59" fmla="*/ 274 h 366"/>
                <a:gd name="T60" fmla="*/ 981 w 1464"/>
                <a:gd name="T61" fmla="*/ 295 h 366"/>
                <a:gd name="T62" fmla="*/ 892 w 1464"/>
                <a:gd name="T63" fmla="*/ 310 h 366"/>
                <a:gd name="T64" fmla="*/ 798 w 1464"/>
                <a:gd name="T65" fmla="*/ 319 h 366"/>
                <a:gd name="T66" fmla="*/ 732 w 1464"/>
                <a:gd name="T67" fmla="*/ 320 h 366"/>
                <a:gd name="T68" fmla="*/ 634 w 1464"/>
                <a:gd name="T69" fmla="*/ 316 h 366"/>
                <a:gd name="T70" fmla="*/ 541 w 1464"/>
                <a:gd name="T71" fmla="*/ 306 h 366"/>
                <a:gd name="T72" fmla="*/ 454 w 1464"/>
                <a:gd name="T73" fmla="*/ 288 h 366"/>
                <a:gd name="T74" fmla="*/ 373 w 1464"/>
                <a:gd name="T75" fmla="*/ 265 h 366"/>
                <a:gd name="T76" fmla="*/ 301 w 1464"/>
                <a:gd name="T77" fmla="*/ 237 h 366"/>
                <a:gd name="T78" fmla="*/ 237 w 1464"/>
                <a:gd name="T79" fmla="*/ 203 h 366"/>
                <a:gd name="T80" fmla="*/ 184 w 1464"/>
                <a:gd name="T81" fmla="*/ 166 h 366"/>
                <a:gd name="T82" fmla="*/ 142 w 1464"/>
                <a:gd name="T83" fmla="*/ 124 h 366"/>
                <a:gd name="T84" fmla="*/ 112 w 1464"/>
                <a:gd name="T85" fmla="*/ 80 h 366"/>
                <a:gd name="T86" fmla="*/ 95 w 1464"/>
                <a:gd name="T87" fmla="*/ 33 h 366"/>
                <a:gd name="T88" fmla="*/ 0 w 1464"/>
                <a:gd name="T89" fmla="*/ 0 h 36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366"/>
                <a:gd name="T137" fmla="*/ 1464 w 1464"/>
                <a:gd name="T138" fmla="*/ 366 h 36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366">
                  <a:moveTo>
                    <a:pt x="0" y="0"/>
                  </a:moveTo>
                  <a:lnTo>
                    <a:pt x="0" y="0"/>
                  </a:lnTo>
                  <a:lnTo>
                    <a:pt x="1" y="19"/>
                  </a:lnTo>
                  <a:lnTo>
                    <a:pt x="3" y="37"/>
                  </a:lnTo>
                  <a:lnTo>
                    <a:pt x="9" y="56"/>
                  </a:lnTo>
                  <a:lnTo>
                    <a:pt x="15" y="73"/>
                  </a:lnTo>
                  <a:lnTo>
                    <a:pt x="23" y="91"/>
                  </a:lnTo>
                  <a:lnTo>
                    <a:pt x="33" y="109"/>
                  </a:lnTo>
                  <a:lnTo>
                    <a:pt x="44" y="126"/>
                  </a:lnTo>
                  <a:lnTo>
                    <a:pt x="57" y="142"/>
                  </a:lnTo>
                  <a:lnTo>
                    <a:pt x="72" y="159"/>
                  </a:lnTo>
                  <a:lnTo>
                    <a:pt x="89" y="174"/>
                  </a:lnTo>
                  <a:lnTo>
                    <a:pt x="105" y="189"/>
                  </a:lnTo>
                  <a:lnTo>
                    <a:pt x="124" y="204"/>
                  </a:lnTo>
                  <a:lnTo>
                    <a:pt x="145" y="218"/>
                  </a:lnTo>
                  <a:lnTo>
                    <a:pt x="167" y="232"/>
                  </a:lnTo>
                  <a:lnTo>
                    <a:pt x="190" y="246"/>
                  </a:lnTo>
                  <a:lnTo>
                    <a:pt x="215" y="259"/>
                  </a:lnTo>
                  <a:lnTo>
                    <a:pt x="240" y="270"/>
                  </a:lnTo>
                  <a:lnTo>
                    <a:pt x="267" y="282"/>
                  </a:lnTo>
                  <a:lnTo>
                    <a:pt x="293" y="293"/>
                  </a:lnTo>
                  <a:lnTo>
                    <a:pt x="323" y="304"/>
                  </a:lnTo>
                  <a:lnTo>
                    <a:pt x="352" y="312"/>
                  </a:lnTo>
                  <a:lnTo>
                    <a:pt x="382" y="321"/>
                  </a:lnTo>
                  <a:lnTo>
                    <a:pt x="414" y="330"/>
                  </a:lnTo>
                  <a:lnTo>
                    <a:pt x="447" y="337"/>
                  </a:lnTo>
                  <a:lnTo>
                    <a:pt x="480" y="344"/>
                  </a:lnTo>
                  <a:lnTo>
                    <a:pt x="515" y="349"/>
                  </a:lnTo>
                  <a:lnTo>
                    <a:pt x="549" y="354"/>
                  </a:lnTo>
                  <a:lnTo>
                    <a:pt x="585" y="358"/>
                  </a:lnTo>
                  <a:lnTo>
                    <a:pt x="620" y="362"/>
                  </a:lnTo>
                  <a:lnTo>
                    <a:pt x="657" y="365"/>
                  </a:lnTo>
                  <a:lnTo>
                    <a:pt x="694" y="366"/>
                  </a:lnTo>
                  <a:lnTo>
                    <a:pt x="732" y="366"/>
                  </a:lnTo>
                  <a:lnTo>
                    <a:pt x="770" y="366"/>
                  </a:lnTo>
                  <a:lnTo>
                    <a:pt x="807" y="365"/>
                  </a:lnTo>
                  <a:lnTo>
                    <a:pt x="844" y="362"/>
                  </a:lnTo>
                  <a:lnTo>
                    <a:pt x="879" y="358"/>
                  </a:lnTo>
                  <a:lnTo>
                    <a:pt x="915" y="354"/>
                  </a:lnTo>
                  <a:lnTo>
                    <a:pt x="949" y="349"/>
                  </a:lnTo>
                  <a:lnTo>
                    <a:pt x="984" y="344"/>
                  </a:lnTo>
                  <a:lnTo>
                    <a:pt x="1017" y="337"/>
                  </a:lnTo>
                  <a:lnTo>
                    <a:pt x="1050" y="330"/>
                  </a:lnTo>
                  <a:lnTo>
                    <a:pt x="1082" y="321"/>
                  </a:lnTo>
                  <a:lnTo>
                    <a:pt x="1112" y="312"/>
                  </a:lnTo>
                  <a:lnTo>
                    <a:pt x="1141" y="304"/>
                  </a:lnTo>
                  <a:lnTo>
                    <a:pt x="1171" y="293"/>
                  </a:lnTo>
                  <a:lnTo>
                    <a:pt x="1197" y="282"/>
                  </a:lnTo>
                  <a:lnTo>
                    <a:pt x="1224" y="270"/>
                  </a:lnTo>
                  <a:lnTo>
                    <a:pt x="1249" y="259"/>
                  </a:lnTo>
                  <a:lnTo>
                    <a:pt x="1274" y="246"/>
                  </a:lnTo>
                  <a:lnTo>
                    <a:pt x="1297" y="232"/>
                  </a:lnTo>
                  <a:lnTo>
                    <a:pt x="1319" y="218"/>
                  </a:lnTo>
                  <a:lnTo>
                    <a:pt x="1340" y="204"/>
                  </a:lnTo>
                  <a:lnTo>
                    <a:pt x="1359" y="189"/>
                  </a:lnTo>
                  <a:lnTo>
                    <a:pt x="1375" y="174"/>
                  </a:lnTo>
                  <a:lnTo>
                    <a:pt x="1392" y="159"/>
                  </a:lnTo>
                  <a:lnTo>
                    <a:pt x="1407" y="142"/>
                  </a:lnTo>
                  <a:lnTo>
                    <a:pt x="1420" y="126"/>
                  </a:lnTo>
                  <a:lnTo>
                    <a:pt x="1431" y="109"/>
                  </a:lnTo>
                  <a:lnTo>
                    <a:pt x="1441" y="91"/>
                  </a:lnTo>
                  <a:lnTo>
                    <a:pt x="1449" y="73"/>
                  </a:lnTo>
                  <a:lnTo>
                    <a:pt x="1455" y="56"/>
                  </a:lnTo>
                  <a:lnTo>
                    <a:pt x="1461" y="37"/>
                  </a:lnTo>
                  <a:lnTo>
                    <a:pt x="1463" y="19"/>
                  </a:lnTo>
                  <a:lnTo>
                    <a:pt x="1464" y="0"/>
                  </a:lnTo>
                  <a:lnTo>
                    <a:pt x="1373" y="0"/>
                  </a:lnTo>
                  <a:lnTo>
                    <a:pt x="1372" y="16"/>
                  </a:lnTo>
                  <a:lnTo>
                    <a:pt x="1369" y="33"/>
                  </a:lnTo>
                  <a:lnTo>
                    <a:pt x="1365" y="48"/>
                  </a:lnTo>
                  <a:lnTo>
                    <a:pt x="1360" y="65"/>
                  </a:lnTo>
                  <a:lnTo>
                    <a:pt x="1352" y="80"/>
                  </a:lnTo>
                  <a:lnTo>
                    <a:pt x="1344" y="95"/>
                  </a:lnTo>
                  <a:lnTo>
                    <a:pt x="1333" y="110"/>
                  </a:lnTo>
                  <a:lnTo>
                    <a:pt x="1322" y="124"/>
                  </a:lnTo>
                  <a:lnTo>
                    <a:pt x="1309" y="138"/>
                  </a:lnTo>
                  <a:lnTo>
                    <a:pt x="1295" y="152"/>
                  </a:lnTo>
                  <a:lnTo>
                    <a:pt x="1280" y="166"/>
                  </a:lnTo>
                  <a:lnTo>
                    <a:pt x="1263" y="179"/>
                  </a:lnTo>
                  <a:lnTo>
                    <a:pt x="1246" y="192"/>
                  </a:lnTo>
                  <a:lnTo>
                    <a:pt x="1227" y="203"/>
                  </a:lnTo>
                  <a:lnTo>
                    <a:pt x="1206" y="215"/>
                  </a:lnTo>
                  <a:lnTo>
                    <a:pt x="1185" y="226"/>
                  </a:lnTo>
                  <a:lnTo>
                    <a:pt x="1163" y="237"/>
                  </a:lnTo>
                  <a:lnTo>
                    <a:pt x="1140" y="246"/>
                  </a:lnTo>
                  <a:lnTo>
                    <a:pt x="1116" y="256"/>
                  </a:lnTo>
                  <a:lnTo>
                    <a:pt x="1091" y="265"/>
                  </a:lnTo>
                  <a:lnTo>
                    <a:pt x="1064" y="274"/>
                  </a:lnTo>
                  <a:lnTo>
                    <a:pt x="1037" y="282"/>
                  </a:lnTo>
                  <a:lnTo>
                    <a:pt x="1010" y="288"/>
                  </a:lnTo>
                  <a:lnTo>
                    <a:pt x="981" y="295"/>
                  </a:lnTo>
                  <a:lnTo>
                    <a:pt x="952" y="301"/>
                  </a:lnTo>
                  <a:lnTo>
                    <a:pt x="923" y="306"/>
                  </a:lnTo>
                  <a:lnTo>
                    <a:pt x="892" y="310"/>
                  </a:lnTo>
                  <a:lnTo>
                    <a:pt x="862" y="314"/>
                  </a:lnTo>
                  <a:lnTo>
                    <a:pt x="830" y="316"/>
                  </a:lnTo>
                  <a:lnTo>
                    <a:pt x="798" y="319"/>
                  </a:lnTo>
                  <a:lnTo>
                    <a:pt x="765" y="320"/>
                  </a:lnTo>
                  <a:lnTo>
                    <a:pt x="732" y="320"/>
                  </a:lnTo>
                  <a:lnTo>
                    <a:pt x="699" y="320"/>
                  </a:lnTo>
                  <a:lnTo>
                    <a:pt x="666" y="319"/>
                  </a:lnTo>
                  <a:lnTo>
                    <a:pt x="634" y="316"/>
                  </a:lnTo>
                  <a:lnTo>
                    <a:pt x="602" y="314"/>
                  </a:lnTo>
                  <a:lnTo>
                    <a:pt x="572" y="310"/>
                  </a:lnTo>
                  <a:lnTo>
                    <a:pt x="541" y="306"/>
                  </a:lnTo>
                  <a:lnTo>
                    <a:pt x="512" y="301"/>
                  </a:lnTo>
                  <a:lnTo>
                    <a:pt x="483" y="295"/>
                  </a:lnTo>
                  <a:lnTo>
                    <a:pt x="454" y="288"/>
                  </a:lnTo>
                  <a:lnTo>
                    <a:pt x="427" y="282"/>
                  </a:lnTo>
                  <a:lnTo>
                    <a:pt x="400" y="274"/>
                  </a:lnTo>
                  <a:lnTo>
                    <a:pt x="373" y="265"/>
                  </a:lnTo>
                  <a:lnTo>
                    <a:pt x="348" y="256"/>
                  </a:lnTo>
                  <a:lnTo>
                    <a:pt x="324" y="246"/>
                  </a:lnTo>
                  <a:lnTo>
                    <a:pt x="301" y="237"/>
                  </a:lnTo>
                  <a:lnTo>
                    <a:pt x="279" y="226"/>
                  </a:lnTo>
                  <a:lnTo>
                    <a:pt x="258" y="215"/>
                  </a:lnTo>
                  <a:lnTo>
                    <a:pt x="237" y="203"/>
                  </a:lnTo>
                  <a:lnTo>
                    <a:pt x="218" y="192"/>
                  </a:lnTo>
                  <a:lnTo>
                    <a:pt x="201" y="179"/>
                  </a:lnTo>
                  <a:lnTo>
                    <a:pt x="184" y="166"/>
                  </a:lnTo>
                  <a:lnTo>
                    <a:pt x="169" y="152"/>
                  </a:lnTo>
                  <a:lnTo>
                    <a:pt x="155" y="138"/>
                  </a:lnTo>
                  <a:lnTo>
                    <a:pt x="142" y="124"/>
                  </a:lnTo>
                  <a:lnTo>
                    <a:pt x="131" y="110"/>
                  </a:lnTo>
                  <a:lnTo>
                    <a:pt x="120" y="95"/>
                  </a:lnTo>
                  <a:lnTo>
                    <a:pt x="112" y="80"/>
                  </a:lnTo>
                  <a:lnTo>
                    <a:pt x="104" y="65"/>
                  </a:lnTo>
                  <a:lnTo>
                    <a:pt x="99" y="48"/>
                  </a:lnTo>
                  <a:lnTo>
                    <a:pt x="95" y="33"/>
                  </a:lnTo>
                  <a:lnTo>
                    <a:pt x="92" y="16"/>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46" name="Freeform 27"/>
            <p:cNvSpPr>
              <a:spLocks/>
            </p:cNvSpPr>
            <p:nvPr/>
          </p:nvSpPr>
          <p:spPr bwMode="auto">
            <a:xfrm>
              <a:off x="1252" y="2193"/>
              <a:ext cx="1464" cy="1098"/>
            </a:xfrm>
            <a:custGeom>
              <a:avLst/>
              <a:gdLst>
                <a:gd name="T0" fmla="*/ 1463 w 1464"/>
                <a:gd name="T1" fmla="*/ 19 h 1098"/>
                <a:gd name="T2" fmla="*/ 1449 w 1464"/>
                <a:gd name="T3" fmla="*/ 73 h 1098"/>
                <a:gd name="T4" fmla="*/ 1420 w 1464"/>
                <a:gd name="T5" fmla="*/ 126 h 1098"/>
                <a:gd name="T6" fmla="*/ 1375 w 1464"/>
                <a:gd name="T7" fmla="*/ 174 h 1098"/>
                <a:gd name="T8" fmla="*/ 1319 w 1464"/>
                <a:gd name="T9" fmla="*/ 218 h 1098"/>
                <a:gd name="T10" fmla="*/ 1249 w 1464"/>
                <a:gd name="T11" fmla="*/ 259 h 1098"/>
                <a:gd name="T12" fmla="*/ 1171 w 1464"/>
                <a:gd name="T13" fmla="*/ 293 h 1098"/>
                <a:gd name="T14" fmla="*/ 1082 w 1464"/>
                <a:gd name="T15" fmla="*/ 321 h 1098"/>
                <a:gd name="T16" fmla="*/ 984 w 1464"/>
                <a:gd name="T17" fmla="*/ 344 h 1098"/>
                <a:gd name="T18" fmla="*/ 879 w 1464"/>
                <a:gd name="T19" fmla="*/ 358 h 1098"/>
                <a:gd name="T20" fmla="*/ 770 w 1464"/>
                <a:gd name="T21" fmla="*/ 366 h 1098"/>
                <a:gd name="T22" fmla="*/ 694 w 1464"/>
                <a:gd name="T23" fmla="*/ 366 h 1098"/>
                <a:gd name="T24" fmla="*/ 585 w 1464"/>
                <a:gd name="T25" fmla="*/ 358 h 1098"/>
                <a:gd name="T26" fmla="*/ 480 w 1464"/>
                <a:gd name="T27" fmla="*/ 344 h 1098"/>
                <a:gd name="T28" fmla="*/ 382 w 1464"/>
                <a:gd name="T29" fmla="*/ 321 h 1098"/>
                <a:gd name="T30" fmla="*/ 293 w 1464"/>
                <a:gd name="T31" fmla="*/ 293 h 1098"/>
                <a:gd name="T32" fmla="*/ 215 w 1464"/>
                <a:gd name="T33" fmla="*/ 259 h 1098"/>
                <a:gd name="T34" fmla="*/ 145 w 1464"/>
                <a:gd name="T35" fmla="*/ 218 h 1098"/>
                <a:gd name="T36" fmla="*/ 89 w 1464"/>
                <a:gd name="T37" fmla="*/ 174 h 1098"/>
                <a:gd name="T38" fmla="*/ 44 w 1464"/>
                <a:gd name="T39" fmla="*/ 126 h 1098"/>
                <a:gd name="T40" fmla="*/ 15 w 1464"/>
                <a:gd name="T41" fmla="*/ 73 h 1098"/>
                <a:gd name="T42" fmla="*/ 1 w 1464"/>
                <a:gd name="T43" fmla="*/ 19 h 1098"/>
                <a:gd name="T44" fmla="*/ 0 w 1464"/>
                <a:gd name="T45" fmla="*/ 732 h 1098"/>
                <a:gd name="T46" fmla="*/ 9 w 1464"/>
                <a:gd name="T47" fmla="*/ 788 h 1098"/>
                <a:gd name="T48" fmla="*/ 33 w 1464"/>
                <a:gd name="T49" fmla="*/ 841 h 1098"/>
                <a:gd name="T50" fmla="*/ 72 w 1464"/>
                <a:gd name="T51" fmla="*/ 891 h 1098"/>
                <a:gd name="T52" fmla="*/ 124 w 1464"/>
                <a:gd name="T53" fmla="*/ 937 h 1098"/>
                <a:gd name="T54" fmla="*/ 190 w 1464"/>
                <a:gd name="T55" fmla="*/ 978 h 1098"/>
                <a:gd name="T56" fmla="*/ 267 w 1464"/>
                <a:gd name="T57" fmla="*/ 1014 h 1098"/>
                <a:gd name="T58" fmla="*/ 352 w 1464"/>
                <a:gd name="T59" fmla="*/ 1045 h 1098"/>
                <a:gd name="T60" fmla="*/ 447 w 1464"/>
                <a:gd name="T61" fmla="*/ 1069 h 1098"/>
                <a:gd name="T62" fmla="*/ 549 w 1464"/>
                <a:gd name="T63" fmla="*/ 1087 h 1098"/>
                <a:gd name="T64" fmla="*/ 657 w 1464"/>
                <a:gd name="T65" fmla="*/ 1097 h 1098"/>
                <a:gd name="T66" fmla="*/ 732 w 1464"/>
                <a:gd name="T67" fmla="*/ 1098 h 1098"/>
                <a:gd name="T68" fmla="*/ 844 w 1464"/>
                <a:gd name="T69" fmla="*/ 1094 h 1098"/>
                <a:gd name="T70" fmla="*/ 949 w 1464"/>
                <a:gd name="T71" fmla="*/ 1081 h 1098"/>
                <a:gd name="T72" fmla="*/ 1050 w 1464"/>
                <a:gd name="T73" fmla="*/ 1062 h 1098"/>
                <a:gd name="T74" fmla="*/ 1141 w 1464"/>
                <a:gd name="T75" fmla="*/ 1036 h 1098"/>
                <a:gd name="T76" fmla="*/ 1224 w 1464"/>
                <a:gd name="T77" fmla="*/ 1003 h 1098"/>
                <a:gd name="T78" fmla="*/ 1297 w 1464"/>
                <a:gd name="T79" fmla="*/ 964 h 1098"/>
                <a:gd name="T80" fmla="*/ 1359 w 1464"/>
                <a:gd name="T81" fmla="*/ 921 h 1098"/>
                <a:gd name="T82" fmla="*/ 1407 w 1464"/>
                <a:gd name="T83" fmla="*/ 874 h 1098"/>
                <a:gd name="T84" fmla="*/ 1441 w 1464"/>
                <a:gd name="T85" fmla="*/ 823 h 1098"/>
                <a:gd name="T86" fmla="*/ 1461 w 1464"/>
                <a:gd name="T87" fmla="*/ 769 h 1098"/>
                <a:gd name="T88" fmla="*/ 1464 w 1464"/>
                <a:gd name="T89" fmla="*/ 0 h 109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464"/>
                <a:gd name="T136" fmla="*/ 0 h 1098"/>
                <a:gd name="T137" fmla="*/ 1464 w 1464"/>
                <a:gd name="T138" fmla="*/ 1098 h 109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464" h="1098">
                  <a:moveTo>
                    <a:pt x="1464" y="0"/>
                  </a:moveTo>
                  <a:lnTo>
                    <a:pt x="1464" y="0"/>
                  </a:lnTo>
                  <a:lnTo>
                    <a:pt x="1463" y="19"/>
                  </a:lnTo>
                  <a:lnTo>
                    <a:pt x="1461" y="37"/>
                  </a:lnTo>
                  <a:lnTo>
                    <a:pt x="1455" y="56"/>
                  </a:lnTo>
                  <a:lnTo>
                    <a:pt x="1449" y="73"/>
                  </a:lnTo>
                  <a:lnTo>
                    <a:pt x="1441" y="91"/>
                  </a:lnTo>
                  <a:lnTo>
                    <a:pt x="1431" y="109"/>
                  </a:lnTo>
                  <a:lnTo>
                    <a:pt x="1420" y="126"/>
                  </a:lnTo>
                  <a:lnTo>
                    <a:pt x="1407" y="142"/>
                  </a:lnTo>
                  <a:lnTo>
                    <a:pt x="1392" y="159"/>
                  </a:lnTo>
                  <a:lnTo>
                    <a:pt x="1375" y="174"/>
                  </a:lnTo>
                  <a:lnTo>
                    <a:pt x="1359" y="189"/>
                  </a:lnTo>
                  <a:lnTo>
                    <a:pt x="1340" y="204"/>
                  </a:lnTo>
                  <a:lnTo>
                    <a:pt x="1319" y="218"/>
                  </a:lnTo>
                  <a:lnTo>
                    <a:pt x="1297" y="232"/>
                  </a:lnTo>
                  <a:lnTo>
                    <a:pt x="1274" y="246"/>
                  </a:lnTo>
                  <a:lnTo>
                    <a:pt x="1249" y="259"/>
                  </a:lnTo>
                  <a:lnTo>
                    <a:pt x="1224" y="270"/>
                  </a:lnTo>
                  <a:lnTo>
                    <a:pt x="1197" y="282"/>
                  </a:lnTo>
                  <a:lnTo>
                    <a:pt x="1171" y="293"/>
                  </a:lnTo>
                  <a:lnTo>
                    <a:pt x="1141" y="304"/>
                  </a:lnTo>
                  <a:lnTo>
                    <a:pt x="1112" y="312"/>
                  </a:lnTo>
                  <a:lnTo>
                    <a:pt x="1082" y="321"/>
                  </a:lnTo>
                  <a:lnTo>
                    <a:pt x="1050" y="330"/>
                  </a:lnTo>
                  <a:lnTo>
                    <a:pt x="1017" y="337"/>
                  </a:lnTo>
                  <a:lnTo>
                    <a:pt x="984" y="344"/>
                  </a:lnTo>
                  <a:lnTo>
                    <a:pt x="949" y="349"/>
                  </a:lnTo>
                  <a:lnTo>
                    <a:pt x="915" y="354"/>
                  </a:lnTo>
                  <a:lnTo>
                    <a:pt x="879" y="358"/>
                  </a:lnTo>
                  <a:lnTo>
                    <a:pt x="844" y="362"/>
                  </a:lnTo>
                  <a:lnTo>
                    <a:pt x="807" y="365"/>
                  </a:lnTo>
                  <a:lnTo>
                    <a:pt x="770" y="366"/>
                  </a:lnTo>
                  <a:lnTo>
                    <a:pt x="732" y="366"/>
                  </a:lnTo>
                  <a:lnTo>
                    <a:pt x="694" y="366"/>
                  </a:lnTo>
                  <a:lnTo>
                    <a:pt x="657" y="365"/>
                  </a:lnTo>
                  <a:lnTo>
                    <a:pt x="620" y="362"/>
                  </a:lnTo>
                  <a:lnTo>
                    <a:pt x="585" y="358"/>
                  </a:lnTo>
                  <a:lnTo>
                    <a:pt x="549" y="354"/>
                  </a:lnTo>
                  <a:lnTo>
                    <a:pt x="515" y="349"/>
                  </a:lnTo>
                  <a:lnTo>
                    <a:pt x="480" y="344"/>
                  </a:lnTo>
                  <a:lnTo>
                    <a:pt x="447" y="337"/>
                  </a:lnTo>
                  <a:lnTo>
                    <a:pt x="414" y="330"/>
                  </a:lnTo>
                  <a:lnTo>
                    <a:pt x="382" y="321"/>
                  </a:lnTo>
                  <a:lnTo>
                    <a:pt x="352" y="312"/>
                  </a:lnTo>
                  <a:lnTo>
                    <a:pt x="323" y="304"/>
                  </a:lnTo>
                  <a:lnTo>
                    <a:pt x="293" y="293"/>
                  </a:lnTo>
                  <a:lnTo>
                    <a:pt x="267" y="282"/>
                  </a:lnTo>
                  <a:lnTo>
                    <a:pt x="240" y="270"/>
                  </a:lnTo>
                  <a:lnTo>
                    <a:pt x="215" y="259"/>
                  </a:lnTo>
                  <a:lnTo>
                    <a:pt x="190" y="246"/>
                  </a:lnTo>
                  <a:lnTo>
                    <a:pt x="167" y="232"/>
                  </a:lnTo>
                  <a:lnTo>
                    <a:pt x="145" y="218"/>
                  </a:lnTo>
                  <a:lnTo>
                    <a:pt x="124" y="204"/>
                  </a:lnTo>
                  <a:lnTo>
                    <a:pt x="105" y="189"/>
                  </a:lnTo>
                  <a:lnTo>
                    <a:pt x="89" y="174"/>
                  </a:lnTo>
                  <a:lnTo>
                    <a:pt x="72" y="159"/>
                  </a:lnTo>
                  <a:lnTo>
                    <a:pt x="57" y="142"/>
                  </a:lnTo>
                  <a:lnTo>
                    <a:pt x="44" y="126"/>
                  </a:lnTo>
                  <a:lnTo>
                    <a:pt x="33" y="109"/>
                  </a:lnTo>
                  <a:lnTo>
                    <a:pt x="23" y="91"/>
                  </a:lnTo>
                  <a:lnTo>
                    <a:pt x="15" y="73"/>
                  </a:lnTo>
                  <a:lnTo>
                    <a:pt x="9" y="56"/>
                  </a:lnTo>
                  <a:lnTo>
                    <a:pt x="3" y="37"/>
                  </a:lnTo>
                  <a:lnTo>
                    <a:pt x="1" y="19"/>
                  </a:lnTo>
                  <a:lnTo>
                    <a:pt x="0" y="0"/>
                  </a:lnTo>
                  <a:lnTo>
                    <a:pt x="0" y="732"/>
                  </a:lnTo>
                  <a:lnTo>
                    <a:pt x="1" y="751"/>
                  </a:lnTo>
                  <a:lnTo>
                    <a:pt x="3" y="769"/>
                  </a:lnTo>
                  <a:lnTo>
                    <a:pt x="9" y="788"/>
                  </a:lnTo>
                  <a:lnTo>
                    <a:pt x="15" y="806"/>
                  </a:lnTo>
                  <a:lnTo>
                    <a:pt x="23" y="823"/>
                  </a:lnTo>
                  <a:lnTo>
                    <a:pt x="33" y="841"/>
                  </a:lnTo>
                  <a:lnTo>
                    <a:pt x="44" y="858"/>
                  </a:lnTo>
                  <a:lnTo>
                    <a:pt x="57" y="874"/>
                  </a:lnTo>
                  <a:lnTo>
                    <a:pt x="72" y="891"/>
                  </a:lnTo>
                  <a:lnTo>
                    <a:pt x="89" y="906"/>
                  </a:lnTo>
                  <a:lnTo>
                    <a:pt x="105" y="921"/>
                  </a:lnTo>
                  <a:lnTo>
                    <a:pt x="124" y="937"/>
                  </a:lnTo>
                  <a:lnTo>
                    <a:pt x="145" y="950"/>
                  </a:lnTo>
                  <a:lnTo>
                    <a:pt x="167" y="964"/>
                  </a:lnTo>
                  <a:lnTo>
                    <a:pt x="190" y="978"/>
                  </a:lnTo>
                  <a:lnTo>
                    <a:pt x="215" y="991"/>
                  </a:lnTo>
                  <a:lnTo>
                    <a:pt x="240" y="1003"/>
                  </a:lnTo>
                  <a:lnTo>
                    <a:pt x="267" y="1014"/>
                  </a:lnTo>
                  <a:lnTo>
                    <a:pt x="293" y="1025"/>
                  </a:lnTo>
                  <a:lnTo>
                    <a:pt x="323" y="1036"/>
                  </a:lnTo>
                  <a:lnTo>
                    <a:pt x="352" y="1045"/>
                  </a:lnTo>
                  <a:lnTo>
                    <a:pt x="382" y="1053"/>
                  </a:lnTo>
                  <a:lnTo>
                    <a:pt x="414" y="1062"/>
                  </a:lnTo>
                  <a:lnTo>
                    <a:pt x="447" y="1069"/>
                  </a:lnTo>
                  <a:lnTo>
                    <a:pt x="480" y="1076"/>
                  </a:lnTo>
                  <a:lnTo>
                    <a:pt x="515" y="1081"/>
                  </a:lnTo>
                  <a:lnTo>
                    <a:pt x="549" y="1087"/>
                  </a:lnTo>
                  <a:lnTo>
                    <a:pt x="585" y="1090"/>
                  </a:lnTo>
                  <a:lnTo>
                    <a:pt x="620" y="1094"/>
                  </a:lnTo>
                  <a:lnTo>
                    <a:pt x="657" y="1097"/>
                  </a:lnTo>
                  <a:lnTo>
                    <a:pt x="694" y="1098"/>
                  </a:lnTo>
                  <a:lnTo>
                    <a:pt x="732" y="1098"/>
                  </a:lnTo>
                  <a:lnTo>
                    <a:pt x="770" y="1098"/>
                  </a:lnTo>
                  <a:lnTo>
                    <a:pt x="807" y="1097"/>
                  </a:lnTo>
                  <a:lnTo>
                    <a:pt x="844" y="1094"/>
                  </a:lnTo>
                  <a:lnTo>
                    <a:pt x="879" y="1090"/>
                  </a:lnTo>
                  <a:lnTo>
                    <a:pt x="915" y="1087"/>
                  </a:lnTo>
                  <a:lnTo>
                    <a:pt x="949" y="1081"/>
                  </a:lnTo>
                  <a:lnTo>
                    <a:pt x="984" y="1076"/>
                  </a:lnTo>
                  <a:lnTo>
                    <a:pt x="1017" y="1069"/>
                  </a:lnTo>
                  <a:lnTo>
                    <a:pt x="1050" y="1062"/>
                  </a:lnTo>
                  <a:lnTo>
                    <a:pt x="1082" y="1053"/>
                  </a:lnTo>
                  <a:lnTo>
                    <a:pt x="1112" y="1045"/>
                  </a:lnTo>
                  <a:lnTo>
                    <a:pt x="1141" y="1036"/>
                  </a:lnTo>
                  <a:lnTo>
                    <a:pt x="1171" y="1025"/>
                  </a:lnTo>
                  <a:lnTo>
                    <a:pt x="1197" y="1014"/>
                  </a:lnTo>
                  <a:lnTo>
                    <a:pt x="1224" y="1003"/>
                  </a:lnTo>
                  <a:lnTo>
                    <a:pt x="1249" y="991"/>
                  </a:lnTo>
                  <a:lnTo>
                    <a:pt x="1274" y="978"/>
                  </a:lnTo>
                  <a:lnTo>
                    <a:pt x="1297" y="964"/>
                  </a:lnTo>
                  <a:lnTo>
                    <a:pt x="1319" y="950"/>
                  </a:lnTo>
                  <a:lnTo>
                    <a:pt x="1340" y="937"/>
                  </a:lnTo>
                  <a:lnTo>
                    <a:pt x="1359" y="921"/>
                  </a:lnTo>
                  <a:lnTo>
                    <a:pt x="1375" y="906"/>
                  </a:lnTo>
                  <a:lnTo>
                    <a:pt x="1392" y="891"/>
                  </a:lnTo>
                  <a:lnTo>
                    <a:pt x="1407" y="874"/>
                  </a:lnTo>
                  <a:lnTo>
                    <a:pt x="1420" y="858"/>
                  </a:lnTo>
                  <a:lnTo>
                    <a:pt x="1431" y="841"/>
                  </a:lnTo>
                  <a:lnTo>
                    <a:pt x="1441" y="823"/>
                  </a:lnTo>
                  <a:lnTo>
                    <a:pt x="1449" y="806"/>
                  </a:lnTo>
                  <a:lnTo>
                    <a:pt x="1455" y="788"/>
                  </a:lnTo>
                  <a:lnTo>
                    <a:pt x="1461" y="769"/>
                  </a:lnTo>
                  <a:lnTo>
                    <a:pt x="1463" y="751"/>
                  </a:lnTo>
                  <a:lnTo>
                    <a:pt x="1464" y="732"/>
                  </a:lnTo>
                  <a:lnTo>
                    <a:pt x="1464"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47" name="Group 28"/>
          <p:cNvGrpSpPr>
            <a:grpSpLocks/>
          </p:cNvGrpSpPr>
          <p:nvPr/>
        </p:nvGrpSpPr>
        <p:grpSpPr bwMode="auto">
          <a:xfrm>
            <a:off x="2166609" y="3795476"/>
            <a:ext cx="3486150" cy="1567816"/>
            <a:chOff x="1069" y="2559"/>
            <a:chExt cx="1830" cy="823"/>
          </a:xfrm>
        </p:grpSpPr>
        <p:sp>
          <p:nvSpPr>
            <p:cNvPr id="48" name="Freeform 29"/>
            <p:cNvSpPr>
              <a:spLocks/>
            </p:cNvSpPr>
            <p:nvPr/>
          </p:nvSpPr>
          <p:spPr bwMode="auto">
            <a:xfrm>
              <a:off x="1069" y="2559"/>
              <a:ext cx="1830" cy="457"/>
            </a:xfrm>
            <a:custGeom>
              <a:avLst/>
              <a:gdLst>
                <a:gd name="T0" fmla="*/ 1 w 1830"/>
                <a:gd name="T1" fmla="*/ 24 h 457"/>
                <a:gd name="T2" fmla="*/ 19 w 1830"/>
                <a:gd name="T3" fmla="*/ 93 h 457"/>
                <a:gd name="T4" fmla="*/ 55 w 1830"/>
                <a:gd name="T5" fmla="*/ 157 h 457"/>
                <a:gd name="T6" fmla="*/ 110 w 1830"/>
                <a:gd name="T7" fmla="*/ 218 h 457"/>
                <a:gd name="T8" fmla="*/ 181 w 1830"/>
                <a:gd name="T9" fmla="*/ 273 h 457"/>
                <a:gd name="T10" fmla="*/ 268 w 1830"/>
                <a:gd name="T11" fmla="*/ 324 h 457"/>
                <a:gd name="T12" fmla="*/ 367 w 1830"/>
                <a:gd name="T13" fmla="*/ 366 h 457"/>
                <a:gd name="T14" fmla="*/ 479 w 1830"/>
                <a:gd name="T15" fmla="*/ 403 h 457"/>
                <a:gd name="T16" fmla="*/ 600 w 1830"/>
                <a:gd name="T17" fmla="*/ 429 h 457"/>
                <a:gd name="T18" fmla="*/ 731 w 1830"/>
                <a:gd name="T19" fmla="*/ 448 h 457"/>
                <a:gd name="T20" fmla="*/ 868 w 1830"/>
                <a:gd name="T21" fmla="*/ 457 h 457"/>
                <a:gd name="T22" fmla="*/ 962 w 1830"/>
                <a:gd name="T23" fmla="*/ 457 h 457"/>
                <a:gd name="T24" fmla="*/ 1099 w 1830"/>
                <a:gd name="T25" fmla="*/ 448 h 457"/>
                <a:gd name="T26" fmla="*/ 1230 w 1830"/>
                <a:gd name="T27" fmla="*/ 429 h 457"/>
                <a:gd name="T28" fmla="*/ 1351 w 1830"/>
                <a:gd name="T29" fmla="*/ 403 h 457"/>
                <a:gd name="T30" fmla="*/ 1463 w 1830"/>
                <a:gd name="T31" fmla="*/ 366 h 457"/>
                <a:gd name="T32" fmla="*/ 1562 w 1830"/>
                <a:gd name="T33" fmla="*/ 324 h 457"/>
                <a:gd name="T34" fmla="*/ 1649 w 1830"/>
                <a:gd name="T35" fmla="*/ 273 h 457"/>
                <a:gd name="T36" fmla="*/ 1720 w 1830"/>
                <a:gd name="T37" fmla="*/ 218 h 457"/>
                <a:gd name="T38" fmla="*/ 1775 w 1830"/>
                <a:gd name="T39" fmla="*/ 157 h 457"/>
                <a:gd name="T40" fmla="*/ 1811 w 1830"/>
                <a:gd name="T41" fmla="*/ 93 h 457"/>
                <a:gd name="T42" fmla="*/ 1829 w 1830"/>
                <a:gd name="T43" fmla="*/ 24 h 457"/>
                <a:gd name="T44" fmla="*/ 1739 w 1830"/>
                <a:gd name="T45" fmla="*/ 0 h 457"/>
                <a:gd name="T46" fmla="*/ 1730 w 1830"/>
                <a:gd name="T47" fmla="*/ 62 h 457"/>
                <a:gd name="T48" fmla="*/ 1702 w 1830"/>
                <a:gd name="T49" fmla="*/ 122 h 457"/>
                <a:gd name="T50" fmla="*/ 1658 w 1830"/>
                <a:gd name="T51" fmla="*/ 178 h 457"/>
                <a:gd name="T52" fmla="*/ 1598 w 1830"/>
                <a:gd name="T53" fmla="*/ 230 h 457"/>
                <a:gd name="T54" fmla="*/ 1525 w 1830"/>
                <a:gd name="T55" fmla="*/ 277 h 457"/>
                <a:gd name="T56" fmla="*/ 1439 w 1830"/>
                <a:gd name="T57" fmla="*/ 318 h 457"/>
                <a:gd name="T58" fmla="*/ 1342 w 1830"/>
                <a:gd name="T59" fmla="*/ 352 h 457"/>
                <a:gd name="T60" fmla="*/ 1235 w 1830"/>
                <a:gd name="T61" fmla="*/ 380 h 457"/>
                <a:gd name="T62" fmla="*/ 1121 w 1830"/>
                <a:gd name="T63" fmla="*/ 399 h 457"/>
                <a:gd name="T64" fmla="*/ 999 w 1830"/>
                <a:gd name="T65" fmla="*/ 409 h 457"/>
                <a:gd name="T66" fmla="*/ 915 w 1830"/>
                <a:gd name="T67" fmla="*/ 412 h 457"/>
                <a:gd name="T68" fmla="*/ 789 w 1830"/>
                <a:gd name="T69" fmla="*/ 407 h 457"/>
                <a:gd name="T70" fmla="*/ 670 w 1830"/>
                <a:gd name="T71" fmla="*/ 393 h 457"/>
                <a:gd name="T72" fmla="*/ 558 w 1830"/>
                <a:gd name="T73" fmla="*/ 371 h 457"/>
                <a:gd name="T74" fmla="*/ 455 w 1830"/>
                <a:gd name="T75" fmla="*/ 342 h 457"/>
                <a:gd name="T76" fmla="*/ 361 w 1830"/>
                <a:gd name="T77" fmla="*/ 305 h 457"/>
                <a:gd name="T78" fmla="*/ 279 w 1830"/>
                <a:gd name="T79" fmla="*/ 262 h 457"/>
                <a:gd name="T80" fmla="*/ 211 w 1830"/>
                <a:gd name="T81" fmla="*/ 213 h 457"/>
                <a:gd name="T82" fmla="*/ 156 w 1830"/>
                <a:gd name="T83" fmla="*/ 160 h 457"/>
                <a:gd name="T84" fmla="*/ 117 w 1830"/>
                <a:gd name="T85" fmla="*/ 103 h 457"/>
                <a:gd name="T86" fmla="*/ 95 w 1830"/>
                <a:gd name="T87" fmla="*/ 42 h 457"/>
                <a:gd name="T88" fmla="*/ 0 w 1830"/>
                <a:gd name="T89" fmla="*/ 0 h 4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457"/>
                <a:gd name="T137" fmla="*/ 1830 w 1830"/>
                <a:gd name="T138" fmla="*/ 457 h 4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457">
                  <a:moveTo>
                    <a:pt x="0" y="0"/>
                  </a:moveTo>
                  <a:lnTo>
                    <a:pt x="0" y="0"/>
                  </a:lnTo>
                  <a:lnTo>
                    <a:pt x="1" y="24"/>
                  </a:lnTo>
                  <a:lnTo>
                    <a:pt x="5" y="47"/>
                  </a:lnTo>
                  <a:lnTo>
                    <a:pt x="10" y="70"/>
                  </a:lnTo>
                  <a:lnTo>
                    <a:pt x="19" y="93"/>
                  </a:lnTo>
                  <a:lnTo>
                    <a:pt x="29" y="114"/>
                  </a:lnTo>
                  <a:lnTo>
                    <a:pt x="40" y="136"/>
                  </a:lnTo>
                  <a:lnTo>
                    <a:pt x="55" y="157"/>
                  </a:lnTo>
                  <a:lnTo>
                    <a:pt x="72" y="178"/>
                  </a:lnTo>
                  <a:lnTo>
                    <a:pt x="90" y="198"/>
                  </a:lnTo>
                  <a:lnTo>
                    <a:pt x="110" y="218"/>
                  </a:lnTo>
                  <a:lnTo>
                    <a:pt x="132" y="237"/>
                  </a:lnTo>
                  <a:lnTo>
                    <a:pt x="156" y="255"/>
                  </a:lnTo>
                  <a:lnTo>
                    <a:pt x="181" y="273"/>
                  </a:lnTo>
                  <a:lnTo>
                    <a:pt x="208" y="291"/>
                  </a:lnTo>
                  <a:lnTo>
                    <a:pt x="237" y="307"/>
                  </a:lnTo>
                  <a:lnTo>
                    <a:pt x="268" y="324"/>
                  </a:lnTo>
                  <a:lnTo>
                    <a:pt x="300" y="338"/>
                  </a:lnTo>
                  <a:lnTo>
                    <a:pt x="333" y="353"/>
                  </a:lnTo>
                  <a:lnTo>
                    <a:pt x="367" y="366"/>
                  </a:lnTo>
                  <a:lnTo>
                    <a:pt x="403" y="380"/>
                  </a:lnTo>
                  <a:lnTo>
                    <a:pt x="441" y="391"/>
                  </a:lnTo>
                  <a:lnTo>
                    <a:pt x="479" y="403"/>
                  </a:lnTo>
                  <a:lnTo>
                    <a:pt x="518" y="412"/>
                  </a:lnTo>
                  <a:lnTo>
                    <a:pt x="559" y="422"/>
                  </a:lnTo>
                  <a:lnTo>
                    <a:pt x="600" y="429"/>
                  </a:lnTo>
                  <a:lnTo>
                    <a:pt x="643" y="437"/>
                  </a:lnTo>
                  <a:lnTo>
                    <a:pt x="686" y="443"/>
                  </a:lnTo>
                  <a:lnTo>
                    <a:pt x="731" y="448"/>
                  </a:lnTo>
                  <a:lnTo>
                    <a:pt x="775" y="452"/>
                  </a:lnTo>
                  <a:lnTo>
                    <a:pt x="821" y="455"/>
                  </a:lnTo>
                  <a:lnTo>
                    <a:pt x="868" y="457"/>
                  </a:lnTo>
                  <a:lnTo>
                    <a:pt x="915" y="457"/>
                  </a:lnTo>
                  <a:lnTo>
                    <a:pt x="962" y="457"/>
                  </a:lnTo>
                  <a:lnTo>
                    <a:pt x="1009" y="455"/>
                  </a:lnTo>
                  <a:lnTo>
                    <a:pt x="1055" y="452"/>
                  </a:lnTo>
                  <a:lnTo>
                    <a:pt x="1099" y="448"/>
                  </a:lnTo>
                  <a:lnTo>
                    <a:pt x="1144" y="443"/>
                  </a:lnTo>
                  <a:lnTo>
                    <a:pt x="1187" y="437"/>
                  </a:lnTo>
                  <a:lnTo>
                    <a:pt x="1230" y="429"/>
                  </a:lnTo>
                  <a:lnTo>
                    <a:pt x="1271" y="422"/>
                  </a:lnTo>
                  <a:lnTo>
                    <a:pt x="1312" y="412"/>
                  </a:lnTo>
                  <a:lnTo>
                    <a:pt x="1351" y="403"/>
                  </a:lnTo>
                  <a:lnTo>
                    <a:pt x="1389" y="391"/>
                  </a:lnTo>
                  <a:lnTo>
                    <a:pt x="1427" y="380"/>
                  </a:lnTo>
                  <a:lnTo>
                    <a:pt x="1463" y="366"/>
                  </a:lnTo>
                  <a:lnTo>
                    <a:pt x="1497" y="353"/>
                  </a:lnTo>
                  <a:lnTo>
                    <a:pt x="1530" y="338"/>
                  </a:lnTo>
                  <a:lnTo>
                    <a:pt x="1562" y="324"/>
                  </a:lnTo>
                  <a:lnTo>
                    <a:pt x="1593" y="307"/>
                  </a:lnTo>
                  <a:lnTo>
                    <a:pt x="1622" y="291"/>
                  </a:lnTo>
                  <a:lnTo>
                    <a:pt x="1649" y="273"/>
                  </a:lnTo>
                  <a:lnTo>
                    <a:pt x="1674" y="255"/>
                  </a:lnTo>
                  <a:lnTo>
                    <a:pt x="1698" y="237"/>
                  </a:lnTo>
                  <a:lnTo>
                    <a:pt x="1720" y="218"/>
                  </a:lnTo>
                  <a:lnTo>
                    <a:pt x="1740" y="198"/>
                  </a:lnTo>
                  <a:lnTo>
                    <a:pt x="1758" y="178"/>
                  </a:lnTo>
                  <a:lnTo>
                    <a:pt x="1775" y="157"/>
                  </a:lnTo>
                  <a:lnTo>
                    <a:pt x="1790" y="136"/>
                  </a:lnTo>
                  <a:lnTo>
                    <a:pt x="1801" y="114"/>
                  </a:lnTo>
                  <a:lnTo>
                    <a:pt x="1811" y="93"/>
                  </a:lnTo>
                  <a:lnTo>
                    <a:pt x="1820" y="70"/>
                  </a:lnTo>
                  <a:lnTo>
                    <a:pt x="1825" y="47"/>
                  </a:lnTo>
                  <a:lnTo>
                    <a:pt x="1829" y="24"/>
                  </a:lnTo>
                  <a:lnTo>
                    <a:pt x="1830" y="0"/>
                  </a:lnTo>
                  <a:lnTo>
                    <a:pt x="1739" y="0"/>
                  </a:lnTo>
                  <a:lnTo>
                    <a:pt x="1738" y="21"/>
                  </a:lnTo>
                  <a:lnTo>
                    <a:pt x="1735" y="42"/>
                  </a:lnTo>
                  <a:lnTo>
                    <a:pt x="1730" y="62"/>
                  </a:lnTo>
                  <a:lnTo>
                    <a:pt x="1722" y="82"/>
                  </a:lnTo>
                  <a:lnTo>
                    <a:pt x="1713" y="103"/>
                  </a:lnTo>
                  <a:lnTo>
                    <a:pt x="1702" y="122"/>
                  </a:lnTo>
                  <a:lnTo>
                    <a:pt x="1689" y="141"/>
                  </a:lnTo>
                  <a:lnTo>
                    <a:pt x="1674" y="160"/>
                  </a:lnTo>
                  <a:lnTo>
                    <a:pt x="1658" y="178"/>
                  </a:lnTo>
                  <a:lnTo>
                    <a:pt x="1640" y="196"/>
                  </a:lnTo>
                  <a:lnTo>
                    <a:pt x="1619" y="213"/>
                  </a:lnTo>
                  <a:lnTo>
                    <a:pt x="1598" y="230"/>
                  </a:lnTo>
                  <a:lnTo>
                    <a:pt x="1575" y="246"/>
                  </a:lnTo>
                  <a:lnTo>
                    <a:pt x="1551" y="262"/>
                  </a:lnTo>
                  <a:lnTo>
                    <a:pt x="1525" y="277"/>
                  </a:lnTo>
                  <a:lnTo>
                    <a:pt x="1497" y="291"/>
                  </a:lnTo>
                  <a:lnTo>
                    <a:pt x="1469" y="305"/>
                  </a:lnTo>
                  <a:lnTo>
                    <a:pt x="1439" y="318"/>
                  </a:lnTo>
                  <a:lnTo>
                    <a:pt x="1408" y="330"/>
                  </a:lnTo>
                  <a:lnTo>
                    <a:pt x="1375" y="342"/>
                  </a:lnTo>
                  <a:lnTo>
                    <a:pt x="1342" y="352"/>
                  </a:lnTo>
                  <a:lnTo>
                    <a:pt x="1308" y="362"/>
                  </a:lnTo>
                  <a:lnTo>
                    <a:pt x="1272" y="371"/>
                  </a:lnTo>
                  <a:lnTo>
                    <a:pt x="1235" y="380"/>
                  </a:lnTo>
                  <a:lnTo>
                    <a:pt x="1199" y="386"/>
                  </a:lnTo>
                  <a:lnTo>
                    <a:pt x="1160" y="393"/>
                  </a:lnTo>
                  <a:lnTo>
                    <a:pt x="1121" y="399"/>
                  </a:lnTo>
                  <a:lnTo>
                    <a:pt x="1082" y="403"/>
                  </a:lnTo>
                  <a:lnTo>
                    <a:pt x="1041" y="407"/>
                  </a:lnTo>
                  <a:lnTo>
                    <a:pt x="999" y="409"/>
                  </a:lnTo>
                  <a:lnTo>
                    <a:pt x="957" y="412"/>
                  </a:lnTo>
                  <a:lnTo>
                    <a:pt x="915" y="412"/>
                  </a:lnTo>
                  <a:lnTo>
                    <a:pt x="873" y="412"/>
                  </a:lnTo>
                  <a:lnTo>
                    <a:pt x="831" y="409"/>
                  </a:lnTo>
                  <a:lnTo>
                    <a:pt x="789" y="407"/>
                  </a:lnTo>
                  <a:lnTo>
                    <a:pt x="748" y="403"/>
                  </a:lnTo>
                  <a:lnTo>
                    <a:pt x="709" y="399"/>
                  </a:lnTo>
                  <a:lnTo>
                    <a:pt x="670" y="393"/>
                  </a:lnTo>
                  <a:lnTo>
                    <a:pt x="631" y="386"/>
                  </a:lnTo>
                  <a:lnTo>
                    <a:pt x="595" y="380"/>
                  </a:lnTo>
                  <a:lnTo>
                    <a:pt x="558" y="371"/>
                  </a:lnTo>
                  <a:lnTo>
                    <a:pt x="522" y="362"/>
                  </a:lnTo>
                  <a:lnTo>
                    <a:pt x="488" y="352"/>
                  </a:lnTo>
                  <a:lnTo>
                    <a:pt x="455" y="342"/>
                  </a:lnTo>
                  <a:lnTo>
                    <a:pt x="422" y="330"/>
                  </a:lnTo>
                  <a:lnTo>
                    <a:pt x="391" y="318"/>
                  </a:lnTo>
                  <a:lnTo>
                    <a:pt x="361" y="305"/>
                  </a:lnTo>
                  <a:lnTo>
                    <a:pt x="333" y="291"/>
                  </a:lnTo>
                  <a:lnTo>
                    <a:pt x="305" y="277"/>
                  </a:lnTo>
                  <a:lnTo>
                    <a:pt x="279" y="262"/>
                  </a:lnTo>
                  <a:lnTo>
                    <a:pt x="255" y="246"/>
                  </a:lnTo>
                  <a:lnTo>
                    <a:pt x="232" y="230"/>
                  </a:lnTo>
                  <a:lnTo>
                    <a:pt x="211" y="213"/>
                  </a:lnTo>
                  <a:lnTo>
                    <a:pt x="190" y="196"/>
                  </a:lnTo>
                  <a:lnTo>
                    <a:pt x="172" y="178"/>
                  </a:lnTo>
                  <a:lnTo>
                    <a:pt x="156" y="160"/>
                  </a:lnTo>
                  <a:lnTo>
                    <a:pt x="141" y="141"/>
                  </a:lnTo>
                  <a:lnTo>
                    <a:pt x="128" y="122"/>
                  </a:lnTo>
                  <a:lnTo>
                    <a:pt x="117" y="103"/>
                  </a:lnTo>
                  <a:lnTo>
                    <a:pt x="108" y="82"/>
                  </a:lnTo>
                  <a:lnTo>
                    <a:pt x="100" y="62"/>
                  </a:lnTo>
                  <a:lnTo>
                    <a:pt x="95" y="42"/>
                  </a:lnTo>
                  <a:lnTo>
                    <a:pt x="92" y="21"/>
                  </a:lnTo>
                  <a:lnTo>
                    <a:pt x="91" y="0"/>
                  </a:lnTo>
                  <a:lnTo>
                    <a:pt x="0" y="0"/>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49" name="Freeform 30"/>
            <p:cNvSpPr>
              <a:spLocks/>
            </p:cNvSpPr>
            <p:nvPr/>
          </p:nvSpPr>
          <p:spPr bwMode="auto">
            <a:xfrm>
              <a:off x="1069" y="2559"/>
              <a:ext cx="1830" cy="823"/>
            </a:xfrm>
            <a:custGeom>
              <a:avLst/>
              <a:gdLst>
                <a:gd name="T0" fmla="*/ 1829 w 1830"/>
                <a:gd name="T1" fmla="*/ 24 h 823"/>
                <a:gd name="T2" fmla="*/ 1811 w 1830"/>
                <a:gd name="T3" fmla="*/ 93 h 823"/>
                <a:gd name="T4" fmla="*/ 1775 w 1830"/>
                <a:gd name="T5" fmla="*/ 157 h 823"/>
                <a:gd name="T6" fmla="*/ 1720 w 1830"/>
                <a:gd name="T7" fmla="*/ 218 h 823"/>
                <a:gd name="T8" fmla="*/ 1649 w 1830"/>
                <a:gd name="T9" fmla="*/ 273 h 823"/>
                <a:gd name="T10" fmla="*/ 1562 w 1830"/>
                <a:gd name="T11" fmla="*/ 324 h 823"/>
                <a:gd name="T12" fmla="*/ 1463 w 1830"/>
                <a:gd name="T13" fmla="*/ 366 h 823"/>
                <a:gd name="T14" fmla="*/ 1351 w 1830"/>
                <a:gd name="T15" fmla="*/ 403 h 823"/>
                <a:gd name="T16" fmla="*/ 1230 w 1830"/>
                <a:gd name="T17" fmla="*/ 429 h 823"/>
                <a:gd name="T18" fmla="*/ 1099 w 1830"/>
                <a:gd name="T19" fmla="*/ 448 h 823"/>
                <a:gd name="T20" fmla="*/ 962 w 1830"/>
                <a:gd name="T21" fmla="*/ 457 h 823"/>
                <a:gd name="T22" fmla="*/ 868 w 1830"/>
                <a:gd name="T23" fmla="*/ 457 h 823"/>
                <a:gd name="T24" fmla="*/ 731 w 1830"/>
                <a:gd name="T25" fmla="*/ 448 h 823"/>
                <a:gd name="T26" fmla="*/ 600 w 1830"/>
                <a:gd name="T27" fmla="*/ 429 h 823"/>
                <a:gd name="T28" fmla="*/ 479 w 1830"/>
                <a:gd name="T29" fmla="*/ 403 h 823"/>
                <a:gd name="T30" fmla="*/ 367 w 1830"/>
                <a:gd name="T31" fmla="*/ 366 h 823"/>
                <a:gd name="T32" fmla="*/ 268 w 1830"/>
                <a:gd name="T33" fmla="*/ 324 h 823"/>
                <a:gd name="T34" fmla="*/ 181 w 1830"/>
                <a:gd name="T35" fmla="*/ 273 h 823"/>
                <a:gd name="T36" fmla="*/ 110 w 1830"/>
                <a:gd name="T37" fmla="*/ 218 h 823"/>
                <a:gd name="T38" fmla="*/ 55 w 1830"/>
                <a:gd name="T39" fmla="*/ 157 h 823"/>
                <a:gd name="T40" fmla="*/ 19 w 1830"/>
                <a:gd name="T41" fmla="*/ 93 h 823"/>
                <a:gd name="T42" fmla="*/ 1 w 1830"/>
                <a:gd name="T43" fmla="*/ 24 h 823"/>
                <a:gd name="T44" fmla="*/ 0 w 1830"/>
                <a:gd name="T45" fmla="*/ 366 h 823"/>
                <a:gd name="T46" fmla="*/ 10 w 1830"/>
                <a:gd name="T47" fmla="*/ 436 h 823"/>
                <a:gd name="T48" fmla="*/ 40 w 1830"/>
                <a:gd name="T49" fmla="*/ 502 h 823"/>
                <a:gd name="T50" fmla="*/ 90 w 1830"/>
                <a:gd name="T51" fmla="*/ 564 h 823"/>
                <a:gd name="T52" fmla="*/ 156 w 1830"/>
                <a:gd name="T53" fmla="*/ 621 h 823"/>
                <a:gd name="T54" fmla="*/ 237 w 1830"/>
                <a:gd name="T55" fmla="*/ 673 h 823"/>
                <a:gd name="T56" fmla="*/ 333 w 1830"/>
                <a:gd name="T57" fmla="*/ 719 h 823"/>
                <a:gd name="T58" fmla="*/ 441 w 1830"/>
                <a:gd name="T59" fmla="*/ 757 h 823"/>
                <a:gd name="T60" fmla="*/ 559 w 1830"/>
                <a:gd name="T61" fmla="*/ 788 h 823"/>
                <a:gd name="T62" fmla="*/ 686 w 1830"/>
                <a:gd name="T63" fmla="*/ 809 h 823"/>
                <a:gd name="T64" fmla="*/ 821 w 1830"/>
                <a:gd name="T65" fmla="*/ 821 h 823"/>
                <a:gd name="T66" fmla="*/ 915 w 1830"/>
                <a:gd name="T67" fmla="*/ 823 h 823"/>
                <a:gd name="T68" fmla="*/ 1055 w 1830"/>
                <a:gd name="T69" fmla="*/ 818 h 823"/>
                <a:gd name="T70" fmla="*/ 1187 w 1830"/>
                <a:gd name="T71" fmla="*/ 803 h 823"/>
                <a:gd name="T72" fmla="*/ 1312 w 1830"/>
                <a:gd name="T73" fmla="*/ 778 h 823"/>
                <a:gd name="T74" fmla="*/ 1427 w 1830"/>
                <a:gd name="T75" fmla="*/ 746 h 823"/>
                <a:gd name="T76" fmla="*/ 1530 w 1830"/>
                <a:gd name="T77" fmla="*/ 704 h 823"/>
                <a:gd name="T78" fmla="*/ 1622 w 1830"/>
                <a:gd name="T79" fmla="*/ 657 h 823"/>
                <a:gd name="T80" fmla="*/ 1698 w 1830"/>
                <a:gd name="T81" fmla="*/ 604 h 823"/>
                <a:gd name="T82" fmla="*/ 1758 w 1830"/>
                <a:gd name="T83" fmla="*/ 544 h 823"/>
                <a:gd name="T84" fmla="*/ 1801 w 1830"/>
                <a:gd name="T85" fmla="*/ 480 h 823"/>
                <a:gd name="T86" fmla="*/ 1825 w 1830"/>
                <a:gd name="T87" fmla="*/ 413 h 823"/>
                <a:gd name="T88" fmla="*/ 1830 w 1830"/>
                <a:gd name="T89" fmla="*/ 0 h 82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830"/>
                <a:gd name="T136" fmla="*/ 0 h 823"/>
                <a:gd name="T137" fmla="*/ 1830 w 1830"/>
                <a:gd name="T138" fmla="*/ 823 h 823"/>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830" h="823">
                  <a:moveTo>
                    <a:pt x="1830" y="0"/>
                  </a:moveTo>
                  <a:lnTo>
                    <a:pt x="1830" y="0"/>
                  </a:lnTo>
                  <a:lnTo>
                    <a:pt x="1829" y="24"/>
                  </a:lnTo>
                  <a:lnTo>
                    <a:pt x="1825" y="47"/>
                  </a:lnTo>
                  <a:lnTo>
                    <a:pt x="1820" y="70"/>
                  </a:lnTo>
                  <a:lnTo>
                    <a:pt x="1811" y="93"/>
                  </a:lnTo>
                  <a:lnTo>
                    <a:pt x="1801" y="114"/>
                  </a:lnTo>
                  <a:lnTo>
                    <a:pt x="1790" y="136"/>
                  </a:lnTo>
                  <a:lnTo>
                    <a:pt x="1775" y="157"/>
                  </a:lnTo>
                  <a:lnTo>
                    <a:pt x="1758" y="178"/>
                  </a:lnTo>
                  <a:lnTo>
                    <a:pt x="1740" y="198"/>
                  </a:lnTo>
                  <a:lnTo>
                    <a:pt x="1720" y="218"/>
                  </a:lnTo>
                  <a:lnTo>
                    <a:pt x="1698" y="237"/>
                  </a:lnTo>
                  <a:lnTo>
                    <a:pt x="1674" y="255"/>
                  </a:lnTo>
                  <a:lnTo>
                    <a:pt x="1649" y="273"/>
                  </a:lnTo>
                  <a:lnTo>
                    <a:pt x="1622" y="291"/>
                  </a:lnTo>
                  <a:lnTo>
                    <a:pt x="1593" y="307"/>
                  </a:lnTo>
                  <a:lnTo>
                    <a:pt x="1562" y="324"/>
                  </a:lnTo>
                  <a:lnTo>
                    <a:pt x="1530" y="338"/>
                  </a:lnTo>
                  <a:lnTo>
                    <a:pt x="1497" y="353"/>
                  </a:lnTo>
                  <a:lnTo>
                    <a:pt x="1463" y="366"/>
                  </a:lnTo>
                  <a:lnTo>
                    <a:pt x="1427" y="380"/>
                  </a:lnTo>
                  <a:lnTo>
                    <a:pt x="1389" y="391"/>
                  </a:lnTo>
                  <a:lnTo>
                    <a:pt x="1351" y="403"/>
                  </a:lnTo>
                  <a:lnTo>
                    <a:pt x="1312" y="412"/>
                  </a:lnTo>
                  <a:lnTo>
                    <a:pt x="1271" y="422"/>
                  </a:lnTo>
                  <a:lnTo>
                    <a:pt x="1230" y="429"/>
                  </a:lnTo>
                  <a:lnTo>
                    <a:pt x="1187" y="437"/>
                  </a:lnTo>
                  <a:lnTo>
                    <a:pt x="1144" y="443"/>
                  </a:lnTo>
                  <a:lnTo>
                    <a:pt x="1099" y="448"/>
                  </a:lnTo>
                  <a:lnTo>
                    <a:pt x="1055" y="452"/>
                  </a:lnTo>
                  <a:lnTo>
                    <a:pt x="1009" y="455"/>
                  </a:lnTo>
                  <a:lnTo>
                    <a:pt x="962" y="457"/>
                  </a:lnTo>
                  <a:lnTo>
                    <a:pt x="915" y="457"/>
                  </a:lnTo>
                  <a:lnTo>
                    <a:pt x="868" y="457"/>
                  </a:lnTo>
                  <a:lnTo>
                    <a:pt x="821" y="455"/>
                  </a:lnTo>
                  <a:lnTo>
                    <a:pt x="775" y="452"/>
                  </a:lnTo>
                  <a:lnTo>
                    <a:pt x="731" y="448"/>
                  </a:lnTo>
                  <a:lnTo>
                    <a:pt x="686" y="443"/>
                  </a:lnTo>
                  <a:lnTo>
                    <a:pt x="643" y="437"/>
                  </a:lnTo>
                  <a:lnTo>
                    <a:pt x="600" y="429"/>
                  </a:lnTo>
                  <a:lnTo>
                    <a:pt x="559" y="422"/>
                  </a:lnTo>
                  <a:lnTo>
                    <a:pt x="518" y="412"/>
                  </a:lnTo>
                  <a:lnTo>
                    <a:pt x="479" y="403"/>
                  </a:lnTo>
                  <a:lnTo>
                    <a:pt x="441" y="391"/>
                  </a:lnTo>
                  <a:lnTo>
                    <a:pt x="403" y="380"/>
                  </a:lnTo>
                  <a:lnTo>
                    <a:pt x="367" y="366"/>
                  </a:lnTo>
                  <a:lnTo>
                    <a:pt x="333" y="353"/>
                  </a:lnTo>
                  <a:lnTo>
                    <a:pt x="300" y="338"/>
                  </a:lnTo>
                  <a:lnTo>
                    <a:pt x="268" y="324"/>
                  </a:lnTo>
                  <a:lnTo>
                    <a:pt x="237" y="307"/>
                  </a:lnTo>
                  <a:lnTo>
                    <a:pt x="208" y="291"/>
                  </a:lnTo>
                  <a:lnTo>
                    <a:pt x="181" y="273"/>
                  </a:lnTo>
                  <a:lnTo>
                    <a:pt x="156" y="255"/>
                  </a:lnTo>
                  <a:lnTo>
                    <a:pt x="132" y="237"/>
                  </a:lnTo>
                  <a:lnTo>
                    <a:pt x="110" y="218"/>
                  </a:lnTo>
                  <a:lnTo>
                    <a:pt x="90" y="198"/>
                  </a:lnTo>
                  <a:lnTo>
                    <a:pt x="72" y="178"/>
                  </a:lnTo>
                  <a:lnTo>
                    <a:pt x="55" y="157"/>
                  </a:lnTo>
                  <a:lnTo>
                    <a:pt x="40" y="136"/>
                  </a:lnTo>
                  <a:lnTo>
                    <a:pt x="29" y="114"/>
                  </a:lnTo>
                  <a:lnTo>
                    <a:pt x="19" y="93"/>
                  </a:lnTo>
                  <a:lnTo>
                    <a:pt x="10" y="70"/>
                  </a:lnTo>
                  <a:lnTo>
                    <a:pt x="5" y="47"/>
                  </a:lnTo>
                  <a:lnTo>
                    <a:pt x="1" y="24"/>
                  </a:lnTo>
                  <a:lnTo>
                    <a:pt x="0" y="0"/>
                  </a:lnTo>
                  <a:lnTo>
                    <a:pt x="0" y="366"/>
                  </a:lnTo>
                  <a:lnTo>
                    <a:pt x="1" y="390"/>
                  </a:lnTo>
                  <a:lnTo>
                    <a:pt x="5" y="413"/>
                  </a:lnTo>
                  <a:lnTo>
                    <a:pt x="10" y="436"/>
                  </a:lnTo>
                  <a:lnTo>
                    <a:pt x="19" y="459"/>
                  </a:lnTo>
                  <a:lnTo>
                    <a:pt x="29" y="480"/>
                  </a:lnTo>
                  <a:lnTo>
                    <a:pt x="40" y="502"/>
                  </a:lnTo>
                  <a:lnTo>
                    <a:pt x="55" y="523"/>
                  </a:lnTo>
                  <a:lnTo>
                    <a:pt x="72" y="544"/>
                  </a:lnTo>
                  <a:lnTo>
                    <a:pt x="90" y="564"/>
                  </a:lnTo>
                  <a:lnTo>
                    <a:pt x="110" y="584"/>
                  </a:lnTo>
                  <a:lnTo>
                    <a:pt x="132" y="604"/>
                  </a:lnTo>
                  <a:lnTo>
                    <a:pt x="156" y="621"/>
                  </a:lnTo>
                  <a:lnTo>
                    <a:pt x="181" y="639"/>
                  </a:lnTo>
                  <a:lnTo>
                    <a:pt x="208" y="657"/>
                  </a:lnTo>
                  <a:lnTo>
                    <a:pt x="237" y="673"/>
                  </a:lnTo>
                  <a:lnTo>
                    <a:pt x="268" y="690"/>
                  </a:lnTo>
                  <a:lnTo>
                    <a:pt x="300" y="704"/>
                  </a:lnTo>
                  <a:lnTo>
                    <a:pt x="333" y="719"/>
                  </a:lnTo>
                  <a:lnTo>
                    <a:pt x="367" y="732"/>
                  </a:lnTo>
                  <a:lnTo>
                    <a:pt x="403" y="746"/>
                  </a:lnTo>
                  <a:lnTo>
                    <a:pt x="441" y="757"/>
                  </a:lnTo>
                  <a:lnTo>
                    <a:pt x="479" y="769"/>
                  </a:lnTo>
                  <a:lnTo>
                    <a:pt x="518" y="778"/>
                  </a:lnTo>
                  <a:lnTo>
                    <a:pt x="559" y="788"/>
                  </a:lnTo>
                  <a:lnTo>
                    <a:pt x="600" y="795"/>
                  </a:lnTo>
                  <a:lnTo>
                    <a:pt x="643" y="803"/>
                  </a:lnTo>
                  <a:lnTo>
                    <a:pt x="686" y="809"/>
                  </a:lnTo>
                  <a:lnTo>
                    <a:pt x="731" y="815"/>
                  </a:lnTo>
                  <a:lnTo>
                    <a:pt x="775" y="818"/>
                  </a:lnTo>
                  <a:lnTo>
                    <a:pt x="821" y="821"/>
                  </a:lnTo>
                  <a:lnTo>
                    <a:pt x="868" y="823"/>
                  </a:lnTo>
                  <a:lnTo>
                    <a:pt x="915" y="823"/>
                  </a:lnTo>
                  <a:lnTo>
                    <a:pt x="962" y="823"/>
                  </a:lnTo>
                  <a:lnTo>
                    <a:pt x="1009" y="821"/>
                  </a:lnTo>
                  <a:lnTo>
                    <a:pt x="1055" y="818"/>
                  </a:lnTo>
                  <a:lnTo>
                    <a:pt x="1099" y="815"/>
                  </a:lnTo>
                  <a:lnTo>
                    <a:pt x="1144" y="809"/>
                  </a:lnTo>
                  <a:lnTo>
                    <a:pt x="1187" y="803"/>
                  </a:lnTo>
                  <a:lnTo>
                    <a:pt x="1230" y="795"/>
                  </a:lnTo>
                  <a:lnTo>
                    <a:pt x="1271" y="788"/>
                  </a:lnTo>
                  <a:lnTo>
                    <a:pt x="1312" y="778"/>
                  </a:lnTo>
                  <a:lnTo>
                    <a:pt x="1351" y="769"/>
                  </a:lnTo>
                  <a:lnTo>
                    <a:pt x="1389" y="757"/>
                  </a:lnTo>
                  <a:lnTo>
                    <a:pt x="1427" y="746"/>
                  </a:lnTo>
                  <a:lnTo>
                    <a:pt x="1463" y="732"/>
                  </a:lnTo>
                  <a:lnTo>
                    <a:pt x="1497" y="719"/>
                  </a:lnTo>
                  <a:lnTo>
                    <a:pt x="1530" y="704"/>
                  </a:lnTo>
                  <a:lnTo>
                    <a:pt x="1562" y="690"/>
                  </a:lnTo>
                  <a:lnTo>
                    <a:pt x="1593" y="673"/>
                  </a:lnTo>
                  <a:lnTo>
                    <a:pt x="1622" y="657"/>
                  </a:lnTo>
                  <a:lnTo>
                    <a:pt x="1649" y="639"/>
                  </a:lnTo>
                  <a:lnTo>
                    <a:pt x="1674" y="621"/>
                  </a:lnTo>
                  <a:lnTo>
                    <a:pt x="1698" y="604"/>
                  </a:lnTo>
                  <a:lnTo>
                    <a:pt x="1720" y="584"/>
                  </a:lnTo>
                  <a:lnTo>
                    <a:pt x="1740" y="564"/>
                  </a:lnTo>
                  <a:lnTo>
                    <a:pt x="1758" y="544"/>
                  </a:lnTo>
                  <a:lnTo>
                    <a:pt x="1775" y="523"/>
                  </a:lnTo>
                  <a:lnTo>
                    <a:pt x="1790" y="502"/>
                  </a:lnTo>
                  <a:lnTo>
                    <a:pt x="1801" y="480"/>
                  </a:lnTo>
                  <a:lnTo>
                    <a:pt x="1811" y="459"/>
                  </a:lnTo>
                  <a:lnTo>
                    <a:pt x="1820" y="436"/>
                  </a:lnTo>
                  <a:lnTo>
                    <a:pt x="1825" y="413"/>
                  </a:lnTo>
                  <a:lnTo>
                    <a:pt x="1829" y="390"/>
                  </a:lnTo>
                  <a:lnTo>
                    <a:pt x="1830" y="366"/>
                  </a:lnTo>
                  <a:lnTo>
                    <a:pt x="1830"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sp>
        <p:nvSpPr>
          <p:cNvPr id="50" name="Text Box 31"/>
          <p:cNvSpPr txBox="1">
            <a:spLocks noChangeArrowheads="1"/>
          </p:cNvSpPr>
          <p:nvPr/>
        </p:nvSpPr>
        <p:spPr bwMode="auto">
          <a:xfrm>
            <a:off x="3269605" y="4807030"/>
            <a:ext cx="122301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defRPr/>
            </a:pPr>
            <a:r>
              <a:rPr lang="zh-CN" altLang="en-US" sz="1920" kern="0" dirty="0">
                <a:solidFill>
                  <a:prstClr val="black">
                    <a:lumMod val="95000"/>
                    <a:lumOff val="5000"/>
                  </a:prstClr>
                </a:solidFill>
                <a:latin typeface="微软雅黑" pitchFamily="34" charset="-122"/>
                <a:ea typeface="微软雅黑" pitchFamily="34" charset="-122"/>
              </a:rPr>
              <a:t>文本内容</a:t>
            </a:r>
            <a:endParaRPr lang="en-US" altLang="ko-KR" sz="1920" kern="0" dirty="0">
              <a:solidFill>
                <a:prstClr val="black">
                  <a:lumMod val="95000"/>
                  <a:lumOff val="5000"/>
                </a:prstClr>
              </a:solidFill>
              <a:latin typeface="微软雅黑" pitchFamily="34" charset="-122"/>
              <a:ea typeface="微软雅黑" pitchFamily="34" charset="-122"/>
            </a:endParaRPr>
          </a:p>
        </p:txBody>
      </p:sp>
      <p:sp>
        <p:nvSpPr>
          <p:cNvPr id="51" name="Text Box 32"/>
          <p:cNvSpPr txBox="1">
            <a:spLocks noChangeArrowheads="1"/>
          </p:cNvSpPr>
          <p:nvPr/>
        </p:nvSpPr>
        <p:spPr bwMode="auto">
          <a:xfrm>
            <a:off x="3269605" y="3923110"/>
            <a:ext cx="122301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defRPr/>
            </a:pPr>
            <a:r>
              <a:rPr lang="zh-CN" altLang="en-US" sz="1920" kern="0" dirty="0">
                <a:solidFill>
                  <a:prstClr val="black">
                    <a:lumMod val="95000"/>
                    <a:lumOff val="5000"/>
                  </a:prstClr>
                </a:solidFill>
                <a:latin typeface="微软雅黑" pitchFamily="34" charset="-122"/>
                <a:ea typeface="微软雅黑" pitchFamily="34" charset="-122"/>
              </a:rPr>
              <a:t>文本内容</a:t>
            </a:r>
            <a:endParaRPr lang="en-US" altLang="ko-KR" sz="1920" kern="0" dirty="0">
              <a:solidFill>
                <a:prstClr val="black">
                  <a:lumMod val="95000"/>
                  <a:lumOff val="5000"/>
                </a:prstClr>
              </a:solidFill>
              <a:latin typeface="微软雅黑" pitchFamily="34" charset="-122"/>
              <a:ea typeface="微软雅黑" pitchFamily="34" charset="-122"/>
            </a:endParaRPr>
          </a:p>
        </p:txBody>
      </p:sp>
      <p:sp>
        <p:nvSpPr>
          <p:cNvPr id="52" name="Text Box 33"/>
          <p:cNvSpPr txBox="1">
            <a:spLocks noChangeArrowheads="1"/>
          </p:cNvSpPr>
          <p:nvPr/>
        </p:nvSpPr>
        <p:spPr bwMode="auto">
          <a:xfrm>
            <a:off x="3269605" y="3058240"/>
            <a:ext cx="122301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lvl="0" algn="ctr" eaLnBrk="1" fontAlgn="base" latinLnBrk="1" hangingPunct="1">
              <a:spcBef>
                <a:spcPct val="0"/>
              </a:spcBef>
              <a:spcAft>
                <a:spcPct val="0"/>
              </a:spcAft>
              <a:defRPr/>
            </a:pPr>
            <a:r>
              <a:rPr lang="zh-CN" altLang="en-US" sz="1920" kern="0" dirty="0">
                <a:solidFill>
                  <a:prstClr val="black">
                    <a:lumMod val="95000"/>
                    <a:lumOff val="5000"/>
                  </a:prstClr>
                </a:solidFill>
                <a:latin typeface="微软雅黑" pitchFamily="34" charset="-122"/>
                <a:ea typeface="微软雅黑" pitchFamily="34" charset="-122"/>
              </a:rPr>
              <a:t>文本内容</a:t>
            </a:r>
            <a:endParaRPr lang="en-US" altLang="ko-KR" sz="1920" kern="0" dirty="0">
              <a:solidFill>
                <a:prstClr val="black">
                  <a:lumMod val="95000"/>
                  <a:lumOff val="5000"/>
                </a:prstClr>
              </a:solidFill>
              <a:latin typeface="微软雅黑" pitchFamily="34" charset="-122"/>
              <a:ea typeface="微软雅黑" pitchFamily="34" charset="-122"/>
            </a:endParaRPr>
          </a:p>
        </p:txBody>
      </p:sp>
      <p:sp>
        <p:nvSpPr>
          <p:cNvPr id="53" name="Text Box 34"/>
          <p:cNvSpPr txBox="1">
            <a:spLocks noChangeArrowheads="1"/>
          </p:cNvSpPr>
          <p:nvPr/>
        </p:nvSpPr>
        <p:spPr bwMode="auto">
          <a:xfrm>
            <a:off x="3269605" y="2195275"/>
            <a:ext cx="1223010"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cap="rnd" algn="ctr">
                <a:solidFill>
                  <a:srgbClr val="000000"/>
                </a:solidFill>
                <a:prstDash val="sysDot"/>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algn="ctr" defTabSz="1097280" eaLnBrk="1" fontAlgn="base" latinLnBrk="1" hangingPunct="1">
              <a:spcBef>
                <a:spcPct val="0"/>
              </a:spcBef>
              <a:spcAft>
                <a:spcPct val="0"/>
              </a:spcAft>
              <a:defRPr/>
            </a:pPr>
            <a:r>
              <a:rPr lang="zh-CN" altLang="en-US" sz="1920" kern="0" dirty="0">
                <a:solidFill>
                  <a:schemeClr val="tx1">
                    <a:lumMod val="95000"/>
                    <a:lumOff val="5000"/>
                  </a:schemeClr>
                </a:solidFill>
                <a:latin typeface="微软雅黑" pitchFamily="34" charset="-122"/>
                <a:ea typeface="微软雅黑" pitchFamily="34" charset="-122"/>
              </a:rPr>
              <a:t>文本内容</a:t>
            </a:r>
            <a:endParaRPr lang="en-US" altLang="ko-KR" sz="1920" kern="0" dirty="0">
              <a:solidFill>
                <a:schemeClr val="tx1">
                  <a:lumMod val="95000"/>
                  <a:lumOff val="5000"/>
                </a:schemeClr>
              </a:solidFill>
              <a:latin typeface="微软雅黑" pitchFamily="34" charset="-122"/>
              <a:ea typeface="微软雅黑" pitchFamily="34" charset="-122"/>
            </a:endParaRPr>
          </a:p>
        </p:txBody>
      </p:sp>
      <p:grpSp>
        <p:nvGrpSpPr>
          <p:cNvPr id="54" name="Group 35"/>
          <p:cNvGrpSpPr>
            <a:grpSpLocks/>
          </p:cNvGrpSpPr>
          <p:nvPr/>
        </p:nvGrpSpPr>
        <p:grpSpPr bwMode="auto">
          <a:xfrm>
            <a:off x="6744324" y="1480900"/>
            <a:ext cx="325756" cy="819150"/>
            <a:chOff x="5999" y="1345"/>
            <a:chExt cx="351" cy="883"/>
          </a:xfrm>
        </p:grpSpPr>
        <p:sp>
          <p:nvSpPr>
            <p:cNvPr id="55" name="Freeform 36"/>
            <p:cNvSpPr>
              <a:spLocks/>
            </p:cNvSpPr>
            <p:nvPr/>
          </p:nvSpPr>
          <p:spPr bwMode="auto">
            <a:xfrm>
              <a:off x="5999" y="1345"/>
              <a:ext cx="351" cy="883"/>
            </a:xfrm>
            <a:custGeom>
              <a:avLst/>
              <a:gdLst>
                <a:gd name="T0" fmla="*/ 351 w 606"/>
                <a:gd name="T1" fmla="*/ 88 h 1523"/>
                <a:gd name="T2" fmla="*/ 350 w 606"/>
                <a:gd name="T3" fmla="*/ 79 h 1523"/>
                <a:gd name="T4" fmla="*/ 348 w 606"/>
                <a:gd name="T5" fmla="*/ 71 h 1523"/>
                <a:gd name="T6" fmla="*/ 343 w 606"/>
                <a:gd name="T7" fmla="*/ 62 h 1523"/>
                <a:gd name="T8" fmla="*/ 337 w 606"/>
                <a:gd name="T9" fmla="*/ 54 h 1523"/>
                <a:gd name="T10" fmla="*/ 321 w 606"/>
                <a:gd name="T11" fmla="*/ 39 h 1523"/>
                <a:gd name="T12" fmla="*/ 300 w 606"/>
                <a:gd name="T13" fmla="*/ 26 h 1523"/>
                <a:gd name="T14" fmla="*/ 273 w 606"/>
                <a:gd name="T15" fmla="*/ 16 h 1523"/>
                <a:gd name="T16" fmla="*/ 244 w 606"/>
                <a:gd name="T17" fmla="*/ 7 h 1523"/>
                <a:gd name="T18" fmla="*/ 211 w 606"/>
                <a:gd name="T19" fmla="*/ 2 h 1523"/>
                <a:gd name="T20" fmla="*/ 176 w 606"/>
                <a:gd name="T21" fmla="*/ 0 h 1523"/>
                <a:gd name="T22" fmla="*/ 158 w 606"/>
                <a:gd name="T23" fmla="*/ 1 h 1523"/>
                <a:gd name="T24" fmla="*/ 123 w 606"/>
                <a:gd name="T25" fmla="*/ 3 h 1523"/>
                <a:gd name="T26" fmla="*/ 92 w 606"/>
                <a:gd name="T27" fmla="*/ 10 h 1523"/>
                <a:gd name="T28" fmla="*/ 64 w 606"/>
                <a:gd name="T29" fmla="*/ 20 h 1523"/>
                <a:gd name="T30" fmla="*/ 40 w 606"/>
                <a:gd name="T31" fmla="*/ 32 h 1523"/>
                <a:gd name="T32" fmla="*/ 21 w 606"/>
                <a:gd name="T33" fmla="*/ 46 h 1523"/>
                <a:gd name="T34" fmla="*/ 8 w 606"/>
                <a:gd name="T35" fmla="*/ 62 h 1523"/>
                <a:gd name="T36" fmla="*/ 3 w 606"/>
                <a:gd name="T37" fmla="*/ 71 h 1523"/>
                <a:gd name="T38" fmla="*/ 1 w 606"/>
                <a:gd name="T39" fmla="*/ 79 h 1523"/>
                <a:gd name="T40" fmla="*/ 0 w 606"/>
                <a:gd name="T41" fmla="*/ 88 h 1523"/>
                <a:gd name="T42" fmla="*/ 0 w 606"/>
                <a:gd name="T43" fmla="*/ 795 h 1523"/>
                <a:gd name="T44" fmla="*/ 1 w 606"/>
                <a:gd name="T45" fmla="*/ 804 h 1523"/>
                <a:gd name="T46" fmla="*/ 3 w 606"/>
                <a:gd name="T47" fmla="*/ 813 h 1523"/>
                <a:gd name="T48" fmla="*/ 8 w 606"/>
                <a:gd name="T49" fmla="*/ 822 h 1523"/>
                <a:gd name="T50" fmla="*/ 21 w 606"/>
                <a:gd name="T51" fmla="*/ 837 h 1523"/>
                <a:gd name="T52" fmla="*/ 40 w 606"/>
                <a:gd name="T53" fmla="*/ 851 h 1523"/>
                <a:gd name="T54" fmla="*/ 64 w 606"/>
                <a:gd name="T55" fmla="*/ 863 h 1523"/>
                <a:gd name="T56" fmla="*/ 92 w 606"/>
                <a:gd name="T57" fmla="*/ 873 h 1523"/>
                <a:gd name="T58" fmla="*/ 123 w 606"/>
                <a:gd name="T59" fmla="*/ 880 h 1523"/>
                <a:gd name="T60" fmla="*/ 158 w 606"/>
                <a:gd name="T61" fmla="*/ 882 h 1523"/>
                <a:gd name="T62" fmla="*/ 176 w 606"/>
                <a:gd name="T63" fmla="*/ 883 h 1523"/>
                <a:gd name="T64" fmla="*/ 211 w 606"/>
                <a:gd name="T65" fmla="*/ 881 h 1523"/>
                <a:gd name="T66" fmla="*/ 244 w 606"/>
                <a:gd name="T67" fmla="*/ 877 h 1523"/>
                <a:gd name="T68" fmla="*/ 273 w 606"/>
                <a:gd name="T69" fmla="*/ 868 h 1523"/>
                <a:gd name="T70" fmla="*/ 300 w 606"/>
                <a:gd name="T71" fmla="*/ 857 h 1523"/>
                <a:gd name="T72" fmla="*/ 321 w 606"/>
                <a:gd name="T73" fmla="*/ 845 h 1523"/>
                <a:gd name="T74" fmla="*/ 337 w 606"/>
                <a:gd name="T75" fmla="*/ 829 h 1523"/>
                <a:gd name="T76" fmla="*/ 343 w 606"/>
                <a:gd name="T77" fmla="*/ 822 h 1523"/>
                <a:gd name="T78" fmla="*/ 348 w 606"/>
                <a:gd name="T79" fmla="*/ 813 h 1523"/>
                <a:gd name="T80" fmla="*/ 350 w 606"/>
                <a:gd name="T81" fmla="*/ 804 h 1523"/>
                <a:gd name="T82" fmla="*/ 351 w 606"/>
                <a:gd name="T83" fmla="*/ 795 h 152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1523"/>
                <a:gd name="T128" fmla="*/ 606 w 606"/>
                <a:gd name="T129" fmla="*/ 1523 h 152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1523">
                  <a:moveTo>
                    <a:pt x="606" y="152"/>
                  </a:moveTo>
                  <a:lnTo>
                    <a:pt x="606" y="152"/>
                  </a:lnTo>
                  <a:lnTo>
                    <a:pt x="606" y="145"/>
                  </a:lnTo>
                  <a:lnTo>
                    <a:pt x="605" y="137"/>
                  </a:lnTo>
                  <a:lnTo>
                    <a:pt x="603" y="129"/>
                  </a:lnTo>
                  <a:lnTo>
                    <a:pt x="600" y="122"/>
                  </a:lnTo>
                  <a:lnTo>
                    <a:pt x="596" y="114"/>
                  </a:lnTo>
                  <a:lnTo>
                    <a:pt x="592" y="107"/>
                  </a:lnTo>
                  <a:lnTo>
                    <a:pt x="588" y="100"/>
                  </a:lnTo>
                  <a:lnTo>
                    <a:pt x="582" y="93"/>
                  </a:lnTo>
                  <a:lnTo>
                    <a:pt x="569" y="79"/>
                  </a:lnTo>
                  <a:lnTo>
                    <a:pt x="554" y="67"/>
                  </a:lnTo>
                  <a:lnTo>
                    <a:pt x="536" y="55"/>
                  </a:lnTo>
                  <a:lnTo>
                    <a:pt x="518" y="45"/>
                  </a:lnTo>
                  <a:lnTo>
                    <a:pt x="495" y="35"/>
                  </a:lnTo>
                  <a:lnTo>
                    <a:pt x="472" y="27"/>
                  </a:lnTo>
                  <a:lnTo>
                    <a:pt x="447" y="18"/>
                  </a:lnTo>
                  <a:lnTo>
                    <a:pt x="421" y="12"/>
                  </a:lnTo>
                  <a:lnTo>
                    <a:pt x="393" y="6"/>
                  </a:lnTo>
                  <a:lnTo>
                    <a:pt x="364" y="3"/>
                  </a:lnTo>
                  <a:lnTo>
                    <a:pt x="333" y="1"/>
                  </a:lnTo>
                  <a:lnTo>
                    <a:pt x="303" y="0"/>
                  </a:lnTo>
                  <a:lnTo>
                    <a:pt x="272" y="1"/>
                  </a:lnTo>
                  <a:lnTo>
                    <a:pt x="242" y="3"/>
                  </a:lnTo>
                  <a:lnTo>
                    <a:pt x="212" y="6"/>
                  </a:lnTo>
                  <a:lnTo>
                    <a:pt x="185" y="12"/>
                  </a:lnTo>
                  <a:lnTo>
                    <a:pt x="159" y="18"/>
                  </a:lnTo>
                  <a:lnTo>
                    <a:pt x="133" y="27"/>
                  </a:lnTo>
                  <a:lnTo>
                    <a:pt x="110" y="35"/>
                  </a:lnTo>
                  <a:lnTo>
                    <a:pt x="88" y="45"/>
                  </a:lnTo>
                  <a:lnTo>
                    <a:pt x="69" y="55"/>
                  </a:lnTo>
                  <a:lnTo>
                    <a:pt x="51" y="67"/>
                  </a:lnTo>
                  <a:lnTo>
                    <a:pt x="37" y="79"/>
                  </a:lnTo>
                  <a:lnTo>
                    <a:pt x="24" y="93"/>
                  </a:lnTo>
                  <a:lnTo>
                    <a:pt x="13" y="107"/>
                  </a:lnTo>
                  <a:lnTo>
                    <a:pt x="9" y="114"/>
                  </a:lnTo>
                  <a:lnTo>
                    <a:pt x="6" y="122"/>
                  </a:lnTo>
                  <a:lnTo>
                    <a:pt x="3" y="129"/>
                  </a:lnTo>
                  <a:lnTo>
                    <a:pt x="1" y="137"/>
                  </a:lnTo>
                  <a:lnTo>
                    <a:pt x="0" y="145"/>
                  </a:lnTo>
                  <a:lnTo>
                    <a:pt x="0" y="152"/>
                  </a:lnTo>
                  <a:lnTo>
                    <a:pt x="0" y="1371"/>
                  </a:lnTo>
                  <a:lnTo>
                    <a:pt x="0" y="1378"/>
                  </a:lnTo>
                  <a:lnTo>
                    <a:pt x="1" y="1387"/>
                  </a:lnTo>
                  <a:lnTo>
                    <a:pt x="3" y="1394"/>
                  </a:lnTo>
                  <a:lnTo>
                    <a:pt x="6" y="1402"/>
                  </a:lnTo>
                  <a:lnTo>
                    <a:pt x="9" y="1409"/>
                  </a:lnTo>
                  <a:lnTo>
                    <a:pt x="13" y="1417"/>
                  </a:lnTo>
                  <a:lnTo>
                    <a:pt x="24" y="1430"/>
                  </a:lnTo>
                  <a:lnTo>
                    <a:pt x="37" y="1444"/>
                  </a:lnTo>
                  <a:lnTo>
                    <a:pt x="51" y="1457"/>
                  </a:lnTo>
                  <a:lnTo>
                    <a:pt x="69" y="1468"/>
                  </a:lnTo>
                  <a:lnTo>
                    <a:pt x="88" y="1479"/>
                  </a:lnTo>
                  <a:lnTo>
                    <a:pt x="110" y="1488"/>
                  </a:lnTo>
                  <a:lnTo>
                    <a:pt x="133" y="1497"/>
                  </a:lnTo>
                  <a:lnTo>
                    <a:pt x="159" y="1505"/>
                  </a:lnTo>
                  <a:lnTo>
                    <a:pt x="185" y="1512"/>
                  </a:lnTo>
                  <a:lnTo>
                    <a:pt x="212" y="1517"/>
                  </a:lnTo>
                  <a:lnTo>
                    <a:pt x="242" y="1520"/>
                  </a:lnTo>
                  <a:lnTo>
                    <a:pt x="272" y="1522"/>
                  </a:lnTo>
                  <a:lnTo>
                    <a:pt x="303" y="1523"/>
                  </a:lnTo>
                  <a:lnTo>
                    <a:pt x="333" y="1522"/>
                  </a:lnTo>
                  <a:lnTo>
                    <a:pt x="364" y="1520"/>
                  </a:lnTo>
                  <a:lnTo>
                    <a:pt x="393" y="1517"/>
                  </a:lnTo>
                  <a:lnTo>
                    <a:pt x="421" y="1512"/>
                  </a:lnTo>
                  <a:lnTo>
                    <a:pt x="447" y="1505"/>
                  </a:lnTo>
                  <a:lnTo>
                    <a:pt x="472" y="1497"/>
                  </a:lnTo>
                  <a:lnTo>
                    <a:pt x="495" y="1488"/>
                  </a:lnTo>
                  <a:lnTo>
                    <a:pt x="518" y="1479"/>
                  </a:lnTo>
                  <a:lnTo>
                    <a:pt x="536" y="1468"/>
                  </a:lnTo>
                  <a:lnTo>
                    <a:pt x="554" y="1457"/>
                  </a:lnTo>
                  <a:lnTo>
                    <a:pt x="569" y="1444"/>
                  </a:lnTo>
                  <a:lnTo>
                    <a:pt x="582" y="1430"/>
                  </a:lnTo>
                  <a:lnTo>
                    <a:pt x="588" y="1424"/>
                  </a:lnTo>
                  <a:lnTo>
                    <a:pt x="592" y="1417"/>
                  </a:lnTo>
                  <a:lnTo>
                    <a:pt x="596" y="1409"/>
                  </a:lnTo>
                  <a:lnTo>
                    <a:pt x="600" y="1402"/>
                  </a:lnTo>
                  <a:lnTo>
                    <a:pt x="603" y="1394"/>
                  </a:lnTo>
                  <a:lnTo>
                    <a:pt x="605" y="1387"/>
                  </a:lnTo>
                  <a:lnTo>
                    <a:pt x="606" y="1378"/>
                  </a:lnTo>
                  <a:lnTo>
                    <a:pt x="606" y="1371"/>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algn="ctr"/>
              <a:endParaRPr lang="zh-CN" altLang="en-US" sz="2160" kern="0">
                <a:solidFill>
                  <a:prstClr val="white"/>
                </a:solidFill>
                <a:latin typeface="Calibri"/>
                <a:ea typeface="微软雅黑" pitchFamily="34" charset="-122"/>
              </a:endParaRPr>
            </a:p>
          </p:txBody>
        </p:sp>
        <p:sp>
          <p:nvSpPr>
            <p:cNvPr id="56" name="Freeform 37"/>
            <p:cNvSpPr>
              <a:spLocks/>
            </p:cNvSpPr>
            <p:nvPr/>
          </p:nvSpPr>
          <p:spPr bwMode="auto">
            <a:xfrm>
              <a:off x="5999" y="1345"/>
              <a:ext cx="351" cy="177"/>
            </a:xfrm>
            <a:custGeom>
              <a:avLst/>
              <a:gdLst>
                <a:gd name="T0" fmla="*/ 351 w 606"/>
                <a:gd name="T1" fmla="*/ 88 h 305"/>
                <a:gd name="T2" fmla="*/ 350 w 606"/>
                <a:gd name="T3" fmla="*/ 97 h 305"/>
                <a:gd name="T4" fmla="*/ 348 w 606"/>
                <a:gd name="T5" fmla="*/ 106 h 305"/>
                <a:gd name="T6" fmla="*/ 343 w 606"/>
                <a:gd name="T7" fmla="*/ 115 h 305"/>
                <a:gd name="T8" fmla="*/ 337 w 606"/>
                <a:gd name="T9" fmla="*/ 123 h 305"/>
                <a:gd name="T10" fmla="*/ 321 w 606"/>
                <a:gd name="T11" fmla="*/ 138 h 305"/>
                <a:gd name="T12" fmla="*/ 300 w 606"/>
                <a:gd name="T13" fmla="*/ 151 h 305"/>
                <a:gd name="T14" fmla="*/ 273 w 606"/>
                <a:gd name="T15" fmla="*/ 161 h 305"/>
                <a:gd name="T16" fmla="*/ 244 w 606"/>
                <a:gd name="T17" fmla="*/ 170 h 305"/>
                <a:gd name="T18" fmla="*/ 211 w 606"/>
                <a:gd name="T19" fmla="*/ 175 h 305"/>
                <a:gd name="T20" fmla="*/ 176 w 606"/>
                <a:gd name="T21" fmla="*/ 177 h 305"/>
                <a:gd name="T22" fmla="*/ 158 w 606"/>
                <a:gd name="T23" fmla="*/ 176 h 305"/>
                <a:gd name="T24" fmla="*/ 123 w 606"/>
                <a:gd name="T25" fmla="*/ 173 h 305"/>
                <a:gd name="T26" fmla="*/ 92 w 606"/>
                <a:gd name="T27" fmla="*/ 167 h 305"/>
                <a:gd name="T28" fmla="*/ 64 w 606"/>
                <a:gd name="T29" fmla="*/ 157 h 305"/>
                <a:gd name="T30" fmla="*/ 40 w 606"/>
                <a:gd name="T31" fmla="*/ 145 h 305"/>
                <a:gd name="T32" fmla="*/ 21 w 606"/>
                <a:gd name="T33" fmla="*/ 131 h 305"/>
                <a:gd name="T34" fmla="*/ 8 w 606"/>
                <a:gd name="T35" fmla="*/ 115 h 305"/>
                <a:gd name="T36" fmla="*/ 3 w 606"/>
                <a:gd name="T37" fmla="*/ 106 h 305"/>
                <a:gd name="T38" fmla="*/ 1 w 606"/>
                <a:gd name="T39" fmla="*/ 97 h 305"/>
                <a:gd name="T40" fmla="*/ 0 w 606"/>
                <a:gd name="T41" fmla="*/ 88 h 305"/>
                <a:gd name="T42" fmla="*/ 0 w 606"/>
                <a:gd name="T43" fmla="*/ 84 h 305"/>
                <a:gd name="T44" fmla="*/ 2 w 606"/>
                <a:gd name="T45" fmla="*/ 75 h 305"/>
                <a:gd name="T46" fmla="*/ 5 w 606"/>
                <a:gd name="T47" fmla="*/ 66 h 305"/>
                <a:gd name="T48" fmla="*/ 14 w 606"/>
                <a:gd name="T49" fmla="*/ 54 h 305"/>
                <a:gd name="T50" fmla="*/ 30 w 606"/>
                <a:gd name="T51" fmla="*/ 39 h 305"/>
                <a:gd name="T52" fmla="*/ 51 w 606"/>
                <a:gd name="T53" fmla="*/ 26 h 305"/>
                <a:gd name="T54" fmla="*/ 77 w 606"/>
                <a:gd name="T55" fmla="*/ 16 h 305"/>
                <a:gd name="T56" fmla="*/ 107 w 606"/>
                <a:gd name="T57" fmla="*/ 7 h 305"/>
                <a:gd name="T58" fmla="*/ 140 w 606"/>
                <a:gd name="T59" fmla="*/ 2 h 305"/>
                <a:gd name="T60" fmla="*/ 176 w 606"/>
                <a:gd name="T61" fmla="*/ 0 h 305"/>
                <a:gd name="T62" fmla="*/ 193 w 606"/>
                <a:gd name="T63" fmla="*/ 1 h 305"/>
                <a:gd name="T64" fmla="*/ 228 w 606"/>
                <a:gd name="T65" fmla="*/ 3 h 305"/>
                <a:gd name="T66" fmla="*/ 259 w 606"/>
                <a:gd name="T67" fmla="*/ 10 h 305"/>
                <a:gd name="T68" fmla="*/ 287 w 606"/>
                <a:gd name="T69" fmla="*/ 20 h 305"/>
                <a:gd name="T70" fmla="*/ 310 w 606"/>
                <a:gd name="T71" fmla="*/ 32 h 305"/>
                <a:gd name="T72" fmla="*/ 330 w 606"/>
                <a:gd name="T73" fmla="*/ 46 h 305"/>
                <a:gd name="T74" fmla="*/ 341 w 606"/>
                <a:gd name="T75" fmla="*/ 58 h 305"/>
                <a:gd name="T76" fmla="*/ 345 w 606"/>
                <a:gd name="T77" fmla="*/ 66 h 305"/>
                <a:gd name="T78" fmla="*/ 349 w 606"/>
                <a:gd name="T79" fmla="*/ 75 h 305"/>
                <a:gd name="T80" fmla="*/ 351 w 606"/>
                <a:gd name="T81" fmla="*/ 84 h 305"/>
                <a:gd name="T82" fmla="*/ 351 w 606"/>
                <a:gd name="T83" fmla="*/ 88 h 3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06"/>
                <a:gd name="T127" fmla="*/ 0 h 305"/>
                <a:gd name="T128" fmla="*/ 606 w 606"/>
                <a:gd name="T129" fmla="*/ 305 h 30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06" h="305">
                  <a:moveTo>
                    <a:pt x="606" y="152"/>
                  </a:moveTo>
                  <a:lnTo>
                    <a:pt x="606" y="152"/>
                  </a:lnTo>
                  <a:lnTo>
                    <a:pt x="606" y="160"/>
                  </a:lnTo>
                  <a:lnTo>
                    <a:pt x="605" y="168"/>
                  </a:lnTo>
                  <a:lnTo>
                    <a:pt x="603" y="176"/>
                  </a:lnTo>
                  <a:lnTo>
                    <a:pt x="600" y="183"/>
                  </a:lnTo>
                  <a:lnTo>
                    <a:pt x="596" y="191"/>
                  </a:lnTo>
                  <a:lnTo>
                    <a:pt x="592" y="198"/>
                  </a:lnTo>
                  <a:lnTo>
                    <a:pt x="588" y="205"/>
                  </a:lnTo>
                  <a:lnTo>
                    <a:pt x="582" y="212"/>
                  </a:lnTo>
                  <a:lnTo>
                    <a:pt x="569" y="225"/>
                  </a:lnTo>
                  <a:lnTo>
                    <a:pt x="554" y="238"/>
                  </a:lnTo>
                  <a:lnTo>
                    <a:pt x="536" y="250"/>
                  </a:lnTo>
                  <a:lnTo>
                    <a:pt x="518" y="260"/>
                  </a:lnTo>
                  <a:lnTo>
                    <a:pt x="495" y="270"/>
                  </a:lnTo>
                  <a:lnTo>
                    <a:pt x="472" y="278"/>
                  </a:lnTo>
                  <a:lnTo>
                    <a:pt x="447" y="287"/>
                  </a:lnTo>
                  <a:lnTo>
                    <a:pt x="421" y="293"/>
                  </a:lnTo>
                  <a:lnTo>
                    <a:pt x="393" y="298"/>
                  </a:lnTo>
                  <a:lnTo>
                    <a:pt x="364" y="302"/>
                  </a:lnTo>
                  <a:lnTo>
                    <a:pt x="333" y="304"/>
                  </a:lnTo>
                  <a:lnTo>
                    <a:pt x="303" y="305"/>
                  </a:lnTo>
                  <a:lnTo>
                    <a:pt x="272" y="304"/>
                  </a:lnTo>
                  <a:lnTo>
                    <a:pt x="242" y="302"/>
                  </a:lnTo>
                  <a:lnTo>
                    <a:pt x="212" y="298"/>
                  </a:lnTo>
                  <a:lnTo>
                    <a:pt x="185" y="293"/>
                  </a:lnTo>
                  <a:lnTo>
                    <a:pt x="159" y="287"/>
                  </a:lnTo>
                  <a:lnTo>
                    <a:pt x="133" y="278"/>
                  </a:lnTo>
                  <a:lnTo>
                    <a:pt x="110" y="270"/>
                  </a:lnTo>
                  <a:lnTo>
                    <a:pt x="88" y="260"/>
                  </a:lnTo>
                  <a:lnTo>
                    <a:pt x="69" y="250"/>
                  </a:lnTo>
                  <a:lnTo>
                    <a:pt x="51" y="238"/>
                  </a:lnTo>
                  <a:lnTo>
                    <a:pt x="37" y="225"/>
                  </a:lnTo>
                  <a:lnTo>
                    <a:pt x="24" y="212"/>
                  </a:lnTo>
                  <a:lnTo>
                    <a:pt x="13" y="198"/>
                  </a:lnTo>
                  <a:lnTo>
                    <a:pt x="9" y="191"/>
                  </a:lnTo>
                  <a:lnTo>
                    <a:pt x="6" y="183"/>
                  </a:lnTo>
                  <a:lnTo>
                    <a:pt x="3" y="176"/>
                  </a:lnTo>
                  <a:lnTo>
                    <a:pt x="1" y="168"/>
                  </a:lnTo>
                  <a:lnTo>
                    <a:pt x="0" y="160"/>
                  </a:lnTo>
                  <a:lnTo>
                    <a:pt x="0" y="152"/>
                  </a:lnTo>
                  <a:lnTo>
                    <a:pt x="0" y="145"/>
                  </a:lnTo>
                  <a:lnTo>
                    <a:pt x="1" y="137"/>
                  </a:lnTo>
                  <a:lnTo>
                    <a:pt x="3" y="129"/>
                  </a:lnTo>
                  <a:lnTo>
                    <a:pt x="6" y="122"/>
                  </a:lnTo>
                  <a:lnTo>
                    <a:pt x="9" y="114"/>
                  </a:lnTo>
                  <a:lnTo>
                    <a:pt x="13" y="107"/>
                  </a:lnTo>
                  <a:lnTo>
                    <a:pt x="24" y="93"/>
                  </a:lnTo>
                  <a:lnTo>
                    <a:pt x="37" y="79"/>
                  </a:lnTo>
                  <a:lnTo>
                    <a:pt x="51" y="67"/>
                  </a:lnTo>
                  <a:lnTo>
                    <a:pt x="69" y="55"/>
                  </a:lnTo>
                  <a:lnTo>
                    <a:pt x="88" y="45"/>
                  </a:lnTo>
                  <a:lnTo>
                    <a:pt x="110" y="35"/>
                  </a:lnTo>
                  <a:lnTo>
                    <a:pt x="133" y="27"/>
                  </a:lnTo>
                  <a:lnTo>
                    <a:pt x="159" y="18"/>
                  </a:lnTo>
                  <a:lnTo>
                    <a:pt x="185" y="12"/>
                  </a:lnTo>
                  <a:lnTo>
                    <a:pt x="212" y="6"/>
                  </a:lnTo>
                  <a:lnTo>
                    <a:pt x="242" y="3"/>
                  </a:lnTo>
                  <a:lnTo>
                    <a:pt x="272" y="1"/>
                  </a:lnTo>
                  <a:lnTo>
                    <a:pt x="303" y="0"/>
                  </a:lnTo>
                  <a:lnTo>
                    <a:pt x="333" y="1"/>
                  </a:lnTo>
                  <a:lnTo>
                    <a:pt x="364" y="3"/>
                  </a:lnTo>
                  <a:lnTo>
                    <a:pt x="393" y="6"/>
                  </a:lnTo>
                  <a:lnTo>
                    <a:pt x="421" y="12"/>
                  </a:lnTo>
                  <a:lnTo>
                    <a:pt x="447" y="18"/>
                  </a:lnTo>
                  <a:lnTo>
                    <a:pt x="472" y="27"/>
                  </a:lnTo>
                  <a:lnTo>
                    <a:pt x="495" y="35"/>
                  </a:lnTo>
                  <a:lnTo>
                    <a:pt x="518" y="45"/>
                  </a:lnTo>
                  <a:lnTo>
                    <a:pt x="536" y="55"/>
                  </a:lnTo>
                  <a:lnTo>
                    <a:pt x="554" y="67"/>
                  </a:lnTo>
                  <a:lnTo>
                    <a:pt x="569" y="79"/>
                  </a:lnTo>
                  <a:lnTo>
                    <a:pt x="582" y="93"/>
                  </a:lnTo>
                  <a:lnTo>
                    <a:pt x="588" y="100"/>
                  </a:lnTo>
                  <a:lnTo>
                    <a:pt x="592" y="107"/>
                  </a:lnTo>
                  <a:lnTo>
                    <a:pt x="596" y="114"/>
                  </a:lnTo>
                  <a:lnTo>
                    <a:pt x="600" y="122"/>
                  </a:lnTo>
                  <a:lnTo>
                    <a:pt x="603" y="129"/>
                  </a:lnTo>
                  <a:lnTo>
                    <a:pt x="605" y="137"/>
                  </a:lnTo>
                  <a:lnTo>
                    <a:pt x="606" y="145"/>
                  </a:lnTo>
                  <a:lnTo>
                    <a:pt x="606" y="152"/>
                  </a:lnTo>
                  <a:close/>
                </a:path>
              </a:pathLst>
            </a:custGeom>
            <a:gradFill flip="none" rotWithShape="1">
              <a:gsLst>
                <a:gs pos="0">
                  <a:srgbClr val="C00000"/>
                </a:gs>
                <a:gs pos="100000">
                  <a:schemeClr val="accent6">
                    <a:lumMod val="75000"/>
                  </a:schemeClr>
                </a:gs>
              </a:gsLst>
              <a:lin ang="16200000" scaled="1"/>
              <a:tileRect/>
            </a:gradFill>
            <a:ln w="12700" cap="flat" cmpd="sng" algn="ctr">
              <a:noFill/>
              <a:prstDash val="solid"/>
            </a:ln>
            <a:effectLst>
              <a:outerShdw blurRad="50800" dist="38100" dir="5400000" algn="t" rotWithShape="0">
                <a:prstClr val="black">
                  <a:alpha val="40000"/>
                </a:prstClr>
              </a:outerShdw>
            </a:effectLst>
            <a:scene3d>
              <a:camera prst="perspectiveFront" fov="5100000">
                <a:rot lat="0" lon="0" rev="0"/>
              </a:camera>
              <a:lightRig rig="threePt" dir="t">
                <a:rot lat="0" lon="0" rev="0"/>
              </a:lightRig>
            </a:scene3d>
            <a:sp3d extrusionH="107950" prstMaterial="plastic">
              <a:bevelT w="127000" h="63500" prst="divot"/>
            </a:sp3d>
            <a:extLst/>
          </p:spPr>
          <p:txBody>
            <a:bodyPr anchor="ctr"/>
            <a:lstStyle/>
            <a:p>
              <a:pPr algn="ctr"/>
              <a:endParaRPr lang="zh-CN" altLang="en-US" sz="2160" kern="0">
                <a:solidFill>
                  <a:prstClr val="white"/>
                </a:solidFill>
                <a:latin typeface="Calibri"/>
                <a:ea typeface="微软雅黑" pitchFamily="34" charset="-122"/>
              </a:endParaRPr>
            </a:p>
          </p:txBody>
        </p:sp>
      </p:grpSp>
      <p:grpSp>
        <p:nvGrpSpPr>
          <p:cNvPr id="57" name="Group 38"/>
          <p:cNvGrpSpPr>
            <a:grpSpLocks/>
          </p:cNvGrpSpPr>
          <p:nvPr/>
        </p:nvGrpSpPr>
        <p:grpSpPr bwMode="auto">
          <a:xfrm>
            <a:off x="6485244" y="4589859"/>
            <a:ext cx="815340" cy="573406"/>
            <a:chOff x="3357" y="1743"/>
            <a:chExt cx="879" cy="618"/>
          </a:xfrm>
        </p:grpSpPr>
        <p:sp>
          <p:nvSpPr>
            <p:cNvPr id="58" name="Freeform 39"/>
            <p:cNvSpPr>
              <a:spLocks/>
            </p:cNvSpPr>
            <p:nvPr/>
          </p:nvSpPr>
          <p:spPr bwMode="auto">
            <a:xfrm>
              <a:off x="3399" y="1763"/>
              <a:ext cx="793" cy="377"/>
            </a:xfrm>
            <a:custGeom>
              <a:avLst/>
              <a:gdLst>
                <a:gd name="T0" fmla="*/ 792 w 1364"/>
                <a:gd name="T1" fmla="*/ 189 h 647"/>
                <a:gd name="T2" fmla="*/ 785 w 1364"/>
                <a:gd name="T3" fmla="*/ 160 h 647"/>
                <a:gd name="T4" fmla="*/ 769 w 1364"/>
                <a:gd name="T5" fmla="*/ 131 h 647"/>
                <a:gd name="T6" fmla="*/ 745 w 1364"/>
                <a:gd name="T7" fmla="*/ 105 h 647"/>
                <a:gd name="T8" fmla="*/ 714 w 1364"/>
                <a:gd name="T9" fmla="*/ 80 h 647"/>
                <a:gd name="T10" fmla="*/ 677 w 1364"/>
                <a:gd name="T11" fmla="*/ 58 h 647"/>
                <a:gd name="T12" fmla="*/ 634 w 1364"/>
                <a:gd name="T13" fmla="*/ 39 h 647"/>
                <a:gd name="T14" fmla="*/ 585 w 1364"/>
                <a:gd name="T15" fmla="*/ 24 h 647"/>
                <a:gd name="T16" fmla="*/ 533 w 1364"/>
                <a:gd name="T17" fmla="*/ 12 h 647"/>
                <a:gd name="T18" fmla="*/ 477 w 1364"/>
                <a:gd name="T19" fmla="*/ 4 h 647"/>
                <a:gd name="T20" fmla="*/ 416 w 1364"/>
                <a:gd name="T21" fmla="*/ 0 h 647"/>
                <a:gd name="T22" fmla="*/ 376 w 1364"/>
                <a:gd name="T23" fmla="*/ 0 h 647"/>
                <a:gd name="T24" fmla="*/ 316 w 1364"/>
                <a:gd name="T25" fmla="*/ 4 h 647"/>
                <a:gd name="T26" fmla="*/ 260 w 1364"/>
                <a:gd name="T27" fmla="*/ 12 h 647"/>
                <a:gd name="T28" fmla="*/ 208 w 1364"/>
                <a:gd name="T29" fmla="*/ 24 h 647"/>
                <a:gd name="T30" fmla="*/ 159 w 1364"/>
                <a:gd name="T31" fmla="*/ 39 h 647"/>
                <a:gd name="T32" fmla="*/ 116 w 1364"/>
                <a:gd name="T33" fmla="*/ 58 h 647"/>
                <a:gd name="T34" fmla="*/ 79 w 1364"/>
                <a:gd name="T35" fmla="*/ 80 h 647"/>
                <a:gd name="T36" fmla="*/ 48 w 1364"/>
                <a:gd name="T37" fmla="*/ 105 h 647"/>
                <a:gd name="T38" fmla="*/ 24 w 1364"/>
                <a:gd name="T39" fmla="*/ 131 h 647"/>
                <a:gd name="T40" fmla="*/ 8 w 1364"/>
                <a:gd name="T41" fmla="*/ 160 h 647"/>
                <a:gd name="T42" fmla="*/ 1 w 1364"/>
                <a:gd name="T43" fmla="*/ 189 h 647"/>
                <a:gd name="T44" fmla="*/ 0 w 1364"/>
                <a:gd name="T45" fmla="*/ 377 h 647"/>
                <a:gd name="T46" fmla="*/ 4 w 1364"/>
                <a:gd name="T47" fmla="*/ 347 h 647"/>
                <a:gd name="T48" fmla="*/ 17 w 1364"/>
                <a:gd name="T49" fmla="*/ 318 h 647"/>
                <a:gd name="T50" fmla="*/ 39 w 1364"/>
                <a:gd name="T51" fmla="*/ 291 h 647"/>
                <a:gd name="T52" fmla="*/ 68 w 1364"/>
                <a:gd name="T53" fmla="*/ 266 h 647"/>
                <a:gd name="T54" fmla="*/ 103 w 1364"/>
                <a:gd name="T55" fmla="*/ 242 h 647"/>
                <a:gd name="T56" fmla="*/ 144 w 1364"/>
                <a:gd name="T57" fmla="*/ 223 h 647"/>
                <a:gd name="T58" fmla="*/ 191 w 1364"/>
                <a:gd name="T59" fmla="*/ 206 h 647"/>
                <a:gd name="T60" fmla="*/ 242 w 1364"/>
                <a:gd name="T61" fmla="*/ 193 h 647"/>
                <a:gd name="T62" fmla="*/ 297 w 1364"/>
                <a:gd name="T63" fmla="*/ 184 h 647"/>
                <a:gd name="T64" fmla="*/ 356 w 1364"/>
                <a:gd name="T65" fmla="*/ 178 h 647"/>
                <a:gd name="T66" fmla="*/ 397 w 1364"/>
                <a:gd name="T67" fmla="*/ 177 h 647"/>
                <a:gd name="T68" fmla="*/ 457 w 1364"/>
                <a:gd name="T69" fmla="*/ 180 h 647"/>
                <a:gd name="T70" fmla="*/ 515 w 1364"/>
                <a:gd name="T71" fmla="*/ 186 h 647"/>
                <a:gd name="T72" fmla="*/ 568 w 1364"/>
                <a:gd name="T73" fmla="*/ 197 h 647"/>
                <a:gd name="T74" fmla="*/ 618 w 1364"/>
                <a:gd name="T75" fmla="*/ 212 h 647"/>
                <a:gd name="T76" fmla="*/ 663 w 1364"/>
                <a:gd name="T77" fmla="*/ 229 h 647"/>
                <a:gd name="T78" fmla="*/ 702 w 1364"/>
                <a:gd name="T79" fmla="*/ 250 h 647"/>
                <a:gd name="T80" fmla="*/ 735 w 1364"/>
                <a:gd name="T81" fmla="*/ 273 h 647"/>
                <a:gd name="T82" fmla="*/ 762 w 1364"/>
                <a:gd name="T83" fmla="*/ 300 h 647"/>
                <a:gd name="T84" fmla="*/ 781 w 1364"/>
                <a:gd name="T85" fmla="*/ 327 h 647"/>
                <a:gd name="T86" fmla="*/ 791 w 1364"/>
                <a:gd name="T87" fmla="*/ 357 h 647"/>
                <a:gd name="T88" fmla="*/ 793 w 1364"/>
                <a:gd name="T89" fmla="*/ 199 h 6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4"/>
                <a:gd name="T136" fmla="*/ 0 h 647"/>
                <a:gd name="T137" fmla="*/ 1364 w 1364"/>
                <a:gd name="T138" fmla="*/ 647 h 64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4" h="647">
                  <a:moveTo>
                    <a:pt x="1364" y="342"/>
                  </a:moveTo>
                  <a:lnTo>
                    <a:pt x="1364" y="342"/>
                  </a:lnTo>
                  <a:lnTo>
                    <a:pt x="1363" y="324"/>
                  </a:lnTo>
                  <a:lnTo>
                    <a:pt x="1360" y="308"/>
                  </a:lnTo>
                  <a:lnTo>
                    <a:pt x="1356" y="291"/>
                  </a:lnTo>
                  <a:lnTo>
                    <a:pt x="1350" y="274"/>
                  </a:lnTo>
                  <a:lnTo>
                    <a:pt x="1343" y="257"/>
                  </a:lnTo>
                  <a:lnTo>
                    <a:pt x="1333" y="241"/>
                  </a:lnTo>
                  <a:lnTo>
                    <a:pt x="1323" y="225"/>
                  </a:lnTo>
                  <a:lnTo>
                    <a:pt x="1310" y="209"/>
                  </a:lnTo>
                  <a:lnTo>
                    <a:pt x="1296" y="194"/>
                  </a:lnTo>
                  <a:lnTo>
                    <a:pt x="1282" y="180"/>
                  </a:lnTo>
                  <a:lnTo>
                    <a:pt x="1265" y="165"/>
                  </a:lnTo>
                  <a:lnTo>
                    <a:pt x="1247" y="151"/>
                  </a:lnTo>
                  <a:lnTo>
                    <a:pt x="1228" y="137"/>
                  </a:lnTo>
                  <a:lnTo>
                    <a:pt x="1208" y="124"/>
                  </a:lnTo>
                  <a:lnTo>
                    <a:pt x="1187" y="112"/>
                  </a:lnTo>
                  <a:lnTo>
                    <a:pt x="1164" y="100"/>
                  </a:lnTo>
                  <a:lnTo>
                    <a:pt x="1140" y="89"/>
                  </a:lnTo>
                  <a:lnTo>
                    <a:pt x="1115" y="78"/>
                  </a:lnTo>
                  <a:lnTo>
                    <a:pt x="1090" y="67"/>
                  </a:lnTo>
                  <a:lnTo>
                    <a:pt x="1063" y="58"/>
                  </a:lnTo>
                  <a:lnTo>
                    <a:pt x="1035" y="49"/>
                  </a:lnTo>
                  <a:lnTo>
                    <a:pt x="1007" y="41"/>
                  </a:lnTo>
                  <a:lnTo>
                    <a:pt x="977" y="34"/>
                  </a:lnTo>
                  <a:lnTo>
                    <a:pt x="947" y="26"/>
                  </a:lnTo>
                  <a:lnTo>
                    <a:pt x="916" y="21"/>
                  </a:lnTo>
                  <a:lnTo>
                    <a:pt x="885" y="16"/>
                  </a:lnTo>
                  <a:lnTo>
                    <a:pt x="852" y="10"/>
                  </a:lnTo>
                  <a:lnTo>
                    <a:pt x="820" y="7"/>
                  </a:lnTo>
                  <a:lnTo>
                    <a:pt x="786" y="4"/>
                  </a:lnTo>
                  <a:lnTo>
                    <a:pt x="751" y="2"/>
                  </a:lnTo>
                  <a:lnTo>
                    <a:pt x="716" y="0"/>
                  </a:lnTo>
                  <a:lnTo>
                    <a:pt x="682" y="0"/>
                  </a:lnTo>
                  <a:lnTo>
                    <a:pt x="647" y="0"/>
                  </a:lnTo>
                  <a:lnTo>
                    <a:pt x="612" y="2"/>
                  </a:lnTo>
                  <a:lnTo>
                    <a:pt x="578" y="4"/>
                  </a:lnTo>
                  <a:lnTo>
                    <a:pt x="544" y="7"/>
                  </a:lnTo>
                  <a:lnTo>
                    <a:pt x="511" y="10"/>
                  </a:lnTo>
                  <a:lnTo>
                    <a:pt x="479" y="16"/>
                  </a:lnTo>
                  <a:lnTo>
                    <a:pt x="447" y="21"/>
                  </a:lnTo>
                  <a:lnTo>
                    <a:pt x="417" y="26"/>
                  </a:lnTo>
                  <a:lnTo>
                    <a:pt x="386" y="34"/>
                  </a:lnTo>
                  <a:lnTo>
                    <a:pt x="357" y="41"/>
                  </a:lnTo>
                  <a:lnTo>
                    <a:pt x="328" y="49"/>
                  </a:lnTo>
                  <a:lnTo>
                    <a:pt x="301" y="58"/>
                  </a:lnTo>
                  <a:lnTo>
                    <a:pt x="273" y="67"/>
                  </a:lnTo>
                  <a:lnTo>
                    <a:pt x="248" y="78"/>
                  </a:lnTo>
                  <a:lnTo>
                    <a:pt x="223" y="89"/>
                  </a:lnTo>
                  <a:lnTo>
                    <a:pt x="200" y="100"/>
                  </a:lnTo>
                  <a:lnTo>
                    <a:pt x="177" y="112"/>
                  </a:lnTo>
                  <a:lnTo>
                    <a:pt x="156" y="124"/>
                  </a:lnTo>
                  <a:lnTo>
                    <a:pt x="136" y="137"/>
                  </a:lnTo>
                  <a:lnTo>
                    <a:pt x="117" y="151"/>
                  </a:lnTo>
                  <a:lnTo>
                    <a:pt x="99" y="165"/>
                  </a:lnTo>
                  <a:lnTo>
                    <a:pt x="82" y="180"/>
                  </a:lnTo>
                  <a:lnTo>
                    <a:pt x="67" y="194"/>
                  </a:lnTo>
                  <a:lnTo>
                    <a:pt x="54" y="209"/>
                  </a:lnTo>
                  <a:lnTo>
                    <a:pt x="41" y="225"/>
                  </a:lnTo>
                  <a:lnTo>
                    <a:pt x="30" y="241"/>
                  </a:lnTo>
                  <a:lnTo>
                    <a:pt x="21" y="257"/>
                  </a:lnTo>
                  <a:lnTo>
                    <a:pt x="14" y="274"/>
                  </a:lnTo>
                  <a:lnTo>
                    <a:pt x="7" y="291"/>
                  </a:lnTo>
                  <a:lnTo>
                    <a:pt x="3" y="308"/>
                  </a:lnTo>
                  <a:lnTo>
                    <a:pt x="1" y="324"/>
                  </a:lnTo>
                  <a:lnTo>
                    <a:pt x="0" y="342"/>
                  </a:lnTo>
                  <a:lnTo>
                    <a:pt x="0" y="647"/>
                  </a:lnTo>
                  <a:lnTo>
                    <a:pt x="1" y="629"/>
                  </a:lnTo>
                  <a:lnTo>
                    <a:pt x="3" y="612"/>
                  </a:lnTo>
                  <a:lnTo>
                    <a:pt x="7" y="595"/>
                  </a:lnTo>
                  <a:lnTo>
                    <a:pt x="14" y="578"/>
                  </a:lnTo>
                  <a:lnTo>
                    <a:pt x="21" y="561"/>
                  </a:lnTo>
                  <a:lnTo>
                    <a:pt x="30" y="546"/>
                  </a:lnTo>
                  <a:lnTo>
                    <a:pt x="41" y="530"/>
                  </a:lnTo>
                  <a:lnTo>
                    <a:pt x="54" y="514"/>
                  </a:lnTo>
                  <a:lnTo>
                    <a:pt x="67" y="499"/>
                  </a:lnTo>
                  <a:lnTo>
                    <a:pt x="82" y="484"/>
                  </a:lnTo>
                  <a:lnTo>
                    <a:pt x="99" y="469"/>
                  </a:lnTo>
                  <a:lnTo>
                    <a:pt x="117" y="456"/>
                  </a:lnTo>
                  <a:lnTo>
                    <a:pt x="136" y="442"/>
                  </a:lnTo>
                  <a:lnTo>
                    <a:pt x="156" y="429"/>
                  </a:lnTo>
                  <a:lnTo>
                    <a:pt x="177" y="416"/>
                  </a:lnTo>
                  <a:lnTo>
                    <a:pt x="200" y="405"/>
                  </a:lnTo>
                  <a:lnTo>
                    <a:pt x="223" y="393"/>
                  </a:lnTo>
                  <a:lnTo>
                    <a:pt x="248" y="383"/>
                  </a:lnTo>
                  <a:lnTo>
                    <a:pt x="273" y="372"/>
                  </a:lnTo>
                  <a:lnTo>
                    <a:pt x="301" y="363"/>
                  </a:lnTo>
                  <a:lnTo>
                    <a:pt x="328" y="354"/>
                  </a:lnTo>
                  <a:lnTo>
                    <a:pt x="357" y="346"/>
                  </a:lnTo>
                  <a:lnTo>
                    <a:pt x="386" y="338"/>
                  </a:lnTo>
                  <a:lnTo>
                    <a:pt x="417" y="331"/>
                  </a:lnTo>
                  <a:lnTo>
                    <a:pt x="447" y="325"/>
                  </a:lnTo>
                  <a:lnTo>
                    <a:pt x="479" y="320"/>
                  </a:lnTo>
                  <a:lnTo>
                    <a:pt x="511" y="315"/>
                  </a:lnTo>
                  <a:lnTo>
                    <a:pt x="544" y="312"/>
                  </a:lnTo>
                  <a:lnTo>
                    <a:pt x="578" y="309"/>
                  </a:lnTo>
                  <a:lnTo>
                    <a:pt x="612" y="306"/>
                  </a:lnTo>
                  <a:lnTo>
                    <a:pt x="647" y="304"/>
                  </a:lnTo>
                  <a:lnTo>
                    <a:pt x="682" y="304"/>
                  </a:lnTo>
                  <a:lnTo>
                    <a:pt x="716" y="304"/>
                  </a:lnTo>
                  <a:lnTo>
                    <a:pt x="751" y="306"/>
                  </a:lnTo>
                  <a:lnTo>
                    <a:pt x="786" y="309"/>
                  </a:lnTo>
                  <a:lnTo>
                    <a:pt x="820" y="312"/>
                  </a:lnTo>
                  <a:lnTo>
                    <a:pt x="852" y="315"/>
                  </a:lnTo>
                  <a:lnTo>
                    <a:pt x="885" y="320"/>
                  </a:lnTo>
                  <a:lnTo>
                    <a:pt x="916" y="325"/>
                  </a:lnTo>
                  <a:lnTo>
                    <a:pt x="947" y="331"/>
                  </a:lnTo>
                  <a:lnTo>
                    <a:pt x="977" y="338"/>
                  </a:lnTo>
                  <a:lnTo>
                    <a:pt x="1007" y="346"/>
                  </a:lnTo>
                  <a:lnTo>
                    <a:pt x="1035" y="354"/>
                  </a:lnTo>
                  <a:lnTo>
                    <a:pt x="1063" y="363"/>
                  </a:lnTo>
                  <a:lnTo>
                    <a:pt x="1090" y="372"/>
                  </a:lnTo>
                  <a:lnTo>
                    <a:pt x="1115" y="383"/>
                  </a:lnTo>
                  <a:lnTo>
                    <a:pt x="1140" y="393"/>
                  </a:lnTo>
                  <a:lnTo>
                    <a:pt x="1164" y="405"/>
                  </a:lnTo>
                  <a:lnTo>
                    <a:pt x="1187" y="416"/>
                  </a:lnTo>
                  <a:lnTo>
                    <a:pt x="1208" y="429"/>
                  </a:lnTo>
                  <a:lnTo>
                    <a:pt x="1228" y="442"/>
                  </a:lnTo>
                  <a:lnTo>
                    <a:pt x="1247" y="456"/>
                  </a:lnTo>
                  <a:lnTo>
                    <a:pt x="1265" y="469"/>
                  </a:lnTo>
                  <a:lnTo>
                    <a:pt x="1282" y="484"/>
                  </a:lnTo>
                  <a:lnTo>
                    <a:pt x="1296" y="499"/>
                  </a:lnTo>
                  <a:lnTo>
                    <a:pt x="1310" y="514"/>
                  </a:lnTo>
                  <a:lnTo>
                    <a:pt x="1323" y="530"/>
                  </a:lnTo>
                  <a:lnTo>
                    <a:pt x="1333" y="546"/>
                  </a:lnTo>
                  <a:lnTo>
                    <a:pt x="1343" y="561"/>
                  </a:lnTo>
                  <a:lnTo>
                    <a:pt x="1350" y="578"/>
                  </a:lnTo>
                  <a:lnTo>
                    <a:pt x="1356" y="595"/>
                  </a:lnTo>
                  <a:lnTo>
                    <a:pt x="1360" y="612"/>
                  </a:lnTo>
                  <a:lnTo>
                    <a:pt x="1363" y="629"/>
                  </a:lnTo>
                  <a:lnTo>
                    <a:pt x="1364" y="647"/>
                  </a:lnTo>
                  <a:lnTo>
                    <a:pt x="1364" y="342"/>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59" name="Freeform 40"/>
            <p:cNvSpPr>
              <a:spLocks/>
            </p:cNvSpPr>
            <p:nvPr/>
          </p:nvSpPr>
          <p:spPr bwMode="auto">
            <a:xfrm>
              <a:off x="3357" y="1963"/>
              <a:ext cx="879" cy="398"/>
            </a:xfrm>
            <a:custGeom>
              <a:avLst/>
              <a:gdLst>
                <a:gd name="T0" fmla="*/ 878 w 1515"/>
                <a:gd name="T1" fmla="*/ 12 h 686"/>
                <a:gd name="T2" fmla="*/ 870 w 1515"/>
                <a:gd name="T3" fmla="*/ 45 h 686"/>
                <a:gd name="T4" fmla="*/ 852 w 1515"/>
                <a:gd name="T5" fmla="*/ 77 h 686"/>
                <a:gd name="T6" fmla="*/ 826 w 1515"/>
                <a:gd name="T7" fmla="*/ 106 h 686"/>
                <a:gd name="T8" fmla="*/ 792 w 1515"/>
                <a:gd name="T9" fmla="*/ 132 h 686"/>
                <a:gd name="T10" fmla="*/ 750 w 1515"/>
                <a:gd name="T11" fmla="*/ 157 h 686"/>
                <a:gd name="T12" fmla="*/ 703 w 1515"/>
                <a:gd name="T13" fmla="*/ 177 h 686"/>
                <a:gd name="T14" fmla="*/ 649 w 1515"/>
                <a:gd name="T15" fmla="*/ 195 h 686"/>
                <a:gd name="T16" fmla="*/ 591 w 1515"/>
                <a:gd name="T17" fmla="*/ 208 h 686"/>
                <a:gd name="T18" fmla="*/ 528 w 1515"/>
                <a:gd name="T19" fmla="*/ 217 h 686"/>
                <a:gd name="T20" fmla="*/ 462 w 1515"/>
                <a:gd name="T21" fmla="*/ 221 h 686"/>
                <a:gd name="T22" fmla="*/ 417 w 1515"/>
                <a:gd name="T23" fmla="*/ 221 h 686"/>
                <a:gd name="T24" fmla="*/ 351 w 1515"/>
                <a:gd name="T25" fmla="*/ 217 h 686"/>
                <a:gd name="T26" fmla="*/ 288 w 1515"/>
                <a:gd name="T27" fmla="*/ 208 h 686"/>
                <a:gd name="T28" fmla="*/ 230 w 1515"/>
                <a:gd name="T29" fmla="*/ 195 h 686"/>
                <a:gd name="T30" fmla="*/ 176 w 1515"/>
                <a:gd name="T31" fmla="*/ 177 h 686"/>
                <a:gd name="T32" fmla="*/ 129 w 1515"/>
                <a:gd name="T33" fmla="*/ 157 h 686"/>
                <a:gd name="T34" fmla="*/ 88 w 1515"/>
                <a:gd name="T35" fmla="*/ 132 h 686"/>
                <a:gd name="T36" fmla="*/ 53 w 1515"/>
                <a:gd name="T37" fmla="*/ 106 h 686"/>
                <a:gd name="T38" fmla="*/ 27 w 1515"/>
                <a:gd name="T39" fmla="*/ 77 h 686"/>
                <a:gd name="T40" fmla="*/ 9 w 1515"/>
                <a:gd name="T41" fmla="*/ 45 h 686"/>
                <a:gd name="T42" fmla="*/ 1 w 1515"/>
                <a:gd name="T43" fmla="*/ 12 h 686"/>
                <a:gd name="T44" fmla="*/ 0 w 1515"/>
                <a:gd name="T45" fmla="*/ 177 h 686"/>
                <a:gd name="T46" fmla="*/ 5 w 1515"/>
                <a:gd name="T47" fmla="*/ 211 h 686"/>
                <a:gd name="T48" fmla="*/ 20 w 1515"/>
                <a:gd name="T49" fmla="*/ 243 h 686"/>
                <a:gd name="T50" fmla="*/ 44 w 1515"/>
                <a:gd name="T51" fmla="*/ 273 h 686"/>
                <a:gd name="T52" fmla="*/ 75 w 1515"/>
                <a:gd name="T53" fmla="*/ 301 h 686"/>
                <a:gd name="T54" fmla="*/ 114 w 1515"/>
                <a:gd name="T55" fmla="*/ 325 h 686"/>
                <a:gd name="T56" fmla="*/ 160 w 1515"/>
                <a:gd name="T57" fmla="*/ 348 h 686"/>
                <a:gd name="T58" fmla="*/ 212 w 1515"/>
                <a:gd name="T59" fmla="*/ 366 h 686"/>
                <a:gd name="T60" fmla="*/ 269 w 1515"/>
                <a:gd name="T61" fmla="*/ 381 h 686"/>
                <a:gd name="T62" fmla="*/ 330 w 1515"/>
                <a:gd name="T63" fmla="*/ 391 h 686"/>
                <a:gd name="T64" fmla="*/ 395 w 1515"/>
                <a:gd name="T65" fmla="*/ 397 h 686"/>
                <a:gd name="T66" fmla="*/ 440 w 1515"/>
                <a:gd name="T67" fmla="*/ 398 h 686"/>
                <a:gd name="T68" fmla="*/ 507 w 1515"/>
                <a:gd name="T69" fmla="*/ 396 h 686"/>
                <a:gd name="T70" fmla="*/ 570 w 1515"/>
                <a:gd name="T71" fmla="*/ 388 h 686"/>
                <a:gd name="T72" fmla="*/ 630 w 1515"/>
                <a:gd name="T73" fmla="*/ 376 h 686"/>
                <a:gd name="T74" fmla="*/ 686 w 1515"/>
                <a:gd name="T75" fmla="*/ 360 h 686"/>
                <a:gd name="T76" fmla="*/ 735 w 1515"/>
                <a:gd name="T77" fmla="*/ 340 h 686"/>
                <a:gd name="T78" fmla="*/ 779 w 1515"/>
                <a:gd name="T79" fmla="*/ 317 h 686"/>
                <a:gd name="T80" fmla="*/ 816 w 1515"/>
                <a:gd name="T81" fmla="*/ 292 h 686"/>
                <a:gd name="T82" fmla="*/ 844 w 1515"/>
                <a:gd name="T83" fmla="*/ 263 h 686"/>
                <a:gd name="T84" fmla="*/ 865 w 1515"/>
                <a:gd name="T85" fmla="*/ 232 h 686"/>
                <a:gd name="T86" fmla="*/ 877 w 1515"/>
                <a:gd name="T87" fmla="*/ 200 h 686"/>
                <a:gd name="T88" fmla="*/ 879 w 1515"/>
                <a:gd name="T89" fmla="*/ 0 h 68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515"/>
                <a:gd name="T136" fmla="*/ 0 h 686"/>
                <a:gd name="T137" fmla="*/ 1515 w 1515"/>
                <a:gd name="T138" fmla="*/ 686 h 68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515" h="686">
                  <a:moveTo>
                    <a:pt x="1515" y="0"/>
                  </a:moveTo>
                  <a:lnTo>
                    <a:pt x="1515" y="0"/>
                  </a:lnTo>
                  <a:lnTo>
                    <a:pt x="1514" y="21"/>
                  </a:lnTo>
                  <a:lnTo>
                    <a:pt x="1511" y="40"/>
                  </a:lnTo>
                  <a:lnTo>
                    <a:pt x="1507" y="59"/>
                  </a:lnTo>
                  <a:lnTo>
                    <a:pt x="1500" y="78"/>
                  </a:lnTo>
                  <a:lnTo>
                    <a:pt x="1491" y="96"/>
                  </a:lnTo>
                  <a:lnTo>
                    <a:pt x="1482" y="114"/>
                  </a:lnTo>
                  <a:lnTo>
                    <a:pt x="1469" y="132"/>
                  </a:lnTo>
                  <a:lnTo>
                    <a:pt x="1455" y="149"/>
                  </a:lnTo>
                  <a:lnTo>
                    <a:pt x="1441" y="165"/>
                  </a:lnTo>
                  <a:lnTo>
                    <a:pt x="1424" y="182"/>
                  </a:lnTo>
                  <a:lnTo>
                    <a:pt x="1406" y="198"/>
                  </a:lnTo>
                  <a:lnTo>
                    <a:pt x="1386" y="213"/>
                  </a:lnTo>
                  <a:lnTo>
                    <a:pt x="1365" y="228"/>
                  </a:lnTo>
                  <a:lnTo>
                    <a:pt x="1343" y="243"/>
                  </a:lnTo>
                  <a:lnTo>
                    <a:pt x="1319" y="256"/>
                  </a:lnTo>
                  <a:lnTo>
                    <a:pt x="1293" y="270"/>
                  </a:lnTo>
                  <a:lnTo>
                    <a:pt x="1267" y="282"/>
                  </a:lnTo>
                  <a:lnTo>
                    <a:pt x="1240" y="294"/>
                  </a:lnTo>
                  <a:lnTo>
                    <a:pt x="1211" y="305"/>
                  </a:lnTo>
                  <a:lnTo>
                    <a:pt x="1182" y="317"/>
                  </a:lnTo>
                  <a:lnTo>
                    <a:pt x="1150" y="326"/>
                  </a:lnTo>
                  <a:lnTo>
                    <a:pt x="1119" y="336"/>
                  </a:lnTo>
                  <a:lnTo>
                    <a:pt x="1086" y="343"/>
                  </a:lnTo>
                  <a:lnTo>
                    <a:pt x="1052" y="352"/>
                  </a:lnTo>
                  <a:lnTo>
                    <a:pt x="1019" y="358"/>
                  </a:lnTo>
                  <a:lnTo>
                    <a:pt x="983" y="364"/>
                  </a:lnTo>
                  <a:lnTo>
                    <a:pt x="947" y="370"/>
                  </a:lnTo>
                  <a:lnTo>
                    <a:pt x="910" y="374"/>
                  </a:lnTo>
                  <a:lnTo>
                    <a:pt x="873" y="377"/>
                  </a:lnTo>
                  <a:lnTo>
                    <a:pt x="836" y="379"/>
                  </a:lnTo>
                  <a:lnTo>
                    <a:pt x="797" y="381"/>
                  </a:lnTo>
                  <a:lnTo>
                    <a:pt x="758" y="381"/>
                  </a:lnTo>
                  <a:lnTo>
                    <a:pt x="719" y="381"/>
                  </a:lnTo>
                  <a:lnTo>
                    <a:pt x="680" y="379"/>
                  </a:lnTo>
                  <a:lnTo>
                    <a:pt x="642" y="377"/>
                  </a:lnTo>
                  <a:lnTo>
                    <a:pt x="605" y="374"/>
                  </a:lnTo>
                  <a:lnTo>
                    <a:pt x="568" y="370"/>
                  </a:lnTo>
                  <a:lnTo>
                    <a:pt x="533" y="364"/>
                  </a:lnTo>
                  <a:lnTo>
                    <a:pt x="497" y="358"/>
                  </a:lnTo>
                  <a:lnTo>
                    <a:pt x="463" y="352"/>
                  </a:lnTo>
                  <a:lnTo>
                    <a:pt x="429" y="343"/>
                  </a:lnTo>
                  <a:lnTo>
                    <a:pt x="397" y="336"/>
                  </a:lnTo>
                  <a:lnTo>
                    <a:pt x="365" y="326"/>
                  </a:lnTo>
                  <a:lnTo>
                    <a:pt x="334" y="317"/>
                  </a:lnTo>
                  <a:lnTo>
                    <a:pt x="304" y="305"/>
                  </a:lnTo>
                  <a:lnTo>
                    <a:pt x="276" y="294"/>
                  </a:lnTo>
                  <a:lnTo>
                    <a:pt x="248" y="282"/>
                  </a:lnTo>
                  <a:lnTo>
                    <a:pt x="222" y="270"/>
                  </a:lnTo>
                  <a:lnTo>
                    <a:pt x="197" y="256"/>
                  </a:lnTo>
                  <a:lnTo>
                    <a:pt x="173" y="243"/>
                  </a:lnTo>
                  <a:lnTo>
                    <a:pt x="151" y="228"/>
                  </a:lnTo>
                  <a:lnTo>
                    <a:pt x="130" y="213"/>
                  </a:lnTo>
                  <a:lnTo>
                    <a:pt x="110" y="198"/>
                  </a:lnTo>
                  <a:lnTo>
                    <a:pt x="92" y="182"/>
                  </a:lnTo>
                  <a:lnTo>
                    <a:pt x="75" y="165"/>
                  </a:lnTo>
                  <a:lnTo>
                    <a:pt x="60" y="149"/>
                  </a:lnTo>
                  <a:lnTo>
                    <a:pt x="46" y="132"/>
                  </a:lnTo>
                  <a:lnTo>
                    <a:pt x="34" y="114"/>
                  </a:lnTo>
                  <a:lnTo>
                    <a:pt x="24" y="96"/>
                  </a:lnTo>
                  <a:lnTo>
                    <a:pt x="16" y="78"/>
                  </a:lnTo>
                  <a:lnTo>
                    <a:pt x="9" y="59"/>
                  </a:lnTo>
                  <a:lnTo>
                    <a:pt x="4" y="40"/>
                  </a:lnTo>
                  <a:lnTo>
                    <a:pt x="1" y="21"/>
                  </a:lnTo>
                  <a:lnTo>
                    <a:pt x="0" y="0"/>
                  </a:lnTo>
                  <a:lnTo>
                    <a:pt x="0" y="305"/>
                  </a:lnTo>
                  <a:lnTo>
                    <a:pt x="1" y="325"/>
                  </a:lnTo>
                  <a:lnTo>
                    <a:pt x="4" y="344"/>
                  </a:lnTo>
                  <a:lnTo>
                    <a:pt x="9" y="363"/>
                  </a:lnTo>
                  <a:lnTo>
                    <a:pt x="16" y="382"/>
                  </a:lnTo>
                  <a:lnTo>
                    <a:pt x="24" y="400"/>
                  </a:lnTo>
                  <a:lnTo>
                    <a:pt x="34" y="418"/>
                  </a:lnTo>
                  <a:lnTo>
                    <a:pt x="46" y="436"/>
                  </a:lnTo>
                  <a:lnTo>
                    <a:pt x="60" y="453"/>
                  </a:lnTo>
                  <a:lnTo>
                    <a:pt x="75" y="470"/>
                  </a:lnTo>
                  <a:lnTo>
                    <a:pt x="92" y="487"/>
                  </a:lnTo>
                  <a:lnTo>
                    <a:pt x="110" y="503"/>
                  </a:lnTo>
                  <a:lnTo>
                    <a:pt x="130" y="518"/>
                  </a:lnTo>
                  <a:lnTo>
                    <a:pt x="151" y="532"/>
                  </a:lnTo>
                  <a:lnTo>
                    <a:pt x="173" y="547"/>
                  </a:lnTo>
                  <a:lnTo>
                    <a:pt x="197" y="561"/>
                  </a:lnTo>
                  <a:lnTo>
                    <a:pt x="222" y="575"/>
                  </a:lnTo>
                  <a:lnTo>
                    <a:pt x="248" y="586"/>
                  </a:lnTo>
                  <a:lnTo>
                    <a:pt x="276" y="599"/>
                  </a:lnTo>
                  <a:lnTo>
                    <a:pt x="304" y="610"/>
                  </a:lnTo>
                  <a:lnTo>
                    <a:pt x="334" y="621"/>
                  </a:lnTo>
                  <a:lnTo>
                    <a:pt x="365" y="631"/>
                  </a:lnTo>
                  <a:lnTo>
                    <a:pt x="397" y="640"/>
                  </a:lnTo>
                  <a:lnTo>
                    <a:pt x="429" y="648"/>
                  </a:lnTo>
                  <a:lnTo>
                    <a:pt x="463" y="656"/>
                  </a:lnTo>
                  <a:lnTo>
                    <a:pt x="497" y="663"/>
                  </a:lnTo>
                  <a:lnTo>
                    <a:pt x="533" y="669"/>
                  </a:lnTo>
                  <a:lnTo>
                    <a:pt x="568" y="674"/>
                  </a:lnTo>
                  <a:lnTo>
                    <a:pt x="605" y="678"/>
                  </a:lnTo>
                  <a:lnTo>
                    <a:pt x="642" y="682"/>
                  </a:lnTo>
                  <a:lnTo>
                    <a:pt x="680" y="684"/>
                  </a:lnTo>
                  <a:lnTo>
                    <a:pt x="719" y="686"/>
                  </a:lnTo>
                  <a:lnTo>
                    <a:pt x="758" y="686"/>
                  </a:lnTo>
                  <a:lnTo>
                    <a:pt x="797" y="686"/>
                  </a:lnTo>
                  <a:lnTo>
                    <a:pt x="836" y="684"/>
                  </a:lnTo>
                  <a:lnTo>
                    <a:pt x="873" y="682"/>
                  </a:lnTo>
                  <a:lnTo>
                    <a:pt x="910" y="678"/>
                  </a:lnTo>
                  <a:lnTo>
                    <a:pt x="947" y="674"/>
                  </a:lnTo>
                  <a:lnTo>
                    <a:pt x="983" y="669"/>
                  </a:lnTo>
                  <a:lnTo>
                    <a:pt x="1019" y="663"/>
                  </a:lnTo>
                  <a:lnTo>
                    <a:pt x="1052" y="656"/>
                  </a:lnTo>
                  <a:lnTo>
                    <a:pt x="1086" y="648"/>
                  </a:lnTo>
                  <a:lnTo>
                    <a:pt x="1119" y="640"/>
                  </a:lnTo>
                  <a:lnTo>
                    <a:pt x="1150" y="631"/>
                  </a:lnTo>
                  <a:lnTo>
                    <a:pt x="1182" y="621"/>
                  </a:lnTo>
                  <a:lnTo>
                    <a:pt x="1211" y="610"/>
                  </a:lnTo>
                  <a:lnTo>
                    <a:pt x="1240" y="599"/>
                  </a:lnTo>
                  <a:lnTo>
                    <a:pt x="1267" y="586"/>
                  </a:lnTo>
                  <a:lnTo>
                    <a:pt x="1293" y="575"/>
                  </a:lnTo>
                  <a:lnTo>
                    <a:pt x="1319" y="561"/>
                  </a:lnTo>
                  <a:lnTo>
                    <a:pt x="1343" y="547"/>
                  </a:lnTo>
                  <a:lnTo>
                    <a:pt x="1365" y="532"/>
                  </a:lnTo>
                  <a:lnTo>
                    <a:pt x="1386" y="518"/>
                  </a:lnTo>
                  <a:lnTo>
                    <a:pt x="1406" y="503"/>
                  </a:lnTo>
                  <a:lnTo>
                    <a:pt x="1424" y="487"/>
                  </a:lnTo>
                  <a:lnTo>
                    <a:pt x="1441" y="470"/>
                  </a:lnTo>
                  <a:lnTo>
                    <a:pt x="1455" y="453"/>
                  </a:lnTo>
                  <a:lnTo>
                    <a:pt x="1469" y="436"/>
                  </a:lnTo>
                  <a:lnTo>
                    <a:pt x="1482" y="418"/>
                  </a:lnTo>
                  <a:lnTo>
                    <a:pt x="1491" y="400"/>
                  </a:lnTo>
                  <a:lnTo>
                    <a:pt x="1500" y="382"/>
                  </a:lnTo>
                  <a:lnTo>
                    <a:pt x="1507" y="363"/>
                  </a:lnTo>
                  <a:lnTo>
                    <a:pt x="1511" y="344"/>
                  </a:lnTo>
                  <a:lnTo>
                    <a:pt x="1514" y="325"/>
                  </a:lnTo>
                  <a:lnTo>
                    <a:pt x="1515" y="305"/>
                  </a:lnTo>
                  <a:lnTo>
                    <a:pt x="1515"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0" name="Freeform 41"/>
            <p:cNvSpPr>
              <a:spLocks noEditPoints="1"/>
            </p:cNvSpPr>
            <p:nvPr/>
          </p:nvSpPr>
          <p:spPr bwMode="auto">
            <a:xfrm>
              <a:off x="3357" y="1743"/>
              <a:ext cx="879" cy="441"/>
            </a:xfrm>
            <a:custGeom>
              <a:avLst/>
              <a:gdLst>
                <a:gd name="T0" fmla="*/ 372 w 1515"/>
                <a:gd name="T1" fmla="*/ 2 h 761"/>
                <a:gd name="T2" fmla="*/ 269 w 1515"/>
                <a:gd name="T3" fmla="*/ 17 h 761"/>
                <a:gd name="T4" fmla="*/ 176 w 1515"/>
                <a:gd name="T5" fmla="*/ 44 h 761"/>
                <a:gd name="T6" fmla="*/ 100 w 1515"/>
                <a:gd name="T7" fmla="*/ 80 h 761"/>
                <a:gd name="T8" fmla="*/ 44 w 1515"/>
                <a:gd name="T9" fmla="*/ 125 h 761"/>
                <a:gd name="T10" fmla="*/ 9 w 1515"/>
                <a:gd name="T11" fmla="*/ 176 h 761"/>
                <a:gd name="T12" fmla="*/ 0 w 1515"/>
                <a:gd name="T13" fmla="*/ 220 h 761"/>
                <a:gd name="T14" fmla="*/ 14 w 1515"/>
                <a:gd name="T15" fmla="*/ 276 h 761"/>
                <a:gd name="T16" fmla="*/ 53 w 1515"/>
                <a:gd name="T17" fmla="*/ 326 h 761"/>
                <a:gd name="T18" fmla="*/ 114 w 1515"/>
                <a:gd name="T19" fmla="*/ 369 h 761"/>
                <a:gd name="T20" fmla="*/ 194 w 1515"/>
                <a:gd name="T21" fmla="*/ 404 h 761"/>
                <a:gd name="T22" fmla="*/ 288 w 1515"/>
                <a:gd name="T23" fmla="*/ 428 h 761"/>
                <a:gd name="T24" fmla="*/ 395 w 1515"/>
                <a:gd name="T25" fmla="*/ 440 h 761"/>
                <a:gd name="T26" fmla="*/ 485 w 1515"/>
                <a:gd name="T27" fmla="*/ 440 h 761"/>
                <a:gd name="T28" fmla="*/ 591 w 1515"/>
                <a:gd name="T29" fmla="*/ 428 h 761"/>
                <a:gd name="T30" fmla="*/ 686 w 1515"/>
                <a:gd name="T31" fmla="*/ 404 h 761"/>
                <a:gd name="T32" fmla="*/ 765 w 1515"/>
                <a:gd name="T33" fmla="*/ 369 h 761"/>
                <a:gd name="T34" fmla="*/ 826 w 1515"/>
                <a:gd name="T35" fmla="*/ 326 h 761"/>
                <a:gd name="T36" fmla="*/ 865 w 1515"/>
                <a:gd name="T37" fmla="*/ 276 h 761"/>
                <a:gd name="T38" fmla="*/ 879 w 1515"/>
                <a:gd name="T39" fmla="*/ 220 h 761"/>
                <a:gd name="T40" fmla="*/ 870 w 1515"/>
                <a:gd name="T41" fmla="*/ 176 h 761"/>
                <a:gd name="T42" fmla="*/ 836 w 1515"/>
                <a:gd name="T43" fmla="*/ 125 h 761"/>
                <a:gd name="T44" fmla="*/ 779 w 1515"/>
                <a:gd name="T45" fmla="*/ 80 h 761"/>
                <a:gd name="T46" fmla="*/ 703 w 1515"/>
                <a:gd name="T47" fmla="*/ 44 h 761"/>
                <a:gd name="T48" fmla="*/ 610 w 1515"/>
                <a:gd name="T49" fmla="*/ 17 h 761"/>
                <a:gd name="T50" fmla="*/ 507 w 1515"/>
                <a:gd name="T51" fmla="*/ 2 h 761"/>
                <a:gd name="T52" fmla="*/ 440 w 1515"/>
                <a:gd name="T53" fmla="*/ 419 h 761"/>
                <a:gd name="T54" fmla="*/ 360 w 1515"/>
                <a:gd name="T55" fmla="*/ 415 h 761"/>
                <a:gd name="T56" fmla="*/ 268 w 1515"/>
                <a:gd name="T57" fmla="*/ 399 h 761"/>
                <a:gd name="T58" fmla="*/ 188 w 1515"/>
                <a:gd name="T59" fmla="*/ 374 h 761"/>
                <a:gd name="T60" fmla="*/ 123 w 1515"/>
                <a:gd name="T61" fmla="*/ 340 h 761"/>
                <a:gd name="T62" fmla="*/ 75 w 1515"/>
                <a:gd name="T63" fmla="*/ 298 h 761"/>
                <a:gd name="T64" fmla="*/ 48 w 1515"/>
                <a:gd name="T65" fmla="*/ 250 h 761"/>
                <a:gd name="T66" fmla="*/ 45 w 1515"/>
                <a:gd name="T67" fmla="*/ 210 h 761"/>
                <a:gd name="T68" fmla="*/ 62 w 1515"/>
                <a:gd name="T69" fmla="*/ 162 h 761"/>
                <a:gd name="T70" fmla="*/ 102 w 1515"/>
                <a:gd name="T71" fmla="*/ 118 h 761"/>
                <a:gd name="T72" fmla="*/ 160 w 1515"/>
                <a:gd name="T73" fmla="*/ 80 h 761"/>
                <a:gd name="T74" fmla="*/ 234 w 1515"/>
                <a:gd name="T75" fmla="*/ 50 h 761"/>
                <a:gd name="T76" fmla="*/ 322 w 1515"/>
                <a:gd name="T77" fmla="*/ 31 h 761"/>
                <a:gd name="T78" fmla="*/ 419 w 1515"/>
                <a:gd name="T79" fmla="*/ 22 h 761"/>
                <a:gd name="T80" fmla="*/ 500 w 1515"/>
                <a:gd name="T81" fmla="*/ 24 h 761"/>
                <a:gd name="T82" fmla="*/ 594 w 1515"/>
                <a:gd name="T83" fmla="*/ 37 h 761"/>
                <a:gd name="T84" fmla="*/ 677 w 1515"/>
                <a:gd name="T85" fmla="*/ 61 h 761"/>
                <a:gd name="T86" fmla="*/ 745 w 1515"/>
                <a:gd name="T87" fmla="*/ 94 h 761"/>
                <a:gd name="T88" fmla="*/ 796 w 1515"/>
                <a:gd name="T89" fmla="*/ 134 h 761"/>
                <a:gd name="T90" fmla="*/ 827 w 1515"/>
                <a:gd name="T91" fmla="*/ 181 h 761"/>
                <a:gd name="T92" fmla="*/ 835 w 1515"/>
                <a:gd name="T93" fmla="*/ 220 h 761"/>
                <a:gd name="T94" fmla="*/ 823 w 1515"/>
                <a:gd name="T95" fmla="*/ 270 h 761"/>
                <a:gd name="T96" fmla="*/ 788 w 1515"/>
                <a:gd name="T97" fmla="*/ 315 h 761"/>
                <a:gd name="T98" fmla="*/ 733 w 1515"/>
                <a:gd name="T99" fmla="*/ 354 h 761"/>
                <a:gd name="T100" fmla="*/ 661 w 1515"/>
                <a:gd name="T101" fmla="*/ 385 h 761"/>
                <a:gd name="T102" fmla="*/ 576 w 1515"/>
                <a:gd name="T103" fmla="*/ 407 h 761"/>
                <a:gd name="T104" fmla="*/ 480 w 1515"/>
                <a:gd name="T105" fmla="*/ 418 h 76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515"/>
                <a:gd name="T160" fmla="*/ 0 h 761"/>
                <a:gd name="T161" fmla="*/ 1515 w 1515"/>
                <a:gd name="T162" fmla="*/ 761 h 76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515" h="761">
                  <a:moveTo>
                    <a:pt x="758" y="0"/>
                  </a:moveTo>
                  <a:lnTo>
                    <a:pt x="758" y="0"/>
                  </a:lnTo>
                  <a:lnTo>
                    <a:pt x="719" y="0"/>
                  </a:lnTo>
                  <a:lnTo>
                    <a:pt x="680" y="2"/>
                  </a:lnTo>
                  <a:lnTo>
                    <a:pt x="642" y="4"/>
                  </a:lnTo>
                  <a:lnTo>
                    <a:pt x="605" y="7"/>
                  </a:lnTo>
                  <a:lnTo>
                    <a:pt x="568" y="11"/>
                  </a:lnTo>
                  <a:lnTo>
                    <a:pt x="533" y="17"/>
                  </a:lnTo>
                  <a:lnTo>
                    <a:pt x="497" y="23"/>
                  </a:lnTo>
                  <a:lnTo>
                    <a:pt x="463" y="29"/>
                  </a:lnTo>
                  <a:lnTo>
                    <a:pt x="429" y="37"/>
                  </a:lnTo>
                  <a:lnTo>
                    <a:pt x="397" y="45"/>
                  </a:lnTo>
                  <a:lnTo>
                    <a:pt x="365" y="55"/>
                  </a:lnTo>
                  <a:lnTo>
                    <a:pt x="334" y="64"/>
                  </a:lnTo>
                  <a:lnTo>
                    <a:pt x="304" y="76"/>
                  </a:lnTo>
                  <a:lnTo>
                    <a:pt x="276" y="86"/>
                  </a:lnTo>
                  <a:lnTo>
                    <a:pt x="248" y="99"/>
                  </a:lnTo>
                  <a:lnTo>
                    <a:pt x="222" y="111"/>
                  </a:lnTo>
                  <a:lnTo>
                    <a:pt x="197" y="124"/>
                  </a:lnTo>
                  <a:lnTo>
                    <a:pt x="173" y="138"/>
                  </a:lnTo>
                  <a:lnTo>
                    <a:pt x="151" y="153"/>
                  </a:lnTo>
                  <a:lnTo>
                    <a:pt x="130" y="168"/>
                  </a:lnTo>
                  <a:lnTo>
                    <a:pt x="110" y="183"/>
                  </a:lnTo>
                  <a:lnTo>
                    <a:pt x="92" y="198"/>
                  </a:lnTo>
                  <a:lnTo>
                    <a:pt x="75" y="215"/>
                  </a:lnTo>
                  <a:lnTo>
                    <a:pt x="60" y="232"/>
                  </a:lnTo>
                  <a:lnTo>
                    <a:pt x="46" y="249"/>
                  </a:lnTo>
                  <a:lnTo>
                    <a:pt x="34" y="267"/>
                  </a:lnTo>
                  <a:lnTo>
                    <a:pt x="24" y="285"/>
                  </a:lnTo>
                  <a:lnTo>
                    <a:pt x="16" y="303"/>
                  </a:lnTo>
                  <a:lnTo>
                    <a:pt x="9" y="322"/>
                  </a:lnTo>
                  <a:lnTo>
                    <a:pt x="4" y="341"/>
                  </a:lnTo>
                  <a:lnTo>
                    <a:pt x="1" y="360"/>
                  </a:lnTo>
                  <a:lnTo>
                    <a:pt x="0" y="380"/>
                  </a:lnTo>
                  <a:lnTo>
                    <a:pt x="1" y="401"/>
                  </a:lnTo>
                  <a:lnTo>
                    <a:pt x="4" y="420"/>
                  </a:lnTo>
                  <a:lnTo>
                    <a:pt x="9" y="439"/>
                  </a:lnTo>
                  <a:lnTo>
                    <a:pt x="16" y="458"/>
                  </a:lnTo>
                  <a:lnTo>
                    <a:pt x="24" y="476"/>
                  </a:lnTo>
                  <a:lnTo>
                    <a:pt x="34" y="494"/>
                  </a:lnTo>
                  <a:lnTo>
                    <a:pt x="46" y="512"/>
                  </a:lnTo>
                  <a:lnTo>
                    <a:pt x="60" y="529"/>
                  </a:lnTo>
                  <a:lnTo>
                    <a:pt x="75" y="545"/>
                  </a:lnTo>
                  <a:lnTo>
                    <a:pt x="92" y="562"/>
                  </a:lnTo>
                  <a:lnTo>
                    <a:pt x="110" y="578"/>
                  </a:lnTo>
                  <a:lnTo>
                    <a:pt x="130" y="593"/>
                  </a:lnTo>
                  <a:lnTo>
                    <a:pt x="151" y="608"/>
                  </a:lnTo>
                  <a:lnTo>
                    <a:pt x="173" y="623"/>
                  </a:lnTo>
                  <a:lnTo>
                    <a:pt x="197" y="636"/>
                  </a:lnTo>
                  <a:lnTo>
                    <a:pt x="222" y="650"/>
                  </a:lnTo>
                  <a:lnTo>
                    <a:pt x="248" y="662"/>
                  </a:lnTo>
                  <a:lnTo>
                    <a:pt x="276" y="674"/>
                  </a:lnTo>
                  <a:lnTo>
                    <a:pt x="304" y="685"/>
                  </a:lnTo>
                  <a:lnTo>
                    <a:pt x="334" y="697"/>
                  </a:lnTo>
                  <a:lnTo>
                    <a:pt x="365" y="706"/>
                  </a:lnTo>
                  <a:lnTo>
                    <a:pt x="397" y="716"/>
                  </a:lnTo>
                  <a:lnTo>
                    <a:pt x="429" y="723"/>
                  </a:lnTo>
                  <a:lnTo>
                    <a:pt x="463" y="732"/>
                  </a:lnTo>
                  <a:lnTo>
                    <a:pt x="497" y="738"/>
                  </a:lnTo>
                  <a:lnTo>
                    <a:pt x="533" y="744"/>
                  </a:lnTo>
                  <a:lnTo>
                    <a:pt x="568" y="750"/>
                  </a:lnTo>
                  <a:lnTo>
                    <a:pt x="605" y="754"/>
                  </a:lnTo>
                  <a:lnTo>
                    <a:pt x="642" y="757"/>
                  </a:lnTo>
                  <a:lnTo>
                    <a:pt x="680" y="759"/>
                  </a:lnTo>
                  <a:lnTo>
                    <a:pt x="719" y="761"/>
                  </a:lnTo>
                  <a:lnTo>
                    <a:pt x="758" y="761"/>
                  </a:lnTo>
                  <a:lnTo>
                    <a:pt x="797" y="761"/>
                  </a:lnTo>
                  <a:lnTo>
                    <a:pt x="836" y="759"/>
                  </a:lnTo>
                  <a:lnTo>
                    <a:pt x="873" y="757"/>
                  </a:lnTo>
                  <a:lnTo>
                    <a:pt x="910" y="754"/>
                  </a:lnTo>
                  <a:lnTo>
                    <a:pt x="947" y="750"/>
                  </a:lnTo>
                  <a:lnTo>
                    <a:pt x="983" y="744"/>
                  </a:lnTo>
                  <a:lnTo>
                    <a:pt x="1019" y="738"/>
                  </a:lnTo>
                  <a:lnTo>
                    <a:pt x="1052" y="732"/>
                  </a:lnTo>
                  <a:lnTo>
                    <a:pt x="1086" y="723"/>
                  </a:lnTo>
                  <a:lnTo>
                    <a:pt x="1119" y="716"/>
                  </a:lnTo>
                  <a:lnTo>
                    <a:pt x="1150" y="706"/>
                  </a:lnTo>
                  <a:lnTo>
                    <a:pt x="1182" y="697"/>
                  </a:lnTo>
                  <a:lnTo>
                    <a:pt x="1211" y="685"/>
                  </a:lnTo>
                  <a:lnTo>
                    <a:pt x="1240" y="674"/>
                  </a:lnTo>
                  <a:lnTo>
                    <a:pt x="1267" y="662"/>
                  </a:lnTo>
                  <a:lnTo>
                    <a:pt x="1293" y="650"/>
                  </a:lnTo>
                  <a:lnTo>
                    <a:pt x="1319" y="636"/>
                  </a:lnTo>
                  <a:lnTo>
                    <a:pt x="1343" y="623"/>
                  </a:lnTo>
                  <a:lnTo>
                    <a:pt x="1365" y="608"/>
                  </a:lnTo>
                  <a:lnTo>
                    <a:pt x="1386" y="593"/>
                  </a:lnTo>
                  <a:lnTo>
                    <a:pt x="1406" y="578"/>
                  </a:lnTo>
                  <a:lnTo>
                    <a:pt x="1424" y="562"/>
                  </a:lnTo>
                  <a:lnTo>
                    <a:pt x="1441" y="545"/>
                  </a:lnTo>
                  <a:lnTo>
                    <a:pt x="1455" y="529"/>
                  </a:lnTo>
                  <a:lnTo>
                    <a:pt x="1469" y="512"/>
                  </a:lnTo>
                  <a:lnTo>
                    <a:pt x="1482" y="494"/>
                  </a:lnTo>
                  <a:lnTo>
                    <a:pt x="1491" y="476"/>
                  </a:lnTo>
                  <a:lnTo>
                    <a:pt x="1500" y="458"/>
                  </a:lnTo>
                  <a:lnTo>
                    <a:pt x="1507" y="439"/>
                  </a:lnTo>
                  <a:lnTo>
                    <a:pt x="1511" y="420"/>
                  </a:lnTo>
                  <a:lnTo>
                    <a:pt x="1514" y="401"/>
                  </a:lnTo>
                  <a:lnTo>
                    <a:pt x="1515" y="380"/>
                  </a:lnTo>
                  <a:lnTo>
                    <a:pt x="1514" y="360"/>
                  </a:lnTo>
                  <a:lnTo>
                    <a:pt x="1511" y="341"/>
                  </a:lnTo>
                  <a:lnTo>
                    <a:pt x="1507" y="322"/>
                  </a:lnTo>
                  <a:lnTo>
                    <a:pt x="1500" y="303"/>
                  </a:lnTo>
                  <a:lnTo>
                    <a:pt x="1491" y="285"/>
                  </a:lnTo>
                  <a:lnTo>
                    <a:pt x="1482" y="267"/>
                  </a:lnTo>
                  <a:lnTo>
                    <a:pt x="1469" y="249"/>
                  </a:lnTo>
                  <a:lnTo>
                    <a:pt x="1455" y="232"/>
                  </a:lnTo>
                  <a:lnTo>
                    <a:pt x="1441" y="215"/>
                  </a:lnTo>
                  <a:lnTo>
                    <a:pt x="1424" y="198"/>
                  </a:lnTo>
                  <a:lnTo>
                    <a:pt x="1406" y="183"/>
                  </a:lnTo>
                  <a:lnTo>
                    <a:pt x="1386" y="168"/>
                  </a:lnTo>
                  <a:lnTo>
                    <a:pt x="1365" y="153"/>
                  </a:lnTo>
                  <a:lnTo>
                    <a:pt x="1343" y="138"/>
                  </a:lnTo>
                  <a:lnTo>
                    <a:pt x="1319" y="124"/>
                  </a:lnTo>
                  <a:lnTo>
                    <a:pt x="1293" y="111"/>
                  </a:lnTo>
                  <a:lnTo>
                    <a:pt x="1267" y="99"/>
                  </a:lnTo>
                  <a:lnTo>
                    <a:pt x="1240" y="86"/>
                  </a:lnTo>
                  <a:lnTo>
                    <a:pt x="1211" y="76"/>
                  </a:lnTo>
                  <a:lnTo>
                    <a:pt x="1182" y="64"/>
                  </a:lnTo>
                  <a:lnTo>
                    <a:pt x="1150" y="55"/>
                  </a:lnTo>
                  <a:lnTo>
                    <a:pt x="1119" y="45"/>
                  </a:lnTo>
                  <a:lnTo>
                    <a:pt x="1086" y="37"/>
                  </a:lnTo>
                  <a:lnTo>
                    <a:pt x="1052" y="29"/>
                  </a:lnTo>
                  <a:lnTo>
                    <a:pt x="1019" y="23"/>
                  </a:lnTo>
                  <a:lnTo>
                    <a:pt x="983" y="17"/>
                  </a:lnTo>
                  <a:lnTo>
                    <a:pt x="947" y="11"/>
                  </a:lnTo>
                  <a:lnTo>
                    <a:pt x="910" y="7"/>
                  </a:lnTo>
                  <a:lnTo>
                    <a:pt x="873" y="4"/>
                  </a:lnTo>
                  <a:lnTo>
                    <a:pt x="836" y="2"/>
                  </a:lnTo>
                  <a:lnTo>
                    <a:pt x="797" y="0"/>
                  </a:lnTo>
                  <a:lnTo>
                    <a:pt x="758" y="0"/>
                  </a:lnTo>
                  <a:close/>
                  <a:moveTo>
                    <a:pt x="758" y="723"/>
                  </a:moveTo>
                  <a:lnTo>
                    <a:pt x="758" y="723"/>
                  </a:lnTo>
                  <a:lnTo>
                    <a:pt x="723" y="723"/>
                  </a:lnTo>
                  <a:lnTo>
                    <a:pt x="688" y="721"/>
                  </a:lnTo>
                  <a:lnTo>
                    <a:pt x="654" y="719"/>
                  </a:lnTo>
                  <a:lnTo>
                    <a:pt x="620" y="716"/>
                  </a:lnTo>
                  <a:lnTo>
                    <a:pt x="587" y="713"/>
                  </a:lnTo>
                  <a:lnTo>
                    <a:pt x="555" y="707"/>
                  </a:lnTo>
                  <a:lnTo>
                    <a:pt x="523" y="702"/>
                  </a:lnTo>
                  <a:lnTo>
                    <a:pt x="493" y="697"/>
                  </a:lnTo>
                  <a:lnTo>
                    <a:pt x="462" y="689"/>
                  </a:lnTo>
                  <a:lnTo>
                    <a:pt x="433" y="682"/>
                  </a:lnTo>
                  <a:lnTo>
                    <a:pt x="404" y="673"/>
                  </a:lnTo>
                  <a:lnTo>
                    <a:pt x="377" y="665"/>
                  </a:lnTo>
                  <a:lnTo>
                    <a:pt x="349" y="655"/>
                  </a:lnTo>
                  <a:lnTo>
                    <a:pt x="324" y="645"/>
                  </a:lnTo>
                  <a:lnTo>
                    <a:pt x="299" y="634"/>
                  </a:lnTo>
                  <a:lnTo>
                    <a:pt x="276" y="623"/>
                  </a:lnTo>
                  <a:lnTo>
                    <a:pt x="253" y="611"/>
                  </a:lnTo>
                  <a:lnTo>
                    <a:pt x="232" y="598"/>
                  </a:lnTo>
                  <a:lnTo>
                    <a:pt x="212" y="586"/>
                  </a:lnTo>
                  <a:lnTo>
                    <a:pt x="193" y="572"/>
                  </a:lnTo>
                  <a:lnTo>
                    <a:pt x="175" y="558"/>
                  </a:lnTo>
                  <a:lnTo>
                    <a:pt x="158" y="543"/>
                  </a:lnTo>
                  <a:lnTo>
                    <a:pt x="143" y="529"/>
                  </a:lnTo>
                  <a:lnTo>
                    <a:pt x="130" y="514"/>
                  </a:lnTo>
                  <a:lnTo>
                    <a:pt x="117" y="498"/>
                  </a:lnTo>
                  <a:lnTo>
                    <a:pt x="106" y="482"/>
                  </a:lnTo>
                  <a:lnTo>
                    <a:pt x="97" y="466"/>
                  </a:lnTo>
                  <a:lnTo>
                    <a:pt x="90" y="449"/>
                  </a:lnTo>
                  <a:lnTo>
                    <a:pt x="83" y="432"/>
                  </a:lnTo>
                  <a:lnTo>
                    <a:pt x="79" y="415"/>
                  </a:lnTo>
                  <a:lnTo>
                    <a:pt x="77" y="398"/>
                  </a:lnTo>
                  <a:lnTo>
                    <a:pt x="76" y="380"/>
                  </a:lnTo>
                  <a:lnTo>
                    <a:pt x="77" y="362"/>
                  </a:lnTo>
                  <a:lnTo>
                    <a:pt x="79" y="346"/>
                  </a:lnTo>
                  <a:lnTo>
                    <a:pt x="83" y="329"/>
                  </a:lnTo>
                  <a:lnTo>
                    <a:pt x="90" y="312"/>
                  </a:lnTo>
                  <a:lnTo>
                    <a:pt x="97" y="295"/>
                  </a:lnTo>
                  <a:lnTo>
                    <a:pt x="106" y="279"/>
                  </a:lnTo>
                  <a:lnTo>
                    <a:pt x="117" y="263"/>
                  </a:lnTo>
                  <a:lnTo>
                    <a:pt x="130" y="247"/>
                  </a:lnTo>
                  <a:lnTo>
                    <a:pt x="143" y="232"/>
                  </a:lnTo>
                  <a:lnTo>
                    <a:pt x="158" y="218"/>
                  </a:lnTo>
                  <a:lnTo>
                    <a:pt x="175" y="203"/>
                  </a:lnTo>
                  <a:lnTo>
                    <a:pt x="193" y="189"/>
                  </a:lnTo>
                  <a:lnTo>
                    <a:pt x="212" y="175"/>
                  </a:lnTo>
                  <a:lnTo>
                    <a:pt x="232" y="162"/>
                  </a:lnTo>
                  <a:lnTo>
                    <a:pt x="253" y="150"/>
                  </a:lnTo>
                  <a:lnTo>
                    <a:pt x="276" y="138"/>
                  </a:lnTo>
                  <a:lnTo>
                    <a:pt x="299" y="127"/>
                  </a:lnTo>
                  <a:lnTo>
                    <a:pt x="324" y="116"/>
                  </a:lnTo>
                  <a:lnTo>
                    <a:pt x="349" y="105"/>
                  </a:lnTo>
                  <a:lnTo>
                    <a:pt x="377" y="96"/>
                  </a:lnTo>
                  <a:lnTo>
                    <a:pt x="404" y="87"/>
                  </a:lnTo>
                  <a:lnTo>
                    <a:pt x="433" y="79"/>
                  </a:lnTo>
                  <a:lnTo>
                    <a:pt x="462" y="72"/>
                  </a:lnTo>
                  <a:lnTo>
                    <a:pt x="493" y="64"/>
                  </a:lnTo>
                  <a:lnTo>
                    <a:pt x="523" y="59"/>
                  </a:lnTo>
                  <a:lnTo>
                    <a:pt x="555" y="54"/>
                  </a:lnTo>
                  <a:lnTo>
                    <a:pt x="587" y="48"/>
                  </a:lnTo>
                  <a:lnTo>
                    <a:pt x="620" y="45"/>
                  </a:lnTo>
                  <a:lnTo>
                    <a:pt x="654" y="42"/>
                  </a:lnTo>
                  <a:lnTo>
                    <a:pt x="688" y="40"/>
                  </a:lnTo>
                  <a:lnTo>
                    <a:pt x="723" y="38"/>
                  </a:lnTo>
                  <a:lnTo>
                    <a:pt x="758" y="38"/>
                  </a:lnTo>
                  <a:lnTo>
                    <a:pt x="792" y="38"/>
                  </a:lnTo>
                  <a:lnTo>
                    <a:pt x="827" y="40"/>
                  </a:lnTo>
                  <a:lnTo>
                    <a:pt x="862" y="42"/>
                  </a:lnTo>
                  <a:lnTo>
                    <a:pt x="896" y="45"/>
                  </a:lnTo>
                  <a:lnTo>
                    <a:pt x="928" y="48"/>
                  </a:lnTo>
                  <a:lnTo>
                    <a:pt x="961" y="54"/>
                  </a:lnTo>
                  <a:lnTo>
                    <a:pt x="992" y="59"/>
                  </a:lnTo>
                  <a:lnTo>
                    <a:pt x="1023" y="64"/>
                  </a:lnTo>
                  <a:lnTo>
                    <a:pt x="1053" y="72"/>
                  </a:lnTo>
                  <a:lnTo>
                    <a:pt x="1083" y="79"/>
                  </a:lnTo>
                  <a:lnTo>
                    <a:pt x="1111" y="87"/>
                  </a:lnTo>
                  <a:lnTo>
                    <a:pt x="1139" y="96"/>
                  </a:lnTo>
                  <a:lnTo>
                    <a:pt x="1166" y="105"/>
                  </a:lnTo>
                  <a:lnTo>
                    <a:pt x="1191" y="116"/>
                  </a:lnTo>
                  <a:lnTo>
                    <a:pt x="1216" y="127"/>
                  </a:lnTo>
                  <a:lnTo>
                    <a:pt x="1240" y="138"/>
                  </a:lnTo>
                  <a:lnTo>
                    <a:pt x="1263" y="150"/>
                  </a:lnTo>
                  <a:lnTo>
                    <a:pt x="1284" y="162"/>
                  </a:lnTo>
                  <a:lnTo>
                    <a:pt x="1304" y="175"/>
                  </a:lnTo>
                  <a:lnTo>
                    <a:pt x="1323" y="189"/>
                  </a:lnTo>
                  <a:lnTo>
                    <a:pt x="1341" y="203"/>
                  </a:lnTo>
                  <a:lnTo>
                    <a:pt x="1358" y="218"/>
                  </a:lnTo>
                  <a:lnTo>
                    <a:pt x="1372" y="232"/>
                  </a:lnTo>
                  <a:lnTo>
                    <a:pt x="1386" y="247"/>
                  </a:lnTo>
                  <a:lnTo>
                    <a:pt x="1399" y="263"/>
                  </a:lnTo>
                  <a:lnTo>
                    <a:pt x="1409" y="279"/>
                  </a:lnTo>
                  <a:lnTo>
                    <a:pt x="1419" y="295"/>
                  </a:lnTo>
                  <a:lnTo>
                    <a:pt x="1426" y="312"/>
                  </a:lnTo>
                  <a:lnTo>
                    <a:pt x="1432" y="329"/>
                  </a:lnTo>
                  <a:lnTo>
                    <a:pt x="1436" y="346"/>
                  </a:lnTo>
                  <a:lnTo>
                    <a:pt x="1439" y="362"/>
                  </a:lnTo>
                  <a:lnTo>
                    <a:pt x="1440" y="380"/>
                  </a:lnTo>
                  <a:lnTo>
                    <a:pt x="1439" y="398"/>
                  </a:lnTo>
                  <a:lnTo>
                    <a:pt x="1436" y="415"/>
                  </a:lnTo>
                  <a:lnTo>
                    <a:pt x="1432" y="432"/>
                  </a:lnTo>
                  <a:lnTo>
                    <a:pt x="1426" y="449"/>
                  </a:lnTo>
                  <a:lnTo>
                    <a:pt x="1419" y="466"/>
                  </a:lnTo>
                  <a:lnTo>
                    <a:pt x="1409" y="482"/>
                  </a:lnTo>
                  <a:lnTo>
                    <a:pt x="1399" y="498"/>
                  </a:lnTo>
                  <a:lnTo>
                    <a:pt x="1386" y="514"/>
                  </a:lnTo>
                  <a:lnTo>
                    <a:pt x="1372" y="529"/>
                  </a:lnTo>
                  <a:lnTo>
                    <a:pt x="1358" y="543"/>
                  </a:lnTo>
                  <a:lnTo>
                    <a:pt x="1341" y="558"/>
                  </a:lnTo>
                  <a:lnTo>
                    <a:pt x="1323" y="572"/>
                  </a:lnTo>
                  <a:lnTo>
                    <a:pt x="1304" y="586"/>
                  </a:lnTo>
                  <a:lnTo>
                    <a:pt x="1284" y="598"/>
                  </a:lnTo>
                  <a:lnTo>
                    <a:pt x="1263" y="611"/>
                  </a:lnTo>
                  <a:lnTo>
                    <a:pt x="1240" y="623"/>
                  </a:lnTo>
                  <a:lnTo>
                    <a:pt x="1216" y="634"/>
                  </a:lnTo>
                  <a:lnTo>
                    <a:pt x="1191" y="645"/>
                  </a:lnTo>
                  <a:lnTo>
                    <a:pt x="1166" y="655"/>
                  </a:lnTo>
                  <a:lnTo>
                    <a:pt x="1139" y="665"/>
                  </a:lnTo>
                  <a:lnTo>
                    <a:pt x="1111" y="673"/>
                  </a:lnTo>
                  <a:lnTo>
                    <a:pt x="1083" y="682"/>
                  </a:lnTo>
                  <a:lnTo>
                    <a:pt x="1053" y="689"/>
                  </a:lnTo>
                  <a:lnTo>
                    <a:pt x="1023" y="697"/>
                  </a:lnTo>
                  <a:lnTo>
                    <a:pt x="992" y="702"/>
                  </a:lnTo>
                  <a:lnTo>
                    <a:pt x="961" y="707"/>
                  </a:lnTo>
                  <a:lnTo>
                    <a:pt x="928" y="713"/>
                  </a:lnTo>
                  <a:lnTo>
                    <a:pt x="896" y="716"/>
                  </a:lnTo>
                  <a:lnTo>
                    <a:pt x="862" y="719"/>
                  </a:lnTo>
                  <a:lnTo>
                    <a:pt x="827" y="721"/>
                  </a:lnTo>
                  <a:lnTo>
                    <a:pt x="792" y="723"/>
                  </a:lnTo>
                  <a:lnTo>
                    <a:pt x="758" y="723"/>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61" name="Group 42"/>
          <p:cNvGrpSpPr>
            <a:grpSpLocks/>
          </p:cNvGrpSpPr>
          <p:nvPr/>
        </p:nvGrpSpPr>
        <p:grpSpPr bwMode="auto">
          <a:xfrm>
            <a:off x="6570969" y="3597355"/>
            <a:ext cx="653416" cy="655320"/>
            <a:chOff x="4413" y="1610"/>
            <a:chExt cx="704" cy="707"/>
          </a:xfrm>
        </p:grpSpPr>
        <p:sp>
          <p:nvSpPr>
            <p:cNvPr id="62" name="Freeform 43"/>
            <p:cNvSpPr>
              <a:spLocks/>
            </p:cNvSpPr>
            <p:nvPr/>
          </p:nvSpPr>
          <p:spPr bwMode="auto">
            <a:xfrm>
              <a:off x="4457" y="1631"/>
              <a:ext cx="616" cy="509"/>
            </a:xfrm>
            <a:custGeom>
              <a:avLst/>
              <a:gdLst>
                <a:gd name="T0" fmla="*/ 615 w 1061"/>
                <a:gd name="T1" fmla="*/ 501 h 876"/>
                <a:gd name="T2" fmla="*/ 610 w 1061"/>
                <a:gd name="T3" fmla="*/ 478 h 876"/>
                <a:gd name="T4" fmla="*/ 597 w 1061"/>
                <a:gd name="T5" fmla="*/ 456 h 876"/>
                <a:gd name="T6" fmla="*/ 579 w 1061"/>
                <a:gd name="T7" fmla="*/ 435 h 876"/>
                <a:gd name="T8" fmla="*/ 555 w 1061"/>
                <a:gd name="T9" fmla="*/ 416 h 876"/>
                <a:gd name="T10" fmla="*/ 525 w 1061"/>
                <a:gd name="T11" fmla="*/ 400 h 876"/>
                <a:gd name="T12" fmla="*/ 492 w 1061"/>
                <a:gd name="T13" fmla="*/ 385 h 876"/>
                <a:gd name="T14" fmla="*/ 455 w 1061"/>
                <a:gd name="T15" fmla="*/ 372 h 876"/>
                <a:gd name="T16" fmla="*/ 414 w 1061"/>
                <a:gd name="T17" fmla="*/ 363 h 876"/>
                <a:gd name="T18" fmla="*/ 370 w 1061"/>
                <a:gd name="T19" fmla="*/ 357 h 876"/>
                <a:gd name="T20" fmla="*/ 324 w 1061"/>
                <a:gd name="T21" fmla="*/ 354 h 876"/>
                <a:gd name="T22" fmla="*/ 292 w 1061"/>
                <a:gd name="T23" fmla="*/ 354 h 876"/>
                <a:gd name="T24" fmla="*/ 246 w 1061"/>
                <a:gd name="T25" fmla="*/ 357 h 876"/>
                <a:gd name="T26" fmla="*/ 202 w 1061"/>
                <a:gd name="T27" fmla="*/ 363 h 876"/>
                <a:gd name="T28" fmla="*/ 161 w 1061"/>
                <a:gd name="T29" fmla="*/ 372 h 876"/>
                <a:gd name="T30" fmla="*/ 124 w 1061"/>
                <a:gd name="T31" fmla="*/ 385 h 876"/>
                <a:gd name="T32" fmla="*/ 91 w 1061"/>
                <a:gd name="T33" fmla="*/ 400 h 876"/>
                <a:gd name="T34" fmla="*/ 61 w 1061"/>
                <a:gd name="T35" fmla="*/ 416 h 876"/>
                <a:gd name="T36" fmla="*/ 37 w 1061"/>
                <a:gd name="T37" fmla="*/ 435 h 876"/>
                <a:gd name="T38" fmla="*/ 19 w 1061"/>
                <a:gd name="T39" fmla="*/ 456 h 876"/>
                <a:gd name="T40" fmla="*/ 6 w 1061"/>
                <a:gd name="T41" fmla="*/ 478 h 876"/>
                <a:gd name="T42" fmla="*/ 1 w 1061"/>
                <a:gd name="T43" fmla="*/ 501 h 876"/>
                <a:gd name="T44" fmla="*/ 0 w 1061"/>
                <a:gd name="T45" fmla="*/ 155 h 876"/>
                <a:gd name="T46" fmla="*/ 3 w 1061"/>
                <a:gd name="T47" fmla="*/ 132 h 876"/>
                <a:gd name="T48" fmla="*/ 14 w 1061"/>
                <a:gd name="T49" fmla="*/ 109 h 876"/>
                <a:gd name="T50" fmla="*/ 31 w 1061"/>
                <a:gd name="T51" fmla="*/ 88 h 876"/>
                <a:gd name="T52" fmla="*/ 53 w 1061"/>
                <a:gd name="T53" fmla="*/ 69 h 876"/>
                <a:gd name="T54" fmla="*/ 80 w 1061"/>
                <a:gd name="T55" fmla="*/ 51 h 876"/>
                <a:gd name="T56" fmla="*/ 112 w 1061"/>
                <a:gd name="T57" fmla="*/ 36 h 876"/>
                <a:gd name="T58" fmla="*/ 149 w 1061"/>
                <a:gd name="T59" fmla="*/ 22 h 876"/>
                <a:gd name="T60" fmla="*/ 188 w 1061"/>
                <a:gd name="T61" fmla="*/ 12 h 876"/>
                <a:gd name="T62" fmla="*/ 231 w 1061"/>
                <a:gd name="T63" fmla="*/ 5 h 876"/>
                <a:gd name="T64" fmla="*/ 276 w 1061"/>
                <a:gd name="T65" fmla="*/ 1 h 876"/>
                <a:gd name="T66" fmla="*/ 308 w 1061"/>
                <a:gd name="T67" fmla="*/ 0 h 876"/>
                <a:gd name="T68" fmla="*/ 355 w 1061"/>
                <a:gd name="T69" fmla="*/ 2 h 876"/>
                <a:gd name="T70" fmla="*/ 399 w 1061"/>
                <a:gd name="T71" fmla="*/ 7 h 876"/>
                <a:gd name="T72" fmla="*/ 442 w 1061"/>
                <a:gd name="T73" fmla="*/ 16 h 876"/>
                <a:gd name="T74" fmla="*/ 480 w 1061"/>
                <a:gd name="T75" fmla="*/ 27 h 876"/>
                <a:gd name="T76" fmla="*/ 515 w 1061"/>
                <a:gd name="T77" fmla="*/ 40 h 876"/>
                <a:gd name="T78" fmla="*/ 546 w 1061"/>
                <a:gd name="T79" fmla="*/ 57 h 876"/>
                <a:gd name="T80" fmla="*/ 571 w 1061"/>
                <a:gd name="T81" fmla="*/ 74 h 876"/>
                <a:gd name="T82" fmla="*/ 592 w 1061"/>
                <a:gd name="T83" fmla="*/ 95 h 876"/>
                <a:gd name="T84" fmla="*/ 606 w 1061"/>
                <a:gd name="T85" fmla="*/ 116 h 876"/>
                <a:gd name="T86" fmla="*/ 614 w 1061"/>
                <a:gd name="T87" fmla="*/ 139 h 876"/>
                <a:gd name="T88" fmla="*/ 616 w 1061"/>
                <a:gd name="T89" fmla="*/ 509 h 87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1"/>
                <a:gd name="T136" fmla="*/ 0 h 876"/>
                <a:gd name="T137" fmla="*/ 1061 w 1061"/>
                <a:gd name="T138" fmla="*/ 876 h 87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1" h="876">
                  <a:moveTo>
                    <a:pt x="1061" y="876"/>
                  </a:moveTo>
                  <a:lnTo>
                    <a:pt x="1061" y="876"/>
                  </a:lnTo>
                  <a:lnTo>
                    <a:pt x="1060" y="862"/>
                  </a:lnTo>
                  <a:lnTo>
                    <a:pt x="1058" y="849"/>
                  </a:lnTo>
                  <a:lnTo>
                    <a:pt x="1054" y="836"/>
                  </a:lnTo>
                  <a:lnTo>
                    <a:pt x="1050" y="822"/>
                  </a:lnTo>
                  <a:lnTo>
                    <a:pt x="1044" y="809"/>
                  </a:lnTo>
                  <a:lnTo>
                    <a:pt x="1037" y="797"/>
                  </a:lnTo>
                  <a:lnTo>
                    <a:pt x="1028" y="784"/>
                  </a:lnTo>
                  <a:lnTo>
                    <a:pt x="1019" y="772"/>
                  </a:lnTo>
                  <a:lnTo>
                    <a:pt x="1008" y="761"/>
                  </a:lnTo>
                  <a:lnTo>
                    <a:pt x="997" y="749"/>
                  </a:lnTo>
                  <a:lnTo>
                    <a:pt x="984" y="737"/>
                  </a:lnTo>
                  <a:lnTo>
                    <a:pt x="970" y="727"/>
                  </a:lnTo>
                  <a:lnTo>
                    <a:pt x="956" y="716"/>
                  </a:lnTo>
                  <a:lnTo>
                    <a:pt x="940" y="707"/>
                  </a:lnTo>
                  <a:lnTo>
                    <a:pt x="923" y="697"/>
                  </a:lnTo>
                  <a:lnTo>
                    <a:pt x="905" y="688"/>
                  </a:lnTo>
                  <a:lnTo>
                    <a:pt x="887" y="678"/>
                  </a:lnTo>
                  <a:lnTo>
                    <a:pt x="868" y="671"/>
                  </a:lnTo>
                  <a:lnTo>
                    <a:pt x="848" y="662"/>
                  </a:lnTo>
                  <a:lnTo>
                    <a:pt x="827" y="655"/>
                  </a:lnTo>
                  <a:lnTo>
                    <a:pt x="805" y="648"/>
                  </a:lnTo>
                  <a:lnTo>
                    <a:pt x="783" y="641"/>
                  </a:lnTo>
                  <a:lnTo>
                    <a:pt x="761" y="636"/>
                  </a:lnTo>
                  <a:lnTo>
                    <a:pt x="737" y="631"/>
                  </a:lnTo>
                  <a:lnTo>
                    <a:pt x="713" y="625"/>
                  </a:lnTo>
                  <a:lnTo>
                    <a:pt x="688" y="621"/>
                  </a:lnTo>
                  <a:lnTo>
                    <a:pt x="663" y="618"/>
                  </a:lnTo>
                  <a:lnTo>
                    <a:pt x="638" y="615"/>
                  </a:lnTo>
                  <a:lnTo>
                    <a:pt x="611" y="613"/>
                  </a:lnTo>
                  <a:lnTo>
                    <a:pt x="585" y="611"/>
                  </a:lnTo>
                  <a:lnTo>
                    <a:pt x="558" y="609"/>
                  </a:lnTo>
                  <a:lnTo>
                    <a:pt x="530" y="609"/>
                  </a:lnTo>
                  <a:lnTo>
                    <a:pt x="503" y="609"/>
                  </a:lnTo>
                  <a:lnTo>
                    <a:pt x="476" y="611"/>
                  </a:lnTo>
                  <a:lnTo>
                    <a:pt x="449" y="613"/>
                  </a:lnTo>
                  <a:lnTo>
                    <a:pt x="423" y="615"/>
                  </a:lnTo>
                  <a:lnTo>
                    <a:pt x="398" y="618"/>
                  </a:lnTo>
                  <a:lnTo>
                    <a:pt x="373" y="621"/>
                  </a:lnTo>
                  <a:lnTo>
                    <a:pt x="348" y="625"/>
                  </a:lnTo>
                  <a:lnTo>
                    <a:pt x="324" y="631"/>
                  </a:lnTo>
                  <a:lnTo>
                    <a:pt x="300" y="636"/>
                  </a:lnTo>
                  <a:lnTo>
                    <a:pt x="278" y="641"/>
                  </a:lnTo>
                  <a:lnTo>
                    <a:pt x="256" y="648"/>
                  </a:lnTo>
                  <a:lnTo>
                    <a:pt x="234" y="655"/>
                  </a:lnTo>
                  <a:lnTo>
                    <a:pt x="213" y="662"/>
                  </a:lnTo>
                  <a:lnTo>
                    <a:pt x="193" y="671"/>
                  </a:lnTo>
                  <a:lnTo>
                    <a:pt x="174" y="678"/>
                  </a:lnTo>
                  <a:lnTo>
                    <a:pt x="156" y="688"/>
                  </a:lnTo>
                  <a:lnTo>
                    <a:pt x="138" y="697"/>
                  </a:lnTo>
                  <a:lnTo>
                    <a:pt x="121" y="707"/>
                  </a:lnTo>
                  <a:lnTo>
                    <a:pt x="105" y="716"/>
                  </a:lnTo>
                  <a:lnTo>
                    <a:pt x="91" y="727"/>
                  </a:lnTo>
                  <a:lnTo>
                    <a:pt x="77" y="737"/>
                  </a:lnTo>
                  <a:lnTo>
                    <a:pt x="64" y="749"/>
                  </a:lnTo>
                  <a:lnTo>
                    <a:pt x="53" y="761"/>
                  </a:lnTo>
                  <a:lnTo>
                    <a:pt x="42" y="772"/>
                  </a:lnTo>
                  <a:lnTo>
                    <a:pt x="33" y="784"/>
                  </a:lnTo>
                  <a:lnTo>
                    <a:pt x="24" y="797"/>
                  </a:lnTo>
                  <a:lnTo>
                    <a:pt x="17" y="809"/>
                  </a:lnTo>
                  <a:lnTo>
                    <a:pt x="11" y="822"/>
                  </a:lnTo>
                  <a:lnTo>
                    <a:pt x="6" y="836"/>
                  </a:lnTo>
                  <a:lnTo>
                    <a:pt x="3" y="849"/>
                  </a:lnTo>
                  <a:lnTo>
                    <a:pt x="1" y="862"/>
                  </a:lnTo>
                  <a:lnTo>
                    <a:pt x="0" y="876"/>
                  </a:lnTo>
                  <a:lnTo>
                    <a:pt x="0" y="267"/>
                  </a:lnTo>
                  <a:lnTo>
                    <a:pt x="1" y="253"/>
                  </a:lnTo>
                  <a:lnTo>
                    <a:pt x="3" y="239"/>
                  </a:lnTo>
                  <a:lnTo>
                    <a:pt x="6" y="227"/>
                  </a:lnTo>
                  <a:lnTo>
                    <a:pt x="11" y="213"/>
                  </a:lnTo>
                  <a:lnTo>
                    <a:pt x="17" y="200"/>
                  </a:lnTo>
                  <a:lnTo>
                    <a:pt x="24" y="187"/>
                  </a:lnTo>
                  <a:lnTo>
                    <a:pt x="33" y="175"/>
                  </a:lnTo>
                  <a:lnTo>
                    <a:pt x="42" y="163"/>
                  </a:lnTo>
                  <a:lnTo>
                    <a:pt x="53" y="151"/>
                  </a:lnTo>
                  <a:lnTo>
                    <a:pt x="64" y="140"/>
                  </a:lnTo>
                  <a:lnTo>
                    <a:pt x="77" y="128"/>
                  </a:lnTo>
                  <a:lnTo>
                    <a:pt x="91" y="118"/>
                  </a:lnTo>
                  <a:lnTo>
                    <a:pt x="105" y="107"/>
                  </a:lnTo>
                  <a:lnTo>
                    <a:pt x="121" y="98"/>
                  </a:lnTo>
                  <a:lnTo>
                    <a:pt x="138" y="88"/>
                  </a:lnTo>
                  <a:lnTo>
                    <a:pt x="156" y="78"/>
                  </a:lnTo>
                  <a:lnTo>
                    <a:pt x="174" y="69"/>
                  </a:lnTo>
                  <a:lnTo>
                    <a:pt x="193" y="62"/>
                  </a:lnTo>
                  <a:lnTo>
                    <a:pt x="213" y="53"/>
                  </a:lnTo>
                  <a:lnTo>
                    <a:pt x="234" y="46"/>
                  </a:lnTo>
                  <a:lnTo>
                    <a:pt x="256" y="38"/>
                  </a:lnTo>
                  <a:lnTo>
                    <a:pt x="278" y="32"/>
                  </a:lnTo>
                  <a:lnTo>
                    <a:pt x="300" y="27"/>
                  </a:lnTo>
                  <a:lnTo>
                    <a:pt x="324" y="21"/>
                  </a:lnTo>
                  <a:lnTo>
                    <a:pt x="348" y="16"/>
                  </a:lnTo>
                  <a:lnTo>
                    <a:pt x="373" y="12"/>
                  </a:lnTo>
                  <a:lnTo>
                    <a:pt x="398" y="9"/>
                  </a:lnTo>
                  <a:lnTo>
                    <a:pt x="423" y="5"/>
                  </a:lnTo>
                  <a:lnTo>
                    <a:pt x="449" y="3"/>
                  </a:lnTo>
                  <a:lnTo>
                    <a:pt x="476" y="1"/>
                  </a:lnTo>
                  <a:lnTo>
                    <a:pt x="503" y="0"/>
                  </a:lnTo>
                  <a:lnTo>
                    <a:pt x="530" y="0"/>
                  </a:lnTo>
                  <a:lnTo>
                    <a:pt x="558" y="0"/>
                  </a:lnTo>
                  <a:lnTo>
                    <a:pt x="585" y="1"/>
                  </a:lnTo>
                  <a:lnTo>
                    <a:pt x="611" y="3"/>
                  </a:lnTo>
                  <a:lnTo>
                    <a:pt x="638" y="5"/>
                  </a:lnTo>
                  <a:lnTo>
                    <a:pt x="663" y="9"/>
                  </a:lnTo>
                  <a:lnTo>
                    <a:pt x="688" y="12"/>
                  </a:lnTo>
                  <a:lnTo>
                    <a:pt x="713" y="16"/>
                  </a:lnTo>
                  <a:lnTo>
                    <a:pt x="737" y="21"/>
                  </a:lnTo>
                  <a:lnTo>
                    <a:pt x="761" y="27"/>
                  </a:lnTo>
                  <a:lnTo>
                    <a:pt x="783" y="32"/>
                  </a:lnTo>
                  <a:lnTo>
                    <a:pt x="805" y="38"/>
                  </a:lnTo>
                  <a:lnTo>
                    <a:pt x="827" y="46"/>
                  </a:lnTo>
                  <a:lnTo>
                    <a:pt x="848" y="53"/>
                  </a:lnTo>
                  <a:lnTo>
                    <a:pt x="868" y="62"/>
                  </a:lnTo>
                  <a:lnTo>
                    <a:pt x="887" y="69"/>
                  </a:lnTo>
                  <a:lnTo>
                    <a:pt x="905" y="78"/>
                  </a:lnTo>
                  <a:lnTo>
                    <a:pt x="923" y="88"/>
                  </a:lnTo>
                  <a:lnTo>
                    <a:pt x="940" y="98"/>
                  </a:lnTo>
                  <a:lnTo>
                    <a:pt x="956" y="107"/>
                  </a:lnTo>
                  <a:lnTo>
                    <a:pt x="970" y="118"/>
                  </a:lnTo>
                  <a:lnTo>
                    <a:pt x="984" y="128"/>
                  </a:lnTo>
                  <a:lnTo>
                    <a:pt x="997" y="140"/>
                  </a:lnTo>
                  <a:lnTo>
                    <a:pt x="1008" y="151"/>
                  </a:lnTo>
                  <a:lnTo>
                    <a:pt x="1019" y="163"/>
                  </a:lnTo>
                  <a:lnTo>
                    <a:pt x="1028" y="175"/>
                  </a:lnTo>
                  <a:lnTo>
                    <a:pt x="1037" y="187"/>
                  </a:lnTo>
                  <a:lnTo>
                    <a:pt x="1044" y="200"/>
                  </a:lnTo>
                  <a:lnTo>
                    <a:pt x="1050" y="213"/>
                  </a:lnTo>
                  <a:lnTo>
                    <a:pt x="1054" y="227"/>
                  </a:lnTo>
                  <a:lnTo>
                    <a:pt x="1058" y="239"/>
                  </a:lnTo>
                  <a:lnTo>
                    <a:pt x="1060" y="253"/>
                  </a:lnTo>
                  <a:lnTo>
                    <a:pt x="1061" y="267"/>
                  </a:lnTo>
                  <a:lnTo>
                    <a:pt x="1061" y="876"/>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3" name="Freeform 44"/>
            <p:cNvSpPr>
              <a:spLocks/>
            </p:cNvSpPr>
            <p:nvPr/>
          </p:nvSpPr>
          <p:spPr bwMode="auto">
            <a:xfrm>
              <a:off x="4413" y="1787"/>
              <a:ext cx="704" cy="530"/>
            </a:xfrm>
            <a:custGeom>
              <a:avLst/>
              <a:gdLst>
                <a:gd name="T0" fmla="*/ 703 w 1213"/>
                <a:gd name="T1" fmla="*/ 9 h 914"/>
                <a:gd name="T2" fmla="*/ 696 w 1213"/>
                <a:gd name="T3" fmla="*/ 35 h 914"/>
                <a:gd name="T4" fmla="*/ 683 w 1213"/>
                <a:gd name="T5" fmla="*/ 60 h 914"/>
                <a:gd name="T6" fmla="*/ 661 w 1213"/>
                <a:gd name="T7" fmla="*/ 84 h 914"/>
                <a:gd name="T8" fmla="*/ 634 w 1213"/>
                <a:gd name="T9" fmla="*/ 106 h 914"/>
                <a:gd name="T10" fmla="*/ 601 w 1213"/>
                <a:gd name="T11" fmla="*/ 125 h 914"/>
                <a:gd name="T12" fmla="*/ 563 w 1213"/>
                <a:gd name="T13" fmla="*/ 141 h 914"/>
                <a:gd name="T14" fmla="*/ 520 w 1213"/>
                <a:gd name="T15" fmla="*/ 155 h 914"/>
                <a:gd name="T16" fmla="*/ 473 w 1213"/>
                <a:gd name="T17" fmla="*/ 166 h 914"/>
                <a:gd name="T18" fmla="*/ 423 w 1213"/>
                <a:gd name="T19" fmla="*/ 173 h 914"/>
                <a:gd name="T20" fmla="*/ 370 w 1213"/>
                <a:gd name="T21" fmla="*/ 176 h 914"/>
                <a:gd name="T22" fmla="*/ 334 w 1213"/>
                <a:gd name="T23" fmla="*/ 176 h 914"/>
                <a:gd name="T24" fmla="*/ 281 w 1213"/>
                <a:gd name="T25" fmla="*/ 173 h 914"/>
                <a:gd name="T26" fmla="*/ 231 w 1213"/>
                <a:gd name="T27" fmla="*/ 166 h 914"/>
                <a:gd name="T28" fmla="*/ 184 w 1213"/>
                <a:gd name="T29" fmla="*/ 155 h 914"/>
                <a:gd name="T30" fmla="*/ 141 w 1213"/>
                <a:gd name="T31" fmla="*/ 141 h 914"/>
                <a:gd name="T32" fmla="*/ 103 w 1213"/>
                <a:gd name="T33" fmla="*/ 125 h 914"/>
                <a:gd name="T34" fmla="*/ 70 w 1213"/>
                <a:gd name="T35" fmla="*/ 106 h 914"/>
                <a:gd name="T36" fmla="*/ 43 w 1213"/>
                <a:gd name="T37" fmla="*/ 84 h 914"/>
                <a:gd name="T38" fmla="*/ 21 w 1213"/>
                <a:gd name="T39" fmla="*/ 60 h 914"/>
                <a:gd name="T40" fmla="*/ 8 w 1213"/>
                <a:gd name="T41" fmla="*/ 35 h 914"/>
                <a:gd name="T42" fmla="*/ 1 w 1213"/>
                <a:gd name="T43" fmla="*/ 9 h 914"/>
                <a:gd name="T44" fmla="*/ 0 w 1213"/>
                <a:gd name="T45" fmla="*/ 353 h 914"/>
                <a:gd name="T46" fmla="*/ 5 w 1213"/>
                <a:gd name="T47" fmla="*/ 380 h 914"/>
                <a:gd name="T48" fmla="*/ 16 w 1213"/>
                <a:gd name="T49" fmla="*/ 406 h 914"/>
                <a:gd name="T50" fmla="*/ 35 w 1213"/>
                <a:gd name="T51" fmla="*/ 430 h 914"/>
                <a:gd name="T52" fmla="*/ 60 w 1213"/>
                <a:gd name="T53" fmla="*/ 452 h 914"/>
                <a:gd name="T54" fmla="*/ 92 w 1213"/>
                <a:gd name="T55" fmla="*/ 472 h 914"/>
                <a:gd name="T56" fmla="*/ 128 w 1213"/>
                <a:gd name="T57" fmla="*/ 489 h 914"/>
                <a:gd name="T58" fmla="*/ 169 w 1213"/>
                <a:gd name="T59" fmla="*/ 504 h 914"/>
                <a:gd name="T60" fmla="*/ 215 w 1213"/>
                <a:gd name="T61" fmla="*/ 516 h 914"/>
                <a:gd name="T62" fmla="*/ 264 w 1213"/>
                <a:gd name="T63" fmla="*/ 524 h 914"/>
                <a:gd name="T64" fmla="*/ 316 w 1213"/>
                <a:gd name="T65" fmla="*/ 529 h 914"/>
                <a:gd name="T66" fmla="*/ 352 w 1213"/>
                <a:gd name="T67" fmla="*/ 530 h 914"/>
                <a:gd name="T68" fmla="*/ 406 w 1213"/>
                <a:gd name="T69" fmla="*/ 528 h 914"/>
                <a:gd name="T70" fmla="*/ 456 w 1213"/>
                <a:gd name="T71" fmla="*/ 522 h 914"/>
                <a:gd name="T72" fmla="*/ 505 w 1213"/>
                <a:gd name="T73" fmla="*/ 513 h 914"/>
                <a:gd name="T74" fmla="*/ 548 w 1213"/>
                <a:gd name="T75" fmla="*/ 500 h 914"/>
                <a:gd name="T76" fmla="*/ 589 w 1213"/>
                <a:gd name="T77" fmla="*/ 484 h 914"/>
                <a:gd name="T78" fmla="*/ 623 w 1213"/>
                <a:gd name="T79" fmla="*/ 466 h 914"/>
                <a:gd name="T80" fmla="*/ 653 w 1213"/>
                <a:gd name="T81" fmla="*/ 445 h 914"/>
                <a:gd name="T82" fmla="*/ 676 w 1213"/>
                <a:gd name="T83" fmla="*/ 422 h 914"/>
                <a:gd name="T84" fmla="*/ 693 w 1213"/>
                <a:gd name="T85" fmla="*/ 397 h 914"/>
                <a:gd name="T86" fmla="*/ 702 w 1213"/>
                <a:gd name="T87" fmla="*/ 371 h 914"/>
                <a:gd name="T88" fmla="*/ 704 w 1213"/>
                <a:gd name="T89" fmla="*/ 0 h 91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13"/>
                <a:gd name="T136" fmla="*/ 0 h 914"/>
                <a:gd name="T137" fmla="*/ 1213 w 1213"/>
                <a:gd name="T138" fmla="*/ 914 h 91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13" h="914">
                  <a:moveTo>
                    <a:pt x="1213" y="0"/>
                  </a:moveTo>
                  <a:lnTo>
                    <a:pt x="1213" y="0"/>
                  </a:lnTo>
                  <a:lnTo>
                    <a:pt x="1212" y="16"/>
                  </a:lnTo>
                  <a:lnTo>
                    <a:pt x="1209" y="30"/>
                  </a:lnTo>
                  <a:lnTo>
                    <a:pt x="1205" y="46"/>
                  </a:lnTo>
                  <a:lnTo>
                    <a:pt x="1200" y="61"/>
                  </a:lnTo>
                  <a:lnTo>
                    <a:pt x="1194" y="76"/>
                  </a:lnTo>
                  <a:lnTo>
                    <a:pt x="1185" y="91"/>
                  </a:lnTo>
                  <a:lnTo>
                    <a:pt x="1176" y="104"/>
                  </a:lnTo>
                  <a:lnTo>
                    <a:pt x="1165" y="118"/>
                  </a:lnTo>
                  <a:lnTo>
                    <a:pt x="1153" y="132"/>
                  </a:lnTo>
                  <a:lnTo>
                    <a:pt x="1139" y="145"/>
                  </a:lnTo>
                  <a:lnTo>
                    <a:pt x="1125" y="157"/>
                  </a:lnTo>
                  <a:lnTo>
                    <a:pt x="1109" y="170"/>
                  </a:lnTo>
                  <a:lnTo>
                    <a:pt x="1093" y="182"/>
                  </a:lnTo>
                  <a:lnTo>
                    <a:pt x="1074" y="193"/>
                  </a:lnTo>
                  <a:lnTo>
                    <a:pt x="1055" y="205"/>
                  </a:lnTo>
                  <a:lnTo>
                    <a:pt x="1035" y="216"/>
                  </a:lnTo>
                  <a:lnTo>
                    <a:pt x="1014" y="225"/>
                  </a:lnTo>
                  <a:lnTo>
                    <a:pt x="992" y="235"/>
                  </a:lnTo>
                  <a:lnTo>
                    <a:pt x="970" y="244"/>
                  </a:lnTo>
                  <a:lnTo>
                    <a:pt x="945" y="253"/>
                  </a:lnTo>
                  <a:lnTo>
                    <a:pt x="921" y="260"/>
                  </a:lnTo>
                  <a:lnTo>
                    <a:pt x="896" y="267"/>
                  </a:lnTo>
                  <a:lnTo>
                    <a:pt x="870" y="275"/>
                  </a:lnTo>
                  <a:lnTo>
                    <a:pt x="842" y="280"/>
                  </a:lnTo>
                  <a:lnTo>
                    <a:pt x="815" y="286"/>
                  </a:lnTo>
                  <a:lnTo>
                    <a:pt x="786" y="291"/>
                  </a:lnTo>
                  <a:lnTo>
                    <a:pt x="758" y="295"/>
                  </a:lnTo>
                  <a:lnTo>
                    <a:pt x="729" y="298"/>
                  </a:lnTo>
                  <a:lnTo>
                    <a:pt x="699" y="301"/>
                  </a:lnTo>
                  <a:lnTo>
                    <a:pt x="669" y="303"/>
                  </a:lnTo>
                  <a:lnTo>
                    <a:pt x="638" y="304"/>
                  </a:lnTo>
                  <a:lnTo>
                    <a:pt x="606" y="304"/>
                  </a:lnTo>
                  <a:lnTo>
                    <a:pt x="575" y="304"/>
                  </a:lnTo>
                  <a:lnTo>
                    <a:pt x="544" y="303"/>
                  </a:lnTo>
                  <a:lnTo>
                    <a:pt x="514" y="301"/>
                  </a:lnTo>
                  <a:lnTo>
                    <a:pt x="484" y="298"/>
                  </a:lnTo>
                  <a:lnTo>
                    <a:pt x="455" y="295"/>
                  </a:lnTo>
                  <a:lnTo>
                    <a:pt x="427" y="291"/>
                  </a:lnTo>
                  <a:lnTo>
                    <a:pt x="398" y="286"/>
                  </a:lnTo>
                  <a:lnTo>
                    <a:pt x="371" y="280"/>
                  </a:lnTo>
                  <a:lnTo>
                    <a:pt x="343" y="275"/>
                  </a:lnTo>
                  <a:lnTo>
                    <a:pt x="317" y="267"/>
                  </a:lnTo>
                  <a:lnTo>
                    <a:pt x="292" y="260"/>
                  </a:lnTo>
                  <a:lnTo>
                    <a:pt x="268" y="253"/>
                  </a:lnTo>
                  <a:lnTo>
                    <a:pt x="243" y="244"/>
                  </a:lnTo>
                  <a:lnTo>
                    <a:pt x="221" y="235"/>
                  </a:lnTo>
                  <a:lnTo>
                    <a:pt x="199" y="225"/>
                  </a:lnTo>
                  <a:lnTo>
                    <a:pt x="178" y="216"/>
                  </a:lnTo>
                  <a:lnTo>
                    <a:pt x="158" y="205"/>
                  </a:lnTo>
                  <a:lnTo>
                    <a:pt x="139" y="193"/>
                  </a:lnTo>
                  <a:lnTo>
                    <a:pt x="120" y="182"/>
                  </a:lnTo>
                  <a:lnTo>
                    <a:pt x="104" y="170"/>
                  </a:lnTo>
                  <a:lnTo>
                    <a:pt x="88" y="157"/>
                  </a:lnTo>
                  <a:lnTo>
                    <a:pt x="74" y="145"/>
                  </a:lnTo>
                  <a:lnTo>
                    <a:pt x="60" y="132"/>
                  </a:lnTo>
                  <a:lnTo>
                    <a:pt x="48" y="118"/>
                  </a:lnTo>
                  <a:lnTo>
                    <a:pt x="37" y="104"/>
                  </a:lnTo>
                  <a:lnTo>
                    <a:pt x="28" y="91"/>
                  </a:lnTo>
                  <a:lnTo>
                    <a:pt x="19" y="76"/>
                  </a:lnTo>
                  <a:lnTo>
                    <a:pt x="13" y="61"/>
                  </a:lnTo>
                  <a:lnTo>
                    <a:pt x="8" y="46"/>
                  </a:lnTo>
                  <a:lnTo>
                    <a:pt x="4" y="30"/>
                  </a:lnTo>
                  <a:lnTo>
                    <a:pt x="1" y="16"/>
                  </a:lnTo>
                  <a:lnTo>
                    <a:pt x="0" y="0"/>
                  </a:lnTo>
                  <a:lnTo>
                    <a:pt x="0" y="609"/>
                  </a:lnTo>
                  <a:lnTo>
                    <a:pt x="1" y="625"/>
                  </a:lnTo>
                  <a:lnTo>
                    <a:pt x="4" y="640"/>
                  </a:lnTo>
                  <a:lnTo>
                    <a:pt x="8" y="656"/>
                  </a:lnTo>
                  <a:lnTo>
                    <a:pt x="13" y="670"/>
                  </a:lnTo>
                  <a:lnTo>
                    <a:pt x="19" y="685"/>
                  </a:lnTo>
                  <a:lnTo>
                    <a:pt x="28" y="700"/>
                  </a:lnTo>
                  <a:lnTo>
                    <a:pt x="37" y="714"/>
                  </a:lnTo>
                  <a:lnTo>
                    <a:pt x="48" y="728"/>
                  </a:lnTo>
                  <a:lnTo>
                    <a:pt x="60" y="741"/>
                  </a:lnTo>
                  <a:lnTo>
                    <a:pt x="74" y="754"/>
                  </a:lnTo>
                  <a:lnTo>
                    <a:pt x="88" y="767"/>
                  </a:lnTo>
                  <a:lnTo>
                    <a:pt x="104" y="779"/>
                  </a:lnTo>
                  <a:lnTo>
                    <a:pt x="120" y="791"/>
                  </a:lnTo>
                  <a:lnTo>
                    <a:pt x="139" y="803"/>
                  </a:lnTo>
                  <a:lnTo>
                    <a:pt x="158" y="814"/>
                  </a:lnTo>
                  <a:lnTo>
                    <a:pt x="178" y="825"/>
                  </a:lnTo>
                  <a:lnTo>
                    <a:pt x="199" y="834"/>
                  </a:lnTo>
                  <a:lnTo>
                    <a:pt x="221" y="844"/>
                  </a:lnTo>
                  <a:lnTo>
                    <a:pt x="243" y="853"/>
                  </a:lnTo>
                  <a:lnTo>
                    <a:pt x="268" y="862"/>
                  </a:lnTo>
                  <a:lnTo>
                    <a:pt x="292" y="869"/>
                  </a:lnTo>
                  <a:lnTo>
                    <a:pt x="317" y="877"/>
                  </a:lnTo>
                  <a:lnTo>
                    <a:pt x="343" y="884"/>
                  </a:lnTo>
                  <a:lnTo>
                    <a:pt x="371" y="889"/>
                  </a:lnTo>
                  <a:lnTo>
                    <a:pt x="398" y="896"/>
                  </a:lnTo>
                  <a:lnTo>
                    <a:pt x="427" y="900"/>
                  </a:lnTo>
                  <a:lnTo>
                    <a:pt x="455" y="904"/>
                  </a:lnTo>
                  <a:lnTo>
                    <a:pt x="484" y="907"/>
                  </a:lnTo>
                  <a:lnTo>
                    <a:pt x="514" y="911"/>
                  </a:lnTo>
                  <a:lnTo>
                    <a:pt x="544" y="913"/>
                  </a:lnTo>
                  <a:lnTo>
                    <a:pt x="575" y="914"/>
                  </a:lnTo>
                  <a:lnTo>
                    <a:pt x="606" y="914"/>
                  </a:lnTo>
                  <a:lnTo>
                    <a:pt x="638" y="914"/>
                  </a:lnTo>
                  <a:lnTo>
                    <a:pt x="669" y="913"/>
                  </a:lnTo>
                  <a:lnTo>
                    <a:pt x="699" y="911"/>
                  </a:lnTo>
                  <a:lnTo>
                    <a:pt x="729" y="907"/>
                  </a:lnTo>
                  <a:lnTo>
                    <a:pt x="758" y="904"/>
                  </a:lnTo>
                  <a:lnTo>
                    <a:pt x="786" y="900"/>
                  </a:lnTo>
                  <a:lnTo>
                    <a:pt x="815" y="896"/>
                  </a:lnTo>
                  <a:lnTo>
                    <a:pt x="842" y="889"/>
                  </a:lnTo>
                  <a:lnTo>
                    <a:pt x="870" y="884"/>
                  </a:lnTo>
                  <a:lnTo>
                    <a:pt x="896" y="877"/>
                  </a:lnTo>
                  <a:lnTo>
                    <a:pt x="921" y="869"/>
                  </a:lnTo>
                  <a:lnTo>
                    <a:pt x="945" y="862"/>
                  </a:lnTo>
                  <a:lnTo>
                    <a:pt x="970" y="853"/>
                  </a:lnTo>
                  <a:lnTo>
                    <a:pt x="992" y="844"/>
                  </a:lnTo>
                  <a:lnTo>
                    <a:pt x="1014" y="834"/>
                  </a:lnTo>
                  <a:lnTo>
                    <a:pt x="1035" y="825"/>
                  </a:lnTo>
                  <a:lnTo>
                    <a:pt x="1055" y="814"/>
                  </a:lnTo>
                  <a:lnTo>
                    <a:pt x="1074" y="803"/>
                  </a:lnTo>
                  <a:lnTo>
                    <a:pt x="1093" y="791"/>
                  </a:lnTo>
                  <a:lnTo>
                    <a:pt x="1109" y="779"/>
                  </a:lnTo>
                  <a:lnTo>
                    <a:pt x="1125" y="767"/>
                  </a:lnTo>
                  <a:lnTo>
                    <a:pt x="1139" y="754"/>
                  </a:lnTo>
                  <a:lnTo>
                    <a:pt x="1153" y="741"/>
                  </a:lnTo>
                  <a:lnTo>
                    <a:pt x="1165" y="728"/>
                  </a:lnTo>
                  <a:lnTo>
                    <a:pt x="1176" y="714"/>
                  </a:lnTo>
                  <a:lnTo>
                    <a:pt x="1185" y="700"/>
                  </a:lnTo>
                  <a:lnTo>
                    <a:pt x="1194" y="685"/>
                  </a:lnTo>
                  <a:lnTo>
                    <a:pt x="1200" y="670"/>
                  </a:lnTo>
                  <a:lnTo>
                    <a:pt x="1205" y="656"/>
                  </a:lnTo>
                  <a:lnTo>
                    <a:pt x="1209" y="640"/>
                  </a:lnTo>
                  <a:lnTo>
                    <a:pt x="1212" y="625"/>
                  </a:lnTo>
                  <a:lnTo>
                    <a:pt x="1213" y="609"/>
                  </a:lnTo>
                  <a:lnTo>
                    <a:pt x="1213"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4" name="Freeform 45"/>
            <p:cNvSpPr>
              <a:spLocks noEditPoints="1"/>
            </p:cNvSpPr>
            <p:nvPr/>
          </p:nvSpPr>
          <p:spPr bwMode="auto">
            <a:xfrm>
              <a:off x="4413" y="1610"/>
              <a:ext cx="704" cy="353"/>
            </a:xfrm>
            <a:custGeom>
              <a:avLst/>
              <a:gdLst>
                <a:gd name="T0" fmla="*/ 298 w 1213"/>
                <a:gd name="T1" fmla="*/ 2 h 609"/>
                <a:gd name="T2" fmla="*/ 215 w 1213"/>
                <a:gd name="T3" fmla="*/ 14 h 609"/>
                <a:gd name="T4" fmla="*/ 141 w 1213"/>
                <a:gd name="T5" fmla="*/ 35 h 609"/>
                <a:gd name="T6" fmla="*/ 81 w 1213"/>
                <a:gd name="T7" fmla="*/ 64 h 609"/>
                <a:gd name="T8" fmla="*/ 35 w 1213"/>
                <a:gd name="T9" fmla="*/ 100 h 609"/>
                <a:gd name="T10" fmla="*/ 8 w 1213"/>
                <a:gd name="T11" fmla="*/ 141 h 609"/>
                <a:gd name="T12" fmla="*/ 0 w 1213"/>
                <a:gd name="T13" fmla="*/ 177 h 609"/>
                <a:gd name="T14" fmla="*/ 11 w 1213"/>
                <a:gd name="T15" fmla="*/ 221 h 609"/>
                <a:gd name="T16" fmla="*/ 43 w 1213"/>
                <a:gd name="T17" fmla="*/ 261 h 609"/>
                <a:gd name="T18" fmla="*/ 92 w 1213"/>
                <a:gd name="T19" fmla="*/ 296 h 609"/>
                <a:gd name="T20" fmla="*/ 156 w 1213"/>
                <a:gd name="T21" fmla="*/ 323 h 609"/>
                <a:gd name="T22" fmla="*/ 231 w 1213"/>
                <a:gd name="T23" fmla="*/ 343 h 609"/>
                <a:gd name="T24" fmla="*/ 316 w 1213"/>
                <a:gd name="T25" fmla="*/ 352 h 609"/>
                <a:gd name="T26" fmla="*/ 388 w 1213"/>
                <a:gd name="T27" fmla="*/ 352 h 609"/>
                <a:gd name="T28" fmla="*/ 473 w 1213"/>
                <a:gd name="T29" fmla="*/ 343 h 609"/>
                <a:gd name="T30" fmla="*/ 548 w 1213"/>
                <a:gd name="T31" fmla="*/ 323 h 609"/>
                <a:gd name="T32" fmla="*/ 612 w 1213"/>
                <a:gd name="T33" fmla="*/ 296 h 609"/>
                <a:gd name="T34" fmla="*/ 661 w 1213"/>
                <a:gd name="T35" fmla="*/ 261 h 609"/>
                <a:gd name="T36" fmla="*/ 693 w 1213"/>
                <a:gd name="T37" fmla="*/ 221 h 609"/>
                <a:gd name="T38" fmla="*/ 704 w 1213"/>
                <a:gd name="T39" fmla="*/ 177 h 609"/>
                <a:gd name="T40" fmla="*/ 696 w 1213"/>
                <a:gd name="T41" fmla="*/ 141 h 609"/>
                <a:gd name="T42" fmla="*/ 669 w 1213"/>
                <a:gd name="T43" fmla="*/ 100 h 609"/>
                <a:gd name="T44" fmla="*/ 623 w 1213"/>
                <a:gd name="T45" fmla="*/ 64 h 609"/>
                <a:gd name="T46" fmla="*/ 563 w 1213"/>
                <a:gd name="T47" fmla="*/ 35 h 609"/>
                <a:gd name="T48" fmla="*/ 489 w 1213"/>
                <a:gd name="T49" fmla="*/ 14 h 609"/>
                <a:gd name="T50" fmla="*/ 406 w 1213"/>
                <a:gd name="T51" fmla="*/ 2 h 609"/>
                <a:gd name="T52" fmla="*/ 352 w 1213"/>
                <a:gd name="T53" fmla="*/ 331 h 609"/>
                <a:gd name="T54" fmla="*/ 290 w 1213"/>
                <a:gd name="T55" fmla="*/ 328 h 609"/>
                <a:gd name="T56" fmla="*/ 218 w 1213"/>
                <a:gd name="T57" fmla="*/ 316 h 609"/>
                <a:gd name="T58" fmla="*/ 156 w 1213"/>
                <a:gd name="T59" fmla="*/ 296 h 609"/>
                <a:gd name="T60" fmla="*/ 105 w 1213"/>
                <a:gd name="T61" fmla="*/ 269 h 609"/>
                <a:gd name="T62" fmla="*/ 68 w 1213"/>
                <a:gd name="T63" fmla="*/ 236 h 609"/>
                <a:gd name="T64" fmla="*/ 48 w 1213"/>
                <a:gd name="T65" fmla="*/ 200 h 609"/>
                <a:gd name="T66" fmla="*/ 45 w 1213"/>
                <a:gd name="T67" fmla="*/ 169 h 609"/>
                <a:gd name="T68" fmla="*/ 58 w 1213"/>
                <a:gd name="T69" fmla="*/ 130 h 609"/>
                <a:gd name="T70" fmla="*/ 89 w 1213"/>
                <a:gd name="T71" fmla="*/ 96 h 609"/>
                <a:gd name="T72" fmla="*/ 135 w 1213"/>
                <a:gd name="T73" fmla="*/ 67 h 609"/>
                <a:gd name="T74" fmla="*/ 193 w 1213"/>
                <a:gd name="T75" fmla="*/ 44 h 609"/>
                <a:gd name="T76" fmla="*/ 261 w 1213"/>
                <a:gd name="T77" fmla="*/ 29 h 609"/>
                <a:gd name="T78" fmla="*/ 336 w 1213"/>
                <a:gd name="T79" fmla="*/ 22 h 609"/>
                <a:gd name="T80" fmla="*/ 399 w 1213"/>
                <a:gd name="T81" fmla="*/ 24 h 609"/>
                <a:gd name="T82" fmla="*/ 472 w 1213"/>
                <a:gd name="T83" fmla="*/ 34 h 609"/>
                <a:gd name="T84" fmla="*/ 536 w 1213"/>
                <a:gd name="T85" fmla="*/ 53 h 609"/>
                <a:gd name="T86" fmla="*/ 590 w 1213"/>
                <a:gd name="T87" fmla="*/ 79 h 609"/>
                <a:gd name="T88" fmla="*/ 629 w 1213"/>
                <a:gd name="T89" fmla="*/ 110 h 609"/>
                <a:gd name="T90" fmla="*/ 654 w 1213"/>
                <a:gd name="T91" fmla="*/ 145 h 609"/>
                <a:gd name="T92" fmla="*/ 660 w 1213"/>
                <a:gd name="T93" fmla="*/ 177 h 609"/>
                <a:gd name="T94" fmla="*/ 650 w 1213"/>
                <a:gd name="T95" fmla="*/ 215 h 609"/>
                <a:gd name="T96" fmla="*/ 623 w 1213"/>
                <a:gd name="T97" fmla="*/ 250 h 609"/>
                <a:gd name="T98" fmla="*/ 580 w 1213"/>
                <a:gd name="T99" fmla="*/ 281 h 609"/>
                <a:gd name="T100" fmla="*/ 524 w 1213"/>
                <a:gd name="T101" fmla="*/ 305 h 609"/>
                <a:gd name="T102" fmla="*/ 458 w 1213"/>
                <a:gd name="T103" fmla="*/ 322 h 609"/>
                <a:gd name="T104" fmla="*/ 384 w 1213"/>
                <a:gd name="T105" fmla="*/ 330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13"/>
                <a:gd name="T160" fmla="*/ 0 h 609"/>
                <a:gd name="T161" fmla="*/ 1213 w 1213"/>
                <a:gd name="T162" fmla="*/ 609 h 60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13" h="609">
                  <a:moveTo>
                    <a:pt x="606" y="0"/>
                  </a:moveTo>
                  <a:lnTo>
                    <a:pt x="606" y="0"/>
                  </a:lnTo>
                  <a:lnTo>
                    <a:pt x="575" y="0"/>
                  </a:lnTo>
                  <a:lnTo>
                    <a:pt x="544" y="1"/>
                  </a:lnTo>
                  <a:lnTo>
                    <a:pt x="514" y="3"/>
                  </a:lnTo>
                  <a:lnTo>
                    <a:pt x="484" y="6"/>
                  </a:lnTo>
                  <a:lnTo>
                    <a:pt x="455" y="10"/>
                  </a:lnTo>
                  <a:lnTo>
                    <a:pt x="427" y="14"/>
                  </a:lnTo>
                  <a:lnTo>
                    <a:pt x="398" y="18"/>
                  </a:lnTo>
                  <a:lnTo>
                    <a:pt x="371" y="24"/>
                  </a:lnTo>
                  <a:lnTo>
                    <a:pt x="343" y="30"/>
                  </a:lnTo>
                  <a:lnTo>
                    <a:pt x="317" y="37"/>
                  </a:lnTo>
                  <a:lnTo>
                    <a:pt x="292" y="45"/>
                  </a:lnTo>
                  <a:lnTo>
                    <a:pt x="268" y="52"/>
                  </a:lnTo>
                  <a:lnTo>
                    <a:pt x="243" y="60"/>
                  </a:lnTo>
                  <a:lnTo>
                    <a:pt x="221" y="70"/>
                  </a:lnTo>
                  <a:lnTo>
                    <a:pt x="199" y="79"/>
                  </a:lnTo>
                  <a:lnTo>
                    <a:pt x="178" y="89"/>
                  </a:lnTo>
                  <a:lnTo>
                    <a:pt x="158" y="100"/>
                  </a:lnTo>
                  <a:lnTo>
                    <a:pt x="139" y="111"/>
                  </a:lnTo>
                  <a:lnTo>
                    <a:pt x="120" y="123"/>
                  </a:lnTo>
                  <a:lnTo>
                    <a:pt x="104" y="134"/>
                  </a:lnTo>
                  <a:lnTo>
                    <a:pt x="88" y="147"/>
                  </a:lnTo>
                  <a:lnTo>
                    <a:pt x="74" y="160"/>
                  </a:lnTo>
                  <a:lnTo>
                    <a:pt x="60" y="173"/>
                  </a:lnTo>
                  <a:lnTo>
                    <a:pt x="48" y="186"/>
                  </a:lnTo>
                  <a:lnTo>
                    <a:pt x="37" y="200"/>
                  </a:lnTo>
                  <a:lnTo>
                    <a:pt x="28" y="214"/>
                  </a:lnTo>
                  <a:lnTo>
                    <a:pt x="19" y="229"/>
                  </a:lnTo>
                  <a:lnTo>
                    <a:pt x="13" y="243"/>
                  </a:lnTo>
                  <a:lnTo>
                    <a:pt x="8" y="258"/>
                  </a:lnTo>
                  <a:lnTo>
                    <a:pt x="4" y="274"/>
                  </a:lnTo>
                  <a:lnTo>
                    <a:pt x="1" y="289"/>
                  </a:lnTo>
                  <a:lnTo>
                    <a:pt x="0" y="305"/>
                  </a:lnTo>
                  <a:lnTo>
                    <a:pt x="1" y="321"/>
                  </a:lnTo>
                  <a:lnTo>
                    <a:pt x="4" y="335"/>
                  </a:lnTo>
                  <a:lnTo>
                    <a:pt x="8" y="351"/>
                  </a:lnTo>
                  <a:lnTo>
                    <a:pt x="13" y="366"/>
                  </a:lnTo>
                  <a:lnTo>
                    <a:pt x="19" y="381"/>
                  </a:lnTo>
                  <a:lnTo>
                    <a:pt x="28" y="396"/>
                  </a:lnTo>
                  <a:lnTo>
                    <a:pt x="37" y="409"/>
                  </a:lnTo>
                  <a:lnTo>
                    <a:pt x="48" y="423"/>
                  </a:lnTo>
                  <a:lnTo>
                    <a:pt x="60" y="437"/>
                  </a:lnTo>
                  <a:lnTo>
                    <a:pt x="74" y="450"/>
                  </a:lnTo>
                  <a:lnTo>
                    <a:pt x="88" y="462"/>
                  </a:lnTo>
                  <a:lnTo>
                    <a:pt x="104" y="475"/>
                  </a:lnTo>
                  <a:lnTo>
                    <a:pt x="120" y="487"/>
                  </a:lnTo>
                  <a:lnTo>
                    <a:pt x="139" y="498"/>
                  </a:lnTo>
                  <a:lnTo>
                    <a:pt x="158" y="510"/>
                  </a:lnTo>
                  <a:lnTo>
                    <a:pt x="178" y="521"/>
                  </a:lnTo>
                  <a:lnTo>
                    <a:pt x="199" y="530"/>
                  </a:lnTo>
                  <a:lnTo>
                    <a:pt x="221" y="540"/>
                  </a:lnTo>
                  <a:lnTo>
                    <a:pt x="243" y="549"/>
                  </a:lnTo>
                  <a:lnTo>
                    <a:pt x="268" y="558"/>
                  </a:lnTo>
                  <a:lnTo>
                    <a:pt x="292" y="565"/>
                  </a:lnTo>
                  <a:lnTo>
                    <a:pt x="317" y="572"/>
                  </a:lnTo>
                  <a:lnTo>
                    <a:pt x="343" y="580"/>
                  </a:lnTo>
                  <a:lnTo>
                    <a:pt x="371" y="585"/>
                  </a:lnTo>
                  <a:lnTo>
                    <a:pt x="398" y="591"/>
                  </a:lnTo>
                  <a:lnTo>
                    <a:pt x="427" y="596"/>
                  </a:lnTo>
                  <a:lnTo>
                    <a:pt x="455" y="600"/>
                  </a:lnTo>
                  <a:lnTo>
                    <a:pt x="484" y="603"/>
                  </a:lnTo>
                  <a:lnTo>
                    <a:pt x="514" y="606"/>
                  </a:lnTo>
                  <a:lnTo>
                    <a:pt x="544" y="608"/>
                  </a:lnTo>
                  <a:lnTo>
                    <a:pt x="575" y="609"/>
                  </a:lnTo>
                  <a:lnTo>
                    <a:pt x="606" y="609"/>
                  </a:lnTo>
                  <a:lnTo>
                    <a:pt x="638" y="609"/>
                  </a:lnTo>
                  <a:lnTo>
                    <a:pt x="669" y="608"/>
                  </a:lnTo>
                  <a:lnTo>
                    <a:pt x="699" y="606"/>
                  </a:lnTo>
                  <a:lnTo>
                    <a:pt x="729" y="603"/>
                  </a:lnTo>
                  <a:lnTo>
                    <a:pt x="758" y="600"/>
                  </a:lnTo>
                  <a:lnTo>
                    <a:pt x="786" y="596"/>
                  </a:lnTo>
                  <a:lnTo>
                    <a:pt x="815" y="591"/>
                  </a:lnTo>
                  <a:lnTo>
                    <a:pt x="842" y="585"/>
                  </a:lnTo>
                  <a:lnTo>
                    <a:pt x="870" y="580"/>
                  </a:lnTo>
                  <a:lnTo>
                    <a:pt x="896" y="572"/>
                  </a:lnTo>
                  <a:lnTo>
                    <a:pt x="921" y="565"/>
                  </a:lnTo>
                  <a:lnTo>
                    <a:pt x="945" y="558"/>
                  </a:lnTo>
                  <a:lnTo>
                    <a:pt x="970" y="549"/>
                  </a:lnTo>
                  <a:lnTo>
                    <a:pt x="992" y="540"/>
                  </a:lnTo>
                  <a:lnTo>
                    <a:pt x="1014" y="530"/>
                  </a:lnTo>
                  <a:lnTo>
                    <a:pt x="1035" y="521"/>
                  </a:lnTo>
                  <a:lnTo>
                    <a:pt x="1055" y="510"/>
                  </a:lnTo>
                  <a:lnTo>
                    <a:pt x="1074" y="498"/>
                  </a:lnTo>
                  <a:lnTo>
                    <a:pt x="1093" y="487"/>
                  </a:lnTo>
                  <a:lnTo>
                    <a:pt x="1109" y="475"/>
                  </a:lnTo>
                  <a:lnTo>
                    <a:pt x="1125" y="462"/>
                  </a:lnTo>
                  <a:lnTo>
                    <a:pt x="1139" y="450"/>
                  </a:lnTo>
                  <a:lnTo>
                    <a:pt x="1153" y="437"/>
                  </a:lnTo>
                  <a:lnTo>
                    <a:pt x="1165" y="423"/>
                  </a:lnTo>
                  <a:lnTo>
                    <a:pt x="1176" y="409"/>
                  </a:lnTo>
                  <a:lnTo>
                    <a:pt x="1185" y="396"/>
                  </a:lnTo>
                  <a:lnTo>
                    <a:pt x="1194" y="381"/>
                  </a:lnTo>
                  <a:lnTo>
                    <a:pt x="1200" y="366"/>
                  </a:lnTo>
                  <a:lnTo>
                    <a:pt x="1205" y="351"/>
                  </a:lnTo>
                  <a:lnTo>
                    <a:pt x="1209" y="335"/>
                  </a:lnTo>
                  <a:lnTo>
                    <a:pt x="1212" y="321"/>
                  </a:lnTo>
                  <a:lnTo>
                    <a:pt x="1213" y="305"/>
                  </a:lnTo>
                  <a:lnTo>
                    <a:pt x="1212" y="289"/>
                  </a:lnTo>
                  <a:lnTo>
                    <a:pt x="1209" y="274"/>
                  </a:lnTo>
                  <a:lnTo>
                    <a:pt x="1205" y="258"/>
                  </a:lnTo>
                  <a:lnTo>
                    <a:pt x="1200" y="243"/>
                  </a:lnTo>
                  <a:lnTo>
                    <a:pt x="1194" y="229"/>
                  </a:lnTo>
                  <a:lnTo>
                    <a:pt x="1185" y="214"/>
                  </a:lnTo>
                  <a:lnTo>
                    <a:pt x="1176" y="200"/>
                  </a:lnTo>
                  <a:lnTo>
                    <a:pt x="1165" y="186"/>
                  </a:lnTo>
                  <a:lnTo>
                    <a:pt x="1153" y="173"/>
                  </a:lnTo>
                  <a:lnTo>
                    <a:pt x="1139" y="160"/>
                  </a:lnTo>
                  <a:lnTo>
                    <a:pt x="1125" y="147"/>
                  </a:lnTo>
                  <a:lnTo>
                    <a:pt x="1109" y="134"/>
                  </a:lnTo>
                  <a:lnTo>
                    <a:pt x="1093" y="123"/>
                  </a:lnTo>
                  <a:lnTo>
                    <a:pt x="1074" y="111"/>
                  </a:lnTo>
                  <a:lnTo>
                    <a:pt x="1055" y="100"/>
                  </a:lnTo>
                  <a:lnTo>
                    <a:pt x="1035" y="89"/>
                  </a:lnTo>
                  <a:lnTo>
                    <a:pt x="1014" y="79"/>
                  </a:lnTo>
                  <a:lnTo>
                    <a:pt x="992" y="70"/>
                  </a:lnTo>
                  <a:lnTo>
                    <a:pt x="970" y="60"/>
                  </a:lnTo>
                  <a:lnTo>
                    <a:pt x="945" y="52"/>
                  </a:lnTo>
                  <a:lnTo>
                    <a:pt x="921" y="45"/>
                  </a:lnTo>
                  <a:lnTo>
                    <a:pt x="896" y="37"/>
                  </a:lnTo>
                  <a:lnTo>
                    <a:pt x="870" y="30"/>
                  </a:lnTo>
                  <a:lnTo>
                    <a:pt x="842" y="24"/>
                  </a:lnTo>
                  <a:lnTo>
                    <a:pt x="815" y="18"/>
                  </a:lnTo>
                  <a:lnTo>
                    <a:pt x="786" y="14"/>
                  </a:lnTo>
                  <a:lnTo>
                    <a:pt x="758" y="10"/>
                  </a:lnTo>
                  <a:lnTo>
                    <a:pt x="729" y="6"/>
                  </a:lnTo>
                  <a:lnTo>
                    <a:pt x="699" y="3"/>
                  </a:lnTo>
                  <a:lnTo>
                    <a:pt x="669" y="1"/>
                  </a:lnTo>
                  <a:lnTo>
                    <a:pt x="638" y="0"/>
                  </a:lnTo>
                  <a:lnTo>
                    <a:pt x="606" y="0"/>
                  </a:lnTo>
                  <a:close/>
                  <a:moveTo>
                    <a:pt x="606" y="571"/>
                  </a:moveTo>
                  <a:lnTo>
                    <a:pt x="606" y="571"/>
                  </a:lnTo>
                  <a:lnTo>
                    <a:pt x="579" y="571"/>
                  </a:lnTo>
                  <a:lnTo>
                    <a:pt x="552" y="570"/>
                  </a:lnTo>
                  <a:lnTo>
                    <a:pt x="525" y="568"/>
                  </a:lnTo>
                  <a:lnTo>
                    <a:pt x="499" y="566"/>
                  </a:lnTo>
                  <a:lnTo>
                    <a:pt x="474" y="563"/>
                  </a:lnTo>
                  <a:lnTo>
                    <a:pt x="449" y="560"/>
                  </a:lnTo>
                  <a:lnTo>
                    <a:pt x="424" y="555"/>
                  </a:lnTo>
                  <a:lnTo>
                    <a:pt x="400" y="550"/>
                  </a:lnTo>
                  <a:lnTo>
                    <a:pt x="376" y="545"/>
                  </a:lnTo>
                  <a:lnTo>
                    <a:pt x="354" y="540"/>
                  </a:lnTo>
                  <a:lnTo>
                    <a:pt x="332" y="533"/>
                  </a:lnTo>
                  <a:lnTo>
                    <a:pt x="310" y="526"/>
                  </a:lnTo>
                  <a:lnTo>
                    <a:pt x="289" y="518"/>
                  </a:lnTo>
                  <a:lnTo>
                    <a:pt x="269" y="510"/>
                  </a:lnTo>
                  <a:lnTo>
                    <a:pt x="250" y="503"/>
                  </a:lnTo>
                  <a:lnTo>
                    <a:pt x="232" y="493"/>
                  </a:lnTo>
                  <a:lnTo>
                    <a:pt x="214" y="484"/>
                  </a:lnTo>
                  <a:lnTo>
                    <a:pt x="197" y="474"/>
                  </a:lnTo>
                  <a:lnTo>
                    <a:pt x="181" y="464"/>
                  </a:lnTo>
                  <a:lnTo>
                    <a:pt x="167" y="454"/>
                  </a:lnTo>
                  <a:lnTo>
                    <a:pt x="153" y="443"/>
                  </a:lnTo>
                  <a:lnTo>
                    <a:pt x="140" y="432"/>
                  </a:lnTo>
                  <a:lnTo>
                    <a:pt x="129" y="420"/>
                  </a:lnTo>
                  <a:lnTo>
                    <a:pt x="118" y="408"/>
                  </a:lnTo>
                  <a:lnTo>
                    <a:pt x="109" y="397"/>
                  </a:lnTo>
                  <a:lnTo>
                    <a:pt x="100" y="384"/>
                  </a:lnTo>
                  <a:lnTo>
                    <a:pt x="93" y="371"/>
                  </a:lnTo>
                  <a:lnTo>
                    <a:pt x="87" y="359"/>
                  </a:lnTo>
                  <a:lnTo>
                    <a:pt x="82" y="345"/>
                  </a:lnTo>
                  <a:lnTo>
                    <a:pt x="79" y="332"/>
                  </a:lnTo>
                  <a:lnTo>
                    <a:pt x="77" y="319"/>
                  </a:lnTo>
                  <a:lnTo>
                    <a:pt x="76" y="305"/>
                  </a:lnTo>
                  <a:lnTo>
                    <a:pt x="77" y="291"/>
                  </a:lnTo>
                  <a:lnTo>
                    <a:pt x="79" y="277"/>
                  </a:lnTo>
                  <a:lnTo>
                    <a:pt x="82" y="265"/>
                  </a:lnTo>
                  <a:lnTo>
                    <a:pt x="87" y="251"/>
                  </a:lnTo>
                  <a:lnTo>
                    <a:pt x="93" y="238"/>
                  </a:lnTo>
                  <a:lnTo>
                    <a:pt x="100" y="225"/>
                  </a:lnTo>
                  <a:lnTo>
                    <a:pt x="109" y="213"/>
                  </a:lnTo>
                  <a:lnTo>
                    <a:pt x="118" y="201"/>
                  </a:lnTo>
                  <a:lnTo>
                    <a:pt x="129" y="189"/>
                  </a:lnTo>
                  <a:lnTo>
                    <a:pt x="140" y="178"/>
                  </a:lnTo>
                  <a:lnTo>
                    <a:pt x="153" y="166"/>
                  </a:lnTo>
                  <a:lnTo>
                    <a:pt x="167" y="156"/>
                  </a:lnTo>
                  <a:lnTo>
                    <a:pt x="181" y="145"/>
                  </a:lnTo>
                  <a:lnTo>
                    <a:pt x="197" y="136"/>
                  </a:lnTo>
                  <a:lnTo>
                    <a:pt x="214" y="126"/>
                  </a:lnTo>
                  <a:lnTo>
                    <a:pt x="232" y="116"/>
                  </a:lnTo>
                  <a:lnTo>
                    <a:pt x="250" y="107"/>
                  </a:lnTo>
                  <a:lnTo>
                    <a:pt x="269" y="100"/>
                  </a:lnTo>
                  <a:lnTo>
                    <a:pt x="289" y="91"/>
                  </a:lnTo>
                  <a:lnTo>
                    <a:pt x="310" y="84"/>
                  </a:lnTo>
                  <a:lnTo>
                    <a:pt x="332" y="76"/>
                  </a:lnTo>
                  <a:lnTo>
                    <a:pt x="354" y="70"/>
                  </a:lnTo>
                  <a:lnTo>
                    <a:pt x="376" y="65"/>
                  </a:lnTo>
                  <a:lnTo>
                    <a:pt x="400" y="59"/>
                  </a:lnTo>
                  <a:lnTo>
                    <a:pt x="424" y="54"/>
                  </a:lnTo>
                  <a:lnTo>
                    <a:pt x="449" y="50"/>
                  </a:lnTo>
                  <a:lnTo>
                    <a:pt x="474" y="47"/>
                  </a:lnTo>
                  <a:lnTo>
                    <a:pt x="499" y="43"/>
                  </a:lnTo>
                  <a:lnTo>
                    <a:pt x="525" y="41"/>
                  </a:lnTo>
                  <a:lnTo>
                    <a:pt x="552" y="39"/>
                  </a:lnTo>
                  <a:lnTo>
                    <a:pt x="579" y="38"/>
                  </a:lnTo>
                  <a:lnTo>
                    <a:pt x="606" y="38"/>
                  </a:lnTo>
                  <a:lnTo>
                    <a:pt x="634" y="38"/>
                  </a:lnTo>
                  <a:lnTo>
                    <a:pt x="661" y="39"/>
                  </a:lnTo>
                  <a:lnTo>
                    <a:pt x="687" y="41"/>
                  </a:lnTo>
                  <a:lnTo>
                    <a:pt x="714" y="43"/>
                  </a:lnTo>
                  <a:lnTo>
                    <a:pt x="739" y="47"/>
                  </a:lnTo>
                  <a:lnTo>
                    <a:pt x="764" y="50"/>
                  </a:lnTo>
                  <a:lnTo>
                    <a:pt x="789" y="54"/>
                  </a:lnTo>
                  <a:lnTo>
                    <a:pt x="813" y="59"/>
                  </a:lnTo>
                  <a:lnTo>
                    <a:pt x="837" y="65"/>
                  </a:lnTo>
                  <a:lnTo>
                    <a:pt x="859" y="70"/>
                  </a:lnTo>
                  <a:lnTo>
                    <a:pt x="881" y="76"/>
                  </a:lnTo>
                  <a:lnTo>
                    <a:pt x="903" y="84"/>
                  </a:lnTo>
                  <a:lnTo>
                    <a:pt x="924" y="91"/>
                  </a:lnTo>
                  <a:lnTo>
                    <a:pt x="944" y="100"/>
                  </a:lnTo>
                  <a:lnTo>
                    <a:pt x="963" y="107"/>
                  </a:lnTo>
                  <a:lnTo>
                    <a:pt x="981" y="116"/>
                  </a:lnTo>
                  <a:lnTo>
                    <a:pt x="999" y="126"/>
                  </a:lnTo>
                  <a:lnTo>
                    <a:pt x="1016" y="136"/>
                  </a:lnTo>
                  <a:lnTo>
                    <a:pt x="1032" y="145"/>
                  </a:lnTo>
                  <a:lnTo>
                    <a:pt x="1046" y="156"/>
                  </a:lnTo>
                  <a:lnTo>
                    <a:pt x="1060" y="166"/>
                  </a:lnTo>
                  <a:lnTo>
                    <a:pt x="1073" y="178"/>
                  </a:lnTo>
                  <a:lnTo>
                    <a:pt x="1084" y="189"/>
                  </a:lnTo>
                  <a:lnTo>
                    <a:pt x="1095" y="201"/>
                  </a:lnTo>
                  <a:lnTo>
                    <a:pt x="1104" y="213"/>
                  </a:lnTo>
                  <a:lnTo>
                    <a:pt x="1113" y="225"/>
                  </a:lnTo>
                  <a:lnTo>
                    <a:pt x="1120" y="238"/>
                  </a:lnTo>
                  <a:lnTo>
                    <a:pt x="1126" y="251"/>
                  </a:lnTo>
                  <a:lnTo>
                    <a:pt x="1130" y="265"/>
                  </a:lnTo>
                  <a:lnTo>
                    <a:pt x="1134" y="277"/>
                  </a:lnTo>
                  <a:lnTo>
                    <a:pt x="1136" y="291"/>
                  </a:lnTo>
                  <a:lnTo>
                    <a:pt x="1137" y="305"/>
                  </a:lnTo>
                  <a:lnTo>
                    <a:pt x="1136" y="319"/>
                  </a:lnTo>
                  <a:lnTo>
                    <a:pt x="1134" y="332"/>
                  </a:lnTo>
                  <a:lnTo>
                    <a:pt x="1130" y="345"/>
                  </a:lnTo>
                  <a:lnTo>
                    <a:pt x="1126" y="359"/>
                  </a:lnTo>
                  <a:lnTo>
                    <a:pt x="1120" y="371"/>
                  </a:lnTo>
                  <a:lnTo>
                    <a:pt x="1113" y="384"/>
                  </a:lnTo>
                  <a:lnTo>
                    <a:pt x="1104" y="397"/>
                  </a:lnTo>
                  <a:lnTo>
                    <a:pt x="1095" y="408"/>
                  </a:lnTo>
                  <a:lnTo>
                    <a:pt x="1084" y="420"/>
                  </a:lnTo>
                  <a:lnTo>
                    <a:pt x="1073" y="432"/>
                  </a:lnTo>
                  <a:lnTo>
                    <a:pt x="1060" y="443"/>
                  </a:lnTo>
                  <a:lnTo>
                    <a:pt x="1046" y="454"/>
                  </a:lnTo>
                  <a:lnTo>
                    <a:pt x="1032" y="464"/>
                  </a:lnTo>
                  <a:lnTo>
                    <a:pt x="1016" y="474"/>
                  </a:lnTo>
                  <a:lnTo>
                    <a:pt x="999" y="484"/>
                  </a:lnTo>
                  <a:lnTo>
                    <a:pt x="981" y="493"/>
                  </a:lnTo>
                  <a:lnTo>
                    <a:pt x="963" y="503"/>
                  </a:lnTo>
                  <a:lnTo>
                    <a:pt x="944" y="510"/>
                  </a:lnTo>
                  <a:lnTo>
                    <a:pt x="924" y="518"/>
                  </a:lnTo>
                  <a:lnTo>
                    <a:pt x="903" y="526"/>
                  </a:lnTo>
                  <a:lnTo>
                    <a:pt x="881" y="533"/>
                  </a:lnTo>
                  <a:lnTo>
                    <a:pt x="859" y="540"/>
                  </a:lnTo>
                  <a:lnTo>
                    <a:pt x="837" y="545"/>
                  </a:lnTo>
                  <a:lnTo>
                    <a:pt x="813" y="550"/>
                  </a:lnTo>
                  <a:lnTo>
                    <a:pt x="789" y="555"/>
                  </a:lnTo>
                  <a:lnTo>
                    <a:pt x="764" y="560"/>
                  </a:lnTo>
                  <a:lnTo>
                    <a:pt x="739" y="563"/>
                  </a:lnTo>
                  <a:lnTo>
                    <a:pt x="714" y="566"/>
                  </a:lnTo>
                  <a:lnTo>
                    <a:pt x="687" y="568"/>
                  </a:lnTo>
                  <a:lnTo>
                    <a:pt x="661" y="570"/>
                  </a:lnTo>
                  <a:lnTo>
                    <a:pt x="634" y="571"/>
                  </a:lnTo>
                  <a:lnTo>
                    <a:pt x="606" y="571"/>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grpSp>
        <p:nvGrpSpPr>
          <p:cNvPr id="65" name="Group 46"/>
          <p:cNvGrpSpPr>
            <a:grpSpLocks/>
          </p:cNvGrpSpPr>
          <p:nvPr/>
        </p:nvGrpSpPr>
        <p:grpSpPr bwMode="auto">
          <a:xfrm>
            <a:off x="6658598" y="2517220"/>
            <a:ext cx="489586" cy="737236"/>
            <a:chOff x="5294" y="1478"/>
            <a:chExt cx="528" cy="795"/>
          </a:xfrm>
        </p:grpSpPr>
        <p:sp>
          <p:nvSpPr>
            <p:cNvPr id="66" name="Line 47"/>
            <p:cNvSpPr>
              <a:spLocks noChangeShapeType="1"/>
            </p:cNvSpPr>
            <p:nvPr/>
          </p:nvSpPr>
          <p:spPr bwMode="auto">
            <a:xfrm>
              <a:off x="5294" y="1610"/>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7" name="Line 48"/>
            <p:cNvSpPr>
              <a:spLocks noChangeShapeType="1"/>
            </p:cNvSpPr>
            <p:nvPr/>
          </p:nvSpPr>
          <p:spPr bwMode="auto">
            <a:xfrm>
              <a:off x="5294" y="1610"/>
              <a:ext cx="0" cy="0"/>
            </a:xfrm>
            <a:prstGeom prst="line">
              <a:avLst/>
            </a:prstGeom>
            <a:noFill/>
            <a:ln w="1588">
              <a:solidFill>
                <a:srgbClr val="000000"/>
              </a:solidFill>
              <a:round/>
              <a:headEnd/>
              <a:tailEnd/>
            </a:ln>
            <a:extLst>
              <a:ext uri="{909E8E84-426E-40DD-AFC4-6F175D3DCCD1}">
                <a14:hiddenFill xmlns:a14="http://schemas.microsoft.com/office/drawing/2010/main">
                  <a:noFill/>
                </a14:hiddenFill>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8" name="Freeform 49"/>
            <p:cNvSpPr>
              <a:spLocks/>
            </p:cNvSpPr>
            <p:nvPr/>
          </p:nvSpPr>
          <p:spPr bwMode="auto">
            <a:xfrm>
              <a:off x="5338" y="1498"/>
              <a:ext cx="440" cy="642"/>
            </a:xfrm>
            <a:custGeom>
              <a:avLst/>
              <a:gdLst>
                <a:gd name="T0" fmla="*/ 440 w 758"/>
                <a:gd name="T1" fmla="*/ 110 h 1104"/>
                <a:gd name="T2" fmla="*/ 439 w 758"/>
                <a:gd name="T3" fmla="*/ 99 h 1104"/>
                <a:gd name="T4" fmla="*/ 436 w 758"/>
                <a:gd name="T5" fmla="*/ 88 h 1104"/>
                <a:gd name="T6" fmla="*/ 430 w 758"/>
                <a:gd name="T7" fmla="*/ 77 h 1104"/>
                <a:gd name="T8" fmla="*/ 423 w 758"/>
                <a:gd name="T9" fmla="*/ 67 h 1104"/>
                <a:gd name="T10" fmla="*/ 414 w 758"/>
                <a:gd name="T11" fmla="*/ 58 h 1104"/>
                <a:gd name="T12" fmla="*/ 403 w 758"/>
                <a:gd name="T13" fmla="*/ 48 h 1104"/>
                <a:gd name="T14" fmla="*/ 376 w 758"/>
                <a:gd name="T15" fmla="*/ 33 h 1104"/>
                <a:gd name="T16" fmla="*/ 343 w 758"/>
                <a:gd name="T17" fmla="*/ 19 h 1104"/>
                <a:gd name="T18" fmla="*/ 306 w 758"/>
                <a:gd name="T19" fmla="*/ 8 h 1104"/>
                <a:gd name="T20" fmla="*/ 265 w 758"/>
                <a:gd name="T21" fmla="*/ 2 h 1104"/>
                <a:gd name="T22" fmla="*/ 220 w 758"/>
                <a:gd name="T23" fmla="*/ 0 h 1104"/>
                <a:gd name="T24" fmla="*/ 197 w 758"/>
                <a:gd name="T25" fmla="*/ 1 h 1104"/>
                <a:gd name="T26" fmla="*/ 155 w 758"/>
                <a:gd name="T27" fmla="*/ 5 h 1104"/>
                <a:gd name="T28" fmla="*/ 115 w 758"/>
                <a:gd name="T29" fmla="*/ 13 h 1104"/>
                <a:gd name="T30" fmla="*/ 80 w 758"/>
                <a:gd name="T31" fmla="*/ 25 h 1104"/>
                <a:gd name="T32" fmla="*/ 51 w 758"/>
                <a:gd name="T33" fmla="*/ 41 h 1104"/>
                <a:gd name="T34" fmla="*/ 32 w 758"/>
                <a:gd name="T35" fmla="*/ 53 h 1104"/>
                <a:gd name="T36" fmla="*/ 22 w 758"/>
                <a:gd name="T37" fmla="*/ 63 h 1104"/>
                <a:gd name="T38" fmla="*/ 14 w 758"/>
                <a:gd name="T39" fmla="*/ 73 h 1104"/>
                <a:gd name="T40" fmla="*/ 7 w 758"/>
                <a:gd name="T41" fmla="*/ 83 h 1104"/>
                <a:gd name="T42" fmla="*/ 3 w 758"/>
                <a:gd name="T43" fmla="*/ 94 h 1104"/>
                <a:gd name="T44" fmla="*/ 0 w 758"/>
                <a:gd name="T45" fmla="*/ 105 h 1104"/>
                <a:gd name="T46" fmla="*/ 0 w 758"/>
                <a:gd name="T47" fmla="*/ 642 h 1104"/>
                <a:gd name="T48" fmla="*/ 0 w 758"/>
                <a:gd name="T49" fmla="*/ 637 h 1104"/>
                <a:gd name="T50" fmla="*/ 3 w 758"/>
                <a:gd name="T51" fmla="*/ 626 h 1104"/>
                <a:gd name="T52" fmla="*/ 7 w 758"/>
                <a:gd name="T53" fmla="*/ 614 h 1104"/>
                <a:gd name="T54" fmla="*/ 14 w 758"/>
                <a:gd name="T55" fmla="*/ 604 h 1104"/>
                <a:gd name="T56" fmla="*/ 22 w 758"/>
                <a:gd name="T57" fmla="*/ 594 h 1104"/>
                <a:gd name="T58" fmla="*/ 32 w 758"/>
                <a:gd name="T59" fmla="*/ 585 h 1104"/>
                <a:gd name="T60" fmla="*/ 51 w 758"/>
                <a:gd name="T61" fmla="*/ 572 h 1104"/>
                <a:gd name="T62" fmla="*/ 80 w 758"/>
                <a:gd name="T63" fmla="*/ 557 h 1104"/>
                <a:gd name="T64" fmla="*/ 115 w 758"/>
                <a:gd name="T65" fmla="*/ 545 h 1104"/>
                <a:gd name="T66" fmla="*/ 155 w 758"/>
                <a:gd name="T67" fmla="*/ 536 h 1104"/>
                <a:gd name="T68" fmla="*/ 197 w 758"/>
                <a:gd name="T69" fmla="*/ 532 h 1104"/>
                <a:gd name="T70" fmla="*/ 220 w 758"/>
                <a:gd name="T71" fmla="*/ 532 h 1104"/>
                <a:gd name="T72" fmla="*/ 265 w 758"/>
                <a:gd name="T73" fmla="*/ 534 h 1104"/>
                <a:gd name="T74" fmla="*/ 306 w 758"/>
                <a:gd name="T75" fmla="*/ 540 h 1104"/>
                <a:gd name="T76" fmla="*/ 343 w 758"/>
                <a:gd name="T77" fmla="*/ 550 h 1104"/>
                <a:gd name="T78" fmla="*/ 376 w 758"/>
                <a:gd name="T79" fmla="*/ 564 h 1104"/>
                <a:gd name="T80" fmla="*/ 403 w 758"/>
                <a:gd name="T81" fmla="*/ 580 h 1104"/>
                <a:gd name="T82" fmla="*/ 414 w 758"/>
                <a:gd name="T83" fmla="*/ 589 h 1104"/>
                <a:gd name="T84" fmla="*/ 423 w 758"/>
                <a:gd name="T85" fmla="*/ 599 h 1104"/>
                <a:gd name="T86" fmla="*/ 430 w 758"/>
                <a:gd name="T87" fmla="*/ 609 h 1104"/>
                <a:gd name="T88" fmla="*/ 436 w 758"/>
                <a:gd name="T89" fmla="*/ 620 h 1104"/>
                <a:gd name="T90" fmla="*/ 439 w 758"/>
                <a:gd name="T91" fmla="*/ 631 h 1104"/>
                <a:gd name="T92" fmla="*/ 440 w 758"/>
                <a:gd name="T93" fmla="*/ 642 h 1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58"/>
                <a:gd name="T142" fmla="*/ 0 h 1104"/>
                <a:gd name="T143" fmla="*/ 758 w 758"/>
                <a:gd name="T144" fmla="*/ 1104 h 1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58" h="1104">
                  <a:moveTo>
                    <a:pt x="758" y="190"/>
                  </a:moveTo>
                  <a:lnTo>
                    <a:pt x="758" y="190"/>
                  </a:lnTo>
                  <a:lnTo>
                    <a:pt x="758" y="181"/>
                  </a:lnTo>
                  <a:lnTo>
                    <a:pt x="756" y="171"/>
                  </a:lnTo>
                  <a:lnTo>
                    <a:pt x="754" y="162"/>
                  </a:lnTo>
                  <a:lnTo>
                    <a:pt x="751" y="152"/>
                  </a:lnTo>
                  <a:lnTo>
                    <a:pt x="746" y="142"/>
                  </a:lnTo>
                  <a:lnTo>
                    <a:pt x="741" y="133"/>
                  </a:lnTo>
                  <a:lnTo>
                    <a:pt x="735" y="125"/>
                  </a:lnTo>
                  <a:lnTo>
                    <a:pt x="729" y="116"/>
                  </a:lnTo>
                  <a:lnTo>
                    <a:pt x="720" y="108"/>
                  </a:lnTo>
                  <a:lnTo>
                    <a:pt x="713" y="99"/>
                  </a:lnTo>
                  <a:lnTo>
                    <a:pt x="703" y="92"/>
                  </a:lnTo>
                  <a:lnTo>
                    <a:pt x="694" y="83"/>
                  </a:lnTo>
                  <a:lnTo>
                    <a:pt x="672" y="70"/>
                  </a:lnTo>
                  <a:lnTo>
                    <a:pt x="648" y="56"/>
                  </a:lnTo>
                  <a:lnTo>
                    <a:pt x="620" y="43"/>
                  </a:lnTo>
                  <a:lnTo>
                    <a:pt x="591" y="32"/>
                  </a:lnTo>
                  <a:lnTo>
                    <a:pt x="560" y="23"/>
                  </a:lnTo>
                  <a:lnTo>
                    <a:pt x="527" y="14"/>
                  </a:lnTo>
                  <a:lnTo>
                    <a:pt x="492" y="8"/>
                  </a:lnTo>
                  <a:lnTo>
                    <a:pt x="456" y="4"/>
                  </a:lnTo>
                  <a:lnTo>
                    <a:pt x="418" y="1"/>
                  </a:lnTo>
                  <a:lnTo>
                    <a:pt x="379" y="0"/>
                  </a:lnTo>
                  <a:lnTo>
                    <a:pt x="340" y="1"/>
                  </a:lnTo>
                  <a:lnTo>
                    <a:pt x="302" y="4"/>
                  </a:lnTo>
                  <a:lnTo>
                    <a:pt x="267" y="8"/>
                  </a:lnTo>
                  <a:lnTo>
                    <a:pt x="232" y="14"/>
                  </a:lnTo>
                  <a:lnTo>
                    <a:pt x="198" y="23"/>
                  </a:lnTo>
                  <a:lnTo>
                    <a:pt x="168" y="32"/>
                  </a:lnTo>
                  <a:lnTo>
                    <a:pt x="138" y="43"/>
                  </a:lnTo>
                  <a:lnTo>
                    <a:pt x="111" y="56"/>
                  </a:lnTo>
                  <a:lnTo>
                    <a:pt x="87" y="70"/>
                  </a:lnTo>
                  <a:lnTo>
                    <a:pt x="65" y="83"/>
                  </a:lnTo>
                  <a:lnTo>
                    <a:pt x="55" y="92"/>
                  </a:lnTo>
                  <a:lnTo>
                    <a:pt x="46" y="99"/>
                  </a:lnTo>
                  <a:lnTo>
                    <a:pt x="38" y="108"/>
                  </a:lnTo>
                  <a:lnTo>
                    <a:pt x="30" y="116"/>
                  </a:lnTo>
                  <a:lnTo>
                    <a:pt x="24" y="125"/>
                  </a:lnTo>
                  <a:lnTo>
                    <a:pt x="17" y="133"/>
                  </a:lnTo>
                  <a:lnTo>
                    <a:pt x="12" y="142"/>
                  </a:lnTo>
                  <a:lnTo>
                    <a:pt x="8" y="152"/>
                  </a:lnTo>
                  <a:lnTo>
                    <a:pt x="5" y="162"/>
                  </a:lnTo>
                  <a:lnTo>
                    <a:pt x="2" y="171"/>
                  </a:lnTo>
                  <a:lnTo>
                    <a:pt x="0" y="181"/>
                  </a:lnTo>
                  <a:lnTo>
                    <a:pt x="0" y="190"/>
                  </a:lnTo>
                  <a:lnTo>
                    <a:pt x="0" y="1104"/>
                  </a:lnTo>
                  <a:lnTo>
                    <a:pt x="0" y="1095"/>
                  </a:lnTo>
                  <a:lnTo>
                    <a:pt x="2" y="1085"/>
                  </a:lnTo>
                  <a:lnTo>
                    <a:pt x="5" y="1076"/>
                  </a:lnTo>
                  <a:lnTo>
                    <a:pt x="8" y="1066"/>
                  </a:lnTo>
                  <a:lnTo>
                    <a:pt x="12" y="1056"/>
                  </a:lnTo>
                  <a:lnTo>
                    <a:pt x="17" y="1047"/>
                  </a:lnTo>
                  <a:lnTo>
                    <a:pt x="24" y="1038"/>
                  </a:lnTo>
                  <a:lnTo>
                    <a:pt x="30" y="1030"/>
                  </a:lnTo>
                  <a:lnTo>
                    <a:pt x="38" y="1022"/>
                  </a:lnTo>
                  <a:lnTo>
                    <a:pt x="46" y="1013"/>
                  </a:lnTo>
                  <a:lnTo>
                    <a:pt x="55" y="1006"/>
                  </a:lnTo>
                  <a:lnTo>
                    <a:pt x="65" y="997"/>
                  </a:lnTo>
                  <a:lnTo>
                    <a:pt x="87" y="983"/>
                  </a:lnTo>
                  <a:lnTo>
                    <a:pt x="111" y="970"/>
                  </a:lnTo>
                  <a:lnTo>
                    <a:pt x="138" y="957"/>
                  </a:lnTo>
                  <a:lnTo>
                    <a:pt x="168" y="946"/>
                  </a:lnTo>
                  <a:lnTo>
                    <a:pt x="198" y="937"/>
                  </a:lnTo>
                  <a:lnTo>
                    <a:pt x="232" y="928"/>
                  </a:lnTo>
                  <a:lnTo>
                    <a:pt x="267" y="922"/>
                  </a:lnTo>
                  <a:lnTo>
                    <a:pt x="302" y="918"/>
                  </a:lnTo>
                  <a:lnTo>
                    <a:pt x="340" y="915"/>
                  </a:lnTo>
                  <a:lnTo>
                    <a:pt x="379" y="914"/>
                  </a:lnTo>
                  <a:lnTo>
                    <a:pt x="418" y="915"/>
                  </a:lnTo>
                  <a:lnTo>
                    <a:pt x="456" y="918"/>
                  </a:lnTo>
                  <a:lnTo>
                    <a:pt x="492" y="922"/>
                  </a:lnTo>
                  <a:lnTo>
                    <a:pt x="527" y="928"/>
                  </a:lnTo>
                  <a:lnTo>
                    <a:pt x="560" y="937"/>
                  </a:lnTo>
                  <a:lnTo>
                    <a:pt x="591" y="946"/>
                  </a:lnTo>
                  <a:lnTo>
                    <a:pt x="620" y="957"/>
                  </a:lnTo>
                  <a:lnTo>
                    <a:pt x="648" y="970"/>
                  </a:lnTo>
                  <a:lnTo>
                    <a:pt x="672" y="983"/>
                  </a:lnTo>
                  <a:lnTo>
                    <a:pt x="694" y="997"/>
                  </a:lnTo>
                  <a:lnTo>
                    <a:pt x="703" y="1006"/>
                  </a:lnTo>
                  <a:lnTo>
                    <a:pt x="713" y="1013"/>
                  </a:lnTo>
                  <a:lnTo>
                    <a:pt x="720" y="1022"/>
                  </a:lnTo>
                  <a:lnTo>
                    <a:pt x="729" y="1030"/>
                  </a:lnTo>
                  <a:lnTo>
                    <a:pt x="735" y="1038"/>
                  </a:lnTo>
                  <a:lnTo>
                    <a:pt x="741" y="1047"/>
                  </a:lnTo>
                  <a:lnTo>
                    <a:pt x="746" y="1056"/>
                  </a:lnTo>
                  <a:lnTo>
                    <a:pt x="751" y="1066"/>
                  </a:lnTo>
                  <a:lnTo>
                    <a:pt x="754" y="1076"/>
                  </a:lnTo>
                  <a:lnTo>
                    <a:pt x="756" y="1085"/>
                  </a:lnTo>
                  <a:lnTo>
                    <a:pt x="758" y="1095"/>
                  </a:lnTo>
                  <a:lnTo>
                    <a:pt x="758" y="1104"/>
                  </a:lnTo>
                  <a:lnTo>
                    <a:pt x="758" y="190"/>
                  </a:lnTo>
                  <a:close/>
                </a:path>
              </a:pathLst>
            </a:custGeom>
            <a:solidFill>
              <a:srgbClr val="5F5F5F"/>
            </a:solidFill>
            <a:ln>
              <a:noFill/>
            </a:ln>
            <a:extLst>
              <a:ext uri="{91240B29-F687-4F45-9708-019B960494DF}">
                <a14:hiddenLine xmlns:a14="http://schemas.microsoft.com/office/drawing/2010/main" w="8001"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69" name="Freeform 50"/>
            <p:cNvSpPr>
              <a:spLocks/>
            </p:cNvSpPr>
            <p:nvPr/>
          </p:nvSpPr>
          <p:spPr bwMode="auto">
            <a:xfrm>
              <a:off x="5294" y="1610"/>
              <a:ext cx="528" cy="663"/>
            </a:xfrm>
            <a:custGeom>
              <a:avLst/>
              <a:gdLst>
                <a:gd name="T0" fmla="*/ 528 w 909"/>
                <a:gd name="T1" fmla="*/ 0 h 1143"/>
                <a:gd name="T2" fmla="*/ 527 w 909"/>
                <a:gd name="T3" fmla="*/ 13 h 1143"/>
                <a:gd name="T4" fmla="*/ 522 w 909"/>
                <a:gd name="T5" fmla="*/ 27 h 1143"/>
                <a:gd name="T6" fmla="*/ 516 w 909"/>
                <a:gd name="T7" fmla="*/ 39 h 1143"/>
                <a:gd name="T8" fmla="*/ 507 w 909"/>
                <a:gd name="T9" fmla="*/ 52 h 1143"/>
                <a:gd name="T10" fmla="*/ 496 w 909"/>
                <a:gd name="T11" fmla="*/ 63 h 1143"/>
                <a:gd name="T12" fmla="*/ 483 w 909"/>
                <a:gd name="T13" fmla="*/ 74 h 1143"/>
                <a:gd name="T14" fmla="*/ 468 w 909"/>
                <a:gd name="T15" fmla="*/ 84 h 1143"/>
                <a:gd name="T16" fmla="*/ 450 w 909"/>
                <a:gd name="T17" fmla="*/ 94 h 1143"/>
                <a:gd name="T18" fmla="*/ 432 w 909"/>
                <a:gd name="T19" fmla="*/ 103 h 1143"/>
                <a:gd name="T20" fmla="*/ 390 w 909"/>
                <a:gd name="T21" fmla="*/ 117 h 1143"/>
                <a:gd name="T22" fmla="*/ 342 w 909"/>
                <a:gd name="T23" fmla="*/ 126 h 1143"/>
                <a:gd name="T24" fmla="*/ 290 w 909"/>
                <a:gd name="T25" fmla="*/ 132 h 1143"/>
                <a:gd name="T26" fmla="*/ 264 w 909"/>
                <a:gd name="T27" fmla="*/ 133 h 1143"/>
                <a:gd name="T28" fmla="*/ 211 w 909"/>
                <a:gd name="T29" fmla="*/ 130 h 1143"/>
                <a:gd name="T30" fmla="*/ 161 w 909"/>
                <a:gd name="T31" fmla="*/ 122 h 1143"/>
                <a:gd name="T32" fmla="*/ 116 w 909"/>
                <a:gd name="T33" fmla="*/ 110 h 1143"/>
                <a:gd name="T34" fmla="*/ 87 w 909"/>
                <a:gd name="T35" fmla="*/ 98 h 1143"/>
                <a:gd name="T36" fmla="*/ 68 w 909"/>
                <a:gd name="T37" fmla="*/ 89 h 1143"/>
                <a:gd name="T38" fmla="*/ 52 w 909"/>
                <a:gd name="T39" fmla="*/ 79 h 1143"/>
                <a:gd name="T40" fmla="*/ 38 w 909"/>
                <a:gd name="T41" fmla="*/ 69 h 1143"/>
                <a:gd name="T42" fmla="*/ 26 w 909"/>
                <a:gd name="T43" fmla="*/ 58 h 1143"/>
                <a:gd name="T44" fmla="*/ 16 w 909"/>
                <a:gd name="T45" fmla="*/ 45 h 1143"/>
                <a:gd name="T46" fmla="*/ 8 w 909"/>
                <a:gd name="T47" fmla="*/ 33 h 1143"/>
                <a:gd name="T48" fmla="*/ 3 w 909"/>
                <a:gd name="T49" fmla="*/ 20 h 1143"/>
                <a:gd name="T50" fmla="*/ 1 w 909"/>
                <a:gd name="T51" fmla="*/ 7 h 1143"/>
                <a:gd name="T52" fmla="*/ 0 w 909"/>
                <a:gd name="T53" fmla="*/ 530 h 1143"/>
                <a:gd name="T54" fmla="*/ 1 w 909"/>
                <a:gd name="T55" fmla="*/ 537 h 1143"/>
                <a:gd name="T56" fmla="*/ 3 w 909"/>
                <a:gd name="T57" fmla="*/ 550 h 1143"/>
                <a:gd name="T58" fmla="*/ 8 w 909"/>
                <a:gd name="T59" fmla="*/ 563 h 1143"/>
                <a:gd name="T60" fmla="*/ 16 w 909"/>
                <a:gd name="T61" fmla="*/ 575 h 1143"/>
                <a:gd name="T62" fmla="*/ 26 w 909"/>
                <a:gd name="T63" fmla="*/ 588 h 1143"/>
                <a:gd name="T64" fmla="*/ 38 w 909"/>
                <a:gd name="T65" fmla="*/ 599 h 1143"/>
                <a:gd name="T66" fmla="*/ 52 w 909"/>
                <a:gd name="T67" fmla="*/ 610 h 1143"/>
                <a:gd name="T68" fmla="*/ 68 w 909"/>
                <a:gd name="T69" fmla="*/ 619 h 1143"/>
                <a:gd name="T70" fmla="*/ 87 w 909"/>
                <a:gd name="T71" fmla="*/ 628 h 1143"/>
                <a:gd name="T72" fmla="*/ 116 w 909"/>
                <a:gd name="T73" fmla="*/ 640 h 1143"/>
                <a:gd name="T74" fmla="*/ 161 w 909"/>
                <a:gd name="T75" fmla="*/ 653 h 1143"/>
                <a:gd name="T76" fmla="*/ 211 w 909"/>
                <a:gd name="T77" fmla="*/ 660 h 1143"/>
                <a:gd name="T78" fmla="*/ 264 w 909"/>
                <a:gd name="T79" fmla="*/ 663 h 1143"/>
                <a:gd name="T80" fmla="*/ 290 w 909"/>
                <a:gd name="T81" fmla="*/ 662 h 1143"/>
                <a:gd name="T82" fmla="*/ 342 w 909"/>
                <a:gd name="T83" fmla="*/ 657 h 1143"/>
                <a:gd name="T84" fmla="*/ 390 w 909"/>
                <a:gd name="T85" fmla="*/ 647 h 1143"/>
                <a:gd name="T86" fmla="*/ 432 w 909"/>
                <a:gd name="T87" fmla="*/ 633 h 1143"/>
                <a:gd name="T88" fmla="*/ 450 w 909"/>
                <a:gd name="T89" fmla="*/ 624 h 1143"/>
                <a:gd name="T90" fmla="*/ 468 w 909"/>
                <a:gd name="T91" fmla="*/ 614 h 1143"/>
                <a:gd name="T92" fmla="*/ 483 w 909"/>
                <a:gd name="T93" fmla="*/ 604 h 1143"/>
                <a:gd name="T94" fmla="*/ 496 w 909"/>
                <a:gd name="T95" fmla="*/ 593 h 1143"/>
                <a:gd name="T96" fmla="*/ 507 w 909"/>
                <a:gd name="T97" fmla="*/ 582 h 1143"/>
                <a:gd name="T98" fmla="*/ 516 w 909"/>
                <a:gd name="T99" fmla="*/ 570 h 1143"/>
                <a:gd name="T100" fmla="*/ 522 w 909"/>
                <a:gd name="T101" fmla="*/ 557 h 1143"/>
                <a:gd name="T102" fmla="*/ 527 w 909"/>
                <a:gd name="T103" fmla="*/ 544 h 1143"/>
                <a:gd name="T104" fmla="*/ 528 w 909"/>
                <a:gd name="T105" fmla="*/ 530 h 11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909"/>
                <a:gd name="T160" fmla="*/ 0 h 1143"/>
                <a:gd name="T161" fmla="*/ 909 w 909"/>
                <a:gd name="T162" fmla="*/ 1143 h 11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909" h="1143">
                  <a:moveTo>
                    <a:pt x="909" y="0"/>
                  </a:moveTo>
                  <a:lnTo>
                    <a:pt x="909" y="0"/>
                  </a:lnTo>
                  <a:lnTo>
                    <a:pt x="908" y="12"/>
                  </a:lnTo>
                  <a:lnTo>
                    <a:pt x="907" y="23"/>
                  </a:lnTo>
                  <a:lnTo>
                    <a:pt x="903" y="35"/>
                  </a:lnTo>
                  <a:lnTo>
                    <a:pt x="899" y="47"/>
                  </a:lnTo>
                  <a:lnTo>
                    <a:pt x="894" y="57"/>
                  </a:lnTo>
                  <a:lnTo>
                    <a:pt x="889" y="68"/>
                  </a:lnTo>
                  <a:lnTo>
                    <a:pt x="881" y="78"/>
                  </a:lnTo>
                  <a:lnTo>
                    <a:pt x="873" y="89"/>
                  </a:lnTo>
                  <a:lnTo>
                    <a:pt x="864" y="100"/>
                  </a:lnTo>
                  <a:lnTo>
                    <a:pt x="854" y="109"/>
                  </a:lnTo>
                  <a:lnTo>
                    <a:pt x="842" y="119"/>
                  </a:lnTo>
                  <a:lnTo>
                    <a:pt x="831" y="128"/>
                  </a:lnTo>
                  <a:lnTo>
                    <a:pt x="818" y="137"/>
                  </a:lnTo>
                  <a:lnTo>
                    <a:pt x="805" y="145"/>
                  </a:lnTo>
                  <a:lnTo>
                    <a:pt x="791" y="153"/>
                  </a:lnTo>
                  <a:lnTo>
                    <a:pt x="775" y="162"/>
                  </a:lnTo>
                  <a:lnTo>
                    <a:pt x="759" y="169"/>
                  </a:lnTo>
                  <a:lnTo>
                    <a:pt x="744" y="177"/>
                  </a:lnTo>
                  <a:lnTo>
                    <a:pt x="709" y="189"/>
                  </a:lnTo>
                  <a:lnTo>
                    <a:pt x="671" y="201"/>
                  </a:lnTo>
                  <a:lnTo>
                    <a:pt x="631" y="211"/>
                  </a:lnTo>
                  <a:lnTo>
                    <a:pt x="589" y="218"/>
                  </a:lnTo>
                  <a:lnTo>
                    <a:pt x="546" y="224"/>
                  </a:lnTo>
                  <a:lnTo>
                    <a:pt x="500" y="228"/>
                  </a:lnTo>
                  <a:lnTo>
                    <a:pt x="454" y="229"/>
                  </a:lnTo>
                  <a:lnTo>
                    <a:pt x="408" y="228"/>
                  </a:lnTo>
                  <a:lnTo>
                    <a:pt x="363" y="224"/>
                  </a:lnTo>
                  <a:lnTo>
                    <a:pt x="319" y="218"/>
                  </a:lnTo>
                  <a:lnTo>
                    <a:pt x="277" y="211"/>
                  </a:lnTo>
                  <a:lnTo>
                    <a:pt x="237" y="201"/>
                  </a:lnTo>
                  <a:lnTo>
                    <a:pt x="200" y="189"/>
                  </a:lnTo>
                  <a:lnTo>
                    <a:pt x="165" y="177"/>
                  </a:lnTo>
                  <a:lnTo>
                    <a:pt x="149" y="169"/>
                  </a:lnTo>
                  <a:lnTo>
                    <a:pt x="133" y="162"/>
                  </a:lnTo>
                  <a:lnTo>
                    <a:pt x="117" y="153"/>
                  </a:lnTo>
                  <a:lnTo>
                    <a:pt x="104" y="145"/>
                  </a:lnTo>
                  <a:lnTo>
                    <a:pt x="90" y="137"/>
                  </a:lnTo>
                  <a:lnTo>
                    <a:pt x="77" y="128"/>
                  </a:lnTo>
                  <a:lnTo>
                    <a:pt x="66" y="119"/>
                  </a:lnTo>
                  <a:lnTo>
                    <a:pt x="54" y="109"/>
                  </a:lnTo>
                  <a:lnTo>
                    <a:pt x="45" y="100"/>
                  </a:lnTo>
                  <a:lnTo>
                    <a:pt x="35" y="89"/>
                  </a:lnTo>
                  <a:lnTo>
                    <a:pt x="27" y="78"/>
                  </a:lnTo>
                  <a:lnTo>
                    <a:pt x="20" y="68"/>
                  </a:lnTo>
                  <a:lnTo>
                    <a:pt x="14" y="57"/>
                  </a:lnTo>
                  <a:lnTo>
                    <a:pt x="9" y="47"/>
                  </a:lnTo>
                  <a:lnTo>
                    <a:pt x="5" y="35"/>
                  </a:lnTo>
                  <a:lnTo>
                    <a:pt x="2" y="23"/>
                  </a:lnTo>
                  <a:lnTo>
                    <a:pt x="1" y="12"/>
                  </a:lnTo>
                  <a:lnTo>
                    <a:pt x="0" y="0"/>
                  </a:lnTo>
                  <a:lnTo>
                    <a:pt x="0" y="914"/>
                  </a:lnTo>
                  <a:lnTo>
                    <a:pt x="1" y="926"/>
                  </a:lnTo>
                  <a:lnTo>
                    <a:pt x="2" y="937"/>
                  </a:lnTo>
                  <a:lnTo>
                    <a:pt x="5" y="949"/>
                  </a:lnTo>
                  <a:lnTo>
                    <a:pt x="9" y="961"/>
                  </a:lnTo>
                  <a:lnTo>
                    <a:pt x="14" y="971"/>
                  </a:lnTo>
                  <a:lnTo>
                    <a:pt x="20" y="982"/>
                  </a:lnTo>
                  <a:lnTo>
                    <a:pt x="27" y="992"/>
                  </a:lnTo>
                  <a:lnTo>
                    <a:pt x="35" y="1003"/>
                  </a:lnTo>
                  <a:lnTo>
                    <a:pt x="45" y="1014"/>
                  </a:lnTo>
                  <a:lnTo>
                    <a:pt x="54" y="1023"/>
                  </a:lnTo>
                  <a:lnTo>
                    <a:pt x="66" y="1033"/>
                  </a:lnTo>
                  <a:lnTo>
                    <a:pt x="77" y="1042"/>
                  </a:lnTo>
                  <a:lnTo>
                    <a:pt x="90" y="1051"/>
                  </a:lnTo>
                  <a:lnTo>
                    <a:pt x="104" y="1059"/>
                  </a:lnTo>
                  <a:lnTo>
                    <a:pt x="117" y="1067"/>
                  </a:lnTo>
                  <a:lnTo>
                    <a:pt x="133" y="1076"/>
                  </a:lnTo>
                  <a:lnTo>
                    <a:pt x="149" y="1083"/>
                  </a:lnTo>
                  <a:lnTo>
                    <a:pt x="165" y="1091"/>
                  </a:lnTo>
                  <a:lnTo>
                    <a:pt x="200" y="1103"/>
                  </a:lnTo>
                  <a:lnTo>
                    <a:pt x="237" y="1115"/>
                  </a:lnTo>
                  <a:lnTo>
                    <a:pt x="277" y="1125"/>
                  </a:lnTo>
                  <a:lnTo>
                    <a:pt x="319" y="1132"/>
                  </a:lnTo>
                  <a:lnTo>
                    <a:pt x="363" y="1138"/>
                  </a:lnTo>
                  <a:lnTo>
                    <a:pt x="408" y="1141"/>
                  </a:lnTo>
                  <a:lnTo>
                    <a:pt x="454" y="1143"/>
                  </a:lnTo>
                  <a:lnTo>
                    <a:pt x="500" y="1141"/>
                  </a:lnTo>
                  <a:lnTo>
                    <a:pt x="546" y="1138"/>
                  </a:lnTo>
                  <a:lnTo>
                    <a:pt x="589" y="1132"/>
                  </a:lnTo>
                  <a:lnTo>
                    <a:pt x="631" y="1125"/>
                  </a:lnTo>
                  <a:lnTo>
                    <a:pt x="671" y="1115"/>
                  </a:lnTo>
                  <a:lnTo>
                    <a:pt x="709" y="1103"/>
                  </a:lnTo>
                  <a:lnTo>
                    <a:pt x="744" y="1091"/>
                  </a:lnTo>
                  <a:lnTo>
                    <a:pt x="759" y="1083"/>
                  </a:lnTo>
                  <a:lnTo>
                    <a:pt x="775" y="1076"/>
                  </a:lnTo>
                  <a:lnTo>
                    <a:pt x="791" y="1067"/>
                  </a:lnTo>
                  <a:lnTo>
                    <a:pt x="805" y="1059"/>
                  </a:lnTo>
                  <a:lnTo>
                    <a:pt x="818" y="1051"/>
                  </a:lnTo>
                  <a:lnTo>
                    <a:pt x="831" y="1042"/>
                  </a:lnTo>
                  <a:lnTo>
                    <a:pt x="842" y="1033"/>
                  </a:lnTo>
                  <a:lnTo>
                    <a:pt x="854" y="1023"/>
                  </a:lnTo>
                  <a:lnTo>
                    <a:pt x="864" y="1014"/>
                  </a:lnTo>
                  <a:lnTo>
                    <a:pt x="873" y="1003"/>
                  </a:lnTo>
                  <a:lnTo>
                    <a:pt x="881" y="992"/>
                  </a:lnTo>
                  <a:lnTo>
                    <a:pt x="889" y="982"/>
                  </a:lnTo>
                  <a:lnTo>
                    <a:pt x="894" y="971"/>
                  </a:lnTo>
                  <a:lnTo>
                    <a:pt x="899" y="961"/>
                  </a:lnTo>
                  <a:lnTo>
                    <a:pt x="903" y="949"/>
                  </a:lnTo>
                  <a:lnTo>
                    <a:pt x="907" y="937"/>
                  </a:lnTo>
                  <a:lnTo>
                    <a:pt x="908" y="926"/>
                  </a:lnTo>
                  <a:lnTo>
                    <a:pt x="909" y="914"/>
                  </a:lnTo>
                  <a:lnTo>
                    <a:pt x="909" y="0"/>
                  </a:lnTo>
                  <a:close/>
                </a:path>
              </a:pathLst>
            </a:custGeom>
            <a:gradFill rotWithShape="1">
              <a:gsLst>
                <a:gs pos="0">
                  <a:srgbClr val="969696"/>
                </a:gs>
                <a:gs pos="50000">
                  <a:srgbClr val="BFBFBF"/>
                </a:gs>
                <a:gs pos="100000">
                  <a:srgbClr val="969696"/>
                </a:gs>
              </a:gsLst>
              <a:lin ang="0" scaled="1"/>
            </a:gradFill>
            <a:ln>
              <a:noFill/>
            </a:ln>
            <a:extLst>
              <a:ext uri="{91240B29-F687-4F45-9708-019B960494DF}">
                <a14:hiddenLine xmlns:a14="http://schemas.microsoft.com/office/drawing/2010/main" w="9525"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sp>
          <p:nvSpPr>
            <p:cNvPr id="70" name="Freeform 51"/>
            <p:cNvSpPr>
              <a:spLocks noEditPoints="1"/>
            </p:cNvSpPr>
            <p:nvPr/>
          </p:nvSpPr>
          <p:spPr bwMode="auto">
            <a:xfrm>
              <a:off x="5294" y="1478"/>
              <a:ext cx="528" cy="265"/>
            </a:xfrm>
            <a:custGeom>
              <a:avLst/>
              <a:gdLst>
                <a:gd name="T0" fmla="*/ 211 w 909"/>
                <a:gd name="T1" fmla="*/ 2 h 457"/>
                <a:gd name="T2" fmla="*/ 116 w 909"/>
                <a:gd name="T3" fmla="*/ 23 h 457"/>
                <a:gd name="T4" fmla="*/ 68 w 909"/>
                <a:gd name="T5" fmla="*/ 43 h 457"/>
                <a:gd name="T6" fmla="*/ 38 w 909"/>
                <a:gd name="T7" fmla="*/ 64 h 457"/>
                <a:gd name="T8" fmla="*/ 16 w 909"/>
                <a:gd name="T9" fmla="*/ 87 h 457"/>
                <a:gd name="T10" fmla="*/ 3 w 909"/>
                <a:gd name="T11" fmla="*/ 112 h 457"/>
                <a:gd name="T12" fmla="*/ 0 w 909"/>
                <a:gd name="T13" fmla="*/ 132 h 457"/>
                <a:gd name="T14" fmla="*/ 5 w 909"/>
                <a:gd name="T15" fmla="*/ 159 h 457"/>
                <a:gd name="T16" fmla="*/ 20 w 909"/>
                <a:gd name="T17" fmla="*/ 184 h 457"/>
                <a:gd name="T18" fmla="*/ 45 w 909"/>
                <a:gd name="T19" fmla="*/ 206 h 457"/>
                <a:gd name="T20" fmla="*/ 77 w 909"/>
                <a:gd name="T21" fmla="*/ 226 h 457"/>
                <a:gd name="T22" fmla="*/ 138 w 909"/>
                <a:gd name="T23" fmla="*/ 249 h 457"/>
                <a:gd name="T24" fmla="*/ 237 w 909"/>
                <a:gd name="T25" fmla="*/ 264 h 457"/>
                <a:gd name="T26" fmla="*/ 317 w 909"/>
                <a:gd name="T27" fmla="*/ 262 h 457"/>
                <a:gd name="T28" fmla="*/ 412 w 909"/>
                <a:gd name="T29" fmla="*/ 242 h 457"/>
                <a:gd name="T30" fmla="*/ 459 w 909"/>
                <a:gd name="T31" fmla="*/ 221 h 457"/>
                <a:gd name="T32" fmla="*/ 489 w 909"/>
                <a:gd name="T33" fmla="*/ 201 h 457"/>
                <a:gd name="T34" fmla="*/ 512 w 909"/>
                <a:gd name="T35" fmla="*/ 177 h 457"/>
                <a:gd name="T36" fmla="*/ 525 w 909"/>
                <a:gd name="T37" fmla="*/ 153 h 457"/>
                <a:gd name="T38" fmla="*/ 528 w 909"/>
                <a:gd name="T39" fmla="*/ 132 h 457"/>
                <a:gd name="T40" fmla="*/ 522 w 909"/>
                <a:gd name="T41" fmla="*/ 106 h 457"/>
                <a:gd name="T42" fmla="*/ 507 w 909"/>
                <a:gd name="T43" fmla="*/ 81 h 457"/>
                <a:gd name="T44" fmla="*/ 483 w 909"/>
                <a:gd name="T45" fmla="*/ 58 h 457"/>
                <a:gd name="T46" fmla="*/ 450 w 909"/>
                <a:gd name="T47" fmla="*/ 38 h 457"/>
                <a:gd name="T48" fmla="*/ 390 w 909"/>
                <a:gd name="T49" fmla="*/ 16 h 457"/>
                <a:gd name="T50" fmla="*/ 290 w 909"/>
                <a:gd name="T51" fmla="*/ 1 h 457"/>
                <a:gd name="T52" fmla="*/ 264 w 909"/>
                <a:gd name="T53" fmla="*/ 243 h 457"/>
                <a:gd name="T54" fmla="*/ 178 w 909"/>
                <a:gd name="T55" fmla="*/ 234 h 457"/>
                <a:gd name="T56" fmla="*/ 108 w 909"/>
                <a:gd name="T57" fmla="*/ 210 h 457"/>
                <a:gd name="T58" fmla="*/ 70 w 909"/>
                <a:gd name="T59" fmla="*/ 185 h 457"/>
                <a:gd name="T60" fmla="*/ 53 w 909"/>
                <a:gd name="T61" fmla="*/ 165 h 457"/>
                <a:gd name="T62" fmla="*/ 45 w 909"/>
                <a:gd name="T63" fmla="*/ 143 h 457"/>
                <a:gd name="T64" fmla="*/ 44 w 909"/>
                <a:gd name="T65" fmla="*/ 127 h 457"/>
                <a:gd name="T66" fmla="*/ 51 w 909"/>
                <a:gd name="T67" fmla="*/ 104 h 457"/>
                <a:gd name="T68" fmla="*/ 66 w 909"/>
                <a:gd name="T69" fmla="*/ 85 h 457"/>
                <a:gd name="T70" fmla="*/ 94 w 909"/>
                <a:gd name="T71" fmla="*/ 63 h 457"/>
                <a:gd name="T72" fmla="*/ 159 w 909"/>
                <a:gd name="T73" fmla="*/ 35 h 457"/>
                <a:gd name="T74" fmla="*/ 241 w 909"/>
                <a:gd name="T75" fmla="*/ 23 h 457"/>
                <a:gd name="T76" fmla="*/ 308 w 909"/>
                <a:gd name="T77" fmla="*/ 24 h 457"/>
                <a:gd name="T78" fmla="*/ 387 w 909"/>
                <a:gd name="T79" fmla="*/ 41 h 457"/>
                <a:gd name="T80" fmla="*/ 447 w 909"/>
                <a:gd name="T81" fmla="*/ 70 h 457"/>
                <a:gd name="T82" fmla="*/ 467 w 909"/>
                <a:gd name="T83" fmla="*/ 89 h 457"/>
                <a:gd name="T84" fmla="*/ 480 w 909"/>
                <a:gd name="T85" fmla="*/ 110 h 457"/>
                <a:gd name="T86" fmla="*/ 484 w 909"/>
                <a:gd name="T87" fmla="*/ 132 h 457"/>
                <a:gd name="T88" fmla="*/ 482 w 909"/>
                <a:gd name="T89" fmla="*/ 149 h 457"/>
                <a:gd name="T90" fmla="*/ 470 w 909"/>
                <a:gd name="T91" fmla="*/ 170 h 457"/>
                <a:gd name="T92" fmla="*/ 452 w 909"/>
                <a:gd name="T93" fmla="*/ 189 h 457"/>
                <a:gd name="T94" fmla="*/ 404 w 909"/>
                <a:gd name="T95" fmla="*/ 217 h 457"/>
                <a:gd name="T96" fmla="*/ 329 w 909"/>
                <a:gd name="T97" fmla="*/ 238 h 457"/>
                <a:gd name="T98" fmla="*/ 264 w 909"/>
                <a:gd name="T99" fmla="*/ 243 h 45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09"/>
                <a:gd name="T151" fmla="*/ 0 h 457"/>
                <a:gd name="T152" fmla="*/ 909 w 909"/>
                <a:gd name="T153" fmla="*/ 457 h 457"/>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09" h="457">
                  <a:moveTo>
                    <a:pt x="454" y="0"/>
                  </a:moveTo>
                  <a:lnTo>
                    <a:pt x="454" y="0"/>
                  </a:lnTo>
                  <a:lnTo>
                    <a:pt x="408" y="1"/>
                  </a:lnTo>
                  <a:lnTo>
                    <a:pt x="363" y="4"/>
                  </a:lnTo>
                  <a:lnTo>
                    <a:pt x="319" y="10"/>
                  </a:lnTo>
                  <a:lnTo>
                    <a:pt x="277" y="18"/>
                  </a:lnTo>
                  <a:lnTo>
                    <a:pt x="237" y="27"/>
                  </a:lnTo>
                  <a:lnTo>
                    <a:pt x="200" y="39"/>
                  </a:lnTo>
                  <a:lnTo>
                    <a:pt x="165" y="51"/>
                  </a:lnTo>
                  <a:lnTo>
                    <a:pt x="149" y="59"/>
                  </a:lnTo>
                  <a:lnTo>
                    <a:pt x="133" y="66"/>
                  </a:lnTo>
                  <a:lnTo>
                    <a:pt x="117" y="75"/>
                  </a:lnTo>
                  <a:lnTo>
                    <a:pt x="104" y="83"/>
                  </a:lnTo>
                  <a:lnTo>
                    <a:pt x="90" y="92"/>
                  </a:lnTo>
                  <a:lnTo>
                    <a:pt x="77" y="100"/>
                  </a:lnTo>
                  <a:lnTo>
                    <a:pt x="66" y="110"/>
                  </a:lnTo>
                  <a:lnTo>
                    <a:pt x="54" y="119"/>
                  </a:lnTo>
                  <a:lnTo>
                    <a:pt x="45" y="129"/>
                  </a:lnTo>
                  <a:lnTo>
                    <a:pt x="35" y="139"/>
                  </a:lnTo>
                  <a:lnTo>
                    <a:pt x="27" y="150"/>
                  </a:lnTo>
                  <a:lnTo>
                    <a:pt x="20" y="160"/>
                  </a:lnTo>
                  <a:lnTo>
                    <a:pt x="14" y="171"/>
                  </a:lnTo>
                  <a:lnTo>
                    <a:pt x="9" y="182"/>
                  </a:lnTo>
                  <a:lnTo>
                    <a:pt x="5" y="193"/>
                  </a:lnTo>
                  <a:lnTo>
                    <a:pt x="2" y="205"/>
                  </a:lnTo>
                  <a:lnTo>
                    <a:pt x="1" y="216"/>
                  </a:lnTo>
                  <a:lnTo>
                    <a:pt x="0" y="228"/>
                  </a:lnTo>
                  <a:lnTo>
                    <a:pt x="1" y="240"/>
                  </a:lnTo>
                  <a:lnTo>
                    <a:pt x="2" y="251"/>
                  </a:lnTo>
                  <a:lnTo>
                    <a:pt x="5" y="263"/>
                  </a:lnTo>
                  <a:lnTo>
                    <a:pt x="9" y="275"/>
                  </a:lnTo>
                  <a:lnTo>
                    <a:pt x="14" y="285"/>
                  </a:lnTo>
                  <a:lnTo>
                    <a:pt x="20" y="296"/>
                  </a:lnTo>
                  <a:lnTo>
                    <a:pt x="27" y="306"/>
                  </a:lnTo>
                  <a:lnTo>
                    <a:pt x="35" y="317"/>
                  </a:lnTo>
                  <a:lnTo>
                    <a:pt x="45" y="328"/>
                  </a:lnTo>
                  <a:lnTo>
                    <a:pt x="54" y="337"/>
                  </a:lnTo>
                  <a:lnTo>
                    <a:pt x="66" y="347"/>
                  </a:lnTo>
                  <a:lnTo>
                    <a:pt x="77" y="356"/>
                  </a:lnTo>
                  <a:lnTo>
                    <a:pt x="90" y="365"/>
                  </a:lnTo>
                  <a:lnTo>
                    <a:pt x="104" y="373"/>
                  </a:lnTo>
                  <a:lnTo>
                    <a:pt x="117" y="381"/>
                  </a:lnTo>
                  <a:lnTo>
                    <a:pt x="133" y="390"/>
                  </a:lnTo>
                  <a:lnTo>
                    <a:pt x="149" y="397"/>
                  </a:lnTo>
                  <a:lnTo>
                    <a:pt x="165" y="405"/>
                  </a:lnTo>
                  <a:lnTo>
                    <a:pt x="200" y="417"/>
                  </a:lnTo>
                  <a:lnTo>
                    <a:pt x="237" y="429"/>
                  </a:lnTo>
                  <a:lnTo>
                    <a:pt x="277" y="439"/>
                  </a:lnTo>
                  <a:lnTo>
                    <a:pt x="319" y="446"/>
                  </a:lnTo>
                  <a:lnTo>
                    <a:pt x="363" y="452"/>
                  </a:lnTo>
                  <a:lnTo>
                    <a:pt x="408" y="456"/>
                  </a:lnTo>
                  <a:lnTo>
                    <a:pt x="454" y="457"/>
                  </a:lnTo>
                  <a:lnTo>
                    <a:pt x="500" y="456"/>
                  </a:lnTo>
                  <a:lnTo>
                    <a:pt x="546" y="452"/>
                  </a:lnTo>
                  <a:lnTo>
                    <a:pt x="589" y="446"/>
                  </a:lnTo>
                  <a:lnTo>
                    <a:pt x="631" y="439"/>
                  </a:lnTo>
                  <a:lnTo>
                    <a:pt x="671" y="429"/>
                  </a:lnTo>
                  <a:lnTo>
                    <a:pt x="709" y="417"/>
                  </a:lnTo>
                  <a:lnTo>
                    <a:pt x="744" y="405"/>
                  </a:lnTo>
                  <a:lnTo>
                    <a:pt x="759" y="397"/>
                  </a:lnTo>
                  <a:lnTo>
                    <a:pt x="775" y="390"/>
                  </a:lnTo>
                  <a:lnTo>
                    <a:pt x="791" y="381"/>
                  </a:lnTo>
                  <a:lnTo>
                    <a:pt x="805" y="373"/>
                  </a:lnTo>
                  <a:lnTo>
                    <a:pt x="818" y="365"/>
                  </a:lnTo>
                  <a:lnTo>
                    <a:pt x="831" y="356"/>
                  </a:lnTo>
                  <a:lnTo>
                    <a:pt x="842" y="347"/>
                  </a:lnTo>
                  <a:lnTo>
                    <a:pt x="854" y="337"/>
                  </a:lnTo>
                  <a:lnTo>
                    <a:pt x="864" y="328"/>
                  </a:lnTo>
                  <a:lnTo>
                    <a:pt x="873" y="317"/>
                  </a:lnTo>
                  <a:lnTo>
                    <a:pt x="881" y="306"/>
                  </a:lnTo>
                  <a:lnTo>
                    <a:pt x="889" y="296"/>
                  </a:lnTo>
                  <a:lnTo>
                    <a:pt x="894" y="285"/>
                  </a:lnTo>
                  <a:lnTo>
                    <a:pt x="899" y="275"/>
                  </a:lnTo>
                  <a:lnTo>
                    <a:pt x="903" y="263"/>
                  </a:lnTo>
                  <a:lnTo>
                    <a:pt x="907" y="251"/>
                  </a:lnTo>
                  <a:lnTo>
                    <a:pt x="908" y="240"/>
                  </a:lnTo>
                  <a:lnTo>
                    <a:pt x="909" y="228"/>
                  </a:lnTo>
                  <a:lnTo>
                    <a:pt x="908" y="216"/>
                  </a:lnTo>
                  <a:lnTo>
                    <a:pt x="907" y="205"/>
                  </a:lnTo>
                  <a:lnTo>
                    <a:pt x="903" y="193"/>
                  </a:lnTo>
                  <a:lnTo>
                    <a:pt x="899" y="182"/>
                  </a:lnTo>
                  <a:lnTo>
                    <a:pt x="894" y="171"/>
                  </a:lnTo>
                  <a:lnTo>
                    <a:pt x="889" y="160"/>
                  </a:lnTo>
                  <a:lnTo>
                    <a:pt x="881" y="150"/>
                  </a:lnTo>
                  <a:lnTo>
                    <a:pt x="873" y="139"/>
                  </a:lnTo>
                  <a:lnTo>
                    <a:pt x="864" y="129"/>
                  </a:lnTo>
                  <a:lnTo>
                    <a:pt x="854" y="119"/>
                  </a:lnTo>
                  <a:lnTo>
                    <a:pt x="842" y="110"/>
                  </a:lnTo>
                  <a:lnTo>
                    <a:pt x="831" y="100"/>
                  </a:lnTo>
                  <a:lnTo>
                    <a:pt x="818" y="92"/>
                  </a:lnTo>
                  <a:lnTo>
                    <a:pt x="805" y="83"/>
                  </a:lnTo>
                  <a:lnTo>
                    <a:pt x="791" y="75"/>
                  </a:lnTo>
                  <a:lnTo>
                    <a:pt x="775" y="66"/>
                  </a:lnTo>
                  <a:lnTo>
                    <a:pt x="759" y="59"/>
                  </a:lnTo>
                  <a:lnTo>
                    <a:pt x="744" y="51"/>
                  </a:lnTo>
                  <a:lnTo>
                    <a:pt x="709" y="39"/>
                  </a:lnTo>
                  <a:lnTo>
                    <a:pt x="671" y="27"/>
                  </a:lnTo>
                  <a:lnTo>
                    <a:pt x="631" y="18"/>
                  </a:lnTo>
                  <a:lnTo>
                    <a:pt x="589" y="10"/>
                  </a:lnTo>
                  <a:lnTo>
                    <a:pt x="546" y="4"/>
                  </a:lnTo>
                  <a:lnTo>
                    <a:pt x="500" y="1"/>
                  </a:lnTo>
                  <a:lnTo>
                    <a:pt x="454" y="0"/>
                  </a:lnTo>
                  <a:close/>
                  <a:moveTo>
                    <a:pt x="454" y="419"/>
                  </a:moveTo>
                  <a:lnTo>
                    <a:pt x="454" y="419"/>
                  </a:lnTo>
                  <a:lnTo>
                    <a:pt x="415" y="417"/>
                  </a:lnTo>
                  <a:lnTo>
                    <a:pt x="377" y="414"/>
                  </a:lnTo>
                  <a:lnTo>
                    <a:pt x="342" y="410"/>
                  </a:lnTo>
                  <a:lnTo>
                    <a:pt x="307" y="404"/>
                  </a:lnTo>
                  <a:lnTo>
                    <a:pt x="273" y="395"/>
                  </a:lnTo>
                  <a:lnTo>
                    <a:pt x="243" y="386"/>
                  </a:lnTo>
                  <a:lnTo>
                    <a:pt x="213" y="375"/>
                  </a:lnTo>
                  <a:lnTo>
                    <a:pt x="186" y="362"/>
                  </a:lnTo>
                  <a:lnTo>
                    <a:pt x="162" y="349"/>
                  </a:lnTo>
                  <a:lnTo>
                    <a:pt x="140" y="335"/>
                  </a:lnTo>
                  <a:lnTo>
                    <a:pt x="130" y="326"/>
                  </a:lnTo>
                  <a:lnTo>
                    <a:pt x="121" y="319"/>
                  </a:lnTo>
                  <a:lnTo>
                    <a:pt x="113" y="311"/>
                  </a:lnTo>
                  <a:lnTo>
                    <a:pt x="105" y="302"/>
                  </a:lnTo>
                  <a:lnTo>
                    <a:pt x="99" y="294"/>
                  </a:lnTo>
                  <a:lnTo>
                    <a:pt x="92" y="285"/>
                  </a:lnTo>
                  <a:lnTo>
                    <a:pt x="87" y="276"/>
                  </a:lnTo>
                  <a:lnTo>
                    <a:pt x="83" y="266"/>
                  </a:lnTo>
                  <a:lnTo>
                    <a:pt x="80" y="257"/>
                  </a:lnTo>
                  <a:lnTo>
                    <a:pt x="77" y="247"/>
                  </a:lnTo>
                  <a:lnTo>
                    <a:pt x="75" y="238"/>
                  </a:lnTo>
                  <a:lnTo>
                    <a:pt x="75" y="228"/>
                  </a:lnTo>
                  <a:lnTo>
                    <a:pt x="75" y="219"/>
                  </a:lnTo>
                  <a:lnTo>
                    <a:pt x="77" y="209"/>
                  </a:lnTo>
                  <a:lnTo>
                    <a:pt x="80" y="200"/>
                  </a:lnTo>
                  <a:lnTo>
                    <a:pt x="83" y="190"/>
                  </a:lnTo>
                  <a:lnTo>
                    <a:pt x="87" y="180"/>
                  </a:lnTo>
                  <a:lnTo>
                    <a:pt x="92" y="171"/>
                  </a:lnTo>
                  <a:lnTo>
                    <a:pt x="99" y="163"/>
                  </a:lnTo>
                  <a:lnTo>
                    <a:pt x="105" y="154"/>
                  </a:lnTo>
                  <a:lnTo>
                    <a:pt x="113" y="146"/>
                  </a:lnTo>
                  <a:lnTo>
                    <a:pt x="121" y="137"/>
                  </a:lnTo>
                  <a:lnTo>
                    <a:pt x="130" y="130"/>
                  </a:lnTo>
                  <a:lnTo>
                    <a:pt x="140" y="121"/>
                  </a:lnTo>
                  <a:lnTo>
                    <a:pt x="162" y="108"/>
                  </a:lnTo>
                  <a:lnTo>
                    <a:pt x="186" y="94"/>
                  </a:lnTo>
                  <a:lnTo>
                    <a:pt x="213" y="81"/>
                  </a:lnTo>
                  <a:lnTo>
                    <a:pt x="243" y="70"/>
                  </a:lnTo>
                  <a:lnTo>
                    <a:pt x="273" y="61"/>
                  </a:lnTo>
                  <a:lnTo>
                    <a:pt x="307" y="52"/>
                  </a:lnTo>
                  <a:lnTo>
                    <a:pt x="342" y="46"/>
                  </a:lnTo>
                  <a:lnTo>
                    <a:pt x="377" y="42"/>
                  </a:lnTo>
                  <a:lnTo>
                    <a:pt x="415" y="39"/>
                  </a:lnTo>
                  <a:lnTo>
                    <a:pt x="454" y="38"/>
                  </a:lnTo>
                  <a:lnTo>
                    <a:pt x="493" y="39"/>
                  </a:lnTo>
                  <a:lnTo>
                    <a:pt x="531" y="42"/>
                  </a:lnTo>
                  <a:lnTo>
                    <a:pt x="567" y="46"/>
                  </a:lnTo>
                  <a:lnTo>
                    <a:pt x="602" y="52"/>
                  </a:lnTo>
                  <a:lnTo>
                    <a:pt x="635" y="61"/>
                  </a:lnTo>
                  <a:lnTo>
                    <a:pt x="666" y="70"/>
                  </a:lnTo>
                  <a:lnTo>
                    <a:pt x="695" y="81"/>
                  </a:lnTo>
                  <a:lnTo>
                    <a:pt x="723" y="94"/>
                  </a:lnTo>
                  <a:lnTo>
                    <a:pt x="747" y="108"/>
                  </a:lnTo>
                  <a:lnTo>
                    <a:pt x="769" y="121"/>
                  </a:lnTo>
                  <a:lnTo>
                    <a:pt x="778" y="130"/>
                  </a:lnTo>
                  <a:lnTo>
                    <a:pt x="788" y="137"/>
                  </a:lnTo>
                  <a:lnTo>
                    <a:pt x="796" y="146"/>
                  </a:lnTo>
                  <a:lnTo>
                    <a:pt x="804" y="154"/>
                  </a:lnTo>
                  <a:lnTo>
                    <a:pt x="810" y="163"/>
                  </a:lnTo>
                  <a:lnTo>
                    <a:pt x="816" y="171"/>
                  </a:lnTo>
                  <a:lnTo>
                    <a:pt x="821" y="180"/>
                  </a:lnTo>
                  <a:lnTo>
                    <a:pt x="826" y="190"/>
                  </a:lnTo>
                  <a:lnTo>
                    <a:pt x="829" y="200"/>
                  </a:lnTo>
                  <a:lnTo>
                    <a:pt x="831" y="209"/>
                  </a:lnTo>
                  <a:lnTo>
                    <a:pt x="833" y="219"/>
                  </a:lnTo>
                  <a:lnTo>
                    <a:pt x="833" y="228"/>
                  </a:lnTo>
                  <a:lnTo>
                    <a:pt x="833" y="238"/>
                  </a:lnTo>
                  <a:lnTo>
                    <a:pt x="831" y="247"/>
                  </a:lnTo>
                  <a:lnTo>
                    <a:pt x="829" y="257"/>
                  </a:lnTo>
                  <a:lnTo>
                    <a:pt x="826" y="266"/>
                  </a:lnTo>
                  <a:lnTo>
                    <a:pt x="821" y="276"/>
                  </a:lnTo>
                  <a:lnTo>
                    <a:pt x="816" y="285"/>
                  </a:lnTo>
                  <a:lnTo>
                    <a:pt x="810" y="294"/>
                  </a:lnTo>
                  <a:lnTo>
                    <a:pt x="804" y="302"/>
                  </a:lnTo>
                  <a:lnTo>
                    <a:pt x="796" y="311"/>
                  </a:lnTo>
                  <a:lnTo>
                    <a:pt x="788" y="319"/>
                  </a:lnTo>
                  <a:lnTo>
                    <a:pt x="778" y="326"/>
                  </a:lnTo>
                  <a:lnTo>
                    <a:pt x="769" y="335"/>
                  </a:lnTo>
                  <a:lnTo>
                    <a:pt x="747" y="349"/>
                  </a:lnTo>
                  <a:lnTo>
                    <a:pt x="723" y="362"/>
                  </a:lnTo>
                  <a:lnTo>
                    <a:pt x="695" y="375"/>
                  </a:lnTo>
                  <a:lnTo>
                    <a:pt x="666" y="386"/>
                  </a:lnTo>
                  <a:lnTo>
                    <a:pt x="635" y="395"/>
                  </a:lnTo>
                  <a:lnTo>
                    <a:pt x="602" y="404"/>
                  </a:lnTo>
                  <a:lnTo>
                    <a:pt x="567" y="410"/>
                  </a:lnTo>
                  <a:lnTo>
                    <a:pt x="531" y="414"/>
                  </a:lnTo>
                  <a:lnTo>
                    <a:pt x="493" y="417"/>
                  </a:lnTo>
                  <a:lnTo>
                    <a:pt x="454" y="419"/>
                  </a:lnTo>
                  <a:close/>
                </a:path>
              </a:pathLst>
            </a:custGeom>
            <a:solidFill>
              <a:srgbClr val="FFFFFF"/>
            </a:solidFill>
            <a:ln>
              <a:noFill/>
            </a:ln>
            <a:extLst>
              <a:ext uri="{91240B29-F687-4F45-9708-019B960494DF}">
                <a14:hiddenLine xmlns:a14="http://schemas.microsoft.com/office/drawing/2010/main" w="12700" cap="flat" cmpd="sng">
                  <a:solidFill>
                    <a:srgbClr val="000000"/>
                  </a:solidFill>
                  <a:prstDash val="solid"/>
                  <a:round/>
                  <a:headEnd type="none" w="med" len="med"/>
                  <a:tailEnd type="none" w="med" len="med"/>
                </a14:hiddenLine>
              </a:ext>
            </a:extLst>
          </p:spPr>
          <p:txBody>
            <a:bodyPr/>
            <a:lstStyle/>
            <a:p>
              <a:pPr defTabSz="1097280" fontAlgn="base" latinLnBrk="1">
                <a:spcBef>
                  <a:spcPct val="0"/>
                </a:spcBef>
                <a:spcAft>
                  <a:spcPct val="0"/>
                </a:spcAft>
                <a:defRPr/>
              </a:pPr>
              <a:endParaRPr kumimoji="1" lang="zh-CN" altLang="en-US" sz="2160" kern="0">
                <a:solidFill>
                  <a:srgbClr val="000000"/>
                </a:solidFill>
                <a:latin typeface="굴림" pitchFamily="34" charset="-127"/>
                <a:ea typeface="굴림" pitchFamily="34" charset="-127"/>
              </a:endParaRPr>
            </a:p>
          </p:txBody>
        </p:sp>
      </p:grpSp>
      <p:sp>
        <p:nvSpPr>
          <p:cNvPr id="71" name="Text Box 52"/>
          <p:cNvSpPr txBox="1">
            <a:spLocks noChangeArrowheads="1"/>
          </p:cNvSpPr>
          <p:nvPr/>
        </p:nvSpPr>
        <p:spPr bwMode="auto">
          <a:xfrm>
            <a:off x="7350114" y="1674391"/>
            <a:ext cx="315277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1097280" eaLnBrk="1" fontAlgn="base" latinLnBrk="1" hangingPunct="1">
              <a:spcBef>
                <a:spcPct val="0"/>
              </a:spcBef>
              <a:spcAft>
                <a:spcPct val="0"/>
              </a:spcAft>
              <a:defRPr/>
            </a:pPr>
            <a:r>
              <a:rPr lang="en-US" altLang="ko-KR" sz="1680" kern="0" dirty="0">
                <a:solidFill>
                  <a:srgbClr val="C00000"/>
                </a:solidFill>
                <a:latin typeface="Arial Black" pitchFamily="34" charset="0"/>
              </a:rPr>
              <a:t>Step 4</a:t>
            </a:r>
          </a:p>
          <a:p>
            <a:pPr lvl="0" eaLnBrk="1" fontAlgn="base" latinLnBrk="1" hangingPunct="1">
              <a:spcBef>
                <a:spcPct val="0"/>
              </a:spcBef>
              <a:spcAft>
                <a:spcPct val="0"/>
              </a:spcAft>
              <a:defRPr/>
            </a:pPr>
            <a:r>
              <a:rPr kumimoji="0" lang="zh-CN" altLang="en-US" sz="1200" dirty="0">
                <a:solidFill>
                  <a:prstClr val="black">
                    <a:lumMod val="95000"/>
                    <a:lumOff val="5000"/>
                  </a:prstClr>
                </a:solidFill>
                <a:latin typeface="微软雅黑" pitchFamily="34" charset="-122"/>
                <a:ea typeface="微软雅黑" pitchFamily="34" charset="-122"/>
              </a:rPr>
              <a:t>在此插入内容在此插入内容</a:t>
            </a:r>
            <a:endParaRPr lang="en-US" altLang="ko-KR" sz="1200" kern="0" dirty="0">
              <a:solidFill>
                <a:srgbClr val="9E9E9E"/>
              </a:solidFill>
              <a:latin typeface="Arial" charset="0"/>
            </a:endParaRPr>
          </a:p>
        </p:txBody>
      </p:sp>
      <p:sp>
        <p:nvSpPr>
          <p:cNvPr id="72" name="Text Box 53"/>
          <p:cNvSpPr txBox="1">
            <a:spLocks noChangeArrowheads="1"/>
          </p:cNvSpPr>
          <p:nvPr/>
        </p:nvSpPr>
        <p:spPr bwMode="auto">
          <a:xfrm>
            <a:off x="7350114" y="2612740"/>
            <a:ext cx="315277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1097280" eaLnBrk="1" fontAlgn="base" latinLnBrk="1" hangingPunct="1">
              <a:spcBef>
                <a:spcPct val="0"/>
              </a:spcBef>
              <a:spcAft>
                <a:spcPct val="0"/>
              </a:spcAft>
              <a:defRPr/>
            </a:pPr>
            <a:r>
              <a:rPr lang="en-US" altLang="ko-KR" sz="1680" kern="0" dirty="0">
                <a:solidFill>
                  <a:srgbClr val="9E9E9E"/>
                </a:solidFill>
                <a:latin typeface="Arial Black" pitchFamily="34" charset="0"/>
              </a:rPr>
              <a:t>Step 3</a:t>
            </a:r>
          </a:p>
          <a:p>
            <a:pPr lvl="0" eaLnBrk="1" fontAlgn="base" latinLnBrk="1" hangingPunct="1">
              <a:spcBef>
                <a:spcPct val="0"/>
              </a:spcBef>
              <a:spcAft>
                <a:spcPct val="0"/>
              </a:spcAft>
              <a:defRPr/>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a:t>
            </a:r>
            <a:endParaRPr lang="en-US" altLang="ko-KR" sz="1200" kern="0" dirty="0">
              <a:solidFill>
                <a:srgbClr val="9E9E9E"/>
              </a:solidFill>
              <a:latin typeface="Arial" charset="0"/>
            </a:endParaRPr>
          </a:p>
        </p:txBody>
      </p:sp>
      <p:sp>
        <p:nvSpPr>
          <p:cNvPr id="73" name="Text Box 54"/>
          <p:cNvSpPr txBox="1">
            <a:spLocks noChangeArrowheads="1"/>
          </p:cNvSpPr>
          <p:nvPr/>
        </p:nvSpPr>
        <p:spPr bwMode="auto">
          <a:xfrm>
            <a:off x="7350114" y="3641984"/>
            <a:ext cx="315277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1097280" eaLnBrk="1" fontAlgn="base" latinLnBrk="1" hangingPunct="1">
              <a:spcBef>
                <a:spcPct val="0"/>
              </a:spcBef>
              <a:spcAft>
                <a:spcPct val="0"/>
              </a:spcAft>
              <a:defRPr/>
            </a:pPr>
            <a:r>
              <a:rPr lang="en-US" altLang="ko-KR" sz="1680" kern="0" dirty="0">
                <a:solidFill>
                  <a:srgbClr val="9E9E9E"/>
                </a:solidFill>
                <a:latin typeface="Arial Black" pitchFamily="34" charset="0"/>
              </a:rPr>
              <a:t>Step 2</a:t>
            </a:r>
          </a:p>
          <a:p>
            <a:pPr lvl="0" eaLnBrk="1" fontAlgn="base" latinLnBrk="1" hangingPunct="1">
              <a:spcBef>
                <a:spcPct val="0"/>
              </a:spcBef>
              <a:spcAft>
                <a:spcPct val="0"/>
              </a:spcAft>
              <a:defRPr/>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a:t>
            </a:r>
            <a:endParaRPr lang="en-US" altLang="ko-KR" sz="1200" kern="0" dirty="0">
              <a:solidFill>
                <a:srgbClr val="9E9E9E"/>
              </a:solidFill>
              <a:latin typeface="Arial" charset="0"/>
            </a:endParaRPr>
          </a:p>
        </p:txBody>
      </p:sp>
      <p:sp>
        <p:nvSpPr>
          <p:cNvPr id="74" name="Text Box 55"/>
          <p:cNvSpPr txBox="1">
            <a:spLocks noChangeArrowheads="1"/>
          </p:cNvSpPr>
          <p:nvPr/>
        </p:nvSpPr>
        <p:spPr bwMode="auto">
          <a:xfrm>
            <a:off x="7350114" y="4564821"/>
            <a:ext cx="3152776"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kumimoji="1">
                <a:solidFill>
                  <a:schemeClr val="tx1"/>
                </a:solidFill>
                <a:latin typeface="굴림" pitchFamily="34" charset="-127"/>
                <a:ea typeface="굴림" pitchFamily="34" charset="-127"/>
              </a:defRPr>
            </a:lvl1pPr>
            <a:lvl2pPr marL="742950" indent="-285750" eaLnBrk="0" hangingPunct="0">
              <a:defRPr kumimoji="1">
                <a:solidFill>
                  <a:schemeClr val="tx1"/>
                </a:solidFill>
                <a:latin typeface="굴림" pitchFamily="34" charset="-127"/>
                <a:ea typeface="굴림" pitchFamily="34" charset="-127"/>
              </a:defRPr>
            </a:lvl2pPr>
            <a:lvl3pPr marL="1143000" indent="-228600" eaLnBrk="0" hangingPunct="0">
              <a:defRPr kumimoji="1">
                <a:solidFill>
                  <a:schemeClr val="tx1"/>
                </a:solidFill>
                <a:latin typeface="굴림" pitchFamily="34" charset="-127"/>
                <a:ea typeface="굴림" pitchFamily="34" charset="-127"/>
              </a:defRPr>
            </a:lvl3pPr>
            <a:lvl4pPr marL="1600200" indent="-228600" eaLnBrk="0" hangingPunct="0">
              <a:defRPr kumimoji="1">
                <a:solidFill>
                  <a:schemeClr val="tx1"/>
                </a:solidFill>
                <a:latin typeface="굴림" pitchFamily="34" charset="-127"/>
                <a:ea typeface="굴림" pitchFamily="34" charset="-127"/>
              </a:defRPr>
            </a:lvl4pPr>
            <a:lvl5pPr marL="2057400" indent="-228600" eaLnBrk="0" hangingPunct="0">
              <a:defRPr kumimoji="1">
                <a:solidFill>
                  <a:schemeClr val="tx1"/>
                </a:solidFill>
                <a:latin typeface="굴림" pitchFamily="34" charset="-127"/>
                <a:ea typeface="굴림" pitchFamily="34" charset="-127"/>
              </a:defRPr>
            </a:lvl5pPr>
            <a:lvl6pPr marL="25146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6pPr>
            <a:lvl7pPr marL="29718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7pPr>
            <a:lvl8pPr marL="34290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8pPr>
            <a:lvl9pPr marL="3886200" indent="-228600" eaLnBrk="0" fontAlgn="base" latinLnBrk="1" hangingPunct="0">
              <a:spcBef>
                <a:spcPct val="0"/>
              </a:spcBef>
              <a:spcAft>
                <a:spcPct val="0"/>
              </a:spcAft>
              <a:defRPr kumimoji="1">
                <a:solidFill>
                  <a:schemeClr val="tx1"/>
                </a:solidFill>
                <a:latin typeface="굴림" pitchFamily="34" charset="-127"/>
                <a:ea typeface="굴림" pitchFamily="34" charset="-127"/>
              </a:defRPr>
            </a:lvl9pPr>
          </a:lstStyle>
          <a:p>
            <a:pPr defTabSz="1097280" eaLnBrk="1" fontAlgn="base" latinLnBrk="1" hangingPunct="1">
              <a:spcBef>
                <a:spcPct val="0"/>
              </a:spcBef>
              <a:spcAft>
                <a:spcPct val="0"/>
              </a:spcAft>
              <a:defRPr/>
            </a:pPr>
            <a:r>
              <a:rPr lang="en-US" altLang="ko-KR" sz="1680" kern="0" dirty="0">
                <a:solidFill>
                  <a:srgbClr val="9E9E9E"/>
                </a:solidFill>
                <a:latin typeface="Arial Black" pitchFamily="34" charset="0"/>
              </a:rPr>
              <a:t>Step 1</a:t>
            </a:r>
          </a:p>
          <a:p>
            <a:pPr lvl="0" eaLnBrk="1" fontAlgn="base" latinLnBrk="1" hangingPunct="1">
              <a:spcBef>
                <a:spcPct val="0"/>
              </a:spcBef>
              <a:spcAft>
                <a:spcPct val="0"/>
              </a:spcAft>
              <a:defRPr/>
            </a:pPr>
            <a:r>
              <a:rPr kumimoji="0" lang="zh-CN" altLang="en-US" sz="1200" dirty="0">
                <a:solidFill>
                  <a:schemeClr val="tx1">
                    <a:lumMod val="95000"/>
                    <a:lumOff val="5000"/>
                  </a:schemeClr>
                </a:solidFill>
                <a:latin typeface="微软雅黑" pitchFamily="34" charset="-122"/>
                <a:ea typeface="微软雅黑" pitchFamily="34" charset="-122"/>
              </a:rPr>
              <a:t>在此插入内容在此插入内容</a:t>
            </a:r>
            <a:endParaRPr lang="en-US" altLang="ko-KR" sz="1200" kern="0" dirty="0">
              <a:solidFill>
                <a:srgbClr val="9E9E9E"/>
              </a:solidFill>
              <a:latin typeface="Arial" charset="0"/>
            </a:endParaRPr>
          </a:p>
        </p:txBody>
      </p:sp>
    </p:spTree>
    <p:extLst>
      <p:ext uri="{BB962C8B-B14F-4D97-AF65-F5344CB8AC3E}">
        <p14:creationId xmlns:p14="http://schemas.microsoft.com/office/powerpoint/2010/main" val="37015112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nodeType="with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p:cTn id="12" dur="500" fill="hold"/>
                                        <p:tgtEl>
                                          <p:spTgt spid="29"/>
                                        </p:tgtEl>
                                        <p:attrNameLst>
                                          <p:attrName>ppt_w</p:attrName>
                                        </p:attrNameLst>
                                      </p:cBhvr>
                                      <p:tavLst>
                                        <p:tav tm="0">
                                          <p:val>
                                            <p:fltVal val="0"/>
                                          </p:val>
                                        </p:tav>
                                        <p:tav tm="100000">
                                          <p:val>
                                            <p:strVal val="#ppt_w"/>
                                          </p:val>
                                        </p:tav>
                                      </p:tavLst>
                                    </p:anim>
                                    <p:anim calcmode="lin" valueType="num">
                                      <p:cBhvr>
                                        <p:cTn id="13" dur="500" fill="hold"/>
                                        <p:tgtEl>
                                          <p:spTgt spid="29"/>
                                        </p:tgtEl>
                                        <p:attrNameLst>
                                          <p:attrName>ppt_h</p:attrName>
                                        </p:attrNameLst>
                                      </p:cBhvr>
                                      <p:tavLst>
                                        <p:tav tm="0">
                                          <p:val>
                                            <p:fltVal val="0"/>
                                          </p:val>
                                        </p:tav>
                                        <p:tav tm="100000">
                                          <p:val>
                                            <p:strVal val="#ppt_h"/>
                                          </p:val>
                                        </p:tav>
                                      </p:tavLst>
                                    </p:anim>
                                    <p:animEffect transition="in" filter="fade">
                                      <p:cBhvr>
                                        <p:cTn id="14" dur="500"/>
                                        <p:tgtEl>
                                          <p:spTgt spid="29"/>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 calcmode="lin" valueType="num">
                                      <p:cBhvr>
                                        <p:cTn id="18" dur="500" fill="hold"/>
                                        <p:tgtEl>
                                          <p:spTgt spid="44"/>
                                        </p:tgtEl>
                                        <p:attrNameLst>
                                          <p:attrName>ppt_w</p:attrName>
                                        </p:attrNameLst>
                                      </p:cBhvr>
                                      <p:tavLst>
                                        <p:tav tm="0">
                                          <p:val>
                                            <p:fltVal val="0"/>
                                          </p:val>
                                        </p:tav>
                                        <p:tav tm="100000">
                                          <p:val>
                                            <p:strVal val="#ppt_w"/>
                                          </p:val>
                                        </p:tav>
                                      </p:tavLst>
                                    </p:anim>
                                    <p:anim calcmode="lin" valueType="num">
                                      <p:cBhvr>
                                        <p:cTn id="19" dur="500" fill="hold"/>
                                        <p:tgtEl>
                                          <p:spTgt spid="44"/>
                                        </p:tgtEl>
                                        <p:attrNameLst>
                                          <p:attrName>ppt_h</p:attrName>
                                        </p:attrNameLst>
                                      </p:cBhvr>
                                      <p:tavLst>
                                        <p:tav tm="0">
                                          <p:val>
                                            <p:fltVal val="0"/>
                                          </p:val>
                                        </p:tav>
                                        <p:tav tm="100000">
                                          <p:val>
                                            <p:strVal val="#ppt_h"/>
                                          </p:val>
                                        </p:tav>
                                      </p:tavLst>
                                    </p:anim>
                                    <p:animEffect transition="in" filter="fade">
                                      <p:cBhvr>
                                        <p:cTn id="20" dur="500"/>
                                        <p:tgtEl>
                                          <p:spTgt spid="44"/>
                                        </p:tgtEl>
                                      </p:cBhvr>
                                    </p:animEffect>
                                  </p:childTnLst>
                                </p:cTn>
                              </p:par>
                              <p:par>
                                <p:cTn id="21" presetID="53" presetClass="entr" presetSubtype="16"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ppt_w</p:attrName>
                                        </p:attrNameLst>
                                      </p:cBhvr>
                                      <p:tavLst>
                                        <p:tav tm="0">
                                          <p:val>
                                            <p:fltVal val="0"/>
                                          </p:val>
                                        </p:tav>
                                        <p:tav tm="100000">
                                          <p:val>
                                            <p:strVal val="#ppt_w"/>
                                          </p:val>
                                        </p:tav>
                                      </p:tavLst>
                                    </p:anim>
                                    <p:anim calcmode="lin" valueType="num">
                                      <p:cBhvr>
                                        <p:cTn id="24" dur="500" fill="hold"/>
                                        <p:tgtEl>
                                          <p:spTgt spid="32"/>
                                        </p:tgtEl>
                                        <p:attrNameLst>
                                          <p:attrName>ppt_h</p:attrName>
                                        </p:attrNameLst>
                                      </p:cBhvr>
                                      <p:tavLst>
                                        <p:tav tm="0">
                                          <p:val>
                                            <p:fltVal val="0"/>
                                          </p:val>
                                        </p:tav>
                                        <p:tav tm="100000">
                                          <p:val>
                                            <p:strVal val="#ppt_h"/>
                                          </p:val>
                                        </p:tav>
                                      </p:tavLst>
                                    </p:anim>
                                    <p:animEffect transition="in" filter="fade">
                                      <p:cBhvr>
                                        <p:cTn id="25" dur="500"/>
                                        <p:tgtEl>
                                          <p:spTgt spid="32"/>
                                        </p:tgtEl>
                                      </p:cBhvr>
                                    </p:animEffect>
                                  </p:childTnLst>
                                </p:cTn>
                              </p:par>
                            </p:childTnLst>
                          </p:cTn>
                        </p:par>
                        <p:par>
                          <p:cTn id="26" fill="hold">
                            <p:stCondLst>
                              <p:cond delay="1000"/>
                            </p:stCondLst>
                            <p:childTnLst>
                              <p:par>
                                <p:cTn id="27" presetID="53" presetClass="entr" presetSubtype="16"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p:cTn id="29" dur="500" fill="hold"/>
                                        <p:tgtEl>
                                          <p:spTgt spid="41"/>
                                        </p:tgtEl>
                                        <p:attrNameLst>
                                          <p:attrName>ppt_w</p:attrName>
                                        </p:attrNameLst>
                                      </p:cBhvr>
                                      <p:tavLst>
                                        <p:tav tm="0">
                                          <p:val>
                                            <p:fltVal val="0"/>
                                          </p:val>
                                        </p:tav>
                                        <p:tav tm="100000">
                                          <p:val>
                                            <p:strVal val="#ppt_w"/>
                                          </p:val>
                                        </p:tav>
                                      </p:tavLst>
                                    </p:anim>
                                    <p:anim calcmode="lin" valueType="num">
                                      <p:cBhvr>
                                        <p:cTn id="30" dur="500" fill="hold"/>
                                        <p:tgtEl>
                                          <p:spTgt spid="41"/>
                                        </p:tgtEl>
                                        <p:attrNameLst>
                                          <p:attrName>ppt_h</p:attrName>
                                        </p:attrNameLst>
                                      </p:cBhvr>
                                      <p:tavLst>
                                        <p:tav tm="0">
                                          <p:val>
                                            <p:fltVal val="0"/>
                                          </p:val>
                                        </p:tav>
                                        <p:tav tm="100000">
                                          <p:val>
                                            <p:strVal val="#ppt_h"/>
                                          </p:val>
                                        </p:tav>
                                      </p:tavLst>
                                    </p:anim>
                                    <p:animEffect transition="in" filter="fade">
                                      <p:cBhvr>
                                        <p:cTn id="31" dur="500"/>
                                        <p:tgtEl>
                                          <p:spTgt spid="41"/>
                                        </p:tgtEl>
                                      </p:cBhvr>
                                    </p:animEffect>
                                  </p:childTnLst>
                                </p:cTn>
                              </p:par>
                              <p:par>
                                <p:cTn id="32" presetID="53" presetClass="entr" presetSubtype="16" fill="hold" nodeType="withEffect">
                                  <p:stCondLst>
                                    <p:cond delay="0"/>
                                  </p:stCondLst>
                                  <p:childTnLst>
                                    <p:set>
                                      <p:cBhvr>
                                        <p:cTn id="33" dur="1" fill="hold">
                                          <p:stCondLst>
                                            <p:cond delay="0"/>
                                          </p:stCondLst>
                                        </p:cTn>
                                        <p:tgtEl>
                                          <p:spTgt spid="35"/>
                                        </p:tgtEl>
                                        <p:attrNameLst>
                                          <p:attrName>style.visibility</p:attrName>
                                        </p:attrNameLst>
                                      </p:cBhvr>
                                      <p:to>
                                        <p:strVal val="visible"/>
                                      </p:to>
                                    </p:set>
                                    <p:anim calcmode="lin" valueType="num">
                                      <p:cBhvr>
                                        <p:cTn id="34" dur="500" fill="hold"/>
                                        <p:tgtEl>
                                          <p:spTgt spid="35"/>
                                        </p:tgtEl>
                                        <p:attrNameLst>
                                          <p:attrName>ppt_w</p:attrName>
                                        </p:attrNameLst>
                                      </p:cBhvr>
                                      <p:tavLst>
                                        <p:tav tm="0">
                                          <p:val>
                                            <p:fltVal val="0"/>
                                          </p:val>
                                        </p:tav>
                                        <p:tav tm="100000">
                                          <p:val>
                                            <p:strVal val="#ppt_w"/>
                                          </p:val>
                                        </p:tav>
                                      </p:tavLst>
                                    </p:anim>
                                    <p:anim calcmode="lin" valueType="num">
                                      <p:cBhvr>
                                        <p:cTn id="35" dur="500" fill="hold"/>
                                        <p:tgtEl>
                                          <p:spTgt spid="35"/>
                                        </p:tgtEl>
                                        <p:attrNameLst>
                                          <p:attrName>ppt_h</p:attrName>
                                        </p:attrNameLst>
                                      </p:cBhvr>
                                      <p:tavLst>
                                        <p:tav tm="0">
                                          <p:val>
                                            <p:fltVal val="0"/>
                                          </p:val>
                                        </p:tav>
                                        <p:tav tm="100000">
                                          <p:val>
                                            <p:strVal val="#ppt_h"/>
                                          </p:val>
                                        </p:tav>
                                      </p:tavLst>
                                    </p:anim>
                                    <p:animEffect transition="in" filter="fade">
                                      <p:cBhvr>
                                        <p:cTn id="36" dur="500"/>
                                        <p:tgtEl>
                                          <p:spTgt spid="35"/>
                                        </p:tgtEl>
                                      </p:cBhvr>
                                    </p:animEffect>
                                  </p:childTnLst>
                                </p:cTn>
                              </p:par>
                            </p:childTnLst>
                          </p:cTn>
                        </p:par>
                        <p:par>
                          <p:cTn id="37" fill="hold">
                            <p:stCondLst>
                              <p:cond delay="1500"/>
                            </p:stCondLst>
                            <p:childTnLst>
                              <p:par>
                                <p:cTn id="38" presetID="22" presetClass="entr" presetSubtype="4"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500"/>
                                        <p:tgtEl>
                                          <p:spTgt spid="38"/>
                                        </p:tgtEl>
                                      </p:cBhvr>
                                    </p:animEffect>
                                  </p:childTnLst>
                                </p:cTn>
                              </p:par>
                            </p:childTnLst>
                          </p:cTn>
                        </p:par>
                        <p:par>
                          <p:cTn id="41" fill="hold">
                            <p:stCondLst>
                              <p:cond delay="2000"/>
                            </p:stCondLst>
                            <p:childTnLst>
                              <p:par>
                                <p:cTn id="42" presetID="47" presetClass="entr" presetSubtype="0" fill="hold" grpId="0"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fade">
                                      <p:cBhvr>
                                        <p:cTn id="44" dur="250"/>
                                        <p:tgtEl>
                                          <p:spTgt spid="53"/>
                                        </p:tgtEl>
                                      </p:cBhvr>
                                    </p:animEffect>
                                    <p:anim calcmode="lin" valueType="num">
                                      <p:cBhvr>
                                        <p:cTn id="45" dur="250" fill="hold"/>
                                        <p:tgtEl>
                                          <p:spTgt spid="53"/>
                                        </p:tgtEl>
                                        <p:attrNameLst>
                                          <p:attrName>ppt_x</p:attrName>
                                        </p:attrNameLst>
                                      </p:cBhvr>
                                      <p:tavLst>
                                        <p:tav tm="0">
                                          <p:val>
                                            <p:strVal val="#ppt_x"/>
                                          </p:val>
                                        </p:tav>
                                        <p:tav tm="100000">
                                          <p:val>
                                            <p:strVal val="#ppt_x"/>
                                          </p:val>
                                        </p:tav>
                                      </p:tavLst>
                                    </p:anim>
                                    <p:anim calcmode="lin" valueType="num">
                                      <p:cBhvr>
                                        <p:cTn id="46" dur="250" fill="hold"/>
                                        <p:tgtEl>
                                          <p:spTgt spid="53"/>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25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250"/>
                                        <p:tgtEl>
                                          <p:spTgt spid="52"/>
                                        </p:tgtEl>
                                      </p:cBhvr>
                                    </p:animEffect>
                                    <p:anim calcmode="lin" valueType="num">
                                      <p:cBhvr>
                                        <p:cTn id="50" dur="250" fill="hold"/>
                                        <p:tgtEl>
                                          <p:spTgt spid="52"/>
                                        </p:tgtEl>
                                        <p:attrNameLst>
                                          <p:attrName>ppt_x</p:attrName>
                                        </p:attrNameLst>
                                      </p:cBhvr>
                                      <p:tavLst>
                                        <p:tav tm="0">
                                          <p:val>
                                            <p:strVal val="#ppt_x"/>
                                          </p:val>
                                        </p:tav>
                                        <p:tav tm="100000">
                                          <p:val>
                                            <p:strVal val="#ppt_x"/>
                                          </p:val>
                                        </p:tav>
                                      </p:tavLst>
                                    </p:anim>
                                    <p:anim calcmode="lin" valueType="num">
                                      <p:cBhvr>
                                        <p:cTn id="51" dur="25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500"/>
                                  </p:stCondLst>
                                  <p:childTnLst>
                                    <p:set>
                                      <p:cBhvr>
                                        <p:cTn id="53" dur="1" fill="hold">
                                          <p:stCondLst>
                                            <p:cond delay="0"/>
                                          </p:stCondLst>
                                        </p:cTn>
                                        <p:tgtEl>
                                          <p:spTgt spid="51"/>
                                        </p:tgtEl>
                                        <p:attrNameLst>
                                          <p:attrName>style.visibility</p:attrName>
                                        </p:attrNameLst>
                                      </p:cBhvr>
                                      <p:to>
                                        <p:strVal val="visible"/>
                                      </p:to>
                                    </p:set>
                                    <p:animEffect transition="in" filter="fade">
                                      <p:cBhvr>
                                        <p:cTn id="54" dur="250"/>
                                        <p:tgtEl>
                                          <p:spTgt spid="51"/>
                                        </p:tgtEl>
                                      </p:cBhvr>
                                    </p:animEffect>
                                    <p:anim calcmode="lin" valueType="num">
                                      <p:cBhvr>
                                        <p:cTn id="55" dur="250" fill="hold"/>
                                        <p:tgtEl>
                                          <p:spTgt spid="51"/>
                                        </p:tgtEl>
                                        <p:attrNameLst>
                                          <p:attrName>ppt_x</p:attrName>
                                        </p:attrNameLst>
                                      </p:cBhvr>
                                      <p:tavLst>
                                        <p:tav tm="0">
                                          <p:val>
                                            <p:strVal val="#ppt_x"/>
                                          </p:val>
                                        </p:tav>
                                        <p:tav tm="100000">
                                          <p:val>
                                            <p:strVal val="#ppt_x"/>
                                          </p:val>
                                        </p:tav>
                                      </p:tavLst>
                                    </p:anim>
                                    <p:anim calcmode="lin" valueType="num">
                                      <p:cBhvr>
                                        <p:cTn id="56" dur="250" fill="hold"/>
                                        <p:tgtEl>
                                          <p:spTgt spid="51"/>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750"/>
                                  </p:stCondLst>
                                  <p:childTnLst>
                                    <p:set>
                                      <p:cBhvr>
                                        <p:cTn id="58" dur="1" fill="hold">
                                          <p:stCondLst>
                                            <p:cond delay="0"/>
                                          </p:stCondLst>
                                        </p:cTn>
                                        <p:tgtEl>
                                          <p:spTgt spid="50"/>
                                        </p:tgtEl>
                                        <p:attrNameLst>
                                          <p:attrName>style.visibility</p:attrName>
                                        </p:attrNameLst>
                                      </p:cBhvr>
                                      <p:to>
                                        <p:strVal val="visible"/>
                                      </p:to>
                                    </p:set>
                                    <p:animEffect transition="in" filter="fade">
                                      <p:cBhvr>
                                        <p:cTn id="59" dur="250"/>
                                        <p:tgtEl>
                                          <p:spTgt spid="50"/>
                                        </p:tgtEl>
                                      </p:cBhvr>
                                    </p:animEffect>
                                    <p:anim calcmode="lin" valueType="num">
                                      <p:cBhvr>
                                        <p:cTn id="60" dur="250" fill="hold"/>
                                        <p:tgtEl>
                                          <p:spTgt spid="50"/>
                                        </p:tgtEl>
                                        <p:attrNameLst>
                                          <p:attrName>ppt_x</p:attrName>
                                        </p:attrNameLst>
                                      </p:cBhvr>
                                      <p:tavLst>
                                        <p:tav tm="0">
                                          <p:val>
                                            <p:strVal val="#ppt_x"/>
                                          </p:val>
                                        </p:tav>
                                        <p:tav tm="100000">
                                          <p:val>
                                            <p:strVal val="#ppt_x"/>
                                          </p:val>
                                        </p:tav>
                                      </p:tavLst>
                                    </p:anim>
                                    <p:anim calcmode="lin" valueType="num">
                                      <p:cBhvr>
                                        <p:cTn id="61" dur="250" fill="hold"/>
                                        <p:tgtEl>
                                          <p:spTgt spid="50"/>
                                        </p:tgtEl>
                                        <p:attrNameLst>
                                          <p:attrName>ppt_y</p:attrName>
                                        </p:attrNameLst>
                                      </p:cBhvr>
                                      <p:tavLst>
                                        <p:tav tm="0">
                                          <p:val>
                                            <p:strVal val="#ppt_y-.1"/>
                                          </p:val>
                                        </p:tav>
                                        <p:tav tm="100000">
                                          <p:val>
                                            <p:strVal val="#ppt_y"/>
                                          </p:val>
                                        </p:tav>
                                      </p:tavLst>
                                    </p:anim>
                                  </p:childTnLst>
                                </p:cTn>
                              </p:par>
                            </p:childTnLst>
                          </p:cTn>
                        </p:par>
                        <p:par>
                          <p:cTn id="62" fill="hold">
                            <p:stCondLst>
                              <p:cond delay="3000"/>
                            </p:stCondLst>
                            <p:childTnLst>
                              <p:par>
                                <p:cTn id="63" presetID="53" presetClass="entr" presetSubtype="16" fill="hold" nodeType="afterEffect">
                                  <p:stCondLst>
                                    <p:cond delay="0"/>
                                  </p:stCondLst>
                                  <p:childTnLst>
                                    <p:set>
                                      <p:cBhvr>
                                        <p:cTn id="64" dur="1" fill="hold">
                                          <p:stCondLst>
                                            <p:cond delay="0"/>
                                          </p:stCondLst>
                                        </p:cTn>
                                        <p:tgtEl>
                                          <p:spTgt spid="54"/>
                                        </p:tgtEl>
                                        <p:attrNameLst>
                                          <p:attrName>style.visibility</p:attrName>
                                        </p:attrNameLst>
                                      </p:cBhvr>
                                      <p:to>
                                        <p:strVal val="visible"/>
                                      </p:to>
                                    </p:set>
                                    <p:anim calcmode="lin" valueType="num">
                                      <p:cBhvr>
                                        <p:cTn id="65" dur="500" fill="hold"/>
                                        <p:tgtEl>
                                          <p:spTgt spid="54"/>
                                        </p:tgtEl>
                                        <p:attrNameLst>
                                          <p:attrName>ppt_w</p:attrName>
                                        </p:attrNameLst>
                                      </p:cBhvr>
                                      <p:tavLst>
                                        <p:tav tm="0">
                                          <p:val>
                                            <p:fltVal val="0"/>
                                          </p:val>
                                        </p:tav>
                                        <p:tav tm="100000">
                                          <p:val>
                                            <p:strVal val="#ppt_w"/>
                                          </p:val>
                                        </p:tav>
                                      </p:tavLst>
                                    </p:anim>
                                    <p:anim calcmode="lin" valueType="num">
                                      <p:cBhvr>
                                        <p:cTn id="66" dur="500" fill="hold"/>
                                        <p:tgtEl>
                                          <p:spTgt spid="54"/>
                                        </p:tgtEl>
                                        <p:attrNameLst>
                                          <p:attrName>ppt_h</p:attrName>
                                        </p:attrNameLst>
                                      </p:cBhvr>
                                      <p:tavLst>
                                        <p:tav tm="0">
                                          <p:val>
                                            <p:fltVal val="0"/>
                                          </p:val>
                                        </p:tav>
                                        <p:tav tm="100000">
                                          <p:val>
                                            <p:strVal val="#ppt_h"/>
                                          </p:val>
                                        </p:tav>
                                      </p:tavLst>
                                    </p:anim>
                                    <p:animEffect transition="in" filter="fade">
                                      <p:cBhvr>
                                        <p:cTn id="67" dur="500"/>
                                        <p:tgtEl>
                                          <p:spTgt spid="54"/>
                                        </p:tgtEl>
                                      </p:cBhvr>
                                    </p:animEffect>
                                  </p:childTnLst>
                                </p:cTn>
                              </p:par>
                              <p:par>
                                <p:cTn id="68" presetID="53" presetClass="entr" presetSubtype="16" fill="hold" nodeType="withEffect">
                                  <p:stCondLst>
                                    <p:cond delay="25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par>
                                <p:cTn id="73" presetID="53" presetClass="entr" presetSubtype="16" fill="hold" nodeType="withEffect">
                                  <p:stCondLst>
                                    <p:cond delay="500"/>
                                  </p:stCondLst>
                                  <p:childTnLst>
                                    <p:set>
                                      <p:cBhvr>
                                        <p:cTn id="74" dur="1" fill="hold">
                                          <p:stCondLst>
                                            <p:cond delay="0"/>
                                          </p:stCondLst>
                                        </p:cTn>
                                        <p:tgtEl>
                                          <p:spTgt spid="61"/>
                                        </p:tgtEl>
                                        <p:attrNameLst>
                                          <p:attrName>style.visibility</p:attrName>
                                        </p:attrNameLst>
                                      </p:cBhvr>
                                      <p:to>
                                        <p:strVal val="visible"/>
                                      </p:to>
                                    </p:set>
                                    <p:anim calcmode="lin" valueType="num">
                                      <p:cBhvr>
                                        <p:cTn id="75" dur="500" fill="hold"/>
                                        <p:tgtEl>
                                          <p:spTgt spid="61"/>
                                        </p:tgtEl>
                                        <p:attrNameLst>
                                          <p:attrName>ppt_w</p:attrName>
                                        </p:attrNameLst>
                                      </p:cBhvr>
                                      <p:tavLst>
                                        <p:tav tm="0">
                                          <p:val>
                                            <p:fltVal val="0"/>
                                          </p:val>
                                        </p:tav>
                                        <p:tav tm="100000">
                                          <p:val>
                                            <p:strVal val="#ppt_w"/>
                                          </p:val>
                                        </p:tav>
                                      </p:tavLst>
                                    </p:anim>
                                    <p:anim calcmode="lin" valueType="num">
                                      <p:cBhvr>
                                        <p:cTn id="76" dur="500" fill="hold"/>
                                        <p:tgtEl>
                                          <p:spTgt spid="61"/>
                                        </p:tgtEl>
                                        <p:attrNameLst>
                                          <p:attrName>ppt_h</p:attrName>
                                        </p:attrNameLst>
                                      </p:cBhvr>
                                      <p:tavLst>
                                        <p:tav tm="0">
                                          <p:val>
                                            <p:fltVal val="0"/>
                                          </p:val>
                                        </p:tav>
                                        <p:tav tm="100000">
                                          <p:val>
                                            <p:strVal val="#ppt_h"/>
                                          </p:val>
                                        </p:tav>
                                      </p:tavLst>
                                    </p:anim>
                                    <p:animEffect transition="in" filter="fade">
                                      <p:cBhvr>
                                        <p:cTn id="77" dur="500"/>
                                        <p:tgtEl>
                                          <p:spTgt spid="61"/>
                                        </p:tgtEl>
                                      </p:cBhvr>
                                    </p:animEffect>
                                  </p:childTnLst>
                                </p:cTn>
                              </p:par>
                              <p:par>
                                <p:cTn id="78" presetID="53" presetClass="entr" presetSubtype="16" fill="hold" nodeType="withEffect">
                                  <p:stCondLst>
                                    <p:cond delay="750"/>
                                  </p:stCondLst>
                                  <p:childTnLst>
                                    <p:set>
                                      <p:cBhvr>
                                        <p:cTn id="79" dur="1" fill="hold">
                                          <p:stCondLst>
                                            <p:cond delay="0"/>
                                          </p:stCondLst>
                                        </p:cTn>
                                        <p:tgtEl>
                                          <p:spTgt spid="57"/>
                                        </p:tgtEl>
                                        <p:attrNameLst>
                                          <p:attrName>style.visibility</p:attrName>
                                        </p:attrNameLst>
                                      </p:cBhvr>
                                      <p:to>
                                        <p:strVal val="visible"/>
                                      </p:to>
                                    </p:set>
                                    <p:anim calcmode="lin" valueType="num">
                                      <p:cBhvr>
                                        <p:cTn id="80" dur="500" fill="hold"/>
                                        <p:tgtEl>
                                          <p:spTgt spid="57"/>
                                        </p:tgtEl>
                                        <p:attrNameLst>
                                          <p:attrName>ppt_w</p:attrName>
                                        </p:attrNameLst>
                                      </p:cBhvr>
                                      <p:tavLst>
                                        <p:tav tm="0">
                                          <p:val>
                                            <p:fltVal val="0"/>
                                          </p:val>
                                        </p:tav>
                                        <p:tav tm="100000">
                                          <p:val>
                                            <p:strVal val="#ppt_w"/>
                                          </p:val>
                                        </p:tav>
                                      </p:tavLst>
                                    </p:anim>
                                    <p:anim calcmode="lin" valueType="num">
                                      <p:cBhvr>
                                        <p:cTn id="81" dur="500" fill="hold"/>
                                        <p:tgtEl>
                                          <p:spTgt spid="57"/>
                                        </p:tgtEl>
                                        <p:attrNameLst>
                                          <p:attrName>ppt_h</p:attrName>
                                        </p:attrNameLst>
                                      </p:cBhvr>
                                      <p:tavLst>
                                        <p:tav tm="0">
                                          <p:val>
                                            <p:fltVal val="0"/>
                                          </p:val>
                                        </p:tav>
                                        <p:tav tm="100000">
                                          <p:val>
                                            <p:strVal val="#ppt_h"/>
                                          </p:val>
                                        </p:tav>
                                      </p:tavLst>
                                    </p:anim>
                                    <p:animEffect transition="in" filter="fade">
                                      <p:cBhvr>
                                        <p:cTn id="82" dur="500"/>
                                        <p:tgtEl>
                                          <p:spTgt spid="57"/>
                                        </p:tgtEl>
                                      </p:cBhvr>
                                    </p:animEffect>
                                  </p:childTnLst>
                                </p:cTn>
                              </p:par>
                            </p:childTnLst>
                          </p:cTn>
                        </p:par>
                        <p:par>
                          <p:cTn id="83" fill="hold">
                            <p:stCondLst>
                              <p:cond delay="4250"/>
                            </p:stCondLst>
                            <p:childTnLst>
                              <p:par>
                                <p:cTn id="84" presetID="2" presetClass="entr" presetSubtype="2"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 calcmode="lin" valueType="num">
                                      <p:cBhvr additive="base">
                                        <p:cTn id="86" dur="500" fill="hold"/>
                                        <p:tgtEl>
                                          <p:spTgt spid="71"/>
                                        </p:tgtEl>
                                        <p:attrNameLst>
                                          <p:attrName>ppt_x</p:attrName>
                                        </p:attrNameLst>
                                      </p:cBhvr>
                                      <p:tavLst>
                                        <p:tav tm="0">
                                          <p:val>
                                            <p:strVal val="1+#ppt_w/2"/>
                                          </p:val>
                                        </p:tav>
                                        <p:tav tm="100000">
                                          <p:val>
                                            <p:strVal val="#ppt_x"/>
                                          </p:val>
                                        </p:tav>
                                      </p:tavLst>
                                    </p:anim>
                                    <p:anim calcmode="lin" valueType="num">
                                      <p:cBhvr additive="base">
                                        <p:cTn id="87" dur="500" fill="hold"/>
                                        <p:tgtEl>
                                          <p:spTgt spid="71"/>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50"/>
                                  </p:stCondLst>
                                  <p:childTnLst>
                                    <p:set>
                                      <p:cBhvr>
                                        <p:cTn id="89" dur="1" fill="hold">
                                          <p:stCondLst>
                                            <p:cond delay="0"/>
                                          </p:stCondLst>
                                        </p:cTn>
                                        <p:tgtEl>
                                          <p:spTgt spid="72"/>
                                        </p:tgtEl>
                                        <p:attrNameLst>
                                          <p:attrName>style.visibility</p:attrName>
                                        </p:attrNameLst>
                                      </p:cBhvr>
                                      <p:to>
                                        <p:strVal val="visible"/>
                                      </p:to>
                                    </p:set>
                                    <p:anim calcmode="lin" valueType="num">
                                      <p:cBhvr additive="base">
                                        <p:cTn id="90" dur="500" fill="hold"/>
                                        <p:tgtEl>
                                          <p:spTgt spid="72"/>
                                        </p:tgtEl>
                                        <p:attrNameLst>
                                          <p:attrName>ppt_x</p:attrName>
                                        </p:attrNameLst>
                                      </p:cBhvr>
                                      <p:tavLst>
                                        <p:tav tm="0">
                                          <p:val>
                                            <p:strVal val="1+#ppt_w/2"/>
                                          </p:val>
                                        </p:tav>
                                        <p:tav tm="100000">
                                          <p:val>
                                            <p:strVal val="#ppt_x"/>
                                          </p:val>
                                        </p:tav>
                                      </p:tavLst>
                                    </p:anim>
                                    <p:anim calcmode="lin" valueType="num">
                                      <p:cBhvr additive="base">
                                        <p:cTn id="91" dur="500" fill="hold"/>
                                        <p:tgtEl>
                                          <p:spTgt spid="72"/>
                                        </p:tgtEl>
                                        <p:attrNameLst>
                                          <p:attrName>ppt_y</p:attrName>
                                        </p:attrNameLst>
                                      </p:cBhvr>
                                      <p:tavLst>
                                        <p:tav tm="0">
                                          <p:val>
                                            <p:strVal val="#ppt_y"/>
                                          </p:val>
                                        </p:tav>
                                        <p:tav tm="100000">
                                          <p:val>
                                            <p:strVal val="#ppt_y"/>
                                          </p:val>
                                        </p:tav>
                                      </p:tavLst>
                                    </p:anim>
                                  </p:childTnLst>
                                </p:cTn>
                              </p:par>
                              <p:par>
                                <p:cTn id="92" presetID="2" presetClass="entr" presetSubtype="2" fill="hold" grpId="0" nodeType="withEffect">
                                  <p:stCondLst>
                                    <p:cond delay="500"/>
                                  </p:stCondLst>
                                  <p:childTnLst>
                                    <p:set>
                                      <p:cBhvr>
                                        <p:cTn id="93" dur="1" fill="hold">
                                          <p:stCondLst>
                                            <p:cond delay="0"/>
                                          </p:stCondLst>
                                        </p:cTn>
                                        <p:tgtEl>
                                          <p:spTgt spid="73"/>
                                        </p:tgtEl>
                                        <p:attrNameLst>
                                          <p:attrName>style.visibility</p:attrName>
                                        </p:attrNameLst>
                                      </p:cBhvr>
                                      <p:to>
                                        <p:strVal val="visible"/>
                                      </p:to>
                                    </p:set>
                                    <p:anim calcmode="lin" valueType="num">
                                      <p:cBhvr additive="base">
                                        <p:cTn id="94" dur="500" fill="hold"/>
                                        <p:tgtEl>
                                          <p:spTgt spid="73"/>
                                        </p:tgtEl>
                                        <p:attrNameLst>
                                          <p:attrName>ppt_x</p:attrName>
                                        </p:attrNameLst>
                                      </p:cBhvr>
                                      <p:tavLst>
                                        <p:tav tm="0">
                                          <p:val>
                                            <p:strVal val="1+#ppt_w/2"/>
                                          </p:val>
                                        </p:tav>
                                        <p:tav tm="100000">
                                          <p:val>
                                            <p:strVal val="#ppt_x"/>
                                          </p:val>
                                        </p:tav>
                                      </p:tavLst>
                                    </p:anim>
                                    <p:anim calcmode="lin" valueType="num">
                                      <p:cBhvr additive="base">
                                        <p:cTn id="95" dur="500" fill="hold"/>
                                        <p:tgtEl>
                                          <p:spTgt spid="73"/>
                                        </p:tgtEl>
                                        <p:attrNameLst>
                                          <p:attrName>ppt_y</p:attrName>
                                        </p:attrNameLst>
                                      </p:cBhvr>
                                      <p:tavLst>
                                        <p:tav tm="0">
                                          <p:val>
                                            <p:strVal val="#ppt_y"/>
                                          </p:val>
                                        </p:tav>
                                        <p:tav tm="100000">
                                          <p:val>
                                            <p:strVal val="#ppt_y"/>
                                          </p:val>
                                        </p:tav>
                                      </p:tavLst>
                                    </p:anim>
                                  </p:childTnLst>
                                </p:cTn>
                              </p:par>
                              <p:par>
                                <p:cTn id="96" presetID="2" presetClass="entr" presetSubtype="2" fill="hold" grpId="0" nodeType="withEffect">
                                  <p:stCondLst>
                                    <p:cond delay="750"/>
                                  </p:stCondLst>
                                  <p:childTnLst>
                                    <p:set>
                                      <p:cBhvr>
                                        <p:cTn id="97" dur="1" fill="hold">
                                          <p:stCondLst>
                                            <p:cond delay="0"/>
                                          </p:stCondLst>
                                        </p:cTn>
                                        <p:tgtEl>
                                          <p:spTgt spid="74"/>
                                        </p:tgtEl>
                                        <p:attrNameLst>
                                          <p:attrName>style.visibility</p:attrName>
                                        </p:attrNameLst>
                                      </p:cBhvr>
                                      <p:to>
                                        <p:strVal val="visible"/>
                                      </p:to>
                                    </p:set>
                                    <p:anim calcmode="lin" valueType="num">
                                      <p:cBhvr additive="base">
                                        <p:cTn id="98" dur="500" fill="hold"/>
                                        <p:tgtEl>
                                          <p:spTgt spid="74"/>
                                        </p:tgtEl>
                                        <p:attrNameLst>
                                          <p:attrName>ppt_x</p:attrName>
                                        </p:attrNameLst>
                                      </p:cBhvr>
                                      <p:tavLst>
                                        <p:tav tm="0">
                                          <p:val>
                                            <p:strVal val="1+#ppt_w/2"/>
                                          </p:val>
                                        </p:tav>
                                        <p:tav tm="100000">
                                          <p:val>
                                            <p:strVal val="#ppt_x"/>
                                          </p:val>
                                        </p:tav>
                                      </p:tavLst>
                                    </p:anim>
                                    <p:anim calcmode="lin" valueType="num">
                                      <p:cBhvr additive="base">
                                        <p:cTn id="99" dur="5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25713" name="Group 81"/>
          <p:cNvGrpSpPr>
            <a:grpSpLocks/>
          </p:cNvGrpSpPr>
          <p:nvPr/>
        </p:nvGrpSpPr>
        <p:grpSpPr bwMode="auto">
          <a:xfrm>
            <a:off x="5173418" y="2488432"/>
            <a:ext cx="2964536" cy="2962419"/>
            <a:chOff x="2444" y="1176"/>
            <a:chExt cx="1401" cy="1400"/>
          </a:xfrm>
        </p:grpSpPr>
        <p:sp>
          <p:nvSpPr>
            <p:cNvPr id="3" name="Freeform 4"/>
            <p:cNvSpPr>
              <a:spLocks/>
            </p:cNvSpPr>
            <p:nvPr/>
          </p:nvSpPr>
          <p:spPr bwMode="auto">
            <a:xfrm>
              <a:off x="2444" y="1176"/>
              <a:ext cx="1401" cy="1400"/>
            </a:xfrm>
            <a:custGeom>
              <a:avLst/>
              <a:gdLst>
                <a:gd name="T0" fmla="*/ 2002757 w 1050"/>
                <a:gd name="T1" fmla="*/ 2262261 h 1049"/>
                <a:gd name="T2" fmla="*/ 1917640 w 1050"/>
                <a:gd name="T3" fmla="*/ 2495251 h 1049"/>
                <a:gd name="T4" fmla="*/ 1679813 w 1050"/>
                <a:gd name="T5" fmla="*/ 2427609 h 1049"/>
                <a:gd name="T6" fmla="*/ 1564654 w 1050"/>
                <a:gd name="T7" fmla="*/ 2615505 h 1049"/>
                <a:gd name="T8" fmla="*/ 1316813 w 1050"/>
                <a:gd name="T9" fmla="*/ 2482725 h 1049"/>
                <a:gd name="T10" fmla="*/ 1109027 w 1050"/>
                <a:gd name="T11" fmla="*/ 2623020 h 1049"/>
                <a:gd name="T12" fmla="*/ 953813 w 1050"/>
                <a:gd name="T13" fmla="*/ 2427609 h 1049"/>
                <a:gd name="T14" fmla="*/ 753537 w 1050"/>
                <a:gd name="T15" fmla="*/ 2512788 h 1049"/>
                <a:gd name="T16" fmla="*/ 680937 w 1050"/>
                <a:gd name="T17" fmla="*/ 2297335 h 1049"/>
                <a:gd name="T18" fmla="*/ 580800 w 1050"/>
                <a:gd name="T19" fmla="*/ 2224682 h 1049"/>
                <a:gd name="T20" fmla="*/ 350483 w 1050"/>
                <a:gd name="T21" fmla="*/ 2219671 h 1049"/>
                <a:gd name="T22" fmla="*/ 335462 w 1050"/>
                <a:gd name="T23" fmla="*/ 1949102 h 1049"/>
                <a:gd name="T24" fmla="*/ 117662 w 1050"/>
                <a:gd name="T25" fmla="*/ 1878954 h 1049"/>
                <a:gd name="T26" fmla="*/ 195269 w 1050"/>
                <a:gd name="T27" fmla="*/ 1645964 h 1049"/>
                <a:gd name="T28" fmla="*/ 0 w 1050"/>
                <a:gd name="T29" fmla="*/ 1478111 h 1049"/>
                <a:gd name="T30" fmla="*/ 150207 w 1050"/>
                <a:gd name="T31" fmla="*/ 1252636 h 1049"/>
                <a:gd name="T32" fmla="*/ 15021 w 1050"/>
                <a:gd name="T33" fmla="*/ 1067246 h 1049"/>
                <a:gd name="T34" fmla="*/ 215296 w 1050"/>
                <a:gd name="T35" fmla="*/ 921940 h 1049"/>
                <a:gd name="T36" fmla="*/ 137690 w 1050"/>
                <a:gd name="T37" fmla="*/ 711497 h 1049"/>
                <a:gd name="T38" fmla="*/ 370510 w 1050"/>
                <a:gd name="T39" fmla="*/ 626318 h 1049"/>
                <a:gd name="T40" fmla="*/ 350483 w 1050"/>
                <a:gd name="T41" fmla="*/ 408359 h 1049"/>
                <a:gd name="T42" fmla="*/ 580800 w 1050"/>
                <a:gd name="T43" fmla="*/ 405854 h 1049"/>
                <a:gd name="T44" fmla="*/ 678434 w 1050"/>
                <a:gd name="T45" fmla="*/ 152822 h 1049"/>
                <a:gd name="T46" fmla="*/ 896234 w 1050"/>
                <a:gd name="T47" fmla="*/ 220464 h 1049"/>
                <a:gd name="T48" fmla="*/ 1013896 w 1050"/>
                <a:gd name="T49" fmla="*/ 182885 h 1049"/>
                <a:gd name="T50" fmla="*/ 1254227 w 1050"/>
                <a:gd name="T51" fmla="*/ 145306 h 1049"/>
                <a:gd name="T52" fmla="*/ 1482040 w 1050"/>
                <a:gd name="T53" fmla="*/ 0 h 1049"/>
                <a:gd name="T54" fmla="*/ 1617226 w 1050"/>
                <a:gd name="T55" fmla="*/ 182885 h 1049"/>
                <a:gd name="T56" fmla="*/ 1737392 w 1050"/>
                <a:gd name="T57" fmla="*/ 220464 h 1049"/>
                <a:gd name="T58" fmla="*/ 1955192 w 1050"/>
                <a:gd name="T59" fmla="*/ 152822 h 1049"/>
                <a:gd name="T60" fmla="*/ 2027791 w 1050"/>
                <a:gd name="T61" fmla="*/ 388317 h 1049"/>
                <a:gd name="T62" fmla="*/ 2253102 w 1050"/>
                <a:gd name="T63" fmla="*/ 378296 h 1049"/>
                <a:gd name="T64" fmla="*/ 2263115 w 1050"/>
                <a:gd name="T65" fmla="*/ 626318 h 1049"/>
                <a:gd name="T66" fmla="*/ 2495936 w 1050"/>
                <a:gd name="T67" fmla="*/ 711497 h 1049"/>
                <a:gd name="T68" fmla="*/ 2428343 w 1050"/>
                <a:gd name="T69" fmla="*/ 952003 h 1049"/>
                <a:gd name="T70" fmla="*/ 2616102 w 1050"/>
                <a:gd name="T71" fmla="*/ 1067246 h 1049"/>
                <a:gd name="T72" fmla="*/ 2485922 w 1050"/>
                <a:gd name="T73" fmla="*/ 1312763 h 1049"/>
                <a:gd name="T74" fmla="*/ 2623612 w 1050"/>
                <a:gd name="T75" fmla="*/ 1520700 h 1049"/>
                <a:gd name="T76" fmla="*/ 2428343 w 1050"/>
                <a:gd name="T77" fmla="*/ 1676027 h 1049"/>
                <a:gd name="T78" fmla="*/ 2515963 w 1050"/>
                <a:gd name="T79" fmla="*/ 1878954 h 1049"/>
                <a:gd name="T80" fmla="*/ 2298164 w 1050"/>
                <a:gd name="T81" fmla="*/ 1949102 h 1049"/>
                <a:gd name="T82" fmla="*/ 2225564 w 1050"/>
                <a:gd name="T83" fmla="*/ 2049313 h 1049"/>
                <a:gd name="T84" fmla="*/ 2223060 w 1050"/>
                <a:gd name="T85" fmla="*/ 2282303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800"/>
                </a:spcBef>
                <a:spcAft>
                  <a:spcPts val="800"/>
                </a:spcAft>
                <a:defRPr/>
              </a:pPr>
              <a:endParaRPr lang="en-US" sz="3732" kern="0" dirty="0">
                <a:solidFill>
                  <a:sysClr val="window" lastClr="FFFFFF"/>
                </a:solidFill>
                <a:latin typeface="Impact" pitchFamily="34" charset="0"/>
              </a:endParaRPr>
            </a:p>
          </p:txBody>
        </p:sp>
        <p:sp>
          <p:nvSpPr>
            <p:cNvPr id="4" name="Oval 5"/>
            <p:cNvSpPr>
              <a:spLocks noChangeArrowheads="1"/>
            </p:cNvSpPr>
            <p:nvPr/>
          </p:nvSpPr>
          <p:spPr bwMode="auto">
            <a:xfrm>
              <a:off x="2661" y="1389"/>
              <a:ext cx="971" cy="973"/>
            </a:xfrm>
            <a:prstGeom prst="ellipse">
              <a:avLst/>
            </a:prstGeom>
            <a:solidFill>
              <a:srgbClr val="FFFFFF"/>
            </a:solidFill>
            <a:ln w="22225">
              <a:noFill/>
              <a:round/>
              <a:headEnd/>
              <a:tailEnd/>
            </a:ln>
            <a:effectLst/>
            <a:extLst/>
          </p:spPr>
          <p:txBody>
            <a:bodyPr/>
            <a:lstStyle/>
            <a:p>
              <a:pPr>
                <a:defRPr/>
              </a:pPr>
              <a:endParaRPr lang="en-US" sz="2399" kern="0" dirty="0">
                <a:solidFill>
                  <a:sysClr val="windowText" lastClr="000000"/>
                </a:solidFill>
              </a:endParaRPr>
            </a:p>
          </p:txBody>
        </p:sp>
      </p:grpSp>
      <p:grpSp>
        <p:nvGrpSpPr>
          <p:cNvPr id="325714" name="Group 82"/>
          <p:cNvGrpSpPr>
            <a:grpSpLocks/>
          </p:cNvGrpSpPr>
          <p:nvPr/>
        </p:nvGrpSpPr>
        <p:grpSpPr bwMode="auto">
          <a:xfrm>
            <a:off x="7592023" y="1804960"/>
            <a:ext cx="1677998" cy="1675883"/>
            <a:chOff x="3587" y="853"/>
            <a:chExt cx="793" cy="792"/>
          </a:xfrm>
        </p:grpSpPr>
        <p:sp>
          <p:nvSpPr>
            <p:cNvPr id="5" name="Freeform 6"/>
            <p:cNvSpPr>
              <a:spLocks/>
            </p:cNvSpPr>
            <p:nvPr/>
          </p:nvSpPr>
          <p:spPr bwMode="auto">
            <a:xfrm>
              <a:off x="3587" y="853"/>
              <a:ext cx="793" cy="792"/>
            </a:xfrm>
            <a:custGeom>
              <a:avLst/>
              <a:gdLst>
                <a:gd name="T0" fmla="*/ 1030118 w 637"/>
                <a:gd name="T1" fmla="*/ 1282427 h 638"/>
                <a:gd name="T2" fmla="*/ 981065 w 637"/>
                <a:gd name="T3" fmla="*/ 1305744 h 638"/>
                <a:gd name="T4" fmla="*/ 927340 w 637"/>
                <a:gd name="T5" fmla="*/ 1324397 h 638"/>
                <a:gd name="T6" fmla="*/ 845584 w 637"/>
                <a:gd name="T7" fmla="*/ 1482952 h 638"/>
                <a:gd name="T8" fmla="*/ 728791 w 637"/>
                <a:gd name="T9" fmla="*/ 1350046 h 638"/>
                <a:gd name="T10" fmla="*/ 672730 w 637"/>
                <a:gd name="T11" fmla="*/ 1345382 h 638"/>
                <a:gd name="T12" fmla="*/ 616669 w 637"/>
                <a:gd name="T13" fmla="*/ 1336056 h 638"/>
                <a:gd name="T14" fmla="*/ 488196 w 637"/>
                <a:gd name="T15" fmla="*/ 1443313 h 638"/>
                <a:gd name="T16" fmla="*/ 422792 w 637"/>
                <a:gd name="T17" fmla="*/ 1417664 h 638"/>
                <a:gd name="T18" fmla="*/ 406441 w 637"/>
                <a:gd name="T19" fmla="*/ 1242788 h 638"/>
                <a:gd name="T20" fmla="*/ 362060 w 637"/>
                <a:gd name="T21" fmla="*/ 1210145 h 638"/>
                <a:gd name="T22" fmla="*/ 184534 w 637"/>
                <a:gd name="T23" fmla="*/ 1238125 h 638"/>
                <a:gd name="T24" fmla="*/ 130809 w 637"/>
                <a:gd name="T25" fmla="*/ 1170506 h 638"/>
                <a:gd name="T26" fmla="*/ 207892 w 637"/>
                <a:gd name="T27" fmla="*/ 1007288 h 638"/>
                <a:gd name="T28" fmla="*/ 182198 w 637"/>
                <a:gd name="T29" fmla="*/ 955991 h 638"/>
                <a:gd name="T30" fmla="*/ 14015 w 637"/>
                <a:gd name="T31" fmla="*/ 893035 h 638"/>
                <a:gd name="T32" fmla="*/ 0 w 637"/>
                <a:gd name="T33" fmla="*/ 806763 h 638"/>
                <a:gd name="T34" fmla="*/ 149496 w 637"/>
                <a:gd name="T35" fmla="*/ 701837 h 638"/>
                <a:gd name="T36" fmla="*/ 156503 w 637"/>
                <a:gd name="T37" fmla="*/ 643545 h 638"/>
                <a:gd name="T38" fmla="*/ 39710 w 637"/>
                <a:gd name="T39" fmla="*/ 501312 h 638"/>
                <a:gd name="T40" fmla="*/ 70076 w 637"/>
                <a:gd name="T41" fmla="*/ 424367 h 638"/>
                <a:gd name="T42" fmla="*/ 254610 w 637"/>
                <a:gd name="T43" fmla="*/ 408045 h 638"/>
                <a:gd name="T44" fmla="*/ 289648 w 637"/>
                <a:gd name="T45" fmla="*/ 361411 h 638"/>
                <a:gd name="T46" fmla="*/ 259281 w 637"/>
                <a:gd name="T47" fmla="*/ 177208 h 638"/>
                <a:gd name="T48" fmla="*/ 322350 w 637"/>
                <a:gd name="T49" fmla="*/ 128243 h 638"/>
                <a:gd name="T50" fmla="*/ 492868 w 637"/>
                <a:gd name="T51" fmla="*/ 205188 h 638"/>
                <a:gd name="T52" fmla="*/ 546593 w 637"/>
                <a:gd name="T53" fmla="*/ 184203 h 638"/>
                <a:gd name="T54" fmla="*/ 609662 w 637"/>
                <a:gd name="T55" fmla="*/ 9327 h 638"/>
                <a:gd name="T56" fmla="*/ 651707 w 637"/>
                <a:gd name="T57" fmla="*/ 2332 h 638"/>
                <a:gd name="T58" fmla="*/ 770836 w 637"/>
                <a:gd name="T59" fmla="*/ 149228 h 638"/>
                <a:gd name="T60" fmla="*/ 829233 w 637"/>
                <a:gd name="T61" fmla="*/ 153891 h 638"/>
                <a:gd name="T62" fmla="*/ 885294 w 637"/>
                <a:gd name="T63" fmla="*/ 163218 h 638"/>
                <a:gd name="T64" fmla="*/ 1018438 w 637"/>
                <a:gd name="T65" fmla="*/ 48965 h 638"/>
                <a:gd name="T66" fmla="*/ 1076835 w 637"/>
                <a:gd name="T67" fmla="*/ 74614 h 638"/>
                <a:gd name="T68" fmla="*/ 1093186 w 637"/>
                <a:gd name="T69" fmla="*/ 256485 h 638"/>
                <a:gd name="T70" fmla="*/ 1139903 w 637"/>
                <a:gd name="T71" fmla="*/ 291461 h 638"/>
                <a:gd name="T72" fmla="*/ 1312758 w 637"/>
                <a:gd name="T73" fmla="*/ 261149 h 638"/>
                <a:gd name="T74" fmla="*/ 1352468 w 637"/>
                <a:gd name="T75" fmla="*/ 317109 h 638"/>
                <a:gd name="T76" fmla="*/ 1280056 w 637"/>
                <a:gd name="T77" fmla="*/ 468669 h 638"/>
                <a:gd name="T78" fmla="*/ 1294071 w 637"/>
                <a:gd name="T79" fmla="*/ 496649 h 638"/>
                <a:gd name="T80" fmla="*/ 1315094 w 637"/>
                <a:gd name="T81" fmla="*/ 547946 h 638"/>
                <a:gd name="T82" fmla="*/ 1476269 w 637"/>
                <a:gd name="T83" fmla="*/ 608570 h 638"/>
                <a:gd name="T84" fmla="*/ 1487948 w 637"/>
                <a:gd name="T85" fmla="*/ 701837 h 638"/>
                <a:gd name="T86" fmla="*/ 1347796 w 637"/>
                <a:gd name="T87" fmla="*/ 802100 h 638"/>
                <a:gd name="T88" fmla="*/ 1340788 w 637"/>
                <a:gd name="T89" fmla="*/ 855728 h 638"/>
                <a:gd name="T90" fmla="*/ 1448238 w 637"/>
                <a:gd name="T91" fmla="*/ 988634 h 638"/>
                <a:gd name="T92" fmla="*/ 1410864 w 637"/>
                <a:gd name="T93" fmla="*/ 1077238 h 638"/>
                <a:gd name="T94" fmla="*/ 1242682 w 637"/>
                <a:gd name="T95" fmla="*/ 1093560 h 638"/>
                <a:gd name="T96" fmla="*/ 1209980 w 637"/>
                <a:gd name="T97" fmla="*/ 1137862 h 638"/>
                <a:gd name="T98" fmla="*/ 1235674 w 637"/>
                <a:gd name="T99" fmla="*/ 1303412 h 638"/>
                <a:gd name="T100" fmla="*/ 1179613 w 637"/>
                <a:gd name="T101" fmla="*/ 1350046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gradFill rotWithShape="1">
              <a:gsLst>
                <a:gs pos="0">
                  <a:srgbClr val="0846AC"/>
                </a:gs>
                <a:gs pos="100000">
                  <a:srgbClr val="2180C1"/>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800"/>
                </a:spcBef>
                <a:spcAft>
                  <a:spcPts val="800"/>
                </a:spcAft>
                <a:defRPr/>
              </a:pPr>
              <a:endParaRPr lang="en-US" sz="3732" kern="0" dirty="0">
                <a:solidFill>
                  <a:sysClr val="window" lastClr="FFFFFF"/>
                </a:solidFill>
                <a:latin typeface="Impact" pitchFamily="34" charset="0"/>
              </a:endParaRPr>
            </a:p>
          </p:txBody>
        </p:sp>
        <p:sp>
          <p:nvSpPr>
            <p:cNvPr id="6" name="Oval 7"/>
            <p:cNvSpPr>
              <a:spLocks noChangeArrowheads="1"/>
            </p:cNvSpPr>
            <p:nvPr/>
          </p:nvSpPr>
          <p:spPr bwMode="auto">
            <a:xfrm>
              <a:off x="3744" y="1011"/>
              <a:ext cx="479" cy="476"/>
            </a:xfrm>
            <a:prstGeom prst="ellipse">
              <a:avLst/>
            </a:prstGeom>
            <a:solidFill>
              <a:srgbClr val="FFFFFF"/>
            </a:solidFill>
            <a:ln w="22225">
              <a:noFill/>
              <a:round/>
              <a:headEnd/>
              <a:tailEnd/>
            </a:ln>
            <a:effectLst/>
            <a:extLst/>
          </p:spPr>
          <p:txBody>
            <a:bodyPr/>
            <a:lstStyle/>
            <a:p>
              <a:pPr>
                <a:defRPr/>
              </a:pPr>
              <a:endParaRPr lang="en-US" sz="2399" kern="0" dirty="0">
                <a:solidFill>
                  <a:sysClr val="windowText" lastClr="000000"/>
                </a:solidFill>
              </a:endParaRPr>
            </a:p>
          </p:txBody>
        </p:sp>
      </p:grpSp>
      <p:grpSp>
        <p:nvGrpSpPr>
          <p:cNvPr id="325712" name="Group 80"/>
          <p:cNvGrpSpPr>
            <a:grpSpLocks/>
          </p:cNvGrpSpPr>
          <p:nvPr/>
        </p:nvGrpSpPr>
        <p:grpSpPr bwMode="auto">
          <a:xfrm>
            <a:off x="3131466" y="1832467"/>
            <a:ext cx="2340311" cy="2344543"/>
            <a:chOff x="1479" y="866"/>
            <a:chExt cx="1106" cy="1108"/>
          </a:xfrm>
        </p:grpSpPr>
        <p:sp>
          <p:nvSpPr>
            <p:cNvPr id="7" name="Freeform 8"/>
            <p:cNvSpPr>
              <a:spLocks/>
            </p:cNvSpPr>
            <p:nvPr/>
          </p:nvSpPr>
          <p:spPr bwMode="auto">
            <a:xfrm>
              <a:off x="1479" y="866"/>
              <a:ext cx="1106" cy="1108"/>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rotWithShape="1">
              <a:gsLst>
                <a:gs pos="0">
                  <a:srgbClr val="2180C1"/>
                </a:gs>
                <a:gs pos="100000">
                  <a:srgbClr val="0846AC"/>
                </a:gs>
              </a:gsLst>
              <a:lin ang="5400000" scaled="1"/>
            </a:gradFill>
            <a:ln w="3175" algn="ctr">
              <a:solidFill>
                <a:srgbClr val="D7D7D7"/>
              </a:solidFill>
              <a:miter lim="800000"/>
              <a:headEnd/>
              <a:tailEnd/>
            </a:ln>
            <a:effectLst>
              <a:outerShdw dist="38100" dir="5400000" algn="t" rotWithShape="0">
                <a:srgbClr val="000000">
                  <a:alpha val="39999"/>
                </a:srgbClr>
              </a:outerShdw>
            </a:effectLst>
          </p:spPr>
          <p:txBody>
            <a:bodyPr lIns="0" rIns="0" anchor="ctr"/>
            <a:lstStyle/>
            <a:p>
              <a:pPr algn="ctr">
                <a:lnSpc>
                  <a:spcPct val="120000"/>
                </a:lnSpc>
                <a:spcBef>
                  <a:spcPts val="800"/>
                </a:spcBef>
                <a:spcAft>
                  <a:spcPts val="800"/>
                </a:spcAft>
                <a:defRPr/>
              </a:pPr>
              <a:endParaRPr lang="en-US" sz="3732" kern="0" dirty="0">
                <a:solidFill>
                  <a:sysClr val="window" lastClr="FFFFFF"/>
                </a:solidFill>
                <a:latin typeface="Impact" pitchFamily="34" charset="0"/>
              </a:endParaRPr>
            </a:p>
          </p:txBody>
        </p:sp>
        <p:sp>
          <p:nvSpPr>
            <p:cNvPr id="8" name="Oval 9"/>
            <p:cNvSpPr>
              <a:spLocks noChangeArrowheads="1"/>
            </p:cNvSpPr>
            <p:nvPr/>
          </p:nvSpPr>
          <p:spPr bwMode="auto">
            <a:xfrm>
              <a:off x="1664" y="1052"/>
              <a:ext cx="735" cy="734"/>
            </a:xfrm>
            <a:prstGeom prst="ellipse">
              <a:avLst/>
            </a:prstGeom>
            <a:solidFill>
              <a:srgbClr val="FFFFFF"/>
            </a:solidFill>
            <a:ln w="22225">
              <a:noFill/>
              <a:round/>
              <a:headEnd/>
              <a:tailEnd/>
            </a:ln>
            <a:effectLst/>
            <a:extLst/>
          </p:spPr>
          <p:txBody>
            <a:bodyPr/>
            <a:lstStyle/>
            <a:p>
              <a:pPr>
                <a:defRPr/>
              </a:pPr>
              <a:endParaRPr lang="en-US" sz="2399" kern="0" dirty="0">
                <a:solidFill>
                  <a:sysClr val="windowText" lastClr="000000"/>
                </a:solidFill>
              </a:endParaRPr>
            </a:p>
          </p:txBody>
        </p:sp>
      </p:grpSp>
      <p:sp>
        <p:nvSpPr>
          <p:cNvPr id="9" name="Freeform 10"/>
          <p:cNvSpPr>
            <a:spLocks/>
          </p:cNvSpPr>
          <p:nvPr/>
        </p:nvSpPr>
        <p:spPr bwMode="auto">
          <a:xfrm>
            <a:off x="2337960" y="5383138"/>
            <a:ext cx="5552420" cy="382999"/>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gradFill>
            <a:gsLst>
              <a:gs pos="0">
                <a:srgbClr val="D7D7D7"/>
              </a:gs>
              <a:gs pos="100000">
                <a:srgbClr val="A9A9A9"/>
              </a:gs>
            </a:gsLst>
            <a:lin ang="16200000" scaled="0"/>
          </a:gradFill>
          <a:ln w="9525" cap="rnd">
            <a:solidFill>
              <a:srgbClr val="E6E6E6"/>
            </a:solidFill>
            <a:prstDash val="solid"/>
            <a:round/>
            <a:headEnd/>
            <a:tailEnd/>
          </a:ln>
          <a:extLst/>
        </p:spPr>
        <p:txBody>
          <a:bodyPr vert="eaVert" anchor="ctr"/>
          <a:lstStyle/>
          <a:p>
            <a:pPr>
              <a:defRPr/>
            </a:pPr>
            <a:endParaRPr lang="en-US" sz="2399" kern="0" dirty="0">
              <a:solidFill>
                <a:sysClr val="window" lastClr="FFFFFF"/>
              </a:solidFill>
            </a:endParaRPr>
          </a:p>
        </p:txBody>
      </p:sp>
      <p:sp>
        <p:nvSpPr>
          <p:cNvPr id="10" name="TextBox 53"/>
          <p:cNvSpPr txBox="1">
            <a:spLocks noChangeArrowheads="1"/>
          </p:cNvSpPr>
          <p:nvPr/>
        </p:nvSpPr>
        <p:spPr bwMode="auto">
          <a:xfrm>
            <a:off x="3328254" y="1451586"/>
            <a:ext cx="1948849" cy="338426"/>
          </a:xfrm>
          <a:prstGeom prst="rect">
            <a:avLst/>
          </a:prstGeom>
          <a:noFill/>
          <a:ln w="9525">
            <a:noFill/>
            <a:miter lim="800000"/>
            <a:headEnd/>
            <a:tailEnd/>
          </a:ln>
        </p:spPr>
        <p:txBody>
          <a:bodyPr>
            <a:spAutoFit/>
          </a:bodyPr>
          <a:lstStyle/>
          <a:p>
            <a:pPr algn="ctr"/>
            <a:r>
              <a:rPr lang="zh-CN" altLang="en-US" sz="1599" b="1">
                <a:solidFill>
                  <a:srgbClr val="7F7F7F"/>
                </a:solidFill>
                <a:ea typeface="宋体" charset="-122"/>
              </a:rPr>
              <a:t>单击此处添加标题</a:t>
            </a:r>
            <a:endParaRPr lang="zh-CN" altLang="en-US" sz="2399">
              <a:solidFill>
                <a:srgbClr val="7F7F7F"/>
              </a:solidFill>
              <a:latin typeface="Arial" charset="0"/>
              <a:ea typeface="宋体" charset="-122"/>
            </a:endParaRPr>
          </a:p>
        </p:txBody>
      </p:sp>
      <p:sp>
        <p:nvSpPr>
          <p:cNvPr id="11" name="TextBox 53"/>
          <p:cNvSpPr txBox="1">
            <a:spLocks noChangeArrowheads="1"/>
          </p:cNvSpPr>
          <p:nvPr/>
        </p:nvSpPr>
        <p:spPr bwMode="auto">
          <a:xfrm>
            <a:off x="5609317" y="2048302"/>
            <a:ext cx="1950965" cy="338426"/>
          </a:xfrm>
          <a:prstGeom prst="rect">
            <a:avLst/>
          </a:prstGeom>
          <a:noFill/>
          <a:ln w="9525">
            <a:noFill/>
            <a:miter lim="800000"/>
            <a:headEnd/>
            <a:tailEnd/>
          </a:ln>
        </p:spPr>
        <p:txBody>
          <a:bodyPr>
            <a:spAutoFit/>
          </a:bodyPr>
          <a:lstStyle/>
          <a:p>
            <a:pPr algn="ctr"/>
            <a:r>
              <a:rPr lang="zh-CN" altLang="en-US" sz="1599" b="1">
                <a:solidFill>
                  <a:srgbClr val="7F7F7F"/>
                </a:solidFill>
                <a:ea typeface="宋体" charset="-122"/>
              </a:rPr>
              <a:t>单击此处添加标题</a:t>
            </a:r>
            <a:endParaRPr lang="zh-CN" altLang="en-US" sz="2399">
              <a:solidFill>
                <a:srgbClr val="7F7F7F"/>
              </a:solidFill>
              <a:latin typeface="Arial" charset="0"/>
              <a:ea typeface="宋体" charset="-122"/>
            </a:endParaRPr>
          </a:p>
        </p:txBody>
      </p:sp>
      <p:sp>
        <p:nvSpPr>
          <p:cNvPr id="12" name="TextBox 53"/>
          <p:cNvSpPr txBox="1">
            <a:spLocks noChangeArrowheads="1"/>
          </p:cNvSpPr>
          <p:nvPr/>
        </p:nvSpPr>
        <p:spPr bwMode="auto">
          <a:xfrm>
            <a:off x="7592023" y="1273841"/>
            <a:ext cx="1948848" cy="338426"/>
          </a:xfrm>
          <a:prstGeom prst="rect">
            <a:avLst/>
          </a:prstGeom>
          <a:noFill/>
          <a:ln w="9525">
            <a:noFill/>
            <a:miter lim="800000"/>
            <a:headEnd/>
            <a:tailEnd/>
          </a:ln>
        </p:spPr>
        <p:txBody>
          <a:bodyPr>
            <a:spAutoFit/>
          </a:bodyPr>
          <a:lstStyle/>
          <a:p>
            <a:pPr algn="ctr"/>
            <a:r>
              <a:rPr lang="zh-CN" altLang="en-US" sz="1599" b="1">
                <a:solidFill>
                  <a:srgbClr val="7F7F7F"/>
                </a:solidFill>
                <a:ea typeface="宋体" charset="-122"/>
              </a:rPr>
              <a:t>单击此处添加标题</a:t>
            </a:r>
            <a:endParaRPr lang="zh-CN" altLang="en-US" sz="2399">
              <a:solidFill>
                <a:srgbClr val="7F7F7F"/>
              </a:solidFill>
              <a:latin typeface="Arial" charset="0"/>
              <a:ea typeface="宋体" charset="-122"/>
            </a:endParaRPr>
          </a:p>
        </p:txBody>
      </p:sp>
    </p:spTree>
    <p:extLst>
      <p:ext uri="{BB962C8B-B14F-4D97-AF65-F5344CB8AC3E}">
        <p14:creationId xmlns:p14="http://schemas.microsoft.com/office/powerpoint/2010/main" val="24119757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25712"/>
                                        </p:tgtEl>
                                        <p:attrNameLst>
                                          <p:attrName>style.visibility</p:attrName>
                                        </p:attrNameLst>
                                      </p:cBhvr>
                                      <p:to>
                                        <p:strVal val="visible"/>
                                      </p:to>
                                    </p:set>
                                    <p:anim calcmode="lin" valueType="num">
                                      <p:cBhvr>
                                        <p:cTn id="7" dur="500" fill="hold"/>
                                        <p:tgtEl>
                                          <p:spTgt spid="325712"/>
                                        </p:tgtEl>
                                        <p:attrNameLst>
                                          <p:attrName>ppt_w</p:attrName>
                                        </p:attrNameLst>
                                      </p:cBhvr>
                                      <p:tavLst>
                                        <p:tav tm="0">
                                          <p:val>
                                            <p:fltVal val="0"/>
                                          </p:val>
                                        </p:tav>
                                        <p:tav tm="100000">
                                          <p:val>
                                            <p:strVal val="#ppt_w"/>
                                          </p:val>
                                        </p:tav>
                                      </p:tavLst>
                                    </p:anim>
                                    <p:anim calcmode="lin" valueType="num">
                                      <p:cBhvr>
                                        <p:cTn id="8" dur="500" fill="hold"/>
                                        <p:tgtEl>
                                          <p:spTgt spid="3257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325713"/>
                                        </p:tgtEl>
                                        <p:attrNameLst>
                                          <p:attrName>style.visibility</p:attrName>
                                        </p:attrNameLst>
                                      </p:cBhvr>
                                      <p:to>
                                        <p:strVal val="visible"/>
                                      </p:to>
                                    </p:set>
                                    <p:anim calcmode="lin" valueType="num">
                                      <p:cBhvr>
                                        <p:cTn id="11" dur="500" fill="hold"/>
                                        <p:tgtEl>
                                          <p:spTgt spid="325713"/>
                                        </p:tgtEl>
                                        <p:attrNameLst>
                                          <p:attrName>ppt_w</p:attrName>
                                        </p:attrNameLst>
                                      </p:cBhvr>
                                      <p:tavLst>
                                        <p:tav tm="0">
                                          <p:val>
                                            <p:fltVal val="0"/>
                                          </p:val>
                                        </p:tav>
                                        <p:tav tm="100000">
                                          <p:val>
                                            <p:strVal val="#ppt_w"/>
                                          </p:val>
                                        </p:tav>
                                      </p:tavLst>
                                    </p:anim>
                                    <p:anim calcmode="lin" valueType="num">
                                      <p:cBhvr>
                                        <p:cTn id="12" dur="500" fill="hold"/>
                                        <p:tgtEl>
                                          <p:spTgt spid="325713"/>
                                        </p:tgtEl>
                                        <p:attrNameLst>
                                          <p:attrName>ppt_h</p:attrName>
                                        </p:attrNameLst>
                                      </p:cBhvr>
                                      <p:tavLst>
                                        <p:tav tm="0">
                                          <p:val>
                                            <p:fltVal val="0"/>
                                          </p:val>
                                        </p:tav>
                                        <p:tav tm="100000">
                                          <p:val>
                                            <p:strVal val="#ppt_h"/>
                                          </p:val>
                                        </p:tav>
                                      </p:tavLst>
                                    </p:anim>
                                  </p:childTnLst>
                                </p:cTn>
                              </p:par>
                              <p:par>
                                <p:cTn id="13" presetID="23" presetClass="entr" presetSubtype="16" fill="hold" nodeType="withEffect">
                                  <p:stCondLst>
                                    <p:cond delay="0"/>
                                  </p:stCondLst>
                                  <p:childTnLst>
                                    <p:set>
                                      <p:cBhvr>
                                        <p:cTn id="14" dur="1" fill="hold">
                                          <p:stCondLst>
                                            <p:cond delay="0"/>
                                          </p:stCondLst>
                                        </p:cTn>
                                        <p:tgtEl>
                                          <p:spTgt spid="325714"/>
                                        </p:tgtEl>
                                        <p:attrNameLst>
                                          <p:attrName>style.visibility</p:attrName>
                                        </p:attrNameLst>
                                      </p:cBhvr>
                                      <p:to>
                                        <p:strVal val="visible"/>
                                      </p:to>
                                    </p:set>
                                    <p:anim calcmode="lin" valueType="num">
                                      <p:cBhvr>
                                        <p:cTn id="15" dur="500" fill="hold"/>
                                        <p:tgtEl>
                                          <p:spTgt spid="325714"/>
                                        </p:tgtEl>
                                        <p:attrNameLst>
                                          <p:attrName>ppt_w</p:attrName>
                                        </p:attrNameLst>
                                      </p:cBhvr>
                                      <p:tavLst>
                                        <p:tav tm="0">
                                          <p:val>
                                            <p:fltVal val="0"/>
                                          </p:val>
                                        </p:tav>
                                        <p:tav tm="100000">
                                          <p:val>
                                            <p:strVal val="#ppt_w"/>
                                          </p:val>
                                        </p:tav>
                                      </p:tavLst>
                                    </p:anim>
                                    <p:anim calcmode="lin" valueType="num">
                                      <p:cBhvr>
                                        <p:cTn id="16" dur="500" fill="hold"/>
                                        <p:tgtEl>
                                          <p:spTgt spid="325714"/>
                                        </p:tgtEl>
                                        <p:attrNameLst>
                                          <p:attrName>ppt_h</p:attrName>
                                        </p:attrNameLst>
                                      </p:cBhvr>
                                      <p:tavLst>
                                        <p:tav tm="0">
                                          <p:val>
                                            <p:fltVal val="0"/>
                                          </p:val>
                                        </p:tav>
                                        <p:tav tm="100000">
                                          <p:val>
                                            <p:strVal val="#ppt_h"/>
                                          </p:val>
                                        </p:tav>
                                      </p:tavLst>
                                    </p:anim>
                                  </p:childTnLst>
                                </p:cTn>
                              </p:par>
                            </p:childTnLst>
                          </p:cTn>
                        </p:par>
                        <p:par>
                          <p:cTn id="17" fill="hold" nodeType="afterGroup">
                            <p:stCondLst>
                              <p:cond delay="500"/>
                            </p:stCondLst>
                            <p:childTnLst>
                              <p:par>
                                <p:cTn id="18" presetID="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0-#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000"/>
                            </p:stCondLst>
                            <p:childTnLst>
                              <p:par>
                                <p:cTn id="23" presetID="8" presetClass="emph" presetSubtype="0" fill="hold" nodeType="afterEffect">
                                  <p:stCondLst>
                                    <p:cond delay="0"/>
                                  </p:stCondLst>
                                  <p:childTnLst>
                                    <p:animRot by="21600000">
                                      <p:cBhvr>
                                        <p:cTn id="24" dur="2000" fill="hold"/>
                                        <p:tgtEl>
                                          <p:spTgt spid="325712"/>
                                        </p:tgtEl>
                                        <p:attrNameLst>
                                          <p:attrName>r</p:attrName>
                                        </p:attrNameLst>
                                      </p:cBhvr>
                                    </p:animRot>
                                  </p:childTnLst>
                                </p:cTn>
                              </p:par>
                              <p:par>
                                <p:cTn id="25" presetID="8" presetClass="emph" presetSubtype="0" fill="hold" nodeType="withEffect">
                                  <p:stCondLst>
                                    <p:cond delay="0"/>
                                  </p:stCondLst>
                                  <p:childTnLst>
                                    <p:animRot by="21600000">
                                      <p:cBhvr>
                                        <p:cTn id="26" dur="2000" fill="hold"/>
                                        <p:tgtEl>
                                          <p:spTgt spid="325713"/>
                                        </p:tgtEl>
                                        <p:attrNameLst>
                                          <p:attrName>r</p:attrName>
                                        </p:attrNameLst>
                                      </p:cBhvr>
                                    </p:animRot>
                                  </p:childTnLst>
                                </p:cTn>
                              </p:par>
                              <p:par>
                                <p:cTn id="27" presetID="8" presetClass="emph" presetSubtype="0" fill="hold" nodeType="withEffect">
                                  <p:stCondLst>
                                    <p:cond delay="0"/>
                                  </p:stCondLst>
                                  <p:childTnLst>
                                    <p:animRot by="21600000">
                                      <p:cBhvr>
                                        <p:cTn id="28" dur="2000" fill="hold"/>
                                        <p:tgtEl>
                                          <p:spTgt spid="325714"/>
                                        </p:tgtEl>
                                        <p:attrNameLst>
                                          <p:attrName>r</p:attrName>
                                        </p:attrNameLst>
                                      </p:cBhvr>
                                    </p:animRot>
                                  </p:childTnLst>
                                </p:cTn>
                              </p:par>
                              <p:par>
                                <p:cTn id="29" presetID="47"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7"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平行四边形 5"/>
          <p:cNvSpPr/>
          <p:nvPr/>
        </p:nvSpPr>
        <p:spPr bwMode="auto">
          <a:xfrm flipH="1">
            <a:off x="2186494" y="3165634"/>
            <a:ext cx="2938657" cy="1923509"/>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algn="ctr">
              <a:lnSpc>
                <a:spcPct val="120000"/>
              </a:lnSpc>
              <a:defRPr/>
            </a:pPr>
            <a:endParaRPr lang="zh-CN" altLang="en-US" sz="2666" kern="0">
              <a:solidFill>
                <a:srgbClr val="4D4D4D"/>
              </a:solidFill>
            </a:endParaRPr>
          </a:p>
        </p:txBody>
      </p:sp>
      <p:sp>
        <p:nvSpPr>
          <p:cNvPr id="8" name="平行四边形 7"/>
          <p:cNvSpPr/>
          <p:nvPr/>
        </p:nvSpPr>
        <p:spPr bwMode="auto">
          <a:xfrm flipH="1">
            <a:off x="6197627" y="3148706"/>
            <a:ext cx="2938374" cy="1923509"/>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algn="ctr">
              <a:lnSpc>
                <a:spcPct val="120000"/>
              </a:lnSpc>
              <a:defRPr/>
            </a:pPr>
            <a:endParaRPr lang="zh-CN" altLang="en-US" sz="2666" kern="0">
              <a:solidFill>
                <a:srgbClr val="4D4D4D"/>
              </a:solidFill>
            </a:endParaRPr>
          </a:p>
        </p:txBody>
      </p:sp>
      <p:sp>
        <p:nvSpPr>
          <p:cNvPr id="343194" name="TextBox 61"/>
          <p:cNvSpPr txBox="1">
            <a:spLocks noChangeArrowheads="1"/>
          </p:cNvSpPr>
          <p:nvPr/>
        </p:nvSpPr>
        <p:spPr bwMode="auto">
          <a:xfrm>
            <a:off x="2117895" y="2776210"/>
            <a:ext cx="2031325" cy="461537"/>
          </a:xfrm>
          <a:prstGeom prst="rect">
            <a:avLst/>
          </a:prstGeom>
          <a:noFill/>
          <a:ln w="9525">
            <a:noFill/>
            <a:miter lim="800000"/>
            <a:headEnd/>
            <a:tailEnd/>
          </a:ln>
        </p:spPr>
        <p:txBody>
          <a:bodyPr wrap="none">
            <a:spAutoFit/>
          </a:bodyPr>
          <a:lstStyle/>
          <a:p>
            <a:r>
              <a:rPr lang="zh-CN" altLang="en-US" sz="2399">
                <a:solidFill>
                  <a:srgbClr val="7D7D7D"/>
                </a:solidFill>
              </a:rPr>
              <a:t>此处输入文本</a:t>
            </a:r>
          </a:p>
        </p:txBody>
      </p:sp>
      <p:sp>
        <p:nvSpPr>
          <p:cNvPr id="7" name="平行四边形 6"/>
          <p:cNvSpPr/>
          <p:nvPr/>
        </p:nvSpPr>
        <p:spPr bwMode="auto">
          <a:xfrm flipH="1">
            <a:off x="4199903" y="3148706"/>
            <a:ext cx="2937519" cy="1923509"/>
          </a:xfrm>
          <a:prstGeom prst="parallelogram">
            <a:avLst>
              <a:gd name="adj" fmla="val 87273"/>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reflection blurRad="6350" stA="52000" endA="300" endPos="35000" dir="5400000" sy="-100000" algn="bl" rotWithShape="0"/>
          </a:effectLst>
        </p:spPr>
        <p:txBody>
          <a:bodyPr anchor="ctr"/>
          <a:lstStyle/>
          <a:p>
            <a:pPr algn="ctr">
              <a:lnSpc>
                <a:spcPct val="120000"/>
              </a:lnSpc>
              <a:defRPr/>
            </a:pPr>
            <a:endParaRPr lang="zh-CN" altLang="en-US" sz="2666" kern="0">
              <a:solidFill>
                <a:srgbClr val="4D4D4D"/>
              </a:solidFill>
            </a:endParaRPr>
          </a:p>
        </p:txBody>
      </p:sp>
      <p:sp>
        <p:nvSpPr>
          <p:cNvPr id="3" name="平行四边形 2"/>
          <p:cNvSpPr>
            <a:spLocks noChangeArrowheads="1"/>
          </p:cNvSpPr>
          <p:nvPr/>
        </p:nvSpPr>
        <p:spPr bwMode="auto">
          <a:xfrm>
            <a:off x="1876669" y="3148628"/>
            <a:ext cx="1584895" cy="1923457"/>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4" name="平行四边形 3"/>
          <p:cNvSpPr>
            <a:spLocks noChangeArrowheads="1"/>
          </p:cNvSpPr>
          <p:nvPr/>
        </p:nvSpPr>
        <p:spPr bwMode="auto">
          <a:xfrm>
            <a:off x="3876303" y="3148628"/>
            <a:ext cx="1582778" cy="2008098"/>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343202" name="TextBox 61"/>
          <p:cNvSpPr txBox="1">
            <a:spLocks noChangeArrowheads="1"/>
          </p:cNvSpPr>
          <p:nvPr/>
        </p:nvSpPr>
        <p:spPr bwMode="auto">
          <a:xfrm>
            <a:off x="4111180" y="2776210"/>
            <a:ext cx="2031325" cy="461537"/>
          </a:xfrm>
          <a:prstGeom prst="rect">
            <a:avLst/>
          </a:prstGeom>
          <a:noFill/>
          <a:ln w="9525">
            <a:noFill/>
            <a:miter lim="800000"/>
            <a:headEnd/>
            <a:tailEnd/>
          </a:ln>
        </p:spPr>
        <p:txBody>
          <a:bodyPr wrap="none">
            <a:spAutoFit/>
          </a:bodyPr>
          <a:lstStyle/>
          <a:p>
            <a:r>
              <a:rPr lang="zh-CN" altLang="en-US" sz="2399">
                <a:solidFill>
                  <a:srgbClr val="7D7D7D"/>
                </a:solidFill>
              </a:rPr>
              <a:t>此处输入文本</a:t>
            </a:r>
          </a:p>
        </p:txBody>
      </p:sp>
      <p:sp>
        <p:nvSpPr>
          <p:cNvPr id="5" name="平行四边形 4"/>
          <p:cNvSpPr>
            <a:spLocks noChangeArrowheads="1"/>
          </p:cNvSpPr>
          <p:nvPr/>
        </p:nvSpPr>
        <p:spPr bwMode="auto">
          <a:xfrm>
            <a:off x="5873820" y="3148628"/>
            <a:ext cx="1584894" cy="2008098"/>
          </a:xfrm>
          <a:prstGeom prst="parallelogram">
            <a:avLst>
              <a:gd name="adj" fmla="val 20417"/>
            </a:avLst>
          </a:pr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343205" name="TextBox 61"/>
          <p:cNvSpPr txBox="1">
            <a:spLocks noChangeArrowheads="1"/>
          </p:cNvSpPr>
          <p:nvPr/>
        </p:nvSpPr>
        <p:spPr bwMode="auto">
          <a:xfrm>
            <a:off x="6085421" y="2776210"/>
            <a:ext cx="2031325" cy="461537"/>
          </a:xfrm>
          <a:prstGeom prst="rect">
            <a:avLst/>
          </a:prstGeom>
          <a:noFill/>
          <a:ln w="9525">
            <a:noFill/>
            <a:miter lim="800000"/>
            <a:headEnd/>
            <a:tailEnd/>
          </a:ln>
        </p:spPr>
        <p:txBody>
          <a:bodyPr wrap="none">
            <a:spAutoFit/>
          </a:bodyPr>
          <a:lstStyle/>
          <a:p>
            <a:r>
              <a:rPr lang="zh-CN" altLang="en-US" sz="2399">
                <a:solidFill>
                  <a:srgbClr val="7D7D7D"/>
                </a:solidFill>
              </a:rPr>
              <a:t>此处输入文本</a:t>
            </a:r>
          </a:p>
        </p:txBody>
      </p:sp>
      <p:sp>
        <p:nvSpPr>
          <p:cNvPr id="2" name="矩形 17"/>
          <p:cNvSpPr>
            <a:spLocks noChangeArrowheads="1"/>
          </p:cNvSpPr>
          <p:nvPr/>
        </p:nvSpPr>
        <p:spPr bwMode="auto">
          <a:xfrm>
            <a:off x="7871337" y="1138416"/>
            <a:ext cx="2069461" cy="3933670"/>
          </a:xfrm>
          <a:custGeom>
            <a:avLst/>
            <a:gdLst>
              <a:gd name="T0" fmla="*/ 0 w 1809407"/>
              <a:gd name="T1" fmla="*/ 0 h 3440675"/>
              <a:gd name="T2" fmla="*/ 1809407 w 1809407"/>
              <a:gd name="T3" fmla="*/ 3440675 h 3440675"/>
            </a:gdLst>
            <a:ahLst/>
            <a:cxnLst/>
            <a:rect l="T0" t="T1" r="T2" b="T3"/>
            <a:pathLst>
              <a:path w="1809407" h="3440675">
                <a:moveTo>
                  <a:pt x="1139906" y="0"/>
                </a:moveTo>
                <a:lnTo>
                  <a:pt x="1809407" y="792244"/>
                </a:lnTo>
                <a:lnTo>
                  <a:pt x="1563950" y="750317"/>
                </a:lnTo>
                <a:lnTo>
                  <a:pt x="1104411" y="3440675"/>
                </a:lnTo>
                <a:lnTo>
                  <a:pt x="0" y="3440675"/>
                </a:lnTo>
                <a:lnTo>
                  <a:pt x="490848" y="567021"/>
                </a:lnTo>
                <a:lnTo>
                  <a:pt x="245391" y="525095"/>
                </a:lnTo>
                <a:close/>
              </a:path>
            </a:pathLst>
          </a:custGeom>
          <a:gradFill rotWithShape="1">
            <a:gsLst>
              <a:gs pos="0">
                <a:srgbClr val="2180C1"/>
              </a:gs>
              <a:gs pos="100000">
                <a:srgbClr val="0846AC"/>
              </a:gs>
            </a:gsLst>
            <a:lin ang="5400000" scaled="1"/>
          </a:gradFill>
          <a:ln>
            <a:noFill/>
          </a:ln>
          <a:effectLst>
            <a:outerShdw sy="23000" kx="-1199993" algn="bl" rotWithShape="0">
              <a:srgbClr val="000000">
                <a:alpha val="20000"/>
              </a:srgbClr>
            </a:outerShdw>
          </a:effectLst>
          <a:ex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16" name="TextBox 32"/>
          <p:cNvSpPr txBox="1">
            <a:spLocks noChangeArrowheads="1"/>
          </p:cNvSpPr>
          <p:nvPr/>
        </p:nvSpPr>
        <p:spPr bwMode="auto">
          <a:xfrm rot="610177">
            <a:off x="8501113" y="2165482"/>
            <a:ext cx="553870" cy="2554545"/>
          </a:xfrm>
          <a:prstGeom prst="rect">
            <a:avLst/>
          </a:prstGeom>
          <a:noFill/>
          <a:ln w="9525">
            <a:noFill/>
            <a:miter lim="800000"/>
            <a:headEnd/>
            <a:tailEnd/>
          </a:ln>
        </p:spPr>
        <p:txBody>
          <a:bodyPr vert="eaVert" wrap="none">
            <a:spAutoFit/>
          </a:bodyPr>
          <a:lstStyle/>
          <a:p>
            <a:pPr>
              <a:defRPr/>
            </a:pPr>
            <a:r>
              <a:rPr lang="zh-CN" altLang="en-US" sz="2399" kern="0" dirty="0">
                <a:solidFill>
                  <a:sysClr val="window" lastClr="FFFFFF"/>
                </a:solidFill>
              </a:rPr>
              <a:t>单击此处输入文本</a:t>
            </a:r>
          </a:p>
        </p:txBody>
      </p:sp>
    </p:spTree>
    <p:extLst>
      <p:ext uri="{BB962C8B-B14F-4D97-AF65-F5344CB8AC3E}">
        <p14:creationId xmlns:p14="http://schemas.microsoft.com/office/powerpoint/2010/main" val="8789759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par>
                          <p:cTn id="24" fill="hold" nodeType="afterGroup">
                            <p:stCondLst>
                              <p:cond delay="2500"/>
                            </p:stCondLst>
                            <p:childTnLst>
                              <p:par>
                                <p:cTn id="25" presetID="2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nodeType="afterGroup">
                            <p:stCondLst>
                              <p:cond delay="3000"/>
                            </p:stCondLst>
                            <p:childTnLst>
                              <p:par>
                                <p:cTn id="29" presetID="22" presetClass="entr" presetSubtype="4"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par>
                          <p:cTn id="32" fill="hold" nodeType="afterGroup">
                            <p:stCondLst>
                              <p:cond delay="3500"/>
                            </p:stCondLst>
                            <p:childTnLst>
                              <p:par>
                                <p:cTn id="33" presetID="12" presetClass="entr" presetSubtype="4" fill="hold" grpId="0" nodeType="afterEffect">
                                  <p:stCondLst>
                                    <p:cond delay="0"/>
                                  </p:stCondLst>
                                  <p:childTnLst>
                                    <p:set>
                                      <p:cBhvr>
                                        <p:cTn id="34" dur="1" fill="hold">
                                          <p:stCondLst>
                                            <p:cond delay="0"/>
                                          </p:stCondLst>
                                        </p:cTn>
                                        <p:tgtEl>
                                          <p:spTgt spid="343194"/>
                                        </p:tgtEl>
                                        <p:attrNameLst>
                                          <p:attrName>style.visibility</p:attrName>
                                        </p:attrNameLst>
                                      </p:cBhvr>
                                      <p:to>
                                        <p:strVal val="visible"/>
                                      </p:to>
                                    </p:set>
                                    <p:animEffect transition="in" filter="slide(fromBottom)">
                                      <p:cBhvr>
                                        <p:cTn id="35" dur="500"/>
                                        <p:tgtEl>
                                          <p:spTgt spid="343194"/>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343202"/>
                                        </p:tgtEl>
                                        <p:attrNameLst>
                                          <p:attrName>style.visibility</p:attrName>
                                        </p:attrNameLst>
                                      </p:cBhvr>
                                      <p:to>
                                        <p:strVal val="visible"/>
                                      </p:to>
                                    </p:set>
                                    <p:animEffect transition="in" filter="slide(fromBottom)">
                                      <p:cBhvr>
                                        <p:cTn id="38" dur="500"/>
                                        <p:tgtEl>
                                          <p:spTgt spid="343202"/>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343205"/>
                                        </p:tgtEl>
                                        <p:attrNameLst>
                                          <p:attrName>style.visibility</p:attrName>
                                        </p:attrNameLst>
                                      </p:cBhvr>
                                      <p:to>
                                        <p:strVal val="visible"/>
                                      </p:to>
                                    </p:set>
                                    <p:animEffect transition="in" filter="slide(fromBottom)">
                                      <p:cBhvr>
                                        <p:cTn id="41" dur="500"/>
                                        <p:tgtEl>
                                          <p:spTgt spid="343205"/>
                                        </p:tgtEl>
                                      </p:cBhvr>
                                    </p:animEffect>
                                  </p:childTnLst>
                                </p:cTn>
                              </p:par>
                            </p:childTnLst>
                          </p:cTn>
                        </p:par>
                        <p:par>
                          <p:cTn id="42" fill="hold" nodeType="afterGroup">
                            <p:stCondLst>
                              <p:cond delay="40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16"/>
                                        </p:tgtEl>
                                        <p:attrNameLst>
                                          <p:attrName>ppt_y</p:attrName>
                                        </p:attrNameLst>
                                      </p:cBhvr>
                                      <p:tavLst>
                                        <p:tav tm="0">
                                          <p:val>
                                            <p:strVal val="#ppt_y"/>
                                          </p:val>
                                        </p:tav>
                                        <p:tav tm="100000">
                                          <p:val>
                                            <p:strVal val="#ppt_y"/>
                                          </p:val>
                                        </p:tav>
                                      </p:tavLst>
                                    </p:anim>
                                    <p:anim calcmode="lin" valueType="num">
                                      <p:cBhvr>
                                        <p:cTn id="4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194" grpId="0"/>
      <p:bldP spid="3" grpId="0" animBg="1"/>
      <p:bldP spid="4" grpId="0" animBg="1"/>
      <p:bldP spid="343202" grpId="0"/>
      <p:bldP spid="5" grpId="0" animBg="1"/>
      <p:bldP spid="34320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组合 27"/>
          <p:cNvGrpSpPr>
            <a:grpSpLocks/>
          </p:cNvGrpSpPr>
          <p:nvPr/>
        </p:nvGrpSpPr>
        <p:grpSpPr bwMode="auto">
          <a:xfrm>
            <a:off x="1631212" y="1815540"/>
            <a:ext cx="3671284" cy="3669168"/>
            <a:chOff x="1222375" y="1492250"/>
            <a:chExt cx="2754313" cy="2752725"/>
          </a:xfrm>
        </p:grpSpPr>
        <p:grpSp>
          <p:nvGrpSpPr>
            <p:cNvPr id="64542" name="组合 1"/>
            <p:cNvGrpSpPr>
              <a:grpSpLocks/>
            </p:cNvGrpSpPr>
            <p:nvPr/>
          </p:nvGrpSpPr>
          <p:grpSpPr bwMode="auto">
            <a:xfrm>
              <a:off x="1222375" y="1492250"/>
              <a:ext cx="2754313" cy="2752725"/>
              <a:chOff x="817310" y="2201172"/>
              <a:chExt cx="3060000" cy="3060000"/>
            </a:xfrm>
          </p:grpSpPr>
          <p:sp>
            <p:nvSpPr>
              <p:cNvPr id="3" name="椭圆 2"/>
              <p:cNvSpPr>
                <a:spLocks noChangeAspect="1"/>
              </p:cNvSpPr>
              <p:nvPr/>
            </p:nvSpPr>
            <p:spPr>
              <a:xfrm>
                <a:off x="817310" y="2201172"/>
                <a:ext cx="3060000" cy="3060000"/>
              </a:xfrm>
              <a:prstGeom prst="ellipse">
                <a:avLst/>
              </a:prstGeom>
              <a:noFill/>
              <a:ln w="762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399"/>
              </a:p>
            </p:txBody>
          </p:sp>
          <p:sp>
            <p:nvSpPr>
              <p:cNvPr id="4" name="椭圆 3"/>
              <p:cNvSpPr>
                <a:spLocks noChangeAspect="1"/>
              </p:cNvSpPr>
              <p:nvPr/>
            </p:nvSpPr>
            <p:spPr bwMode="auto">
              <a:xfrm>
                <a:off x="1051881" y="2435878"/>
                <a:ext cx="2590858" cy="2590588"/>
              </a:xfrm>
              <a:prstGeom prst="ellipse">
                <a:avLst/>
              </a:prstGeom>
              <a:solidFill>
                <a:srgbClr val="FFFFFF">
                  <a:alpha val="25098"/>
                </a:srgbClr>
              </a:solidFill>
              <a:ln w="76200" algn="ctr">
                <a:solidFill>
                  <a:srgbClr val="595959">
                    <a:alpha val="25098"/>
                  </a:srgbClr>
                </a:solidFill>
                <a:round/>
                <a:headEnd/>
                <a:tailEnd/>
              </a:ln>
            </p:spPr>
            <p:txBody>
              <a:bodyPr anchor="ctr"/>
              <a:lstStyle/>
              <a:p>
                <a:pPr algn="ctr">
                  <a:defRPr/>
                </a:pPr>
                <a:endParaRPr lang="zh-CN" altLang="en-US" sz="2399">
                  <a:solidFill>
                    <a:schemeClr val="lt1"/>
                  </a:solidFill>
                </a:endParaRPr>
              </a:p>
            </p:txBody>
          </p:sp>
        </p:grpSp>
        <p:sp>
          <p:nvSpPr>
            <p:cNvPr id="26" name="Rectangle 13"/>
            <p:cNvSpPr>
              <a:spLocks noChangeArrowheads="1"/>
            </p:cNvSpPr>
            <p:nvPr/>
          </p:nvSpPr>
          <p:spPr bwMode="auto">
            <a:xfrm>
              <a:off x="1912938" y="2514600"/>
              <a:ext cx="1373187" cy="684822"/>
            </a:xfrm>
            <a:prstGeom prst="rect">
              <a:avLst/>
            </a:prstGeom>
            <a:noFill/>
            <a:ln w="9525">
              <a:noFill/>
              <a:miter lim="800000"/>
              <a:headEnd/>
              <a:tailEnd/>
            </a:ln>
            <a:effectLst/>
          </p:spPr>
          <p:txBody>
            <a:bodyPr>
              <a:spAutoFit/>
            </a:bodyPr>
            <a:lstStyle/>
            <a:p>
              <a:pPr algn="ctr">
                <a:defRPr/>
              </a:pPr>
              <a:r>
                <a:rPr lang="zh-CN" altLang="en-US" sz="2666" dirty="0">
                  <a:solidFill>
                    <a:schemeClr val="tx1">
                      <a:lumMod val="75000"/>
                      <a:lumOff val="25000"/>
                    </a:schemeClr>
                  </a:solidFill>
                </a:rPr>
                <a:t>单击此处添加标题</a:t>
              </a:r>
            </a:p>
          </p:txBody>
        </p:sp>
      </p:grpSp>
      <p:grpSp>
        <p:nvGrpSpPr>
          <p:cNvPr id="9" name="组合 31"/>
          <p:cNvGrpSpPr>
            <a:grpSpLocks/>
          </p:cNvGrpSpPr>
          <p:nvPr/>
        </p:nvGrpSpPr>
        <p:grpSpPr bwMode="auto">
          <a:xfrm>
            <a:off x="4733288" y="1836700"/>
            <a:ext cx="5827501" cy="904801"/>
            <a:chOff x="3549650" y="1508125"/>
            <a:chExt cx="4371975" cy="678810"/>
          </a:xfrm>
        </p:grpSpPr>
        <p:sp>
          <p:nvSpPr>
            <p:cNvPr id="64540" name="矩形 6"/>
            <p:cNvSpPr>
              <a:spLocks/>
            </p:cNvSpPr>
            <p:nvPr/>
          </p:nvSpPr>
          <p:spPr bwMode="auto">
            <a:xfrm>
              <a:off x="3549650" y="1508125"/>
              <a:ext cx="4371975" cy="388938"/>
            </a:xfrm>
            <a:prstGeom prst="rect">
              <a:avLst/>
            </a:prstGeom>
            <a:solidFill>
              <a:srgbClr val="0846AC"/>
            </a:solidFill>
            <a:ln w="12700" algn="ctr">
              <a:solidFill>
                <a:srgbClr val="FFFFFF"/>
              </a:solidFill>
              <a:miter lim="800000"/>
              <a:headEnd/>
              <a:tailEnd/>
            </a:ln>
          </p:spPr>
          <p:txBody>
            <a:bodyPr wrap="none" anchor="ctr"/>
            <a:lstStyle/>
            <a:p>
              <a:pPr algn="ctr" eaLnBrk="0" fontAlgn="ctr" hangingPunct="0">
                <a:buClr>
                  <a:srgbClr val="FF0000"/>
                </a:buClr>
                <a:buSzPct val="70000"/>
              </a:pPr>
              <a:endParaRPr lang="zh-CN" altLang="en-US" sz="2666">
                <a:solidFill>
                  <a:schemeClr val="tx2"/>
                </a:solidFill>
                <a:latin typeface="Calibri" pitchFamily="34" charset="0"/>
              </a:endParaRPr>
            </a:p>
          </p:txBody>
        </p:sp>
        <p:sp>
          <p:nvSpPr>
            <p:cNvPr id="64541" name="TextBox 146"/>
            <p:cNvSpPr txBox="1">
              <a:spLocks noChangeArrowheads="1"/>
            </p:cNvSpPr>
            <p:nvPr/>
          </p:nvSpPr>
          <p:spPr bwMode="auto">
            <a:xfrm>
              <a:off x="3743325" y="1563688"/>
              <a:ext cx="1911350" cy="623247"/>
            </a:xfrm>
            <a:prstGeom prst="rect">
              <a:avLst/>
            </a:prstGeom>
            <a:noFill/>
            <a:ln w="9525">
              <a:noFill/>
              <a:miter lim="800000"/>
              <a:headEnd/>
              <a:tailEnd/>
            </a:ln>
          </p:spPr>
          <p:txBody>
            <a:bodyPr>
              <a:spAutoFit/>
            </a:bodyPr>
            <a:lstStyle/>
            <a:p>
              <a:r>
                <a:rPr lang="zh-CN" altLang="en-US" sz="2399">
                  <a:solidFill>
                    <a:srgbClr val="FFFFFF"/>
                  </a:solidFill>
                </a:rPr>
                <a:t>单击此处添加标题</a:t>
              </a:r>
              <a:endParaRPr lang="en-US" altLang="zh-CN" sz="2399">
                <a:solidFill>
                  <a:srgbClr val="FFFFFF"/>
                </a:solidFill>
              </a:endParaRPr>
            </a:p>
          </p:txBody>
        </p:sp>
      </p:grpSp>
      <p:sp>
        <p:nvSpPr>
          <p:cNvPr id="18" name="TextBox 146"/>
          <p:cNvSpPr txBox="1">
            <a:spLocks noChangeArrowheads="1"/>
          </p:cNvSpPr>
          <p:nvPr/>
        </p:nvSpPr>
        <p:spPr bwMode="auto">
          <a:xfrm>
            <a:off x="5186114" y="2431300"/>
            <a:ext cx="5374674" cy="461537"/>
          </a:xfrm>
          <a:prstGeom prst="rect">
            <a:avLst/>
          </a:prstGeom>
          <a:noFill/>
          <a:ln w="9525" algn="ctr">
            <a:noFill/>
            <a:miter lim="800000"/>
            <a:headEnd/>
            <a:tailEnd/>
          </a:ln>
          <a:effectLst/>
        </p:spPr>
        <p:txBody>
          <a:bodyPr>
            <a:spAutoFit/>
          </a:bodyPr>
          <a:lstStyle/>
          <a:p>
            <a:pP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 …</a:t>
            </a:r>
          </a:p>
        </p:txBody>
      </p:sp>
      <p:grpSp>
        <p:nvGrpSpPr>
          <p:cNvPr id="11" name="组合 32"/>
          <p:cNvGrpSpPr>
            <a:grpSpLocks/>
          </p:cNvGrpSpPr>
          <p:nvPr/>
        </p:nvGrpSpPr>
        <p:grpSpPr bwMode="auto">
          <a:xfrm>
            <a:off x="5590274" y="3391968"/>
            <a:ext cx="4970515" cy="904800"/>
            <a:chOff x="4192588" y="2674938"/>
            <a:chExt cx="3729037" cy="678810"/>
          </a:xfrm>
        </p:grpSpPr>
        <p:sp>
          <p:nvSpPr>
            <p:cNvPr id="6" name="矩形 5"/>
            <p:cNvSpPr>
              <a:spLocks/>
            </p:cNvSpPr>
            <p:nvPr/>
          </p:nvSpPr>
          <p:spPr bwMode="auto">
            <a:xfrm>
              <a:off x="4192588" y="2674938"/>
              <a:ext cx="3729037" cy="388937"/>
            </a:xfrm>
            <a:prstGeom prst="rect">
              <a:avLst/>
            </a:prstGeom>
            <a:solidFill>
              <a:srgbClr val="7F7F7F">
                <a:alpha val="79999"/>
              </a:srgbClr>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dirty="0">
                <a:solidFill>
                  <a:schemeClr val="tx2"/>
                </a:solidFill>
              </a:endParaRPr>
            </a:p>
          </p:txBody>
        </p:sp>
        <p:sp>
          <p:nvSpPr>
            <p:cNvPr id="64539" name="TextBox 146"/>
            <p:cNvSpPr txBox="1">
              <a:spLocks noChangeArrowheads="1"/>
            </p:cNvSpPr>
            <p:nvPr/>
          </p:nvSpPr>
          <p:spPr bwMode="auto">
            <a:xfrm>
              <a:off x="4448175" y="2730500"/>
              <a:ext cx="1911350" cy="623248"/>
            </a:xfrm>
            <a:prstGeom prst="rect">
              <a:avLst/>
            </a:prstGeom>
            <a:noFill/>
            <a:ln w="9525">
              <a:noFill/>
              <a:miter lim="800000"/>
              <a:headEnd/>
              <a:tailEnd/>
            </a:ln>
          </p:spPr>
          <p:txBody>
            <a:bodyPr>
              <a:spAutoFit/>
            </a:bodyPr>
            <a:lstStyle/>
            <a:p>
              <a:r>
                <a:rPr lang="zh-CN" altLang="en-US" sz="2399">
                  <a:solidFill>
                    <a:srgbClr val="FFFFFF"/>
                  </a:solidFill>
                </a:rPr>
                <a:t>单击此处添加标题</a:t>
              </a:r>
              <a:endParaRPr lang="en-US" altLang="zh-CN" sz="2399">
                <a:solidFill>
                  <a:srgbClr val="FFFFFF"/>
                </a:solidFill>
              </a:endParaRPr>
            </a:p>
          </p:txBody>
        </p:sp>
      </p:grpSp>
      <p:sp>
        <p:nvSpPr>
          <p:cNvPr id="20" name="TextBox 146"/>
          <p:cNvSpPr txBox="1">
            <a:spLocks noChangeArrowheads="1"/>
          </p:cNvSpPr>
          <p:nvPr/>
        </p:nvSpPr>
        <p:spPr bwMode="auto">
          <a:xfrm>
            <a:off x="5677029" y="3978106"/>
            <a:ext cx="4883759" cy="461537"/>
          </a:xfrm>
          <a:prstGeom prst="rect">
            <a:avLst/>
          </a:prstGeom>
          <a:noFill/>
          <a:ln w="9525" algn="ctr">
            <a:noFill/>
            <a:miter lim="800000"/>
            <a:headEnd/>
            <a:tailEnd/>
          </a:ln>
          <a:effectLst/>
        </p:spPr>
        <p:txBody>
          <a:bodyPr>
            <a:spAutoFit/>
          </a:bodyPr>
          <a:lstStyle/>
          <a:p>
            <a:pP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 …</a:t>
            </a:r>
          </a:p>
        </p:txBody>
      </p:sp>
      <p:grpSp>
        <p:nvGrpSpPr>
          <p:cNvPr id="12" name="组合 33"/>
          <p:cNvGrpSpPr>
            <a:grpSpLocks/>
          </p:cNvGrpSpPr>
          <p:nvPr/>
        </p:nvGrpSpPr>
        <p:grpSpPr bwMode="auto">
          <a:xfrm>
            <a:off x="4733288" y="4957817"/>
            <a:ext cx="5827501" cy="904800"/>
            <a:chOff x="3549650" y="3849688"/>
            <a:chExt cx="4371975" cy="678810"/>
          </a:xfrm>
        </p:grpSpPr>
        <p:sp>
          <p:nvSpPr>
            <p:cNvPr id="5" name="矩形 4"/>
            <p:cNvSpPr>
              <a:spLocks/>
            </p:cNvSpPr>
            <p:nvPr/>
          </p:nvSpPr>
          <p:spPr bwMode="auto">
            <a:xfrm>
              <a:off x="3549650" y="3849688"/>
              <a:ext cx="4371975" cy="388937"/>
            </a:xfrm>
            <a:prstGeom prst="rect">
              <a:avLst/>
            </a:prstGeom>
            <a:solidFill>
              <a:srgbClr val="595959">
                <a:alpha val="79999"/>
              </a:srgbClr>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dirty="0">
                <a:solidFill>
                  <a:schemeClr val="tx2"/>
                </a:solidFill>
              </a:endParaRPr>
            </a:p>
          </p:txBody>
        </p:sp>
        <p:sp>
          <p:nvSpPr>
            <p:cNvPr id="64537" name="TextBox 146"/>
            <p:cNvSpPr txBox="1">
              <a:spLocks noChangeArrowheads="1"/>
            </p:cNvSpPr>
            <p:nvPr/>
          </p:nvSpPr>
          <p:spPr bwMode="auto">
            <a:xfrm>
              <a:off x="3743325" y="3905250"/>
              <a:ext cx="1911350" cy="623248"/>
            </a:xfrm>
            <a:prstGeom prst="rect">
              <a:avLst/>
            </a:prstGeom>
            <a:noFill/>
            <a:ln w="9525">
              <a:noFill/>
              <a:miter lim="800000"/>
              <a:headEnd/>
              <a:tailEnd/>
            </a:ln>
          </p:spPr>
          <p:txBody>
            <a:bodyPr>
              <a:spAutoFit/>
            </a:bodyPr>
            <a:lstStyle/>
            <a:p>
              <a:r>
                <a:rPr lang="zh-CN" altLang="en-US" sz="2399">
                  <a:solidFill>
                    <a:srgbClr val="FFFFFF"/>
                  </a:solidFill>
                </a:rPr>
                <a:t>单击此处添加标题</a:t>
              </a:r>
              <a:endParaRPr lang="en-US" altLang="zh-CN" sz="2399">
                <a:solidFill>
                  <a:srgbClr val="FFFFFF"/>
                </a:solidFill>
              </a:endParaRPr>
            </a:p>
          </p:txBody>
        </p:sp>
      </p:grpSp>
      <p:sp>
        <p:nvSpPr>
          <p:cNvPr id="22" name="TextBox 146"/>
          <p:cNvSpPr txBox="1">
            <a:spLocks noChangeArrowheads="1"/>
          </p:cNvSpPr>
          <p:nvPr/>
        </p:nvSpPr>
        <p:spPr bwMode="auto">
          <a:xfrm>
            <a:off x="4991442" y="5552420"/>
            <a:ext cx="5372559" cy="461537"/>
          </a:xfrm>
          <a:prstGeom prst="rect">
            <a:avLst/>
          </a:prstGeom>
          <a:noFill/>
          <a:ln w="9525" algn="ctr">
            <a:noFill/>
            <a:miter lim="800000"/>
            <a:headEnd/>
            <a:tailEnd/>
          </a:ln>
          <a:effectLst/>
        </p:spPr>
        <p:txBody>
          <a:bodyPr>
            <a:spAutoFit/>
          </a:bodyPr>
          <a:lstStyle/>
          <a:p>
            <a:pP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 …</a:t>
            </a:r>
          </a:p>
        </p:txBody>
      </p:sp>
      <p:grpSp>
        <p:nvGrpSpPr>
          <p:cNvPr id="13" name="组合 28"/>
          <p:cNvGrpSpPr>
            <a:grpSpLocks/>
          </p:cNvGrpSpPr>
          <p:nvPr/>
        </p:nvGrpSpPr>
        <p:grpSpPr bwMode="auto">
          <a:xfrm>
            <a:off x="3831866" y="1601822"/>
            <a:ext cx="996643" cy="988178"/>
            <a:chOff x="2873375" y="1331913"/>
            <a:chExt cx="747713" cy="741362"/>
          </a:xfrm>
        </p:grpSpPr>
        <p:grpSp>
          <p:nvGrpSpPr>
            <p:cNvPr id="64532" name="组合 10"/>
            <p:cNvGrpSpPr>
              <a:grpSpLocks/>
            </p:cNvGrpSpPr>
            <p:nvPr/>
          </p:nvGrpSpPr>
          <p:grpSpPr bwMode="auto">
            <a:xfrm>
              <a:off x="2876550" y="1331913"/>
              <a:ext cx="741363" cy="741362"/>
              <a:chOff x="1026678" y="2401342"/>
              <a:chExt cx="823237" cy="823237"/>
            </a:xfrm>
          </p:grpSpPr>
          <p:sp>
            <p:nvSpPr>
              <p:cNvPr id="64534" name="椭圆 11"/>
              <p:cNvSpPr>
                <a:spLocks noChangeAspect="1"/>
              </p:cNvSpPr>
              <p:nvPr/>
            </p:nvSpPr>
            <p:spPr bwMode="auto">
              <a:xfrm>
                <a:off x="1026678" y="2401342"/>
                <a:ext cx="823237" cy="823237"/>
              </a:xfrm>
              <a:prstGeom prst="ellipse">
                <a:avLst/>
              </a:prstGeom>
              <a:solidFill>
                <a:srgbClr val="FFFFFF"/>
              </a:solidFill>
              <a:ln w="9525">
                <a:noFill/>
                <a:round/>
                <a:headEnd/>
                <a:tailEnd/>
              </a:ln>
            </p:spPr>
            <p:txBody>
              <a:bodyPr wrap="none" anchor="ctr"/>
              <a:lstStyle/>
              <a:p>
                <a:pPr algn="ctr" eaLnBrk="0" fontAlgn="ctr" hangingPunct="0">
                  <a:buClr>
                    <a:srgbClr val="FF0000"/>
                  </a:buClr>
                  <a:buSzPct val="70000"/>
                </a:pPr>
                <a:endParaRPr lang="zh-CN" altLang="en-US" sz="2666">
                  <a:solidFill>
                    <a:schemeClr val="tx2"/>
                  </a:solidFill>
                  <a:latin typeface="Calibri" pitchFamily="34" charset="0"/>
                </a:endParaRPr>
              </a:p>
            </p:txBody>
          </p:sp>
          <p:sp>
            <p:nvSpPr>
              <p:cNvPr id="64535" name="椭圆 12"/>
              <p:cNvSpPr>
                <a:spLocks noChangeAspect="1"/>
              </p:cNvSpPr>
              <p:nvPr/>
            </p:nvSpPr>
            <p:spPr bwMode="auto">
              <a:xfrm>
                <a:off x="1078298" y="2452963"/>
                <a:ext cx="720000" cy="720000"/>
              </a:xfrm>
              <a:prstGeom prst="ellipse">
                <a:avLst/>
              </a:prstGeom>
              <a:solidFill>
                <a:srgbClr val="0846AC"/>
              </a:solidFill>
              <a:ln w="9525">
                <a:noFill/>
                <a:round/>
                <a:headEnd/>
                <a:tailEnd/>
              </a:ln>
            </p:spPr>
            <p:txBody>
              <a:bodyPr wrap="none" anchor="ctr"/>
              <a:lstStyle/>
              <a:p>
                <a:pPr algn="ctr" eaLnBrk="0" fontAlgn="ctr" hangingPunct="0">
                  <a:buClr>
                    <a:srgbClr val="FF0000"/>
                  </a:buClr>
                  <a:buSzPct val="70000"/>
                </a:pPr>
                <a:endParaRPr lang="zh-CN" altLang="en-US" sz="2666">
                  <a:solidFill>
                    <a:schemeClr val="tx2"/>
                  </a:solidFill>
                  <a:latin typeface="Calibri" pitchFamily="34" charset="0"/>
                </a:endParaRPr>
              </a:p>
            </p:txBody>
          </p:sp>
        </p:grpSp>
        <p:sp>
          <p:nvSpPr>
            <p:cNvPr id="64533" name="Rectangle 13"/>
            <p:cNvSpPr>
              <a:spLocks noChangeArrowheads="1"/>
            </p:cNvSpPr>
            <p:nvPr/>
          </p:nvSpPr>
          <p:spPr bwMode="auto">
            <a:xfrm>
              <a:off x="2873375" y="1503363"/>
              <a:ext cx="747713" cy="377046"/>
            </a:xfrm>
            <a:prstGeom prst="rect">
              <a:avLst/>
            </a:prstGeom>
            <a:noFill/>
            <a:ln w="9525">
              <a:noFill/>
              <a:miter lim="800000"/>
              <a:headEnd/>
              <a:tailEnd/>
            </a:ln>
          </p:spPr>
          <p:txBody>
            <a:bodyPr>
              <a:spAutoFit/>
            </a:bodyPr>
            <a:lstStyle/>
            <a:p>
              <a:pPr algn="ctr"/>
              <a:r>
                <a:rPr lang="en-US" altLang="zh-CN" sz="2666">
                  <a:solidFill>
                    <a:srgbClr val="FFFFFF"/>
                  </a:solidFill>
                </a:rPr>
                <a:t>1</a:t>
              </a:r>
              <a:endParaRPr lang="zh-CN" altLang="en-US" sz="2666">
                <a:solidFill>
                  <a:srgbClr val="FFFFFF"/>
                </a:solidFill>
              </a:endParaRPr>
            </a:p>
          </p:txBody>
        </p:sp>
      </p:grpSp>
      <p:grpSp>
        <p:nvGrpSpPr>
          <p:cNvPr id="15" name="组合 29"/>
          <p:cNvGrpSpPr>
            <a:grpSpLocks/>
          </p:cNvGrpSpPr>
          <p:nvPr/>
        </p:nvGrpSpPr>
        <p:grpSpPr bwMode="auto">
          <a:xfrm>
            <a:off x="4775608" y="3157093"/>
            <a:ext cx="996643" cy="986062"/>
            <a:chOff x="3581400" y="2498725"/>
            <a:chExt cx="747713" cy="739775"/>
          </a:xfrm>
        </p:grpSpPr>
        <p:grpSp>
          <p:nvGrpSpPr>
            <p:cNvPr id="64528" name="组合 7"/>
            <p:cNvGrpSpPr>
              <a:grpSpLocks/>
            </p:cNvGrpSpPr>
            <p:nvPr/>
          </p:nvGrpSpPr>
          <p:grpSpPr bwMode="auto">
            <a:xfrm>
              <a:off x="3584575" y="2498725"/>
              <a:ext cx="739775" cy="739775"/>
              <a:chOff x="4396580" y="2306605"/>
              <a:chExt cx="822211" cy="822211"/>
            </a:xfrm>
          </p:grpSpPr>
          <p:sp>
            <p:nvSpPr>
              <p:cNvPr id="64530" name="椭圆 8"/>
              <p:cNvSpPr>
                <a:spLocks noChangeAspect="1"/>
              </p:cNvSpPr>
              <p:nvPr/>
            </p:nvSpPr>
            <p:spPr bwMode="auto">
              <a:xfrm>
                <a:off x="4396580" y="2306605"/>
                <a:ext cx="822211" cy="822211"/>
              </a:xfrm>
              <a:prstGeom prst="ellipse">
                <a:avLst/>
              </a:prstGeom>
              <a:solidFill>
                <a:srgbClr val="FFFFFF"/>
              </a:solidFill>
              <a:ln w="9525">
                <a:noFill/>
                <a:round/>
                <a:headEnd/>
                <a:tailEnd/>
              </a:ln>
            </p:spPr>
            <p:txBody>
              <a:bodyPr wrap="none" anchor="ctr"/>
              <a:lstStyle/>
              <a:p>
                <a:pPr algn="ctr" eaLnBrk="0" fontAlgn="ctr" hangingPunct="0">
                  <a:buClr>
                    <a:srgbClr val="FF0000"/>
                  </a:buClr>
                  <a:buSzPct val="70000"/>
                </a:pPr>
                <a:endParaRPr lang="zh-CN" altLang="en-US" sz="2666">
                  <a:solidFill>
                    <a:schemeClr val="tx2"/>
                  </a:solidFill>
                  <a:latin typeface="Calibri" pitchFamily="34" charset="0"/>
                </a:endParaRPr>
              </a:p>
            </p:txBody>
          </p:sp>
          <p:sp>
            <p:nvSpPr>
              <p:cNvPr id="10" name="椭圆 9"/>
              <p:cNvSpPr>
                <a:spLocks noChangeAspect="1"/>
              </p:cNvSpPr>
              <p:nvPr/>
            </p:nvSpPr>
            <p:spPr>
              <a:xfrm>
                <a:off x="4447748" y="2357773"/>
                <a:ext cx="719876" cy="719876"/>
              </a:xfrm>
              <a:prstGeom prst="ellipse">
                <a:avLst/>
              </a:prstGeom>
              <a:solidFill>
                <a:schemeClr val="bg1">
                  <a:lumMod val="50000"/>
                  <a:alpha val="80000"/>
                </a:schemeClr>
              </a:solidFill>
              <a:ln w="12700" algn="ctr">
                <a:solidFill>
                  <a:schemeClr val="bg1">
                    <a:lumMod val="50000"/>
                  </a:schemeClr>
                </a:solidFill>
                <a:round/>
                <a:headEnd/>
                <a:tailEnd/>
              </a:ln>
              <a:effectLst/>
            </p:spPr>
            <p:txBody>
              <a:bodyPr wrap="none" anchor="ctr"/>
              <a:lstStyle/>
              <a:p>
                <a:pPr algn="ctr" eaLnBrk="0" fontAlgn="ctr" hangingPunct="0">
                  <a:buClr>
                    <a:srgbClr val="FF0000"/>
                  </a:buClr>
                  <a:buSzPct val="70000"/>
                  <a:defRPr/>
                </a:pPr>
                <a:endParaRPr lang="zh-CN" altLang="en-US" sz="2666">
                  <a:solidFill>
                    <a:schemeClr val="tx2"/>
                  </a:solidFill>
                </a:endParaRPr>
              </a:p>
            </p:txBody>
          </p:sp>
        </p:grpSp>
        <p:sp>
          <p:nvSpPr>
            <p:cNvPr id="64529" name="Rectangle 13"/>
            <p:cNvSpPr>
              <a:spLocks noChangeArrowheads="1"/>
            </p:cNvSpPr>
            <p:nvPr/>
          </p:nvSpPr>
          <p:spPr bwMode="auto">
            <a:xfrm>
              <a:off x="3581400" y="2668588"/>
              <a:ext cx="747713" cy="377046"/>
            </a:xfrm>
            <a:prstGeom prst="rect">
              <a:avLst/>
            </a:prstGeom>
            <a:noFill/>
            <a:ln w="9525">
              <a:noFill/>
              <a:miter lim="800000"/>
              <a:headEnd/>
              <a:tailEnd/>
            </a:ln>
          </p:spPr>
          <p:txBody>
            <a:bodyPr>
              <a:spAutoFit/>
            </a:bodyPr>
            <a:lstStyle/>
            <a:p>
              <a:pPr algn="ctr"/>
              <a:r>
                <a:rPr lang="en-US" altLang="zh-CN" sz="2666">
                  <a:solidFill>
                    <a:srgbClr val="FFFFFF"/>
                  </a:solidFill>
                </a:rPr>
                <a:t>2</a:t>
              </a:r>
              <a:endParaRPr lang="zh-CN" altLang="en-US" sz="2666">
                <a:solidFill>
                  <a:srgbClr val="FFFFFF"/>
                </a:solidFill>
              </a:endParaRPr>
            </a:p>
          </p:txBody>
        </p:sp>
      </p:grpSp>
      <p:grpSp>
        <p:nvGrpSpPr>
          <p:cNvPr id="19" name="组合 30"/>
          <p:cNvGrpSpPr>
            <a:grpSpLocks/>
          </p:cNvGrpSpPr>
          <p:nvPr/>
        </p:nvGrpSpPr>
        <p:grpSpPr bwMode="auto">
          <a:xfrm>
            <a:off x="3831866" y="4722943"/>
            <a:ext cx="996643" cy="986062"/>
            <a:chOff x="2873375" y="3673475"/>
            <a:chExt cx="747713" cy="739775"/>
          </a:xfrm>
        </p:grpSpPr>
        <p:grpSp>
          <p:nvGrpSpPr>
            <p:cNvPr id="64524" name="组合 13"/>
            <p:cNvGrpSpPr>
              <a:grpSpLocks/>
            </p:cNvGrpSpPr>
            <p:nvPr/>
          </p:nvGrpSpPr>
          <p:grpSpPr bwMode="auto">
            <a:xfrm>
              <a:off x="2878138" y="3673475"/>
              <a:ext cx="739775" cy="739775"/>
              <a:chOff x="4396507" y="3324383"/>
              <a:chExt cx="822355" cy="822355"/>
            </a:xfrm>
          </p:grpSpPr>
          <p:sp>
            <p:nvSpPr>
              <p:cNvPr id="64526" name="椭圆 14"/>
              <p:cNvSpPr>
                <a:spLocks noChangeAspect="1"/>
              </p:cNvSpPr>
              <p:nvPr/>
            </p:nvSpPr>
            <p:spPr bwMode="auto">
              <a:xfrm>
                <a:off x="4396507" y="3324383"/>
                <a:ext cx="822355" cy="822355"/>
              </a:xfrm>
              <a:prstGeom prst="ellipse">
                <a:avLst/>
              </a:prstGeom>
              <a:solidFill>
                <a:srgbClr val="FFFFFF"/>
              </a:solidFill>
              <a:ln w="9525">
                <a:noFill/>
                <a:round/>
                <a:headEnd/>
                <a:tailEnd/>
              </a:ln>
            </p:spPr>
            <p:txBody>
              <a:bodyPr wrap="none" anchor="ctr"/>
              <a:lstStyle/>
              <a:p>
                <a:pPr algn="ctr" eaLnBrk="0" fontAlgn="ctr" hangingPunct="0">
                  <a:buClr>
                    <a:srgbClr val="FF0000"/>
                  </a:buClr>
                  <a:buSzPct val="70000"/>
                </a:pPr>
                <a:endParaRPr lang="zh-CN" altLang="en-US" sz="2666">
                  <a:solidFill>
                    <a:schemeClr val="tx2"/>
                  </a:solidFill>
                  <a:latin typeface="Calibri" pitchFamily="34" charset="0"/>
                </a:endParaRPr>
              </a:p>
            </p:txBody>
          </p:sp>
          <p:sp>
            <p:nvSpPr>
              <p:cNvPr id="16" name="椭圆 15"/>
              <p:cNvSpPr>
                <a:spLocks noChangeAspect="1"/>
              </p:cNvSpPr>
              <p:nvPr/>
            </p:nvSpPr>
            <p:spPr>
              <a:xfrm>
                <a:off x="4447683" y="3375560"/>
                <a:ext cx="720002" cy="720002"/>
              </a:xfrm>
              <a:prstGeom prst="ellipse">
                <a:avLst/>
              </a:prstGeom>
              <a:solidFill>
                <a:schemeClr val="tx1">
                  <a:lumMod val="65000"/>
                  <a:lumOff val="35000"/>
                  <a:alpha val="80000"/>
                </a:schemeClr>
              </a:solidFill>
              <a:ln w="12700" algn="ctr">
                <a:solidFill>
                  <a:schemeClr val="tx1">
                    <a:lumMod val="65000"/>
                    <a:lumOff val="35000"/>
                  </a:schemeClr>
                </a:solidFill>
                <a:miter lim="800000"/>
                <a:headEnd/>
                <a:tailEnd/>
              </a:ln>
              <a:effectLst/>
            </p:spPr>
            <p:txBody>
              <a:bodyPr wrap="none" anchor="ctr"/>
              <a:lstStyle/>
              <a:p>
                <a:pPr algn="ctr" eaLnBrk="0" fontAlgn="ctr" hangingPunct="0">
                  <a:buClr>
                    <a:srgbClr val="FF0000"/>
                  </a:buClr>
                  <a:buSzPct val="70000"/>
                  <a:defRPr/>
                </a:pPr>
                <a:endParaRPr lang="zh-CN" altLang="en-US" sz="2666">
                  <a:solidFill>
                    <a:schemeClr val="tx2"/>
                  </a:solidFill>
                </a:endParaRPr>
              </a:p>
            </p:txBody>
          </p:sp>
        </p:grpSp>
        <p:sp>
          <p:nvSpPr>
            <p:cNvPr id="64525" name="Rectangle 13"/>
            <p:cNvSpPr>
              <a:spLocks noChangeArrowheads="1"/>
            </p:cNvSpPr>
            <p:nvPr/>
          </p:nvSpPr>
          <p:spPr bwMode="auto">
            <a:xfrm>
              <a:off x="2873375" y="3843338"/>
              <a:ext cx="747713" cy="377046"/>
            </a:xfrm>
            <a:prstGeom prst="rect">
              <a:avLst/>
            </a:prstGeom>
            <a:noFill/>
            <a:ln w="9525">
              <a:noFill/>
              <a:miter lim="800000"/>
              <a:headEnd/>
              <a:tailEnd/>
            </a:ln>
          </p:spPr>
          <p:txBody>
            <a:bodyPr>
              <a:spAutoFit/>
            </a:bodyPr>
            <a:lstStyle/>
            <a:p>
              <a:pPr algn="ctr"/>
              <a:r>
                <a:rPr lang="en-US" altLang="zh-CN" sz="2666">
                  <a:solidFill>
                    <a:srgbClr val="FFFFFF"/>
                  </a:solidFill>
                </a:rPr>
                <a:t>3</a:t>
              </a:r>
              <a:endParaRPr lang="zh-CN" altLang="en-US" sz="2666">
                <a:solidFill>
                  <a:srgbClr val="FFFFFF"/>
                </a:solidFill>
              </a:endParaRPr>
            </a:p>
          </p:txBody>
        </p:sp>
      </p:grpSp>
    </p:spTree>
    <p:extLst>
      <p:ext uri="{BB962C8B-B14F-4D97-AF65-F5344CB8AC3E}">
        <p14:creationId xmlns:p14="http://schemas.microsoft.com/office/powerpoint/2010/main" val="34971312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0"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nodeType="afterGroup">
                            <p:stCondLst>
                              <p:cond delay="1000"/>
                            </p:stCondLst>
                            <p:childTnLst>
                              <p:par>
                                <p:cTn id="11" presetID="15"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1000" fill="hold"/>
                                        <p:tgtEl>
                                          <p:spTgt spid="13"/>
                                        </p:tgtEl>
                                        <p:attrNameLst>
                                          <p:attrName>ppt_w</p:attrName>
                                        </p:attrNameLst>
                                      </p:cBhvr>
                                      <p:tavLst>
                                        <p:tav tm="0">
                                          <p:val>
                                            <p:fltVal val="0"/>
                                          </p:val>
                                        </p:tav>
                                        <p:tav tm="100000">
                                          <p:val>
                                            <p:strVal val="#ppt_w"/>
                                          </p:val>
                                        </p:tav>
                                      </p:tavLst>
                                    </p:anim>
                                    <p:anim calcmode="lin" valueType="num">
                                      <p:cBhvr>
                                        <p:cTn id="14" dur="1000" fill="hold"/>
                                        <p:tgtEl>
                                          <p:spTgt spid="13"/>
                                        </p:tgtEl>
                                        <p:attrNameLst>
                                          <p:attrName>ppt_h</p:attrName>
                                        </p:attrNameLst>
                                      </p:cBhvr>
                                      <p:tavLst>
                                        <p:tav tm="0">
                                          <p:val>
                                            <p:fltVal val="0"/>
                                          </p:val>
                                        </p:tav>
                                        <p:tav tm="100000">
                                          <p:val>
                                            <p:strVal val="#ppt_h"/>
                                          </p:val>
                                        </p:tav>
                                      </p:tavLst>
                                    </p:anim>
                                    <p:anim calcmode="lin" valueType="num">
                                      <p:cBhvr>
                                        <p:cTn id="1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30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fltVal val="0"/>
                                          </p:val>
                                        </p:tav>
                                        <p:tav tm="100000">
                                          <p:val>
                                            <p:strVal val="#ppt_w"/>
                                          </p:val>
                                        </p:tav>
                                      </p:tavLst>
                                    </p:anim>
                                    <p:anim calcmode="lin" valueType="num">
                                      <p:cBhvr>
                                        <p:cTn id="20" dur="1000" fill="hold"/>
                                        <p:tgtEl>
                                          <p:spTgt spid="15"/>
                                        </p:tgtEl>
                                        <p:attrNameLst>
                                          <p:attrName>ppt_h</p:attrName>
                                        </p:attrNameLst>
                                      </p:cBhvr>
                                      <p:tavLst>
                                        <p:tav tm="0">
                                          <p:val>
                                            <p:fltVal val="0"/>
                                          </p:val>
                                        </p:tav>
                                        <p:tav tm="100000">
                                          <p:val>
                                            <p:strVal val="#ppt_h"/>
                                          </p:val>
                                        </p:tav>
                                      </p:tavLst>
                                    </p:anim>
                                    <p:anim calcmode="lin" valueType="num">
                                      <p:cBhvr>
                                        <p:cTn id="21"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5"/>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60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9"/>
                                        </p:tgtEl>
                                        <p:attrNameLst>
                                          <p:attrName>ppt_y</p:attrName>
                                        </p:attrNameLst>
                                      </p:cBhvr>
                                      <p:tavLst>
                                        <p:tav tm="0" fmla="#ppt_y+(sin(-2*pi*(1-$))*-#ppt_x+cos(-2*pi*(1-$))*(1-#ppt_y))*(1-$)">
                                          <p:val>
                                            <p:fltVal val="0"/>
                                          </p:val>
                                        </p:tav>
                                        <p:tav tm="100000">
                                          <p:val>
                                            <p:fltVal val="1"/>
                                          </p:val>
                                        </p:tav>
                                      </p:tavLst>
                                    </p:anim>
                                  </p:childTnLst>
                                </p:cTn>
                              </p:par>
                            </p:childTnLst>
                          </p:cTn>
                        </p:par>
                        <p:par>
                          <p:cTn id="29" fill="hold" nodeType="afterGroup">
                            <p:stCondLst>
                              <p:cond delay="2600"/>
                            </p:stCondLst>
                            <p:childTnLst>
                              <p:par>
                                <p:cTn id="30" presetID="22" presetClass="entr" presetSubtype="8"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8"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left)">
                                      <p:cBhvr>
                                        <p:cTn id="35" dur="500"/>
                                        <p:tgtEl>
                                          <p:spTgt spid="11"/>
                                        </p:tgtEl>
                                      </p:cBhvr>
                                    </p:animEffect>
                                  </p:childTnLst>
                                </p:cTn>
                              </p:par>
                              <p:par>
                                <p:cTn id="36" presetID="22" presetClass="entr" presetSubtype="8"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par>
                          <p:cTn id="39" fill="hold" nodeType="afterGroup">
                            <p:stCondLst>
                              <p:cond delay="3100"/>
                            </p:stCondLst>
                            <p:childTnLst>
                              <p:par>
                                <p:cTn id="40" presetID="12" presetClass="entr" presetSubtype="1"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slide(fromTop)">
                                      <p:cBhvr>
                                        <p:cTn id="42" dur="500"/>
                                        <p:tgtEl>
                                          <p:spTgt spid="18"/>
                                        </p:tgtEl>
                                      </p:cBhvr>
                                    </p:animEffect>
                                  </p:childTnLst>
                                </p:cTn>
                              </p:par>
                              <p:par>
                                <p:cTn id="43" presetID="12" presetClass="entr" presetSubtype="1" fill="hold" grpId="0" nodeType="with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slide(fromTop)">
                                      <p:cBhvr>
                                        <p:cTn id="45" dur="500"/>
                                        <p:tgtEl>
                                          <p:spTgt spid="20"/>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slide(fromTop)">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0" y="0"/>
            <a:ext cx="12192000" cy="2612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等腰三角形 18"/>
          <p:cNvSpPr/>
          <p:nvPr/>
        </p:nvSpPr>
        <p:spPr>
          <a:xfrm flipV="1">
            <a:off x="0" y="2228031"/>
            <a:ext cx="3861272" cy="1614398"/>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20" name="TextBox 19"/>
          <p:cNvSpPr txBox="1"/>
          <p:nvPr/>
        </p:nvSpPr>
        <p:spPr>
          <a:xfrm>
            <a:off x="1068720" y="2419560"/>
            <a:ext cx="1848583" cy="75713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4320" dirty="0"/>
              <a:t>目录页</a:t>
            </a:r>
          </a:p>
        </p:txBody>
      </p:sp>
      <p:sp>
        <p:nvSpPr>
          <p:cNvPr id="21" name="TextBox 20"/>
          <p:cNvSpPr txBox="1"/>
          <p:nvPr/>
        </p:nvSpPr>
        <p:spPr>
          <a:xfrm>
            <a:off x="3988219" y="3069523"/>
            <a:ext cx="5456515" cy="5355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880" b="1" dirty="0">
                <a:solidFill>
                  <a:srgbClr val="0070C0"/>
                </a:solidFill>
                <a:latin typeface="微软雅黑" pitchFamily="34" charset="-122"/>
                <a:ea typeface="微软雅黑" pitchFamily="34" charset="-122"/>
              </a:rPr>
              <a:t>插入文本或标题</a:t>
            </a:r>
          </a:p>
        </p:txBody>
      </p:sp>
      <p:sp>
        <p:nvSpPr>
          <p:cNvPr id="22" name="TextBox 21"/>
          <p:cNvSpPr txBox="1"/>
          <p:nvPr/>
        </p:nvSpPr>
        <p:spPr>
          <a:xfrm>
            <a:off x="3988219" y="3957150"/>
            <a:ext cx="5456515" cy="5355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880" dirty="0"/>
              <a:t>插入文本或标题</a:t>
            </a:r>
          </a:p>
        </p:txBody>
      </p:sp>
      <p:sp>
        <p:nvSpPr>
          <p:cNvPr id="23" name="TextBox 22"/>
          <p:cNvSpPr txBox="1"/>
          <p:nvPr/>
        </p:nvSpPr>
        <p:spPr>
          <a:xfrm>
            <a:off x="3988219" y="4844777"/>
            <a:ext cx="5456515" cy="5355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880" dirty="0"/>
              <a:t>插入文本或标题</a:t>
            </a:r>
          </a:p>
        </p:txBody>
      </p:sp>
      <p:sp>
        <p:nvSpPr>
          <p:cNvPr id="24" name="TextBox 23"/>
          <p:cNvSpPr txBox="1"/>
          <p:nvPr/>
        </p:nvSpPr>
        <p:spPr>
          <a:xfrm>
            <a:off x="3988219" y="5732404"/>
            <a:ext cx="5456515" cy="535531"/>
          </a:xfrm>
          <a:prstGeom prst="rect">
            <a:avLst/>
          </a:prstGeom>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sz="2880" dirty="0"/>
              <a:t>插入文本或标题</a:t>
            </a:r>
          </a:p>
        </p:txBody>
      </p:sp>
      <p:grpSp>
        <p:nvGrpSpPr>
          <p:cNvPr id="25" name="组合 24"/>
          <p:cNvGrpSpPr/>
          <p:nvPr/>
        </p:nvGrpSpPr>
        <p:grpSpPr>
          <a:xfrm>
            <a:off x="3223243" y="2940598"/>
            <a:ext cx="1036915" cy="830997"/>
            <a:chOff x="2165941" y="1632858"/>
            <a:chExt cx="864096" cy="692498"/>
          </a:xfrm>
        </p:grpSpPr>
        <p:sp>
          <p:nvSpPr>
            <p:cNvPr id="26" name="五边形 25"/>
            <p:cNvSpPr/>
            <p:nvPr/>
          </p:nvSpPr>
          <p:spPr>
            <a:xfrm>
              <a:off x="2165941" y="1740295"/>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44" name="TextBox 43"/>
            <p:cNvSpPr txBox="1"/>
            <p:nvPr/>
          </p:nvSpPr>
          <p:spPr>
            <a:xfrm>
              <a:off x="2216421" y="1632858"/>
              <a:ext cx="495863" cy="692498"/>
            </a:xfrm>
            <a:prstGeom prst="rect">
              <a:avLst/>
            </a:prstGeom>
            <a:noFill/>
          </p:spPr>
          <p:txBody>
            <a:bodyPr wrap="none" rtlCol="0">
              <a:spAutoFit/>
            </a:bodyPr>
            <a:lstStyle/>
            <a:p>
              <a:r>
                <a:rPr lang="en-US" altLang="zh-CN" sz="4800" b="1" dirty="0">
                  <a:solidFill>
                    <a:schemeClr val="bg1"/>
                  </a:solidFill>
                  <a:latin typeface="Arial Black" pitchFamily="34" charset="0"/>
                  <a:ea typeface="Arial Unicode MS" pitchFamily="34" charset="-122"/>
                  <a:cs typeface="Arial Unicode MS" pitchFamily="34" charset="-122"/>
                </a:rPr>
                <a:t>1</a:t>
              </a:r>
              <a:endParaRPr lang="zh-CN" altLang="en-US" sz="4800" b="1" dirty="0">
                <a:solidFill>
                  <a:schemeClr val="bg1"/>
                </a:solidFill>
                <a:latin typeface="Arial Black" pitchFamily="34" charset="0"/>
                <a:ea typeface="Arial Unicode MS" pitchFamily="34" charset="-122"/>
                <a:cs typeface="Arial Unicode MS" pitchFamily="34" charset="-122"/>
              </a:endParaRPr>
            </a:p>
          </p:txBody>
        </p:sp>
      </p:grpSp>
      <p:grpSp>
        <p:nvGrpSpPr>
          <p:cNvPr id="45" name="组合 44"/>
          <p:cNvGrpSpPr/>
          <p:nvPr/>
        </p:nvGrpSpPr>
        <p:grpSpPr>
          <a:xfrm>
            <a:off x="3223243" y="3835174"/>
            <a:ext cx="1036915" cy="830997"/>
            <a:chOff x="2165941" y="2378338"/>
            <a:chExt cx="864096" cy="692498"/>
          </a:xfrm>
        </p:grpSpPr>
        <p:sp>
          <p:nvSpPr>
            <p:cNvPr id="46" name="五边形 45"/>
            <p:cNvSpPr/>
            <p:nvPr/>
          </p:nvSpPr>
          <p:spPr>
            <a:xfrm>
              <a:off x="2165941" y="2479984"/>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47" name="TextBox 46"/>
            <p:cNvSpPr txBox="1"/>
            <p:nvPr/>
          </p:nvSpPr>
          <p:spPr>
            <a:xfrm>
              <a:off x="2216421" y="2378338"/>
              <a:ext cx="495863" cy="692498"/>
            </a:xfrm>
            <a:prstGeom prst="rect">
              <a:avLst/>
            </a:prstGeom>
            <a:noFill/>
          </p:spPr>
          <p:txBody>
            <a:bodyPr wrap="none" rtlCol="0">
              <a:spAutoFit/>
            </a:bodyPr>
            <a:lstStyle/>
            <a:p>
              <a:r>
                <a:rPr lang="en-US" altLang="zh-CN" sz="4800" b="1" dirty="0">
                  <a:solidFill>
                    <a:schemeClr val="bg1"/>
                  </a:solidFill>
                  <a:latin typeface="Arial Black" pitchFamily="34" charset="0"/>
                  <a:ea typeface="Arial Unicode MS" pitchFamily="34" charset="-122"/>
                  <a:cs typeface="Arial Unicode MS" pitchFamily="34" charset="-122"/>
                </a:rPr>
                <a:t>2</a:t>
              </a:r>
              <a:endParaRPr lang="zh-CN" altLang="en-US" sz="4800" b="1" dirty="0">
                <a:solidFill>
                  <a:schemeClr val="bg1"/>
                </a:solidFill>
                <a:latin typeface="Arial Black" pitchFamily="34" charset="0"/>
                <a:ea typeface="Arial Unicode MS" pitchFamily="34" charset="-122"/>
                <a:cs typeface="Arial Unicode MS" pitchFamily="34" charset="-122"/>
              </a:endParaRPr>
            </a:p>
          </p:txBody>
        </p:sp>
      </p:grpSp>
      <p:grpSp>
        <p:nvGrpSpPr>
          <p:cNvPr id="48" name="组合 47"/>
          <p:cNvGrpSpPr/>
          <p:nvPr/>
        </p:nvGrpSpPr>
        <p:grpSpPr>
          <a:xfrm>
            <a:off x="3223243" y="4720573"/>
            <a:ext cx="1036915" cy="830997"/>
            <a:chOff x="2165941" y="3116171"/>
            <a:chExt cx="864096" cy="692498"/>
          </a:xfrm>
        </p:grpSpPr>
        <p:sp>
          <p:nvSpPr>
            <p:cNvPr id="49" name="五边形 48"/>
            <p:cNvSpPr/>
            <p:nvPr/>
          </p:nvSpPr>
          <p:spPr>
            <a:xfrm>
              <a:off x="2165941" y="3219673"/>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50" name="TextBox 49"/>
            <p:cNvSpPr txBox="1"/>
            <p:nvPr/>
          </p:nvSpPr>
          <p:spPr>
            <a:xfrm>
              <a:off x="2216421" y="3116171"/>
              <a:ext cx="495863" cy="692498"/>
            </a:xfrm>
            <a:prstGeom prst="rect">
              <a:avLst/>
            </a:prstGeom>
            <a:noFill/>
          </p:spPr>
          <p:txBody>
            <a:bodyPr wrap="none" rtlCol="0">
              <a:spAutoFit/>
            </a:bodyPr>
            <a:lstStyle/>
            <a:p>
              <a:r>
                <a:rPr lang="en-US" altLang="zh-CN" sz="4800" b="1" dirty="0">
                  <a:solidFill>
                    <a:schemeClr val="bg1"/>
                  </a:solidFill>
                  <a:latin typeface="Arial Black" pitchFamily="34" charset="0"/>
                  <a:ea typeface="Arial Unicode MS" pitchFamily="34" charset="-122"/>
                  <a:cs typeface="Arial Unicode MS" pitchFamily="34" charset="-122"/>
                </a:rPr>
                <a:t>3</a:t>
              </a:r>
              <a:endParaRPr lang="zh-CN" altLang="en-US" sz="4800" b="1" dirty="0">
                <a:solidFill>
                  <a:schemeClr val="bg1"/>
                </a:solidFill>
                <a:latin typeface="Arial Black" pitchFamily="34" charset="0"/>
                <a:ea typeface="Arial Unicode MS" pitchFamily="34" charset="-122"/>
                <a:cs typeface="Arial Unicode MS" pitchFamily="34" charset="-122"/>
              </a:endParaRPr>
            </a:p>
          </p:txBody>
        </p:sp>
      </p:grpSp>
      <p:grpSp>
        <p:nvGrpSpPr>
          <p:cNvPr id="51" name="组合 50"/>
          <p:cNvGrpSpPr/>
          <p:nvPr/>
        </p:nvGrpSpPr>
        <p:grpSpPr>
          <a:xfrm>
            <a:off x="3223243" y="5584669"/>
            <a:ext cx="1036915" cy="830997"/>
            <a:chOff x="2165941" y="3836251"/>
            <a:chExt cx="864096" cy="692498"/>
          </a:xfrm>
        </p:grpSpPr>
        <p:sp>
          <p:nvSpPr>
            <p:cNvPr id="52" name="五边形 51"/>
            <p:cNvSpPr/>
            <p:nvPr/>
          </p:nvSpPr>
          <p:spPr>
            <a:xfrm>
              <a:off x="2165941" y="3959362"/>
              <a:ext cx="864096" cy="46166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60"/>
            </a:p>
          </p:txBody>
        </p:sp>
        <p:sp>
          <p:nvSpPr>
            <p:cNvPr id="53" name="TextBox 52"/>
            <p:cNvSpPr txBox="1"/>
            <p:nvPr/>
          </p:nvSpPr>
          <p:spPr>
            <a:xfrm>
              <a:off x="2216421" y="3836251"/>
              <a:ext cx="495863" cy="692498"/>
            </a:xfrm>
            <a:prstGeom prst="rect">
              <a:avLst/>
            </a:prstGeom>
            <a:noFill/>
          </p:spPr>
          <p:txBody>
            <a:bodyPr wrap="none" rtlCol="0">
              <a:spAutoFit/>
            </a:bodyPr>
            <a:lstStyle/>
            <a:p>
              <a:r>
                <a:rPr lang="en-US" altLang="zh-CN" sz="4800" b="1" dirty="0">
                  <a:solidFill>
                    <a:schemeClr val="bg1"/>
                  </a:solidFill>
                  <a:latin typeface="Arial Black" pitchFamily="34" charset="0"/>
                  <a:ea typeface="Arial Unicode MS" pitchFamily="34" charset="-122"/>
                  <a:cs typeface="Arial Unicode MS" pitchFamily="34" charset="-122"/>
                </a:rPr>
                <a:t>4</a:t>
              </a:r>
              <a:endParaRPr lang="zh-CN" altLang="en-US" sz="4800" b="1" dirty="0">
                <a:solidFill>
                  <a:schemeClr val="bg1"/>
                </a:solidFill>
                <a:latin typeface="Arial Black" pitchFamily="34" charset="0"/>
                <a:ea typeface="Arial Unicode MS" pitchFamily="34" charset="-122"/>
                <a:cs typeface="Arial Unicode MS" pitchFamily="34" charset="-122"/>
              </a:endParaRPr>
            </a:p>
          </p:txBody>
        </p:sp>
      </p:grpSp>
      <p:sp>
        <p:nvSpPr>
          <p:cNvPr id="54" name="TextBox 53"/>
          <p:cNvSpPr txBox="1"/>
          <p:nvPr/>
        </p:nvSpPr>
        <p:spPr>
          <a:xfrm rot="19196401">
            <a:off x="1528818" y="3066849"/>
            <a:ext cx="2690173" cy="4431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zh-CN" sz="2160" dirty="0">
                <a:solidFill>
                  <a:srgbClr val="0070C0"/>
                </a:solidFill>
              </a:rPr>
              <a:t>CONTENTS   PAGE </a:t>
            </a:r>
          </a:p>
        </p:txBody>
      </p:sp>
    </p:spTree>
    <p:extLst>
      <p:ext uri="{BB962C8B-B14F-4D97-AF65-F5344CB8AC3E}">
        <p14:creationId xmlns:p14="http://schemas.microsoft.com/office/powerpoint/2010/main" val="4784951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p:stCondLst>
                              <p:cond delay="500"/>
                            </p:stCondLst>
                            <p:childTnLst>
                              <p:par>
                                <p:cTn id="9" presetID="2" presetClass="entr" presetSubtype="1" fill="hold" grpId="0" nodeType="afterEffect">
                                  <p:stCondLst>
                                    <p:cond delay="0"/>
                                  </p:stCondLst>
                                  <p:iterate type="lt">
                                    <p:tmPct val="10000"/>
                                  </p:iterate>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0-#ppt_h/2"/>
                                          </p:val>
                                        </p:tav>
                                        <p:tav tm="100000">
                                          <p:val>
                                            <p:strVal val="#ppt_y"/>
                                          </p:val>
                                        </p:tav>
                                      </p:tavLst>
                                    </p:anim>
                                  </p:childTnLst>
                                </p:cTn>
                              </p:par>
                            </p:childTnLst>
                          </p:cTn>
                        </p:par>
                        <p:par>
                          <p:cTn id="13" fill="hold">
                            <p:stCondLst>
                              <p:cond delay="1100"/>
                            </p:stCondLst>
                            <p:childTnLst>
                              <p:par>
                                <p:cTn id="14" presetID="2" presetClass="entr" presetSubtype="9" fill="hold" grpId="0" nodeType="afterEffect">
                                  <p:stCondLst>
                                    <p:cond delay="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additive="base">
                                        <p:cTn id="16" dur="500" fill="hold"/>
                                        <p:tgtEl>
                                          <p:spTgt spid="54"/>
                                        </p:tgtEl>
                                        <p:attrNameLst>
                                          <p:attrName>ppt_x</p:attrName>
                                        </p:attrNameLst>
                                      </p:cBhvr>
                                      <p:tavLst>
                                        <p:tav tm="0">
                                          <p:val>
                                            <p:strVal val="0-#ppt_w/2"/>
                                          </p:val>
                                        </p:tav>
                                        <p:tav tm="100000">
                                          <p:val>
                                            <p:strVal val="#ppt_x"/>
                                          </p:val>
                                        </p:tav>
                                      </p:tavLst>
                                    </p:anim>
                                    <p:anim calcmode="lin" valueType="num">
                                      <p:cBhvr additive="base">
                                        <p:cTn id="17" dur="500" fill="hold"/>
                                        <p:tgtEl>
                                          <p:spTgt spid="54"/>
                                        </p:tgtEl>
                                        <p:attrNameLst>
                                          <p:attrName>ppt_y</p:attrName>
                                        </p:attrNameLst>
                                      </p:cBhvr>
                                      <p:tavLst>
                                        <p:tav tm="0">
                                          <p:val>
                                            <p:strVal val="0-#ppt_h/2"/>
                                          </p:val>
                                        </p:tav>
                                        <p:tav tm="100000">
                                          <p:val>
                                            <p:strVal val="#ppt_y"/>
                                          </p:val>
                                        </p:tav>
                                      </p:tavLst>
                                    </p:anim>
                                  </p:childTnLst>
                                </p:cTn>
                              </p:par>
                            </p:childTnLst>
                          </p:cTn>
                        </p:par>
                        <p:par>
                          <p:cTn id="18" fill="hold">
                            <p:stCondLst>
                              <p:cond delay="215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500" fill="hold"/>
                                        <p:tgtEl>
                                          <p:spTgt spid="25"/>
                                        </p:tgtEl>
                                        <p:attrNameLst>
                                          <p:attrName>ppt_x</p:attrName>
                                        </p:attrNameLst>
                                      </p:cBhvr>
                                      <p:tavLst>
                                        <p:tav tm="0">
                                          <p:val>
                                            <p:strVal val="0-#ppt_w/2"/>
                                          </p:val>
                                        </p:tav>
                                        <p:tav tm="100000">
                                          <p:val>
                                            <p:strVal val="#ppt_x"/>
                                          </p:val>
                                        </p:tav>
                                      </p:tavLst>
                                    </p:anim>
                                    <p:anim calcmode="lin" valueType="num">
                                      <p:cBhvr additive="base">
                                        <p:cTn id="22" dur="500" fill="hold"/>
                                        <p:tgtEl>
                                          <p:spTgt spid="25"/>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additive="base">
                                        <p:cTn id="25" dur="500" fill="hold"/>
                                        <p:tgtEl>
                                          <p:spTgt spid="45"/>
                                        </p:tgtEl>
                                        <p:attrNameLst>
                                          <p:attrName>ppt_x</p:attrName>
                                        </p:attrNameLst>
                                      </p:cBhvr>
                                      <p:tavLst>
                                        <p:tav tm="0">
                                          <p:val>
                                            <p:strVal val="0-#ppt_w/2"/>
                                          </p:val>
                                        </p:tav>
                                        <p:tav tm="100000">
                                          <p:val>
                                            <p:strVal val="#ppt_x"/>
                                          </p:val>
                                        </p:tav>
                                      </p:tavLst>
                                    </p:anim>
                                    <p:anim calcmode="lin" valueType="num">
                                      <p:cBhvr additive="base">
                                        <p:cTn id="26" dur="500" fill="hold"/>
                                        <p:tgtEl>
                                          <p:spTgt spid="45"/>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0-#ppt_w/2"/>
                                          </p:val>
                                        </p:tav>
                                        <p:tav tm="100000">
                                          <p:val>
                                            <p:strVal val="#ppt_x"/>
                                          </p:val>
                                        </p:tav>
                                      </p:tavLst>
                                    </p:anim>
                                    <p:anim calcmode="lin" valueType="num">
                                      <p:cBhvr additive="base">
                                        <p:cTn id="30" dur="500" fill="hold"/>
                                        <p:tgtEl>
                                          <p:spTgt spid="48"/>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0-#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animBg="1"/>
      <p:bldP spid="23" grpId="0" animBg="1"/>
      <p:bldP spid="24" grpId="0" animBg="1"/>
      <p:bldP spid="5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27"/>
          <p:cNvGrpSpPr>
            <a:grpSpLocks/>
          </p:cNvGrpSpPr>
          <p:nvPr/>
        </p:nvGrpSpPr>
        <p:grpSpPr bwMode="auto">
          <a:xfrm>
            <a:off x="6914899" y="2135059"/>
            <a:ext cx="4735638" cy="3154975"/>
            <a:chOff x="5162550" y="1965325"/>
            <a:chExt cx="3552825" cy="2366963"/>
          </a:xfrm>
        </p:grpSpPr>
        <p:sp>
          <p:nvSpPr>
            <p:cNvPr id="4" name="任意多边形 3"/>
            <p:cNvSpPr/>
            <p:nvPr/>
          </p:nvSpPr>
          <p:spPr>
            <a:xfrm flipH="1">
              <a:off x="5162550" y="1965325"/>
              <a:ext cx="1187450" cy="252412"/>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rgbClr val="1E8FB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399">
                <a:solidFill>
                  <a:srgbClr val="1E8FB2"/>
                </a:solidFill>
              </a:endParaRPr>
            </a:p>
          </p:txBody>
        </p:sp>
        <p:sp>
          <p:nvSpPr>
            <p:cNvPr id="5" name="任意多边形 4"/>
            <p:cNvSpPr>
              <a:spLocks noChangeArrowheads="1"/>
            </p:cNvSpPr>
            <p:nvPr/>
          </p:nvSpPr>
          <p:spPr bwMode="auto">
            <a:xfrm flipH="1" flipV="1">
              <a:off x="5162550" y="4079876"/>
              <a:ext cx="1187450" cy="252412"/>
            </a:xfrm>
            <a:custGeom>
              <a:avLst/>
              <a:gdLst>
                <a:gd name="T0" fmla="*/ 1187450 w 1248228"/>
                <a:gd name="T1" fmla="*/ 0 h 290286"/>
                <a:gd name="T2" fmla="*/ 441842 w 1248228"/>
                <a:gd name="T3" fmla="*/ 0 h 290286"/>
                <a:gd name="T4" fmla="*/ 0 w 1248228"/>
                <a:gd name="T5" fmla="*/ 252413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2399"/>
            </a:p>
          </p:txBody>
        </p:sp>
        <p:cxnSp>
          <p:nvCxnSpPr>
            <p:cNvPr id="6" name="直接连接符 5"/>
            <p:cNvCxnSpPr/>
            <p:nvPr/>
          </p:nvCxnSpPr>
          <p:spPr>
            <a:xfrm rot="300000">
              <a:off x="5703887" y="279717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21300000">
              <a:off x="5703887" y="3586163"/>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1703" name="TextBox 146"/>
            <p:cNvSpPr txBox="1">
              <a:spLocks noChangeArrowheads="1"/>
            </p:cNvSpPr>
            <p:nvPr/>
          </p:nvSpPr>
          <p:spPr bwMode="auto">
            <a:xfrm>
              <a:off x="6334125" y="2047875"/>
              <a:ext cx="2381250" cy="346260"/>
            </a:xfrm>
            <a:prstGeom prst="rect">
              <a:avLst/>
            </a:prstGeom>
            <a:noFill/>
            <a:ln w="9525">
              <a:noFill/>
              <a:miter lim="800000"/>
              <a:headEnd/>
              <a:tailEnd/>
            </a:ln>
          </p:spPr>
          <p:txBody>
            <a:bodyPr>
              <a:spAutoFit/>
            </a:bodyPr>
            <a:lstStyle/>
            <a:p>
              <a:r>
                <a:rPr lang="en-US" altLang="zh-CN" sz="2399">
                  <a:solidFill>
                    <a:srgbClr val="1E8FB2"/>
                  </a:solidFill>
                </a:rPr>
                <a:t>20% </a:t>
              </a:r>
              <a:r>
                <a:rPr lang="zh-CN" altLang="en-US" sz="2399">
                  <a:solidFill>
                    <a:srgbClr val="1E8FB2"/>
                  </a:solidFill>
                </a:rPr>
                <a:t>单击添加文本</a:t>
              </a:r>
              <a:endParaRPr lang="en-US" altLang="zh-CN" sz="2399">
                <a:solidFill>
                  <a:srgbClr val="1E8FB2"/>
                </a:solidFill>
              </a:endParaRPr>
            </a:p>
          </p:txBody>
        </p:sp>
        <p:sp>
          <p:nvSpPr>
            <p:cNvPr id="10" name="TextBox 146"/>
            <p:cNvSpPr txBox="1">
              <a:spLocks noChangeArrowheads="1"/>
            </p:cNvSpPr>
            <p:nvPr/>
          </p:nvSpPr>
          <p:spPr bwMode="auto">
            <a:xfrm>
              <a:off x="6334125" y="2671762"/>
              <a:ext cx="2381250" cy="346260"/>
            </a:xfrm>
            <a:prstGeom prst="rect">
              <a:avLst/>
            </a:prstGeom>
            <a:noFill/>
            <a:ln w="9525">
              <a:noFill/>
              <a:miter lim="800000"/>
              <a:headEnd/>
              <a:tailEnd/>
            </a:ln>
            <a:effectLst/>
          </p:spPr>
          <p:txBody>
            <a:bodyPr>
              <a:spAutoFit/>
            </a:bodyPr>
            <a:lstStyle/>
            <a:p>
              <a:pPr>
                <a:defRPr/>
              </a:pPr>
              <a:r>
                <a:rPr lang="en-US" altLang="zh-CN" sz="2399" dirty="0">
                  <a:solidFill>
                    <a:schemeClr val="tx1">
                      <a:lumMod val="75000"/>
                      <a:lumOff val="25000"/>
                    </a:schemeClr>
                  </a:solidFill>
                </a:rPr>
                <a:t>6% </a:t>
              </a:r>
              <a:r>
                <a:rPr lang="zh-CN" altLang="en-US" sz="2399" dirty="0">
                  <a:solidFill>
                    <a:schemeClr val="tx1">
                      <a:lumMod val="75000"/>
                      <a:lumOff val="25000"/>
                    </a:schemeClr>
                  </a:solidFill>
                </a:rPr>
                <a:t>单击添加文本</a:t>
              </a:r>
              <a:endParaRPr lang="en-US" altLang="zh-CN" sz="2399" dirty="0">
                <a:solidFill>
                  <a:schemeClr val="tx1">
                    <a:lumMod val="75000"/>
                    <a:lumOff val="25000"/>
                  </a:schemeClr>
                </a:solidFill>
              </a:endParaRPr>
            </a:p>
          </p:txBody>
        </p:sp>
        <p:sp>
          <p:nvSpPr>
            <p:cNvPr id="11" name="TextBox 146"/>
            <p:cNvSpPr txBox="1">
              <a:spLocks noChangeArrowheads="1"/>
            </p:cNvSpPr>
            <p:nvPr/>
          </p:nvSpPr>
          <p:spPr bwMode="auto">
            <a:xfrm>
              <a:off x="6334125" y="3403601"/>
              <a:ext cx="2381250" cy="346260"/>
            </a:xfrm>
            <a:prstGeom prst="rect">
              <a:avLst/>
            </a:prstGeom>
            <a:noFill/>
            <a:ln w="9525">
              <a:noFill/>
              <a:miter lim="800000"/>
              <a:headEnd/>
              <a:tailEnd/>
            </a:ln>
            <a:effectLst/>
          </p:spPr>
          <p:txBody>
            <a:bodyPr>
              <a:spAutoFit/>
            </a:bodyPr>
            <a:lstStyle/>
            <a:p>
              <a:pPr>
                <a:defRPr/>
              </a:pPr>
              <a:r>
                <a:rPr lang="en-US" altLang="zh-CN" sz="2399" dirty="0">
                  <a:solidFill>
                    <a:schemeClr val="tx1">
                      <a:lumMod val="75000"/>
                      <a:lumOff val="25000"/>
                    </a:schemeClr>
                  </a:solidFill>
                </a:rPr>
                <a:t>11% </a:t>
              </a:r>
              <a:r>
                <a:rPr lang="zh-CN" altLang="en-US" sz="2399" dirty="0">
                  <a:solidFill>
                    <a:schemeClr val="tx1">
                      <a:lumMod val="75000"/>
                      <a:lumOff val="25000"/>
                    </a:schemeClr>
                  </a:solidFill>
                </a:rPr>
                <a:t>单击添加文本</a:t>
              </a:r>
              <a:endParaRPr lang="en-US" altLang="zh-CN" sz="2399" dirty="0">
                <a:solidFill>
                  <a:schemeClr val="tx1">
                    <a:lumMod val="75000"/>
                    <a:lumOff val="25000"/>
                  </a:schemeClr>
                </a:solidFill>
              </a:endParaRPr>
            </a:p>
          </p:txBody>
        </p:sp>
        <p:sp>
          <p:nvSpPr>
            <p:cNvPr id="12" name="TextBox 146"/>
            <p:cNvSpPr txBox="1">
              <a:spLocks noChangeArrowheads="1"/>
            </p:cNvSpPr>
            <p:nvPr/>
          </p:nvSpPr>
          <p:spPr bwMode="auto">
            <a:xfrm>
              <a:off x="6334125" y="3937001"/>
              <a:ext cx="2381250" cy="346260"/>
            </a:xfrm>
            <a:prstGeom prst="rect">
              <a:avLst/>
            </a:prstGeom>
            <a:noFill/>
            <a:ln w="9525">
              <a:noFill/>
              <a:miter lim="800000"/>
              <a:headEnd/>
              <a:tailEnd/>
            </a:ln>
            <a:effectLst/>
          </p:spPr>
          <p:txBody>
            <a:bodyPr>
              <a:spAutoFit/>
            </a:bodyPr>
            <a:lstStyle/>
            <a:p>
              <a:pPr>
                <a:defRPr/>
              </a:pPr>
              <a:r>
                <a:rPr lang="en-US" altLang="zh-CN" sz="2399" dirty="0">
                  <a:solidFill>
                    <a:schemeClr val="tx1">
                      <a:lumMod val="75000"/>
                      <a:lumOff val="25000"/>
                    </a:schemeClr>
                  </a:solidFill>
                </a:rPr>
                <a:t>12% </a:t>
              </a:r>
              <a:r>
                <a:rPr lang="zh-CN" altLang="en-US" sz="2399" dirty="0">
                  <a:solidFill>
                    <a:schemeClr val="tx1">
                      <a:lumMod val="75000"/>
                      <a:lumOff val="25000"/>
                    </a:schemeClr>
                  </a:solidFill>
                </a:rPr>
                <a:t>单击添加文本</a:t>
              </a:r>
              <a:endParaRPr lang="en-US" altLang="zh-CN" sz="2399" dirty="0">
                <a:solidFill>
                  <a:schemeClr val="tx1">
                    <a:lumMod val="75000"/>
                    <a:lumOff val="25000"/>
                  </a:schemeClr>
                </a:solidFill>
              </a:endParaRPr>
            </a:p>
          </p:txBody>
        </p:sp>
      </p:grpSp>
      <p:grpSp>
        <p:nvGrpSpPr>
          <p:cNvPr id="25" name="组合 26"/>
          <p:cNvGrpSpPr>
            <a:grpSpLocks/>
          </p:cNvGrpSpPr>
          <p:nvPr/>
        </p:nvGrpSpPr>
        <p:grpSpPr bwMode="auto">
          <a:xfrm>
            <a:off x="509724" y="2289526"/>
            <a:ext cx="4748334" cy="2943375"/>
            <a:chOff x="357188" y="2081213"/>
            <a:chExt cx="3562350" cy="2208212"/>
          </a:xfrm>
        </p:grpSpPr>
        <p:sp>
          <p:nvSpPr>
            <p:cNvPr id="2" name="任意多边形 1"/>
            <p:cNvSpPr/>
            <p:nvPr/>
          </p:nvSpPr>
          <p:spPr>
            <a:xfrm>
              <a:off x="2730501" y="2081213"/>
              <a:ext cx="1189037" cy="252413"/>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399"/>
            </a:p>
          </p:txBody>
        </p:sp>
        <p:sp>
          <p:nvSpPr>
            <p:cNvPr id="3" name="任意多边形 2"/>
            <p:cNvSpPr>
              <a:spLocks noChangeArrowheads="1"/>
            </p:cNvSpPr>
            <p:nvPr/>
          </p:nvSpPr>
          <p:spPr bwMode="auto">
            <a:xfrm flipV="1">
              <a:off x="2730501" y="4037012"/>
              <a:ext cx="1189037" cy="252413"/>
            </a:xfrm>
            <a:custGeom>
              <a:avLst/>
              <a:gdLst>
                <a:gd name="T0" fmla="*/ 1189038 w 1248228"/>
                <a:gd name="T1" fmla="*/ 0 h 290286"/>
                <a:gd name="T2" fmla="*/ 442433 w 1248228"/>
                <a:gd name="T3" fmla="*/ 0 h 290286"/>
                <a:gd name="T4" fmla="*/ 0 w 1248228"/>
                <a:gd name="T5" fmla="*/ 252412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2399"/>
            </a:p>
          </p:txBody>
        </p:sp>
        <p:cxnSp>
          <p:nvCxnSpPr>
            <p:cNvPr id="8" name="直接连接符 7"/>
            <p:cNvCxnSpPr/>
            <p:nvPr/>
          </p:nvCxnSpPr>
          <p:spPr>
            <a:xfrm>
              <a:off x="2730501" y="333692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TextBox 146"/>
            <p:cNvSpPr txBox="1">
              <a:spLocks noChangeArrowheads="1"/>
            </p:cNvSpPr>
            <p:nvPr/>
          </p:nvSpPr>
          <p:spPr bwMode="auto">
            <a:xfrm>
              <a:off x="357188" y="3878262"/>
              <a:ext cx="2363788" cy="346259"/>
            </a:xfrm>
            <a:prstGeom prst="rect">
              <a:avLst/>
            </a:prstGeom>
            <a:noFill/>
            <a:ln w="9525">
              <a:noFill/>
              <a:miter lim="800000"/>
              <a:headEnd/>
              <a:tailEnd/>
            </a:ln>
            <a:effectLst/>
          </p:spPr>
          <p:txBody>
            <a:bodyPr>
              <a:spAutoFit/>
            </a:bodyPr>
            <a:lstStyle/>
            <a:p>
              <a:pPr algn="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14%</a:t>
              </a:r>
            </a:p>
          </p:txBody>
        </p:sp>
        <p:sp>
          <p:nvSpPr>
            <p:cNvPr id="14" name="TextBox 146"/>
            <p:cNvSpPr txBox="1">
              <a:spLocks noChangeArrowheads="1"/>
            </p:cNvSpPr>
            <p:nvPr/>
          </p:nvSpPr>
          <p:spPr bwMode="auto">
            <a:xfrm>
              <a:off x="357188" y="3182938"/>
              <a:ext cx="2363788" cy="346259"/>
            </a:xfrm>
            <a:prstGeom prst="rect">
              <a:avLst/>
            </a:prstGeom>
            <a:noFill/>
            <a:ln w="9525">
              <a:noFill/>
              <a:miter lim="800000"/>
              <a:headEnd/>
              <a:tailEnd/>
            </a:ln>
            <a:effectLst/>
          </p:spPr>
          <p:txBody>
            <a:bodyPr>
              <a:spAutoFit/>
            </a:bodyPr>
            <a:lstStyle/>
            <a:p>
              <a:pPr algn="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14%</a:t>
              </a:r>
            </a:p>
          </p:txBody>
        </p:sp>
        <p:sp>
          <p:nvSpPr>
            <p:cNvPr id="15" name="TextBox 146"/>
            <p:cNvSpPr txBox="1">
              <a:spLocks noChangeArrowheads="1"/>
            </p:cNvSpPr>
            <p:nvPr/>
          </p:nvSpPr>
          <p:spPr bwMode="auto">
            <a:xfrm>
              <a:off x="357188" y="2165351"/>
              <a:ext cx="2363788" cy="346259"/>
            </a:xfrm>
            <a:prstGeom prst="rect">
              <a:avLst/>
            </a:prstGeom>
            <a:noFill/>
            <a:ln w="9525">
              <a:noFill/>
              <a:miter lim="800000"/>
              <a:headEnd/>
              <a:tailEnd/>
            </a:ln>
            <a:effectLst/>
          </p:spPr>
          <p:txBody>
            <a:bodyPr>
              <a:spAutoFit/>
            </a:bodyPr>
            <a:lstStyle/>
            <a:p>
              <a:pPr algn="r">
                <a:defRPr/>
              </a:pPr>
              <a:r>
                <a:rPr lang="zh-CN" altLang="en-US" sz="2399" dirty="0">
                  <a:solidFill>
                    <a:schemeClr val="tx1">
                      <a:lumMod val="75000"/>
                      <a:lumOff val="25000"/>
                    </a:schemeClr>
                  </a:solidFill>
                </a:rPr>
                <a:t>单击添加文本 </a:t>
              </a:r>
              <a:r>
                <a:rPr lang="en-US" altLang="zh-CN" sz="2399" dirty="0">
                  <a:solidFill>
                    <a:schemeClr val="tx1">
                      <a:lumMod val="75000"/>
                      <a:lumOff val="25000"/>
                    </a:schemeClr>
                  </a:solidFill>
                </a:rPr>
                <a:t>23%</a:t>
              </a:r>
            </a:p>
          </p:txBody>
        </p:sp>
      </p:grpSp>
      <p:grpSp>
        <p:nvGrpSpPr>
          <p:cNvPr id="26" name="组合 25"/>
          <p:cNvGrpSpPr>
            <a:grpSpLocks/>
          </p:cNvGrpSpPr>
          <p:nvPr/>
        </p:nvGrpSpPr>
        <p:grpSpPr bwMode="auto">
          <a:xfrm>
            <a:off x="4329129" y="1895948"/>
            <a:ext cx="3597223" cy="3599340"/>
            <a:chOff x="3222625" y="1785938"/>
            <a:chExt cx="2698750" cy="2700337"/>
          </a:xfrm>
        </p:grpSpPr>
        <p:sp>
          <p:nvSpPr>
            <p:cNvPr id="16" name="饼形 15"/>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527673" y="692190"/>
                  </a:moveTo>
                  <a:lnTo>
                    <a:pt x="2527673" y="692189"/>
                  </a:lnTo>
                  <a:cubicBezTo>
                    <a:pt x="2639417" y="892535"/>
                    <a:pt x="2698294" y="1118068"/>
                    <a:pt x="2698747" y="1347501"/>
                  </a:cubicBezTo>
                  <a:lnTo>
                    <a:pt x="1349375" y="1350169"/>
                  </a:lnTo>
                  <a:close/>
                </a:path>
              </a:pathLst>
            </a:custGeom>
            <a:solidFill>
              <a:srgbClr val="F2F2F2"/>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a:solidFill>
                  <a:schemeClr val="tx2"/>
                </a:solidFill>
              </a:endParaRPr>
            </a:p>
          </p:txBody>
        </p:sp>
        <p:sp>
          <p:nvSpPr>
            <p:cNvPr id="17" name="饼形 16"/>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98748" y="1347766"/>
                  </a:moveTo>
                  <a:lnTo>
                    <a:pt x="2698747" y="1347766"/>
                  </a:lnTo>
                  <a:cubicBezTo>
                    <a:pt x="2698749" y="1348566"/>
                    <a:pt x="2698750" y="1349367"/>
                    <a:pt x="2698750" y="1350168"/>
                  </a:cubicBezTo>
                  <a:cubicBezTo>
                    <a:pt x="2698750" y="1669353"/>
                    <a:pt x="2585736" y="1978217"/>
                    <a:pt x="2379764" y="2221949"/>
                  </a:cubicBezTo>
                  <a:lnTo>
                    <a:pt x="1349375" y="1350169"/>
                  </a:lnTo>
                  <a:close/>
                </a:path>
              </a:pathLst>
            </a:custGeom>
            <a:solidFill>
              <a:srgbClr val="D9D9D9"/>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a:solidFill>
                  <a:schemeClr val="tx2"/>
                </a:solidFill>
              </a:endParaRPr>
            </a:p>
          </p:txBody>
        </p:sp>
        <p:sp>
          <p:nvSpPr>
            <p:cNvPr id="18" name="饼形 17"/>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379817" y="2221888"/>
                  </a:moveTo>
                  <a:lnTo>
                    <a:pt x="2379816" y="2221887"/>
                  </a:lnTo>
                  <a:cubicBezTo>
                    <a:pt x="2123429" y="2525315"/>
                    <a:pt x="1746482" y="2700336"/>
                    <a:pt x="1349375" y="2700337"/>
                  </a:cubicBezTo>
                  <a:cubicBezTo>
                    <a:pt x="1346256" y="2700337"/>
                    <a:pt x="1343137" y="2700326"/>
                    <a:pt x="1340019" y="2700304"/>
                  </a:cubicBezTo>
                  <a:lnTo>
                    <a:pt x="1349375" y="1350169"/>
                  </a:lnTo>
                  <a:close/>
                </a:path>
              </a:pathLst>
            </a:custGeom>
            <a:solidFill>
              <a:srgbClr val="BFBFB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a:solidFill>
                  <a:schemeClr val="tx2"/>
                </a:solidFill>
              </a:endParaRPr>
            </a:p>
          </p:txBody>
        </p:sp>
        <p:sp>
          <p:nvSpPr>
            <p:cNvPr id="19" name="饼形 18"/>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3158" y="2700323"/>
                  </a:moveTo>
                  <a:lnTo>
                    <a:pt x="1343158" y="2700322"/>
                  </a:lnTo>
                  <a:cubicBezTo>
                    <a:pt x="917761" y="2698361"/>
                    <a:pt x="518197" y="2495797"/>
                    <a:pt x="265013" y="2153743"/>
                  </a:cubicBezTo>
                  <a:lnTo>
                    <a:pt x="1349375" y="1350169"/>
                  </a:lnTo>
                  <a:close/>
                </a:path>
              </a:pathLst>
            </a:custGeom>
            <a:solidFill>
              <a:srgbClr val="A6A6A6"/>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a:solidFill>
                  <a:schemeClr val="tx2"/>
                </a:solidFill>
              </a:endParaRPr>
            </a:p>
          </p:txBody>
        </p:sp>
        <p:sp>
          <p:nvSpPr>
            <p:cNvPr id="20" name="饼形 19"/>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8727" y="2158736"/>
                  </a:moveTo>
                  <a:lnTo>
                    <a:pt x="268726" y="2158736"/>
                  </a:lnTo>
                  <a:cubicBezTo>
                    <a:pt x="94272" y="1925303"/>
                    <a:pt x="0" y="1641649"/>
                    <a:pt x="0" y="1350169"/>
                  </a:cubicBezTo>
                  <a:cubicBezTo>
                    <a:pt x="-1" y="1217120"/>
                    <a:pt x="19654" y="1084803"/>
                    <a:pt x="58325" y="957506"/>
                  </a:cubicBezTo>
                  <a:lnTo>
                    <a:pt x="1349375" y="1350169"/>
                  </a:lnTo>
                  <a:close/>
                </a:path>
              </a:pathLst>
            </a:custGeom>
            <a:solidFill>
              <a:srgbClr val="7F7F7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dirty="0">
                <a:solidFill>
                  <a:schemeClr val="tx2"/>
                </a:solidFill>
              </a:endParaRPr>
            </a:p>
          </p:txBody>
        </p:sp>
        <p:sp>
          <p:nvSpPr>
            <p:cNvPr id="21" name="饼形 20"/>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59938" y="952236"/>
                  </a:moveTo>
                  <a:lnTo>
                    <a:pt x="59937" y="952235"/>
                  </a:lnTo>
                  <a:cubicBezTo>
                    <a:pt x="234430" y="386154"/>
                    <a:pt x="757327" y="-1"/>
                    <a:pt x="1349375" y="0"/>
                  </a:cubicBezTo>
                  <a:cubicBezTo>
                    <a:pt x="1349375" y="0"/>
                    <a:pt x="1349376" y="0"/>
                    <a:pt x="1349376" y="0"/>
                  </a:cubicBezTo>
                  <a:lnTo>
                    <a:pt x="1349375" y="1350169"/>
                  </a:lnTo>
                  <a:close/>
                </a:path>
              </a:pathLst>
            </a:custGeom>
            <a:solidFill>
              <a:srgbClr val="595959"/>
            </a:solidFill>
            <a:ln w="12700" algn="ctr">
              <a:solidFill>
                <a:srgbClr val="FFFFFF"/>
              </a:solidFill>
              <a:round/>
              <a:headEnd/>
              <a:tailEnd/>
            </a:ln>
          </p:spPr>
          <p:txBody>
            <a:bodyPr anchor="ctr"/>
            <a:lstStyle/>
            <a:p>
              <a:pPr fontAlgn="ctr">
                <a:buClr>
                  <a:srgbClr val="FF0000"/>
                </a:buClr>
                <a:buSzPct val="70000"/>
                <a:defRPr/>
              </a:pPr>
              <a:endParaRPr lang="zh-CN" altLang="en-US" sz="2399" dirty="0"/>
            </a:p>
          </p:txBody>
        </p:sp>
        <p:sp>
          <p:nvSpPr>
            <p:cNvPr id="22" name="饼形 21"/>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8135" y="1"/>
                  </a:moveTo>
                  <a:lnTo>
                    <a:pt x="1348134" y="0"/>
                  </a:lnTo>
                  <a:cubicBezTo>
                    <a:pt x="1348548" y="0"/>
                    <a:pt x="1348961" y="-1"/>
                    <a:pt x="1349375" y="0"/>
                  </a:cubicBezTo>
                  <a:cubicBezTo>
                    <a:pt x="1839900" y="0"/>
                    <a:pt x="2291789" y="266350"/>
                    <a:pt x="2529586" y="695633"/>
                  </a:cubicBezTo>
                  <a:lnTo>
                    <a:pt x="1349375" y="1350169"/>
                  </a:lnTo>
                  <a:close/>
                </a:path>
              </a:pathLst>
            </a:custGeom>
            <a:solidFill>
              <a:srgbClr val="0846AC"/>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2666" dirty="0">
                <a:solidFill>
                  <a:schemeClr val="tx2"/>
                </a:solidFill>
              </a:endParaRPr>
            </a:p>
          </p:txBody>
        </p:sp>
      </p:grpSp>
      <p:sp>
        <p:nvSpPr>
          <p:cNvPr id="23" name="椭圆 22"/>
          <p:cNvSpPr>
            <a:spLocks noChangeAspect="1"/>
          </p:cNvSpPr>
          <p:nvPr/>
        </p:nvSpPr>
        <p:spPr>
          <a:xfrm>
            <a:off x="4136572" y="1703392"/>
            <a:ext cx="3982338" cy="3982338"/>
          </a:xfrm>
          <a:prstGeom prst="ellipse">
            <a:avLst/>
          </a:prstGeom>
          <a:noFill/>
          <a:ln w="12700" algn="ctr">
            <a:solidFill>
              <a:schemeClr val="bg1">
                <a:lumMod val="50000"/>
              </a:schemeClr>
            </a:solidFill>
            <a:prstDash val="sysDash"/>
            <a:round/>
            <a:headEnd/>
            <a:tailEnd/>
          </a:ln>
          <a:effectLst/>
        </p:spPr>
        <p:txBody>
          <a:bodyPr anchor="ctr"/>
          <a:lstStyle/>
          <a:p>
            <a:pPr fontAlgn="ctr">
              <a:buClr>
                <a:srgbClr val="FF0000"/>
              </a:buClr>
              <a:buSzPct val="70000"/>
              <a:defRPr/>
            </a:pPr>
            <a:endParaRPr lang="zh-CN" altLang="en-US" sz="2399" dirty="0"/>
          </a:p>
        </p:txBody>
      </p:sp>
    </p:spTree>
    <p:extLst>
      <p:ext uri="{BB962C8B-B14F-4D97-AF65-F5344CB8AC3E}">
        <p14:creationId xmlns:p14="http://schemas.microsoft.com/office/powerpoint/2010/main" val="42534257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style.rotation</p:attrName>
                                        </p:attrNameLst>
                                      </p:cBhvr>
                                      <p:tavLst>
                                        <p:tav tm="0">
                                          <p:val>
                                            <p:fltVal val="720"/>
                                          </p:val>
                                        </p:tav>
                                        <p:tav tm="100000">
                                          <p:val>
                                            <p:fltVal val="0"/>
                                          </p:val>
                                        </p:tav>
                                      </p:tavLst>
                                    </p:anim>
                                    <p:anim calcmode="lin" valueType="num">
                                      <p:cBhvr>
                                        <p:cTn id="9" dur="1000" fill="hold"/>
                                        <p:tgtEl>
                                          <p:spTgt spid="23"/>
                                        </p:tgtEl>
                                        <p:attrNameLst>
                                          <p:attrName>ppt_h</p:attrName>
                                        </p:attrNameLst>
                                      </p:cBhvr>
                                      <p:tavLst>
                                        <p:tav tm="0">
                                          <p:val>
                                            <p:fltVal val="0"/>
                                          </p:val>
                                        </p:tav>
                                        <p:tav tm="100000">
                                          <p:val>
                                            <p:strVal val="#ppt_h"/>
                                          </p:val>
                                        </p:tav>
                                      </p:tavLst>
                                    </p:anim>
                                    <p:anim calcmode="lin" valueType="num">
                                      <p:cBhvr>
                                        <p:cTn id="10" dur="1000" fill="hold"/>
                                        <p:tgtEl>
                                          <p:spTgt spid="2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7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style.rotation</p:attrName>
                                        </p:attrNameLst>
                                      </p:cBhvr>
                                      <p:tavLst>
                                        <p:tav tm="0">
                                          <p:val>
                                            <p:fltVal val="720"/>
                                          </p:val>
                                        </p:tav>
                                        <p:tav tm="100000">
                                          <p:val>
                                            <p:fltVal val="0"/>
                                          </p:val>
                                        </p:tav>
                                      </p:tavLst>
                                    </p:anim>
                                    <p:anim calcmode="lin" valueType="num">
                                      <p:cBhvr>
                                        <p:cTn id="15" dur="1000" fill="hold"/>
                                        <p:tgtEl>
                                          <p:spTgt spid="26"/>
                                        </p:tgtEl>
                                        <p:attrNameLst>
                                          <p:attrName>ppt_h</p:attrName>
                                        </p:attrNameLst>
                                      </p:cBhvr>
                                      <p:tavLst>
                                        <p:tav tm="0">
                                          <p:val>
                                            <p:fltVal val="0"/>
                                          </p:val>
                                        </p:tav>
                                        <p:tav tm="100000">
                                          <p:val>
                                            <p:strVal val="#ppt_h"/>
                                          </p:val>
                                        </p:tav>
                                      </p:tavLst>
                                    </p:anim>
                                    <p:anim calcmode="lin" valueType="num">
                                      <p:cBhvr>
                                        <p:cTn id="16" dur="1000" fill="hold"/>
                                        <p:tgtEl>
                                          <p:spTgt spid="26"/>
                                        </p:tgtEl>
                                        <p:attrNameLst>
                                          <p:attrName>ppt_w</p:attrName>
                                        </p:attrNameLst>
                                      </p:cBhvr>
                                      <p:tavLst>
                                        <p:tav tm="0">
                                          <p:val>
                                            <p:fltVal val="0"/>
                                          </p:val>
                                        </p:tav>
                                        <p:tav tm="100000">
                                          <p:val>
                                            <p:strVal val="#ppt_w"/>
                                          </p:val>
                                        </p:tav>
                                      </p:tavLst>
                                    </p:anim>
                                  </p:childTnLst>
                                </p:cTn>
                              </p:par>
                            </p:childTnLst>
                          </p:cTn>
                        </p:par>
                        <p:par>
                          <p:cTn id="17" fill="hold" nodeType="afterGroup">
                            <p:stCondLst>
                              <p:cond delay="1700"/>
                            </p:stCondLst>
                            <p:childTnLst>
                              <p:par>
                                <p:cTn id="18" presetID="1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Left)">
                                      <p:cBhvr>
                                        <p:cTn id="20" dur="500"/>
                                        <p:tgtEl>
                                          <p:spTgt spid="9"/>
                                        </p:tgtEl>
                                      </p:cBhvr>
                                    </p:animEffect>
                                  </p:childTnLst>
                                </p:cTn>
                              </p:par>
                              <p:par>
                                <p:cTn id="21" presetID="1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slide(fromRigh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7360" name="组合 1"/>
          <p:cNvGrpSpPr>
            <a:grpSpLocks/>
          </p:cNvGrpSpPr>
          <p:nvPr/>
        </p:nvGrpSpPr>
        <p:grpSpPr bwMode="auto">
          <a:xfrm>
            <a:off x="1157224" y="2683106"/>
            <a:ext cx="1593359" cy="1570082"/>
            <a:chOff x="944563" y="2652713"/>
            <a:chExt cx="1195387" cy="1177925"/>
          </a:xfrm>
        </p:grpSpPr>
        <p:grpSp>
          <p:nvGrpSpPr>
            <p:cNvPr id="75808" name="Group 5"/>
            <p:cNvGrpSpPr>
              <a:grpSpLocks/>
            </p:cNvGrpSpPr>
            <p:nvPr/>
          </p:nvGrpSpPr>
          <p:grpSpPr bwMode="auto">
            <a:xfrm>
              <a:off x="944563" y="2652713"/>
              <a:ext cx="1181100" cy="1177925"/>
              <a:chOff x="0" y="0"/>
              <a:chExt cx="1288" cy="1286"/>
            </a:xfrm>
          </p:grpSpPr>
          <p:grpSp>
            <p:nvGrpSpPr>
              <p:cNvPr id="75810" name="Group 6"/>
              <p:cNvGrpSpPr>
                <a:grpSpLocks/>
              </p:cNvGrpSpPr>
              <p:nvPr/>
            </p:nvGrpSpPr>
            <p:grpSpPr bwMode="auto">
              <a:xfrm rot="650306">
                <a:off x="0" y="0"/>
                <a:ext cx="1288" cy="1286"/>
                <a:chOff x="0" y="0"/>
                <a:chExt cx="1136" cy="1134"/>
              </a:xfrm>
            </p:grpSpPr>
            <p:sp>
              <p:nvSpPr>
                <p:cNvPr id="29" name="Oval 7"/>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a:defRPr/>
                  </a:pPr>
                  <a:endParaRPr lang="zh-CN" altLang="en-US" sz="2399" kern="0" dirty="0">
                    <a:solidFill>
                      <a:sysClr val="windowText" lastClr="000000"/>
                    </a:solidFill>
                  </a:endParaRPr>
                </a:p>
              </p:txBody>
            </p:sp>
            <p:sp>
              <p:nvSpPr>
                <p:cNvPr id="30" name="Oval 8"/>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a:defRPr/>
                  </a:pPr>
                  <a:endParaRPr lang="zh-CN" altLang="en-US" sz="2399" kern="0" dirty="0">
                    <a:solidFill>
                      <a:sysClr val="windowText" lastClr="000000"/>
                    </a:solidFill>
                  </a:endParaRPr>
                </a:p>
              </p:txBody>
            </p:sp>
          </p:grpSp>
          <p:sp>
            <p:nvSpPr>
              <p:cNvPr id="27"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a:defRPr/>
                </a:pPr>
                <a:endParaRPr lang="zh-CN" altLang="en-US" sz="2399" kern="0" dirty="0">
                  <a:solidFill>
                    <a:sysClr val="windowText" lastClr="000000"/>
                  </a:solidFill>
                </a:endParaRPr>
              </a:p>
            </p:txBody>
          </p:sp>
          <p:sp>
            <p:nvSpPr>
              <p:cNvPr id="28"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a:defRPr/>
                </a:pPr>
                <a:endParaRPr lang="zh-CN" altLang="en-US" sz="2399" kern="0" dirty="0">
                  <a:solidFill>
                    <a:sysClr val="windowText" lastClr="000000"/>
                  </a:solidFill>
                </a:endParaRPr>
              </a:p>
            </p:txBody>
          </p:sp>
        </p:grpSp>
        <p:sp>
          <p:nvSpPr>
            <p:cNvPr id="25" name="Rectangle 25"/>
            <p:cNvSpPr>
              <a:spLocks noChangeArrowheads="1"/>
            </p:cNvSpPr>
            <p:nvPr/>
          </p:nvSpPr>
          <p:spPr bwMode="auto">
            <a:xfrm>
              <a:off x="968376" y="2855913"/>
              <a:ext cx="1171574" cy="769938"/>
            </a:xfrm>
            <a:prstGeom prst="rect">
              <a:avLst/>
            </a:prstGeom>
            <a:noFill/>
            <a:ln>
              <a:noFill/>
            </a:ln>
            <a:effectLst/>
            <a:extLst/>
          </p:spPr>
          <p:txBody>
            <a:bodyPr anchor="ctr"/>
            <a:lstStyle/>
            <a:p>
              <a:pPr algn="ctr">
                <a:defRPr/>
              </a:pPr>
              <a:r>
                <a:rPr lang="zh-CN" altLang="en-US" sz="2399" b="1" kern="0" dirty="0">
                  <a:solidFill>
                    <a:srgbClr val="FFFFFF"/>
                  </a:solidFill>
                </a:rPr>
                <a:t>文字内容</a:t>
              </a:r>
            </a:p>
          </p:txBody>
        </p:sp>
      </p:grpSp>
      <p:grpSp>
        <p:nvGrpSpPr>
          <p:cNvPr id="397370" name="组合 2"/>
          <p:cNvGrpSpPr>
            <a:grpSpLocks/>
          </p:cNvGrpSpPr>
          <p:nvPr/>
        </p:nvGrpSpPr>
        <p:grpSpPr bwMode="auto">
          <a:xfrm>
            <a:off x="5014718" y="2414372"/>
            <a:ext cx="2111782" cy="2107550"/>
            <a:chOff x="3838575" y="2451100"/>
            <a:chExt cx="1584325" cy="1581150"/>
          </a:xfrm>
        </p:grpSpPr>
        <p:grpSp>
          <p:nvGrpSpPr>
            <p:cNvPr id="75799" name="Group 11"/>
            <p:cNvGrpSpPr>
              <a:grpSpLocks/>
            </p:cNvGrpSpPr>
            <p:nvPr/>
          </p:nvGrpSpPr>
          <p:grpSpPr bwMode="auto">
            <a:xfrm>
              <a:off x="3838575" y="2451100"/>
              <a:ext cx="1584325" cy="1581150"/>
              <a:chOff x="0" y="0"/>
              <a:chExt cx="1288" cy="1286"/>
            </a:xfrm>
          </p:grpSpPr>
          <p:grpSp>
            <p:nvGrpSpPr>
              <p:cNvPr id="75801" name="Group 12"/>
              <p:cNvGrpSpPr>
                <a:grpSpLocks/>
              </p:cNvGrpSpPr>
              <p:nvPr/>
            </p:nvGrpSpPr>
            <p:grpSpPr bwMode="auto">
              <a:xfrm rot="650306">
                <a:off x="0" y="0"/>
                <a:ext cx="1288" cy="1286"/>
                <a:chOff x="0" y="0"/>
                <a:chExt cx="1136" cy="1134"/>
              </a:xfrm>
            </p:grpSpPr>
            <p:sp>
              <p:nvSpPr>
                <p:cNvPr id="22" name="Oval 13"/>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a:defRPr/>
                  </a:pPr>
                  <a:endParaRPr lang="zh-CN" altLang="en-US" sz="2399" kern="0" dirty="0">
                    <a:solidFill>
                      <a:sysClr val="windowText" lastClr="000000"/>
                    </a:solidFill>
                  </a:endParaRPr>
                </a:p>
              </p:txBody>
            </p:sp>
            <p:sp>
              <p:nvSpPr>
                <p:cNvPr id="23" name="Oval 14"/>
                <p:cNvSpPr>
                  <a:spLocks noChangeArrowheads="1"/>
                </p:cNvSpPr>
                <p:nvPr/>
              </p:nvSpPr>
              <p:spPr bwMode="auto">
                <a:xfrm>
                  <a:off x="64" y="61"/>
                  <a:ext cx="1009" cy="1011"/>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a:defRPr/>
                  </a:pPr>
                  <a:endParaRPr lang="zh-CN" altLang="en-US" sz="2399" kern="0" dirty="0">
                    <a:solidFill>
                      <a:sysClr val="windowText" lastClr="000000"/>
                    </a:solidFill>
                  </a:endParaRPr>
                </a:p>
              </p:txBody>
            </p:sp>
          </p:grpSp>
          <p:sp>
            <p:nvSpPr>
              <p:cNvPr id="20" name="未知"/>
              <p:cNvSpPr>
                <a:spLocks/>
              </p:cNvSpPr>
              <p:nvPr/>
            </p:nvSpPr>
            <p:spPr bwMode="auto">
              <a:xfrm rot="-5400000">
                <a:off x="313" y="394"/>
                <a:ext cx="491"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a:defRPr/>
                </a:pPr>
                <a:endParaRPr lang="zh-CN" altLang="en-US" sz="2399" kern="0" dirty="0">
                  <a:solidFill>
                    <a:sysClr val="windowText" lastClr="000000"/>
                  </a:solidFill>
                </a:endParaRPr>
              </a:p>
            </p:txBody>
          </p:sp>
          <p:sp>
            <p:nvSpPr>
              <p:cNvPr id="21" name="未知"/>
              <p:cNvSpPr>
                <a:spLocks/>
              </p:cNvSpPr>
              <p:nvPr/>
            </p:nvSpPr>
            <p:spPr bwMode="auto">
              <a:xfrm rot="5400000">
                <a:off x="474" y="-92"/>
                <a:ext cx="492" cy="981"/>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a:defRPr/>
                </a:pPr>
                <a:endParaRPr lang="zh-CN" altLang="en-US" sz="2399" kern="0" dirty="0">
                  <a:solidFill>
                    <a:sysClr val="windowText" lastClr="000000"/>
                  </a:solidFill>
                </a:endParaRPr>
              </a:p>
            </p:txBody>
          </p:sp>
        </p:grpSp>
        <p:sp>
          <p:nvSpPr>
            <p:cNvPr id="18" name="Rectangle 26"/>
            <p:cNvSpPr>
              <a:spLocks noChangeArrowheads="1"/>
            </p:cNvSpPr>
            <p:nvPr/>
          </p:nvSpPr>
          <p:spPr bwMode="auto">
            <a:xfrm>
              <a:off x="4044950" y="2855912"/>
              <a:ext cx="1171575" cy="769938"/>
            </a:xfrm>
            <a:prstGeom prst="rect">
              <a:avLst/>
            </a:prstGeom>
            <a:noFill/>
            <a:ln>
              <a:noFill/>
            </a:ln>
            <a:effectLst/>
            <a:extLst/>
          </p:spPr>
          <p:txBody>
            <a:bodyPr anchor="ctr"/>
            <a:lstStyle/>
            <a:p>
              <a:pPr algn="ctr">
                <a:defRPr/>
              </a:pPr>
              <a:r>
                <a:rPr lang="zh-CN" altLang="en-US" sz="2399" b="1" kern="0" dirty="0">
                  <a:solidFill>
                    <a:srgbClr val="FFFFFF"/>
                  </a:solidFill>
                </a:rPr>
                <a:t>文字内容</a:t>
              </a:r>
            </a:p>
          </p:txBody>
        </p:sp>
      </p:grpSp>
      <p:grpSp>
        <p:nvGrpSpPr>
          <p:cNvPr id="397388" name="Group 76"/>
          <p:cNvGrpSpPr>
            <a:grpSpLocks/>
          </p:cNvGrpSpPr>
          <p:nvPr/>
        </p:nvGrpSpPr>
        <p:grpSpPr bwMode="auto">
          <a:xfrm>
            <a:off x="9409677" y="2683106"/>
            <a:ext cx="1574314" cy="1570082"/>
            <a:chOff x="4495" y="1364"/>
            <a:chExt cx="744" cy="742"/>
          </a:xfrm>
        </p:grpSpPr>
        <p:grpSp>
          <p:nvGrpSpPr>
            <p:cNvPr id="75790" name="Group 17"/>
            <p:cNvGrpSpPr>
              <a:grpSpLocks/>
            </p:cNvGrpSpPr>
            <p:nvPr/>
          </p:nvGrpSpPr>
          <p:grpSpPr bwMode="auto">
            <a:xfrm>
              <a:off x="4495" y="1364"/>
              <a:ext cx="744" cy="742"/>
              <a:chOff x="0" y="0"/>
              <a:chExt cx="1288" cy="1286"/>
            </a:xfrm>
          </p:grpSpPr>
          <p:grpSp>
            <p:nvGrpSpPr>
              <p:cNvPr id="75792" name="Group 18"/>
              <p:cNvGrpSpPr>
                <a:grpSpLocks/>
              </p:cNvGrpSpPr>
              <p:nvPr/>
            </p:nvGrpSpPr>
            <p:grpSpPr bwMode="auto">
              <a:xfrm rot="650306">
                <a:off x="0" y="0"/>
                <a:ext cx="1288" cy="1286"/>
                <a:chOff x="0" y="0"/>
                <a:chExt cx="1136" cy="1134"/>
              </a:xfrm>
            </p:grpSpPr>
            <p:sp>
              <p:nvSpPr>
                <p:cNvPr id="34" name="Oval 19"/>
                <p:cNvSpPr>
                  <a:spLocks noChangeArrowheads="1"/>
                </p:cNvSpPr>
                <p:nvPr/>
              </p:nvSpPr>
              <p:spPr bwMode="auto">
                <a:xfrm>
                  <a:off x="0" y="0"/>
                  <a:ext cx="1136" cy="1134"/>
                </a:xfrm>
                <a:prstGeom prst="ellipse">
                  <a:avLst/>
                </a:prstGeom>
                <a:gradFill rotWithShape="1">
                  <a:gsLst>
                    <a:gs pos="0">
                      <a:srgbClr val="C0C0C0">
                        <a:alpha val="89999"/>
                      </a:srgbClr>
                    </a:gs>
                    <a:gs pos="50000">
                      <a:srgbClr val="FFFFFF"/>
                    </a:gs>
                    <a:gs pos="100000">
                      <a:srgbClr val="C0C0C0">
                        <a:alpha val="89999"/>
                      </a:srgbClr>
                    </a:gs>
                  </a:gsLst>
                  <a:lin ang="2700000" scaled="1"/>
                </a:gradFill>
                <a:ln w="9525" cmpd="sng">
                  <a:solidFill>
                    <a:srgbClr val="C0C0C0"/>
                  </a:solidFill>
                  <a:round/>
                  <a:headEnd/>
                  <a:tailEnd/>
                </a:ln>
                <a:effectLst/>
                <a:extLst/>
              </p:spPr>
              <p:txBody>
                <a:bodyPr wrap="none" anchor="ctr"/>
                <a:lstStyle/>
                <a:p>
                  <a:pPr>
                    <a:defRPr/>
                  </a:pPr>
                  <a:endParaRPr lang="zh-CN" altLang="en-US" sz="2399" kern="0" dirty="0">
                    <a:solidFill>
                      <a:sysClr val="windowText" lastClr="000000"/>
                    </a:solidFill>
                  </a:endParaRPr>
                </a:p>
              </p:txBody>
            </p:sp>
            <p:sp>
              <p:nvSpPr>
                <p:cNvPr id="35" name="Oval 20"/>
                <p:cNvSpPr>
                  <a:spLocks noChangeArrowheads="1"/>
                </p:cNvSpPr>
                <p:nvPr/>
              </p:nvSpPr>
              <p:spPr bwMode="auto">
                <a:xfrm>
                  <a:off x="64" y="63"/>
                  <a:ext cx="1008" cy="1009"/>
                </a:xfrm>
                <a:prstGeom prst="ellipse">
                  <a:avLst/>
                </a:prstGeom>
                <a:gradFill rotWithShape="1">
                  <a:gsLst>
                    <a:gs pos="0">
                      <a:srgbClr val="2180C1"/>
                    </a:gs>
                    <a:gs pos="100000">
                      <a:srgbClr val="0846AC"/>
                    </a:gs>
                  </a:gsLst>
                  <a:lin ang="5400000" scaled="1"/>
                </a:gradFill>
                <a:ln w="9525">
                  <a:solidFill>
                    <a:srgbClr val="C0C0C0"/>
                  </a:solidFill>
                  <a:round/>
                  <a:headEnd/>
                  <a:tailEnd/>
                </a:ln>
              </p:spPr>
              <p:txBody>
                <a:bodyPr wrap="none" anchor="ctr"/>
                <a:lstStyle/>
                <a:p>
                  <a:pPr>
                    <a:defRPr/>
                  </a:pPr>
                  <a:endParaRPr lang="zh-CN" altLang="en-US" sz="2399" kern="0" dirty="0">
                    <a:solidFill>
                      <a:sysClr val="windowText" lastClr="000000"/>
                    </a:solidFill>
                  </a:endParaRPr>
                </a:p>
              </p:txBody>
            </p:sp>
          </p:grpSp>
          <p:sp>
            <p:nvSpPr>
              <p:cNvPr id="32" name="未知"/>
              <p:cNvSpPr>
                <a:spLocks/>
              </p:cNvSpPr>
              <p:nvPr/>
            </p:nvSpPr>
            <p:spPr bwMode="auto">
              <a:xfrm rot="-5400000">
                <a:off x="314" y="395"/>
                <a:ext cx="490"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25998"/>
                    </a:srgbClr>
                  </a:gs>
                </a:gsLst>
                <a:lin ang="0" scaled="1"/>
              </a:gradFill>
              <a:ln>
                <a:noFill/>
              </a:ln>
              <a:extLst/>
            </p:spPr>
            <p:txBody>
              <a:bodyPr vert="eaVert"/>
              <a:lstStyle/>
              <a:p>
                <a:pPr>
                  <a:defRPr/>
                </a:pPr>
                <a:endParaRPr lang="zh-CN" altLang="en-US" sz="2399" kern="0" dirty="0">
                  <a:solidFill>
                    <a:sysClr val="windowText" lastClr="000000"/>
                  </a:solidFill>
                </a:endParaRPr>
              </a:p>
            </p:txBody>
          </p:sp>
          <p:sp>
            <p:nvSpPr>
              <p:cNvPr id="33" name="未知"/>
              <p:cNvSpPr>
                <a:spLocks/>
              </p:cNvSpPr>
              <p:nvPr/>
            </p:nvSpPr>
            <p:spPr bwMode="auto">
              <a:xfrm rot="5400000">
                <a:off x="474" y="-91"/>
                <a:ext cx="492" cy="980"/>
              </a:xfrm>
              <a:custGeom>
                <a:avLst/>
                <a:gdLst>
                  <a:gd name="T0" fmla="*/ 488 w 174"/>
                  <a:gd name="T1" fmla="*/ 0 h 348"/>
                  <a:gd name="T2" fmla="*/ 0 w 174"/>
                  <a:gd name="T3" fmla="*/ 487 h 348"/>
                  <a:gd name="T4" fmla="*/ 491 w 174"/>
                  <a:gd name="T5" fmla="*/ 980 h 348"/>
                  <a:gd name="T6" fmla="*/ 491 w 174"/>
                  <a:gd name="T7" fmla="*/ 490 h 348"/>
                  <a:gd name="T8" fmla="*/ 488 w 174"/>
                  <a:gd name="T9" fmla="*/ 0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173" y="0"/>
                    </a:moveTo>
                    <a:cubicBezTo>
                      <a:pt x="77" y="0"/>
                      <a:pt x="0" y="77"/>
                      <a:pt x="0" y="173"/>
                    </a:cubicBezTo>
                    <a:cubicBezTo>
                      <a:pt x="0" y="270"/>
                      <a:pt x="77" y="348"/>
                      <a:pt x="174" y="348"/>
                    </a:cubicBezTo>
                    <a:lnTo>
                      <a:pt x="174" y="174"/>
                    </a:lnTo>
                    <a:lnTo>
                      <a:pt x="173" y="0"/>
                    </a:lnTo>
                    <a:close/>
                  </a:path>
                </a:pathLst>
              </a:custGeom>
              <a:gradFill rotWithShape="1">
                <a:gsLst>
                  <a:gs pos="0">
                    <a:srgbClr val="FFFFFF">
                      <a:alpha val="0"/>
                    </a:srgbClr>
                  </a:gs>
                  <a:gs pos="100000">
                    <a:srgbClr val="FFFFFF">
                      <a:alpha val="50000"/>
                    </a:srgbClr>
                  </a:gs>
                </a:gsLst>
                <a:lin ang="0" scaled="1"/>
              </a:gradFill>
              <a:ln>
                <a:noFill/>
              </a:ln>
              <a:extLst/>
            </p:spPr>
            <p:txBody>
              <a:bodyPr rot="10800000" vert="eaVert"/>
              <a:lstStyle/>
              <a:p>
                <a:pPr>
                  <a:defRPr/>
                </a:pPr>
                <a:endParaRPr lang="zh-CN" altLang="en-US" sz="2399" kern="0" dirty="0">
                  <a:solidFill>
                    <a:sysClr val="windowText" lastClr="000000"/>
                  </a:solidFill>
                </a:endParaRPr>
              </a:p>
            </p:txBody>
          </p:sp>
        </p:grpSp>
        <p:sp>
          <p:nvSpPr>
            <p:cNvPr id="9" name="Rectangle 27"/>
            <p:cNvSpPr>
              <a:spLocks noChangeArrowheads="1"/>
            </p:cNvSpPr>
            <p:nvPr/>
          </p:nvSpPr>
          <p:spPr bwMode="auto">
            <a:xfrm>
              <a:off x="4498" y="1492"/>
              <a:ext cx="738" cy="485"/>
            </a:xfrm>
            <a:prstGeom prst="rect">
              <a:avLst/>
            </a:prstGeom>
            <a:noFill/>
            <a:ln>
              <a:noFill/>
            </a:ln>
            <a:effectLst/>
            <a:extLst/>
          </p:spPr>
          <p:txBody>
            <a:bodyPr anchor="ctr"/>
            <a:lstStyle/>
            <a:p>
              <a:pPr algn="ctr">
                <a:defRPr/>
              </a:pPr>
              <a:r>
                <a:rPr lang="zh-CN" altLang="en-US" sz="2399" b="1" kern="0" dirty="0">
                  <a:solidFill>
                    <a:srgbClr val="FFFFFF"/>
                  </a:solidFill>
                </a:rPr>
                <a:t>文字内容</a:t>
              </a:r>
            </a:p>
          </p:txBody>
        </p:sp>
      </p:grpSp>
      <p:sp>
        <p:nvSpPr>
          <p:cNvPr id="10" name="Rectangle 28"/>
          <p:cNvSpPr>
            <a:spLocks noChangeArrowheads="1"/>
          </p:cNvSpPr>
          <p:nvPr/>
        </p:nvSpPr>
        <p:spPr bwMode="auto">
          <a:xfrm>
            <a:off x="2392977" y="2441879"/>
            <a:ext cx="2934911" cy="1026267"/>
          </a:xfrm>
          <a:prstGeom prst="rect">
            <a:avLst/>
          </a:prstGeom>
          <a:noFill/>
          <a:ln>
            <a:noFill/>
          </a:ln>
          <a:effectLst/>
          <a:extLst/>
        </p:spPr>
        <p:txBody>
          <a:bodyPr anchor="ctr"/>
          <a:lstStyle/>
          <a:p>
            <a:pPr algn="ctr">
              <a:lnSpc>
                <a:spcPct val="150000"/>
              </a:lnSpc>
              <a:defRPr/>
            </a:pPr>
            <a:r>
              <a:rPr lang="zh-CN" altLang="en-US" sz="2399" kern="0" dirty="0">
                <a:solidFill>
                  <a:srgbClr val="888888"/>
                </a:solidFill>
              </a:rPr>
              <a:t>单击此处添加</a:t>
            </a:r>
          </a:p>
          <a:p>
            <a:pPr algn="ctr">
              <a:lnSpc>
                <a:spcPct val="150000"/>
              </a:lnSpc>
              <a:defRPr/>
            </a:pPr>
            <a:r>
              <a:rPr lang="zh-CN" altLang="en-US" sz="2399" kern="0" dirty="0">
                <a:solidFill>
                  <a:srgbClr val="888888"/>
                </a:solidFill>
              </a:rPr>
              <a:t>段落文字内容</a:t>
            </a:r>
          </a:p>
        </p:txBody>
      </p:sp>
      <p:sp>
        <p:nvSpPr>
          <p:cNvPr id="11" name="Rectangle 29"/>
          <p:cNvSpPr>
            <a:spLocks noChangeArrowheads="1"/>
          </p:cNvSpPr>
          <p:nvPr/>
        </p:nvSpPr>
        <p:spPr bwMode="auto">
          <a:xfrm>
            <a:off x="2392977" y="3468147"/>
            <a:ext cx="2934911" cy="1026266"/>
          </a:xfrm>
          <a:prstGeom prst="rect">
            <a:avLst/>
          </a:prstGeom>
          <a:noFill/>
          <a:ln>
            <a:noFill/>
          </a:ln>
          <a:effectLst/>
          <a:extLst/>
        </p:spPr>
        <p:txBody>
          <a:bodyPr anchor="ctr"/>
          <a:lstStyle/>
          <a:p>
            <a:pPr algn="ctr">
              <a:lnSpc>
                <a:spcPct val="150000"/>
              </a:lnSpc>
              <a:defRPr/>
            </a:pPr>
            <a:r>
              <a:rPr lang="zh-CN" altLang="en-US" sz="2399" kern="0" dirty="0">
                <a:solidFill>
                  <a:srgbClr val="888888"/>
                </a:solidFill>
              </a:rPr>
              <a:t>单击此处添加</a:t>
            </a:r>
          </a:p>
          <a:p>
            <a:pPr algn="ctr">
              <a:lnSpc>
                <a:spcPct val="150000"/>
              </a:lnSpc>
              <a:defRPr/>
            </a:pPr>
            <a:r>
              <a:rPr lang="zh-CN" altLang="en-US" sz="2399" kern="0" dirty="0">
                <a:solidFill>
                  <a:srgbClr val="888888"/>
                </a:solidFill>
              </a:rPr>
              <a:t>段落文字内容</a:t>
            </a:r>
          </a:p>
        </p:txBody>
      </p:sp>
      <p:sp>
        <p:nvSpPr>
          <p:cNvPr id="12" name="Rectangle 30"/>
          <p:cNvSpPr>
            <a:spLocks noChangeArrowheads="1"/>
          </p:cNvSpPr>
          <p:nvPr/>
        </p:nvSpPr>
        <p:spPr bwMode="auto">
          <a:xfrm>
            <a:off x="6735037" y="2441879"/>
            <a:ext cx="2934911" cy="1026267"/>
          </a:xfrm>
          <a:prstGeom prst="rect">
            <a:avLst/>
          </a:prstGeom>
          <a:noFill/>
          <a:ln>
            <a:noFill/>
          </a:ln>
          <a:effectLst/>
          <a:extLst/>
        </p:spPr>
        <p:txBody>
          <a:bodyPr anchor="ctr"/>
          <a:lstStyle/>
          <a:p>
            <a:pPr algn="ctr">
              <a:lnSpc>
                <a:spcPct val="150000"/>
              </a:lnSpc>
              <a:defRPr/>
            </a:pPr>
            <a:r>
              <a:rPr lang="zh-CN" altLang="en-US" sz="2399" kern="0" dirty="0">
                <a:solidFill>
                  <a:srgbClr val="888888"/>
                </a:solidFill>
              </a:rPr>
              <a:t>单击此处添加</a:t>
            </a:r>
          </a:p>
          <a:p>
            <a:pPr algn="ctr">
              <a:lnSpc>
                <a:spcPct val="150000"/>
              </a:lnSpc>
              <a:defRPr/>
            </a:pPr>
            <a:r>
              <a:rPr lang="zh-CN" altLang="en-US" sz="2399" kern="0" dirty="0">
                <a:solidFill>
                  <a:srgbClr val="888888"/>
                </a:solidFill>
              </a:rPr>
              <a:t>段落文字内容</a:t>
            </a:r>
          </a:p>
        </p:txBody>
      </p:sp>
      <p:sp>
        <p:nvSpPr>
          <p:cNvPr id="13" name="Rectangle 31"/>
          <p:cNvSpPr>
            <a:spLocks noChangeArrowheads="1"/>
          </p:cNvSpPr>
          <p:nvPr/>
        </p:nvSpPr>
        <p:spPr bwMode="auto">
          <a:xfrm>
            <a:off x="6735037" y="3468147"/>
            <a:ext cx="2934911" cy="1026266"/>
          </a:xfrm>
          <a:prstGeom prst="rect">
            <a:avLst/>
          </a:prstGeom>
          <a:noFill/>
          <a:ln>
            <a:noFill/>
          </a:ln>
          <a:effectLst/>
          <a:extLst/>
        </p:spPr>
        <p:txBody>
          <a:bodyPr anchor="ctr"/>
          <a:lstStyle/>
          <a:p>
            <a:pPr algn="ctr">
              <a:lnSpc>
                <a:spcPct val="150000"/>
              </a:lnSpc>
              <a:defRPr/>
            </a:pPr>
            <a:r>
              <a:rPr lang="zh-CN" altLang="en-US" sz="2399" kern="0" dirty="0">
                <a:solidFill>
                  <a:srgbClr val="888888"/>
                </a:solidFill>
              </a:rPr>
              <a:t>单击此处添加</a:t>
            </a:r>
          </a:p>
          <a:p>
            <a:pPr algn="ctr">
              <a:lnSpc>
                <a:spcPct val="150000"/>
              </a:lnSpc>
              <a:defRPr/>
            </a:pPr>
            <a:r>
              <a:rPr lang="zh-CN" altLang="en-US" sz="2399" kern="0" dirty="0">
                <a:solidFill>
                  <a:srgbClr val="888888"/>
                </a:solidFill>
              </a:rPr>
              <a:t>段落文字内容</a:t>
            </a:r>
          </a:p>
        </p:txBody>
      </p:sp>
      <p:sp>
        <p:nvSpPr>
          <p:cNvPr id="14" name="Oval 32"/>
          <p:cNvSpPr>
            <a:spLocks noChangeArrowheads="1"/>
          </p:cNvSpPr>
          <p:nvPr/>
        </p:nvSpPr>
        <p:spPr bwMode="auto">
          <a:xfrm>
            <a:off x="814430" y="4936661"/>
            <a:ext cx="2084274" cy="207369"/>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a:defRPr/>
            </a:pPr>
            <a:endParaRPr lang="zh-CN" altLang="en-US" sz="2399" kern="0" dirty="0">
              <a:solidFill>
                <a:sysClr val="windowText" lastClr="000000"/>
              </a:solidFill>
            </a:endParaRPr>
          </a:p>
        </p:txBody>
      </p:sp>
      <p:sp>
        <p:nvSpPr>
          <p:cNvPr id="15" name="Oval 33"/>
          <p:cNvSpPr>
            <a:spLocks noChangeArrowheads="1"/>
          </p:cNvSpPr>
          <p:nvPr/>
        </p:nvSpPr>
        <p:spPr bwMode="auto">
          <a:xfrm>
            <a:off x="4407421" y="4921847"/>
            <a:ext cx="3360230" cy="332215"/>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a:defRPr/>
            </a:pPr>
            <a:endParaRPr lang="zh-CN" altLang="en-US" sz="2399" kern="0" dirty="0">
              <a:solidFill>
                <a:sysClr val="windowText" lastClr="000000"/>
              </a:solidFill>
            </a:endParaRPr>
          </a:p>
        </p:txBody>
      </p:sp>
      <p:sp>
        <p:nvSpPr>
          <p:cNvPr id="16" name="Oval 32"/>
          <p:cNvSpPr>
            <a:spLocks noChangeArrowheads="1"/>
          </p:cNvSpPr>
          <p:nvPr/>
        </p:nvSpPr>
        <p:spPr bwMode="auto">
          <a:xfrm>
            <a:off x="9153641" y="4936661"/>
            <a:ext cx="2084273" cy="207369"/>
          </a:xfrm>
          <a:prstGeom prst="ellipse">
            <a:avLst/>
          </a:prstGeom>
          <a:gradFill rotWithShape="1">
            <a:gsLst>
              <a:gs pos="0">
                <a:srgbClr val="000000">
                  <a:alpha val="30000"/>
                </a:srgbClr>
              </a:gs>
              <a:gs pos="100000">
                <a:srgbClr val="000000">
                  <a:alpha val="0"/>
                </a:srgbClr>
              </a:gs>
            </a:gsLst>
            <a:path path="shape">
              <a:fillToRect l="50000" t="50000" r="50000" b="50000"/>
            </a:path>
          </a:gradFill>
          <a:ln>
            <a:noFill/>
          </a:ln>
          <a:effectLst/>
          <a:extLst/>
        </p:spPr>
        <p:txBody>
          <a:bodyPr wrap="none" anchor="ctr"/>
          <a:lstStyle/>
          <a:p>
            <a:pPr>
              <a:defRPr/>
            </a:pPr>
            <a:endParaRPr lang="zh-CN" altLang="en-US" sz="2399" kern="0" dirty="0">
              <a:solidFill>
                <a:sysClr val="windowText" lastClr="000000"/>
              </a:solidFill>
            </a:endParaRPr>
          </a:p>
        </p:txBody>
      </p:sp>
      <p:sp>
        <p:nvSpPr>
          <p:cNvPr id="5" name="Line 23"/>
          <p:cNvSpPr>
            <a:spLocks noChangeShapeType="1"/>
          </p:cNvSpPr>
          <p:nvPr/>
        </p:nvSpPr>
        <p:spPr bwMode="auto">
          <a:xfrm>
            <a:off x="2708263" y="3468147"/>
            <a:ext cx="2283178" cy="0"/>
          </a:xfrm>
          <a:prstGeom prst="line">
            <a:avLst/>
          </a:prstGeom>
          <a:noFill/>
          <a:ln w="19050">
            <a:solidFill>
              <a:srgbClr val="000000"/>
            </a:solidFill>
            <a:round/>
            <a:headEnd/>
            <a:tailEnd type="triangle" w="med" len="med"/>
          </a:ln>
        </p:spPr>
        <p:txBody>
          <a:bodyPr/>
          <a:lstStyle/>
          <a:p>
            <a:endParaRPr lang="zh-CN" altLang="en-US" sz="2399"/>
          </a:p>
        </p:txBody>
      </p:sp>
      <p:sp>
        <p:nvSpPr>
          <p:cNvPr id="6" name="Line 24"/>
          <p:cNvSpPr>
            <a:spLocks noChangeShapeType="1"/>
          </p:cNvSpPr>
          <p:nvPr/>
        </p:nvSpPr>
        <p:spPr bwMode="auto">
          <a:xfrm>
            <a:off x="7137080" y="3468147"/>
            <a:ext cx="2283179" cy="0"/>
          </a:xfrm>
          <a:prstGeom prst="line">
            <a:avLst/>
          </a:prstGeom>
          <a:noFill/>
          <a:ln w="19050">
            <a:solidFill>
              <a:srgbClr val="000000"/>
            </a:solidFill>
            <a:round/>
            <a:headEnd/>
            <a:tailEnd type="triangle" w="med" len="med"/>
          </a:ln>
        </p:spPr>
        <p:txBody>
          <a:bodyPr/>
          <a:lstStyle/>
          <a:p>
            <a:endParaRPr lang="zh-CN" altLang="en-US" sz="2399"/>
          </a:p>
        </p:txBody>
      </p:sp>
    </p:spTree>
    <p:extLst>
      <p:ext uri="{BB962C8B-B14F-4D97-AF65-F5344CB8AC3E}">
        <p14:creationId xmlns:p14="http://schemas.microsoft.com/office/powerpoint/2010/main" val="17961628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97360"/>
                                        </p:tgtEl>
                                        <p:attrNameLst>
                                          <p:attrName>style.visibility</p:attrName>
                                        </p:attrNameLst>
                                      </p:cBhvr>
                                      <p:to>
                                        <p:strVal val="visible"/>
                                      </p:to>
                                    </p:set>
                                    <p:anim calcmode="lin" valueType="num">
                                      <p:cBhvr>
                                        <p:cTn id="7" dur="500" fill="hold"/>
                                        <p:tgtEl>
                                          <p:spTgt spid="397360"/>
                                        </p:tgtEl>
                                        <p:attrNameLst>
                                          <p:attrName>ppt_w</p:attrName>
                                        </p:attrNameLst>
                                      </p:cBhvr>
                                      <p:tavLst>
                                        <p:tav tm="0">
                                          <p:val>
                                            <p:fltVal val="0"/>
                                          </p:val>
                                        </p:tav>
                                        <p:tav tm="100000">
                                          <p:val>
                                            <p:strVal val="#ppt_w"/>
                                          </p:val>
                                        </p:tav>
                                      </p:tavLst>
                                    </p:anim>
                                    <p:anim calcmode="lin" valueType="num">
                                      <p:cBhvr>
                                        <p:cTn id="8" dur="500" fill="hold"/>
                                        <p:tgtEl>
                                          <p:spTgt spid="397360"/>
                                        </p:tgtEl>
                                        <p:attrNameLst>
                                          <p:attrName>ppt_h</p:attrName>
                                        </p:attrNameLst>
                                      </p:cBhvr>
                                      <p:tavLst>
                                        <p:tav tm="0">
                                          <p:val>
                                            <p:fltVal val="0"/>
                                          </p:val>
                                        </p:tav>
                                        <p:tav tm="100000">
                                          <p:val>
                                            <p:strVal val="#ppt_h"/>
                                          </p:val>
                                        </p:tav>
                                      </p:tavLst>
                                    </p:anim>
                                    <p:anim calcmode="lin" valueType="num">
                                      <p:cBhvr>
                                        <p:cTn id="9" dur="500" fill="hold"/>
                                        <p:tgtEl>
                                          <p:spTgt spid="397360"/>
                                        </p:tgtEl>
                                        <p:attrNameLst>
                                          <p:attrName>style.rotation</p:attrName>
                                        </p:attrNameLst>
                                      </p:cBhvr>
                                      <p:tavLst>
                                        <p:tav tm="0">
                                          <p:val>
                                            <p:fltVal val="360"/>
                                          </p:val>
                                        </p:tav>
                                        <p:tav tm="100000">
                                          <p:val>
                                            <p:fltVal val="0"/>
                                          </p:val>
                                        </p:tav>
                                      </p:tavLst>
                                    </p:anim>
                                    <p:animEffect transition="in" filter="fade">
                                      <p:cBhvr>
                                        <p:cTn id="10" dur="500"/>
                                        <p:tgtEl>
                                          <p:spTgt spid="397360"/>
                                        </p:tgtEl>
                                      </p:cBhvr>
                                    </p:animEffect>
                                  </p:childTnLst>
                                </p:cTn>
                              </p:par>
                              <p:par>
                                <p:cTn id="11" presetID="47"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anim calcmode="lin" valueType="num">
                                      <p:cBhvr>
                                        <p:cTn id="14" dur="500" fill="hold"/>
                                        <p:tgtEl>
                                          <p:spTgt spid="14"/>
                                        </p:tgtEl>
                                        <p:attrNameLst>
                                          <p:attrName>ppt_x</p:attrName>
                                        </p:attrNameLst>
                                      </p:cBhvr>
                                      <p:tavLst>
                                        <p:tav tm="0">
                                          <p:val>
                                            <p:strVal val="#ppt_x"/>
                                          </p:val>
                                        </p:tav>
                                        <p:tav tm="100000">
                                          <p:val>
                                            <p:strVal val="#ppt_x"/>
                                          </p:val>
                                        </p:tav>
                                      </p:tavLst>
                                    </p:anim>
                                    <p:anim calcmode="lin" valueType="num">
                                      <p:cBhvr>
                                        <p:cTn id="15" dur="500" fill="hold"/>
                                        <p:tgtEl>
                                          <p:spTgt spid="1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nodeType="afterGroup">
                            <p:stCondLst>
                              <p:cond delay="1000"/>
                            </p:stCondLst>
                            <p:childTnLst>
                              <p:par>
                                <p:cTn id="21" presetID="12" presetClass="entr" presetSubtype="4"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slide(fromBottom)">
                                      <p:cBhvr>
                                        <p:cTn id="23" dur="500"/>
                                        <p:tgtEl>
                                          <p:spTgt spid="10"/>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slide(fromTop)">
                                      <p:cBhvr>
                                        <p:cTn id="26" dur="500"/>
                                        <p:tgtEl>
                                          <p:spTgt spid="11"/>
                                        </p:tgtEl>
                                      </p:cBhvr>
                                    </p:animEffect>
                                  </p:childTnLst>
                                </p:cTn>
                              </p:par>
                            </p:childTnLst>
                          </p:cTn>
                        </p:par>
                        <p:par>
                          <p:cTn id="27" fill="hold" nodeType="afterGroup">
                            <p:stCondLst>
                              <p:cond delay="1500"/>
                            </p:stCondLst>
                            <p:childTnLst>
                              <p:par>
                                <p:cTn id="28" presetID="49" presetClass="entr" presetSubtype="0" decel="100000" fill="hold" nodeType="afterEffect">
                                  <p:stCondLst>
                                    <p:cond delay="0"/>
                                  </p:stCondLst>
                                  <p:childTnLst>
                                    <p:set>
                                      <p:cBhvr>
                                        <p:cTn id="29" dur="1" fill="hold">
                                          <p:stCondLst>
                                            <p:cond delay="0"/>
                                          </p:stCondLst>
                                        </p:cTn>
                                        <p:tgtEl>
                                          <p:spTgt spid="397370"/>
                                        </p:tgtEl>
                                        <p:attrNameLst>
                                          <p:attrName>style.visibility</p:attrName>
                                        </p:attrNameLst>
                                      </p:cBhvr>
                                      <p:to>
                                        <p:strVal val="visible"/>
                                      </p:to>
                                    </p:set>
                                    <p:anim calcmode="lin" valueType="num">
                                      <p:cBhvr>
                                        <p:cTn id="30" dur="500" fill="hold"/>
                                        <p:tgtEl>
                                          <p:spTgt spid="397370"/>
                                        </p:tgtEl>
                                        <p:attrNameLst>
                                          <p:attrName>ppt_w</p:attrName>
                                        </p:attrNameLst>
                                      </p:cBhvr>
                                      <p:tavLst>
                                        <p:tav tm="0">
                                          <p:val>
                                            <p:fltVal val="0"/>
                                          </p:val>
                                        </p:tav>
                                        <p:tav tm="100000">
                                          <p:val>
                                            <p:strVal val="#ppt_w"/>
                                          </p:val>
                                        </p:tav>
                                      </p:tavLst>
                                    </p:anim>
                                    <p:anim calcmode="lin" valueType="num">
                                      <p:cBhvr>
                                        <p:cTn id="31" dur="500" fill="hold"/>
                                        <p:tgtEl>
                                          <p:spTgt spid="397370"/>
                                        </p:tgtEl>
                                        <p:attrNameLst>
                                          <p:attrName>ppt_h</p:attrName>
                                        </p:attrNameLst>
                                      </p:cBhvr>
                                      <p:tavLst>
                                        <p:tav tm="0">
                                          <p:val>
                                            <p:fltVal val="0"/>
                                          </p:val>
                                        </p:tav>
                                        <p:tav tm="100000">
                                          <p:val>
                                            <p:strVal val="#ppt_h"/>
                                          </p:val>
                                        </p:tav>
                                      </p:tavLst>
                                    </p:anim>
                                    <p:anim calcmode="lin" valueType="num">
                                      <p:cBhvr>
                                        <p:cTn id="32" dur="500" fill="hold"/>
                                        <p:tgtEl>
                                          <p:spTgt spid="397370"/>
                                        </p:tgtEl>
                                        <p:attrNameLst>
                                          <p:attrName>style.rotation</p:attrName>
                                        </p:attrNameLst>
                                      </p:cBhvr>
                                      <p:tavLst>
                                        <p:tav tm="0">
                                          <p:val>
                                            <p:fltVal val="360"/>
                                          </p:val>
                                        </p:tav>
                                        <p:tav tm="100000">
                                          <p:val>
                                            <p:fltVal val="0"/>
                                          </p:val>
                                        </p:tav>
                                      </p:tavLst>
                                    </p:anim>
                                    <p:animEffect transition="in" filter="fade">
                                      <p:cBhvr>
                                        <p:cTn id="33" dur="500"/>
                                        <p:tgtEl>
                                          <p:spTgt spid="397370"/>
                                        </p:tgtEl>
                                      </p:cBhvr>
                                    </p:animEffect>
                                  </p:childTnLst>
                                </p:cTn>
                              </p:par>
                              <p:par>
                                <p:cTn id="34" presetID="47"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anim calcmode="lin" valueType="num">
                                      <p:cBhvr>
                                        <p:cTn id="37" dur="500" fill="hold"/>
                                        <p:tgtEl>
                                          <p:spTgt spid="15"/>
                                        </p:tgtEl>
                                        <p:attrNameLst>
                                          <p:attrName>ppt_x</p:attrName>
                                        </p:attrNameLst>
                                      </p:cBhvr>
                                      <p:tavLst>
                                        <p:tav tm="0">
                                          <p:val>
                                            <p:strVal val="#ppt_x"/>
                                          </p:val>
                                        </p:tav>
                                        <p:tav tm="100000">
                                          <p:val>
                                            <p:strVal val="#ppt_x"/>
                                          </p:val>
                                        </p:tav>
                                      </p:tavLst>
                                    </p:anim>
                                    <p:anim calcmode="lin" valueType="num">
                                      <p:cBhvr>
                                        <p:cTn id="38" dur="500" fill="hold"/>
                                        <p:tgtEl>
                                          <p:spTgt spid="15"/>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par>
                          <p:cTn id="43" fill="hold" nodeType="afterGroup">
                            <p:stCondLst>
                              <p:cond delay="2500"/>
                            </p:stCondLst>
                            <p:childTnLst>
                              <p:par>
                                <p:cTn id="44" presetID="12" presetClass="entr" presetSubtype="4"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slide(fromBottom)">
                                      <p:cBhvr>
                                        <p:cTn id="46" dur="500"/>
                                        <p:tgtEl>
                                          <p:spTgt spid="12"/>
                                        </p:tgtEl>
                                      </p:cBhvr>
                                    </p:animEffect>
                                  </p:childTnLst>
                                </p:cTn>
                              </p:par>
                              <p:par>
                                <p:cTn id="47" presetID="12" presetClass="entr" presetSubtype="1"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slide(fromTop)">
                                      <p:cBhvr>
                                        <p:cTn id="49" dur="500"/>
                                        <p:tgtEl>
                                          <p:spTgt spid="13"/>
                                        </p:tgtEl>
                                      </p:cBhvr>
                                    </p:animEffect>
                                  </p:childTnLst>
                                </p:cTn>
                              </p:par>
                            </p:childTnLst>
                          </p:cTn>
                        </p:par>
                        <p:par>
                          <p:cTn id="50" fill="hold" nodeType="afterGroup">
                            <p:stCondLst>
                              <p:cond delay="3000"/>
                            </p:stCondLst>
                            <p:childTnLst>
                              <p:par>
                                <p:cTn id="51" presetID="49" presetClass="entr" presetSubtype="0" decel="100000" fill="hold" nodeType="afterEffect">
                                  <p:stCondLst>
                                    <p:cond delay="0"/>
                                  </p:stCondLst>
                                  <p:childTnLst>
                                    <p:set>
                                      <p:cBhvr>
                                        <p:cTn id="52" dur="1" fill="hold">
                                          <p:stCondLst>
                                            <p:cond delay="0"/>
                                          </p:stCondLst>
                                        </p:cTn>
                                        <p:tgtEl>
                                          <p:spTgt spid="397388"/>
                                        </p:tgtEl>
                                        <p:attrNameLst>
                                          <p:attrName>style.visibility</p:attrName>
                                        </p:attrNameLst>
                                      </p:cBhvr>
                                      <p:to>
                                        <p:strVal val="visible"/>
                                      </p:to>
                                    </p:set>
                                    <p:anim calcmode="lin" valueType="num">
                                      <p:cBhvr>
                                        <p:cTn id="53" dur="500" fill="hold"/>
                                        <p:tgtEl>
                                          <p:spTgt spid="397388"/>
                                        </p:tgtEl>
                                        <p:attrNameLst>
                                          <p:attrName>ppt_w</p:attrName>
                                        </p:attrNameLst>
                                      </p:cBhvr>
                                      <p:tavLst>
                                        <p:tav tm="0">
                                          <p:val>
                                            <p:fltVal val="0"/>
                                          </p:val>
                                        </p:tav>
                                        <p:tav tm="100000">
                                          <p:val>
                                            <p:strVal val="#ppt_w"/>
                                          </p:val>
                                        </p:tav>
                                      </p:tavLst>
                                    </p:anim>
                                    <p:anim calcmode="lin" valueType="num">
                                      <p:cBhvr>
                                        <p:cTn id="54" dur="500" fill="hold"/>
                                        <p:tgtEl>
                                          <p:spTgt spid="397388"/>
                                        </p:tgtEl>
                                        <p:attrNameLst>
                                          <p:attrName>ppt_h</p:attrName>
                                        </p:attrNameLst>
                                      </p:cBhvr>
                                      <p:tavLst>
                                        <p:tav tm="0">
                                          <p:val>
                                            <p:fltVal val="0"/>
                                          </p:val>
                                        </p:tav>
                                        <p:tav tm="100000">
                                          <p:val>
                                            <p:strVal val="#ppt_h"/>
                                          </p:val>
                                        </p:tav>
                                      </p:tavLst>
                                    </p:anim>
                                    <p:anim calcmode="lin" valueType="num">
                                      <p:cBhvr>
                                        <p:cTn id="55" dur="500" fill="hold"/>
                                        <p:tgtEl>
                                          <p:spTgt spid="397388"/>
                                        </p:tgtEl>
                                        <p:attrNameLst>
                                          <p:attrName>style.rotation</p:attrName>
                                        </p:attrNameLst>
                                      </p:cBhvr>
                                      <p:tavLst>
                                        <p:tav tm="0">
                                          <p:val>
                                            <p:fltVal val="360"/>
                                          </p:val>
                                        </p:tav>
                                        <p:tav tm="100000">
                                          <p:val>
                                            <p:fltVal val="0"/>
                                          </p:val>
                                        </p:tav>
                                      </p:tavLst>
                                    </p:anim>
                                    <p:animEffect transition="in" filter="fade">
                                      <p:cBhvr>
                                        <p:cTn id="56" dur="500"/>
                                        <p:tgtEl>
                                          <p:spTgt spid="397388"/>
                                        </p:tgtEl>
                                      </p:cBhvr>
                                    </p:animEffect>
                                  </p:childTnLst>
                                </p:cTn>
                              </p:par>
                              <p:par>
                                <p:cTn id="57" presetID="47" presetClass="entr" presetSubtype="0"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anim calcmode="lin" valueType="num">
                                      <p:cBhvr>
                                        <p:cTn id="60" dur="500" fill="hold"/>
                                        <p:tgtEl>
                                          <p:spTgt spid="16"/>
                                        </p:tgtEl>
                                        <p:attrNameLst>
                                          <p:attrName>ppt_x</p:attrName>
                                        </p:attrNameLst>
                                      </p:cBhvr>
                                      <p:tavLst>
                                        <p:tav tm="0">
                                          <p:val>
                                            <p:strVal val="#ppt_x"/>
                                          </p:val>
                                        </p:tav>
                                        <p:tav tm="100000">
                                          <p:val>
                                            <p:strVal val="#ppt_x"/>
                                          </p:val>
                                        </p:tav>
                                      </p:tavLst>
                                    </p:anim>
                                    <p:anim calcmode="lin" valueType="num">
                                      <p:cBhvr>
                                        <p:cTn id="6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521" name="Line 8"/>
          <p:cNvSpPr>
            <a:spLocks noChangeShapeType="1"/>
          </p:cNvSpPr>
          <p:nvPr/>
        </p:nvSpPr>
        <p:spPr bwMode="auto">
          <a:xfrm>
            <a:off x="1720084" y="4562126"/>
            <a:ext cx="0" cy="825245"/>
          </a:xfrm>
          <a:prstGeom prst="line">
            <a:avLst/>
          </a:prstGeom>
          <a:noFill/>
          <a:ln w="19050">
            <a:solidFill>
              <a:srgbClr val="000000"/>
            </a:solidFill>
            <a:prstDash val="sysDot"/>
            <a:round/>
            <a:headEnd type="oval" w="med" len="med"/>
            <a:tailEnd/>
          </a:ln>
        </p:spPr>
        <p:txBody>
          <a:bodyPr wrap="none" anchor="ctr"/>
          <a:lstStyle/>
          <a:p>
            <a:endParaRPr lang="zh-CN" altLang="en-US" sz="2399"/>
          </a:p>
        </p:txBody>
      </p:sp>
      <p:sp>
        <p:nvSpPr>
          <p:cNvPr id="353522" name="Line 9"/>
          <p:cNvSpPr>
            <a:spLocks noChangeShapeType="1"/>
          </p:cNvSpPr>
          <p:nvPr/>
        </p:nvSpPr>
        <p:spPr bwMode="auto">
          <a:xfrm>
            <a:off x="1709505" y="5387370"/>
            <a:ext cx="1441005" cy="0"/>
          </a:xfrm>
          <a:prstGeom prst="line">
            <a:avLst/>
          </a:prstGeom>
          <a:noFill/>
          <a:ln w="19050">
            <a:solidFill>
              <a:srgbClr val="000000"/>
            </a:solidFill>
            <a:prstDash val="sysDot"/>
            <a:round/>
            <a:headEnd/>
            <a:tailEnd type="triangle" w="med" len="med"/>
          </a:ln>
        </p:spPr>
        <p:txBody>
          <a:bodyPr wrap="none" anchor="ctr"/>
          <a:lstStyle/>
          <a:p>
            <a:endParaRPr lang="zh-CN" altLang="en-US" sz="2399"/>
          </a:p>
        </p:txBody>
      </p:sp>
      <p:sp>
        <p:nvSpPr>
          <p:cNvPr id="353523" name="Line 11"/>
          <p:cNvSpPr>
            <a:spLocks noChangeShapeType="1"/>
          </p:cNvSpPr>
          <p:nvPr/>
        </p:nvSpPr>
        <p:spPr bwMode="auto">
          <a:xfrm flipV="1">
            <a:off x="1720084" y="2369936"/>
            <a:ext cx="0" cy="799853"/>
          </a:xfrm>
          <a:prstGeom prst="line">
            <a:avLst/>
          </a:prstGeom>
          <a:noFill/>
          <a:ln w="19050">
            <a:solidFill>
              <a:srgbClr val="000000"/>
            </a:solidFill>
            <a:prstDash val="sysDot"/>
            <a:round/>
            <a:headEnd type="oval" w="med" len="med"/>
            <a:tailEnd/>
          </a:ln>
        </p:spPr>
        <p:txBody>
          <a:bodyPr wrap="none" anchor="ctr"/>
          <a:lstStyle/>
          <a:p>
            <a:endParaRPr lang="zh-CN" altLang="en-US" sz="2399"/>
          </a:p>
        </p:txBody>
      </p:sp>
      <p:sp>
        <p:nvSpPr>
          <p:cNvPr id="353524" name="Line 12"/>
          <p:cNvSpPr>
            <a:spLocks noChangeShapeType="1"/>
          </p:cNvSpPr>
          <p:nvPr/>
        </p:nvSpPr>
        <p:spPr bwMode="auto">
          <a:xfrm flipV="1">
            <a:off x="1709505" y="2369935"/>
            <a:ext cx="1441005" cy="0"/>
          </a:xfrm>
          <a:prstGeom prst="line">
            <a:avLst/>
          </a:prstGeom>
          <a:noFill/>
          <a:ln w="19050">
            <a:solidFill>
              <a:srgbClr val="000000"/>
            </a:solidFill>
            <a:prstDash val="sysDot"/>
            <a:round/>
            <a:headEnd/>
            <a:tailEnd type="triangle" w="med" len="med"/>
          </a:ln>
        </p:spPr>
        <p:txBody>
          <a:bodyPr wrap="none" anchor="ctr"/>
          <a:lstStyle/>
          <a:p>
            <a:endParaRPr lang="zh-CN" altLang="en-US" sz="2399"/>
          </a:p>
        </p:txBody>
      </p:sp>
      <p:sp>
        <p:nvSpPr>
          <p:cNvPr id="15" name="AutoShape 13"/>
          <p:cNvSpPr>
            <a:spLocks noChangeArrowheads="1"/>
          </p:cNvSpPr>
          <p:nvPr/>
        </p:nvSpPr>
        <p:spPr bwMode="auto">
          <a:xfrm>
            <a:off x="3213989" y="1967893"/>
            <a:ext cx="5560884" cy="801970"/>
          </a:xfrm>
          <a:prstGeom prst="roundRect">
            <a:avLst>
              <a:gd name="adj" fmla="val 8111"/>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sz="2399">
                <a:solidFill>
                  <a:srgbClr val="000000"/>
                </a:solidFill>
              </a:rPr>
              <a:t>单击此处添加文字内容  单击此处添加文字内容</a:t>
            </a:r>
          </a:p>
          <a:p>
            <a:pPr algn="ctr">
              <a:buClr>
                <a:schemeClr val="accent1"/>
              </a:buClr>
            </a:pPr>
            <a:r>
              <a:rPr lang="zh-CN" altLang="en-US" sz="2399">
                <a:solidFill>
                  <a:srgbClr val="000000"/>
                </a:solidFill>
              </a:rPr>
              <a:t>单击此处添加文字内容  单击此处添加文字内容</a:t>
            </a:r>
          </a:p>
        </p:txBody>
      </p:sp>
      <p:sp>
        <p:nvSpPr>
          <p:cNvPr id="16" name="AutoShape 14"/>
          <p:cNvSpPr>
            <a:spLocks noChangeArrowheads="1"/>
          </p:cNvSpPr>
          <p:nvPr/>
        </p:nvSpPr>
        <p:spPr bwMode="auto">
          <a:xfrm>
            <a:off x="3213989" y="4989560"/>
            <a:ext cx="5560884" cy="801970"/>
          </a:xfrm>
          <a:prstGeom prst="roundRect">
            <a:avLst>
              <a:gd name="adj" fmla="val 7037"/>
            </a:avLst>
          </a:prstGeom>
          <a:gradFill rotWithShape="1">
            <a:gsLst>
              <a:gs pos="0">
                <a:srgbClr val="FFFFFF"/>
              </a:gs>
              <a:gs pos="100000">
                <a:srgbClr val="E5E5E5"/>
              </a:gs>
            </a:gsLst>
            <a:lin ang="5400000" scaled="1"/>
          </a:gradFill>
          <a:ln w="9525" algn="ctr">
            <a:solidFill>
              <a:srgbClr val="B2B2B2"/>
            </a:solidFill>
            <a:round/>
            <a:headEnd/>
            <a:tailEnd/>
          </a:ln>
        </p:spPr>
        <p:txBody>
          <a:bodyPr wrap="none" anchor="ctr"/>
          <a:lstStyle/>
          <a:p>
            <a:pPr algn="ctr">
              <a:buClr>
                <a:schemeClr val="accent1"/>
              </a:buClr>
            </a:pPr>
            <a:r>
              <a:rPr lang="zh-CN" altLang="en-US" sz="2399">
                <a:solidFill>
                  <a:srgbClr val="000000"/>
                </a:solidFill>
              </a:rPr>
              <a:t>单击此处添加文字内容  单击此处添加文字内容</a:t>
            </a:r>
          </a:p>
          <a:p>
            <a:pPr algn="ctr">
              <a:buClr>
                <a:schemeClr val="accent1"/>
              </a:buClr>
            </a:pPr>
            <a:r>
              <a:rPr lang="zh-CN" altLang="en-US" sz="2399">
                <a:solidFill>
                  <a:srgbClr val="000000"/>
                </a:solidFill>
              </a:rPr>
              <a:t>单击此处添加文字内容  单击此处添加文字内容</a:t>
            </a:r>
          </a:p>
        </p:txBody>
      </p:sp>
      <p:sp>
        <p:nvSpPr>
          <p:cNvPr id="353531" name="Line 21"/>
          <p:cNvSpPr>
            <a:spLocks noChangeShapeType="1"/>
          </p:cNvSpPr>
          <p:nvPr/>
        </p:nvSpPr>
        <p:spPr bwMode="auto">
          <a:xfrm flipH="1">
            <a:off x="10266663" y="4562126"/>
            <a:ext cx="0" cy="825245"/>
          </a:xfrm>
          <a:prstGeom prst="line">
            <a:avLst/>
          </a:prstGeom>
          <a:noFill/>
          <a:ln w="19050">
            <a:solidFill>
              <a:srgbClr val="000000"/>
            </a:solidFill>
            <a:prstDash val="sysDot"/>
            <a:round/>
            <a:headEnd type="triangle" w="med" len="med"/>
            <a:tailEnd/>
          </a:ln>
        </p:spPr>
        <p:txBody>
          <a:bodyPr wrap="none" anchor="ctr"/>
          <a:lstStyle/>
          <a:p>
            <a:endParaRPr lang="zh-CN" altLang="en-US" sz="2399"/>
          </a:p>
        </p:txBody>
      </p:sp>
      <p:sp>
        <p:nvSpPr>
          <p:cNvPr id="353532" name="Line 22"/>
          <p:cNvSpPr>
            <a:spLocks noChangeShapeType="1"/>
          </p:cNvSpPr>
          <p:nvPr/>
        </p:nvSpPr>
        <p:spPr bwMode="auto">
          <a:xfrm flipH="1">
            <a:off x="8836238" y="5387370"/>
            <a:ext cx="1438889" cy="0"/>
          </a:xfrm>
          <a:prstGeom prst="line">
            <a:avLst/>
          </a:prstGeom>
          <a:noFill/>
          <a:ln w="19050">
            <a:solidFill>
              <a:srgbClr val="000000"/>
            </a:solidFill>
            <a:prstDash val="sysDot"/>
            <a:round/>
            <a:headEnd/>
            <a:tailEnd type="oval" w="med" len="med"/>
          </a:ln>
        </p:spPr>
        <p:txBody>
          <a:bodyPr wrap="none" anchor="ctr"/>
          <a:lstStyle/>
          <a:p>
            <a:endParaRPr lang="zh-CN" altLang="en-US" sz="2399"/>
          </a:p>
        </p:txBody>
      </p:sp>
      <p:sp>
        <p:nvSpPr>
          <p:cNvPr id="353533" name="Line 24"/>
          <p:cNvSpPr>
            <a:spLocks noChangeShapeType="1"/>
          </p:cNvSpPr>
          <p:nvPr/>
        </p:nvSpPr>
        <p:spPr bwMode="auto">
          <a:xfrm flipH="1" flipV="1">
            <a:off x="10266663" y="2369936"/>
            <a:ext cx="0" cy="799853"/>
          </a:xfrm>
          <a:prstGeom prst="line">
            <a:avLst/>
          </a:prstGeom>
          <a:noFill/>
          <a:ln w="19050">
            <a:solidFill>
              <a:srgbClr val="000000"/>
            </a:solidFill>
            <a:prstDash val="sysDot"/>
            <a:round/>
            <a:headEnd type="triangle" w="med" len="med"/>
            <a:tailEnd/>
          </a:ln>
        </p:spPr>
        <p:txBody>
          <a:bodyPr wrap="none" anchor="ctr"/>
          <a:lstStyle/>
          <a:p>
            <a:endParaRPr lang="zh-CN" altLang="en-US" sz="2399"/>
          </a:p>
        </p:txBody>
      </p:sp>
      <p:sp>
        <p:nvSpPr>
          <p:cNvPr id="353534" name="Line 25"/>
          <p:cNvSpPr>
            <a:spLocks noChangeShapeType="1"/>
          </p:cNvSpPr>
          <p:nvPr/>
        </p:nvSpPr>
        <p:spPr bwMode="auto">
          <a:xfrm flipH="1" flipV="1">
            <a:off x="8836238" y="2369935"/>
            <a:ext cx="1438889" cy="0"/>
          </a:xfrm>
          <a:prstGeom prst="line">
            <a:avLst/>
          </a:prstGeom>
          <a:noFill/>
          <a:ln w="19050">
            <a:solidFill>
              <a:srgbClr val="000000"/>
            </a:solidFill>
            <a:prstDash val="sysDot"/>
            <a:round/>
            <a:headEnd/>
            <a:tailEnd type="oval" w="med" len="med"/>
          </a:ln>
        </p:spPr>
        <p:txBody>
          <a:bodyPr wrap="none" anchor="ctr"/>
          <a:lstStyle/>
          <a:p>
            <a:endParaRPr lang="zh-CN" altLang="en-US" sz="2399"/>
          </a:p>
        </p:txBody>
      </p:sp>
      <p:grpSp>
        <p:nvGrpSpPr>
          <p:cNvPr id="353546" name="Group 266"/>
          <p:cNvGrpSpPr>
            <a:grpSpLocks/>
          </p:cNvGrpSpPr>
          <p:nvPr/>
        </p:nvGrpSpPr>
        <p:grpSpPr bwMode="auto">
          <a:xfrm>
            <a:off x="814431" y="3190948"/>
            <a:ext cx="1800728" cy="1356365"/>
            <a:chOff x="384" y="1508"/>
            <a:chExt cx="851" cy="641"/>
          </a:xfrm>
        </p:grpSpPr>
        <p:sp>
          <p:nvSpPr>
            <p:cNvPr id="76818" name="Oval 3"/>
            <p:cNvSpPr>
              <a:spLocks noChangeArrowheads="1"/>
            </p:cNvSpPr>
            <p:nvPr/>
          </p:nvSpPr>
          <p:spPr bwMode="auto">
            <a:xfrm>
              <a:off x="432" y="1508"/>
              <a:ext cx="720" cy="641"/>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eaLnBrk="0" hangingPunct="0"/>
              <a:endParaRPr lang="zh-CN" altLang="en-US" sz="2666" b="1">
                <a:solidFill>
                  <a:schemeClr val="bg1"/>
                </a:solidFill>
                <a:latin typeface="Arial" charset="0"/>
                <a:cs typeface="Arial" charset="0"/>
              </a:endParaRPr>
            </a:p>
          </p:txBody>
        </p:sp>
        <p:grpSp>
          <p:nvGrpSpPr>
            <p:cNvPr id="76819" name="Group 4"/>
            <p:cNvGrpSpPr>
              <a:grpSpLocks/>
            </p:cNvGrpSpPr>
            <p:nvPr/>
          </p:nvGrpSpPr>
          <p:grpSpPr bwMode="auto">
            <a:xfrm>
              <a:off x="485" y="1514"/>
              <a:ext cx="615" cy="180"/>
              <a:chOff x="1431" y="1843"/>
              <a:chExt cx="907" cy="295"/>
            </a:xfrm>
          </p:grpSpPr>
          <p:sp>
            <p:nvSpPr>
              <p:cNvPr id="76821" name="Freeform 5"/>
              <p:cNvSpPr>
                <a:spLocks/>
              </p:cNvSpPr>
              <p:nvPr/>
            </p:nvSpPr>
            <p:spPr bwMode="auto">
              <a:xfrm>
                <a:off x="1431" y="1843"/>
                <a:ext cx="907" cy="295"/>
              </a:xfrm>
              <a:custGeom>
                <a:avLst/>
                <a:gdLst>
                  <a:gd name="T0" fmla="*/ 0 w 4756"/>
                  <a:gd name="T1" fmla="*/ 55 h 1576"/>
                  <a:gd name="T2" fmla="*/ 2 w 4756"/>
                  <a:gd name="T3" fmla="*/ 51 h 1576"/>
                  <a:gd name="T4" fmla="*/ 4 w 4756"/>
                  <a:gd name="T5" fmla="*/ 47 h 1576"/>
                  <a:gd name="T6" fmla="*/ 6 w 4756"/>
                  <a:gd name="T7" fmla="*/ 43 h 1576"/>
                  <a:gd name="T8" fmla="*/ 9 w 4756"/>
                  <a:gd name="T9" fmla="*/ 40 h 1576"/>
                  <a:gd name="T10" fmla="*/ 11 w 4756"/>
                  <a:gd name="T11" fmla="*/ 36 h 1576"/>
                  <a:gd name="T12" fmla="*/ 14 w 4756"/>
                  <a:gd name="T13" fmla="*/ 33 h 1576"/>
                  <a:gd name="T14" fmla="*/ 17 w 4756"/>
                  <a:gd name="T15" fmla="*/ 30 h 1576"/>
                  <a:gd name="T16" fmla="*/ 20 w 4756"/>
                  <a:gd name="T17" fmla="*/ 27 h 1576"/>
                  <a:gd name="T18" fmla="*/ 22 w 4756"/>
                  <a:gd name="T19" fmla="*/ 25 h 1576"/>
                  <a:gd name="T20" fmla="*/ 25 w 4756"/>
                  <a:gd name="T21" fmla="*/ 22 h 1576"/>
                  <a:gd name="T22" fmla="*/ 29 w 4756"/>
                  <a:gd name="T23" fmla="*/ 19 h 1576"/>
                  <a:gd name="T24" fmla="*/ 32 w 4756"/>
                  <a:gd name="T25" fmla="*/ 17 h 1576"/>
                  <a:gd name="T26" fmla="*/ 36 w 4756"/>
                  <a:gd name="T27" fmla="*/ 14 h 1576"/>
                  <a:gd name="T28" fmla="*/ 40 w 4756"/>
                  <a:gd name="T29" fmla="*/ 12 h 1576"/>
                  <a:gd name="T30" fmla="*/ 44 w 4756"/>
                  <a:gd name="T31" fmla="*/ 10 h 1576"/>
                  <a:gd name="T32" fmla="*/ 48 w 4756"/>
                  <a:gd name="T33" fmla="*/ 8 h 1576"/>
                  <a:gd name="T34" fmla="*/ 50 w 4756"/>
                  <a:gd name="T35" fmla="*/ 7 h 1576"/>
                  <a:gd name="T36" fmla="*/ 54 w 4756"/>
                  <a:gd name="T37" fmla="*/ 5 h 1576"/>
                  <a:gd name="T38" fmla="*/ 59 w 4756"/>
                  <a:gd name="T39" fmla="*/ 4 h 1576"/>
                  <a:gd name="T40" fmla="*/ 63 w 4756"/>
                  <a:gd name="T41" fmla="*/ 3 h 1576"/>
                  <a:gd name="T42" fmla="*/ 68 w 4756"/>
                  <a:gd name="T43" fmla="*/ 2 h 1576"/>
                  <a:gd name="T44" fmla="*/ 72 w 4756"/>
                  <a:gd name="T45" fmla="*/ 1 h 1576"/>
                  <a:gd name="T46" fmla="*/ 77 w 4756"/>
                  <a:gd name="T47" fmla="*/ 0 h 1576"/>
                  <a:gd name="T48" fmla="*/ 82 w 4756"/>
                  <a:gd name="T49" fmla="*/ 0 h 1576"/>
                  <a:gd name="T50" fmla="*/ 87 w 4756"/>
                  <a:gd name="T51" fmla="*/ 0 h 1576"/>
                  <a:gd name="T52" fmla="*/ 89 w 4756"/>
                  <a:gd name="T53" fmla="*/ 0 h 1576"/>
                  <a:gd name="T54" fmla="*/ 94 w 4756"/>
                  <a:gd name="T55" fmla="*/ 0 h 1576"/>
                  <a:gd name="T56" fmla="*/ 98 w 4756"/>
                  <a:gd name="T57" fmla="*/ 1 h 1576"/>
                  <a:gd name="T58" fmla="*/ 103 w 4756"/>
                  <a:gd name="T59" fmla="*/ 1 h 1576"/>
                  <a:gd name="T60" fmla="*/ 108 w 4756"/>
                  <a:gd name="T61" fmla="*/ 2 h 1576"/>
                  <a:gd name="T62" fmla="*/ 112 w 4756"/>
                  <a:gd name="T63" fmla="*/ 3 h 1576"/>
                  <a:gd name="T64" fmla="*/ 117 w 4756"/>
                  <a:gd name="T65" fmla="*/ 5 h 1576"/>
                  <a:gd name="T66" fmla="*/ 121 w 4756"/>
                  <a:gd name="T67" fmla="*/ 6 h 1576"/>
                  <a:gd name="T68" fmla="*/ 123 w 4756"/>
                  <a:gd name="T69" fmla="*/ 7 h 1576"/>
                  <a:gd name="T70" fmla="*/ 127 w 4756"/>
                  <a:gd name="T71" fmla="*/ 9 h 1576"/>
                  <a:gd name="T72" fmla="*/ 131 w 4756"/>
                  <a:gd name="T73" fmla="*/ 11 h 1576"/>
                  <a:gd name="T74" fmla="*/ 135 w 4756"/>
                  <a:gd name="T75" fmla="*/ 13 h 1576"/>
                  <a:gd name="T76" fmla="*/ 139 w 4756"/>
                  <a:gd name="T77" fmla="*/ 15 h 1576"/>
                  <a:gd name="T78" fmla="*/ 143 w 4756"/>
                  <a:gd name="T79" fmla="*/ 18 h 1576"/>
                  <a:gd name="T80" fmla="*/ 146 w 4756"/>
                  <a:gd name="T81" fmla="*/ 21 h 1576"/>
                  <a:gd name="T82" fmla="*/ 150 w 4756"/>
                  <a:gd name="T83" fmla="*/ 23 h 1576"/>
                  <a:gd name="T84" fmla="*/ 153 w 4756"/>
                  <a:gd name="T85" fmla="*/ 27 h 1576"/>
                  <a:gd name="T86" fmla="*/ 154 w 4756"/>
                  <a:gd name="T87" fmla="*/ 28 h 1576"/>
                  <a:gd name="T88" fmla="*/ 158 w 4756"/>
                  <a:gd name="T89" fmla="*/ 31 h 1576"/>
                  <a:gd name="T90" fmla="*/ 160 w 4756"/>
                  <a:gd name="T91" fmla="*/ 35 h 1576"/>
                  <a:gd name="T92" fmla="*/ 163 w 4756"/>
                  <a:gd name="T93" fmla="*/ 38 h 1576"/>
                  <a:gd name="T94" fmla="*/ 166 w 4756"/>
                  <a:gd name="T95" fmla="*/ 42 h 1576"/>
                  <a:gd name="T96" fmla="*/ 168 w 4756"/>
                  <a:gd name="T97" fmla="*/ 45 h 1576"/>
                  <a:gd name="T98" fmla="*/ 170 w 4756"/>
                  <a:gd name="T99" fmla="*/ 49 h 1576"/>
                  <a:gd name="T100" fmla="*/ 172 w 4756"/>
                  <a:gd name="T101" fmla="*/ 53 h 1576"/>
                  <a:gd name="T102" fmla="*/ 0 w 4756"/>
                  <a:gd name="T103" fmla="*/ 55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399"/>
              </a:p>
            </p:txBody>
          </p:sp>
          <p:sp>
            <p:nvSpPr>
              <p:cNvPr id="76822"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cs typeface="Arial" charset="0"/>
                </a:endParaRPr>
              </a:p>
            </p:txBody>
          </p:sp>
        </p:grpSp>
        <p:sp>
          <p:nvSpPr>
            <p:cNvPr id="76820" name="Rectangle 28"/>
            <p:cNvSpPr>
              <a:spLocks noChangeArrowheads="1"/>
            </p:cNvSpPr>
            <p:nvPr/>
          </p:nvSpPr>
          <p:spPr bwMode="auto">
            <a:xfrm>
              <a:off x="384" y="1639"/>
              <a:ext cx="851" cy="354"/>
            </a:xfrm>
            <a:prstGeom prst="rect">
              <a:avLst/>
            </a:prstGeom>
            <a:noFill/>
            <a:ln w="9525">
              <a:noFill/>
              <a:miter lim="800000"/>
              <a:headEnd/>
              <a:tailEnd/>
            </a:ln>
          </p:spPr>
          <p:txBody>
            <a:bodyPr>
              <a:spAutoFit/>
            </a:bodyPr>
            <a:lstStyle/>
            <a:p>
              <a:pPr algn="ctr"/>
              <a:r>
                <a:rPr lang="zh-CN" altLang="en-US" sz="2133">
                  <a:solidFill>
                    <a:srgbClr val="FFFFFF"/>
                  </a:solidFill>
                  <a:latin typeface="Arial" charset="0"/>
                  <a:cs typeface="Arial" charset="0"/>
                </a:rPr>
                <a:t>单击此处</a:t>
              </a:r>
            </a:p>
            <a:p>
              <a:pPr algn="ctr"/>
              <a:r>
                <a:rPr lang="zh-CN" altLang="en-US" sz="2133">
                  <a:solidFill>
                    <a:srgbClr val="FFFFFF"/>
                  </a:solidFill>
                  <a:latin typeface="Arial" charset="0"/>
                  <a:cs typeface="Arial" charset="0"/>
                </a:rPr>
                <a:t>添加文字</a:t>
              </a:r>
            </a:p>
          </p:txBody>
        </p:sp>
      </p:grpSp>
      <p:sp>
        <p:nvSpPr>
          <p:cNvPr id="33" name="矩形 32"/>
          <p:cNvSpPr>
            <a:spLocks noChangeArrowheads="1"/>
          </p:cNvSpPr>
          <p:nvPr/>
        </p:nvSpPr>
        <p:spPr bwMode="auto">
          <a:xfrm>
            <a:off x="3717719" y="3368693"/>
            <a:ext cx="4557658" cy="748666"/>
          </a:xfrm>
          <a:prstGeom prst="rect">
            <a:avLst/>
          </a:prstGeom>
          <a:noFill/>
          <a:ln w="9525">
            <a:noFill/>
            <a:miter lim="800000"/>
            <a:headEnd/>
            <a:tailEnd/>
          </a:ln>
        </p:spPr>
        <p:txBody>
          <a:bodyPr wrap="none">
            <a:spAutoFit/>
          </a:bodyPr>
          <a:lstStyle/>
          <a:p>
            <a:pPr algn="ctr"/>
            <a:r>
              <a:rPr lang="zh-CN" altLang="en-US" sz="4265" b="1">
                <a:solidFill>
                  <a:srgbClr val="000000"/>
                </a:solidFill>
              </a:rPr>
              <a:t>此处添加文字内容</a:t>
            </a:r>
          </a:p>
        </p:txBody>
      </p:sp>
      <p:grpSp>
        <p:nvGrpSpPr>
          <p:cNvPr id="353541" name="Group 261"/>
          <p:cNvGrpSpPr>
            <a:grpSpLocks/>
          </p:cNvGrpSpPr>
          <p:nvPr/>
        </p:nvGrpSpPr>
        <p:grpSpPr bwMode="auto">
          <a:xfrm>
            <a:off x="9549334" y="3226921"/>
            <a:ext cx="1421961" cy="1269608"/>
            <a:chOff x="0" y="0"/>
            <a:chExt cx="1089" cy="1089"/>
          </a:xfrm>
        </p:grpSpPr>
        <p:sp>
          <p:nvSpPr>
            <p:cNvPr id="76815" name="Oval 21"/>
            <p:cNvSpPr>
              <a:spLocks noChangeArrowheads="1"/>
            </p:cNvSpPr>
            <p:nvPr/>
          </p:nvSpPr>
          <p:spPr bwMode="auto">
            <a:xfrm>
              <a:off x="0" y="0"/>
              <a:ext cx="1089" cy="1089"/>
            </a:xfrm>
            <a:prstGeom prst="ellipse">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2133">
                  <a:solidFill>
                    <a:srgbClr val="FFFFFF"/>
                  </a:solidFill>
                  <a:latin typeface="Arial" charset="0"/>
                </a:rPr>
                <a:t>单击此处</a:t>
              </a:r>
            </a:p>
            <a:p>
              <a:pPr algn="ctr"/>
              <a:r>
                <a:rPr lang="zh-CN" altLang="en-US" sz="2133">
                  <a:solidFill>
                    <a:srgbClr val="FFFFFF"/>
                  </a:solidFill>
                  <a:latin typeface="Arial" charset="0"/>
                </a:rPr>
                <a:t>添加文字</a:t>
              </a:r>
            </a:p>
          </p:txBody>
        </p:sp>
        <p:sp>
          <p:nvSpPr>
            <p:cNvPr id="76816" name="Freeform 22"/>
            <p:cNvSpPr>
              <a:spLocks/>
            </p:cNvSpPr>
            <p:nvPr/>
          </p:nvSpPr>
          <p:spPr bwMode="auto">
            <a:xfrm>
              <a:off x="91" y="25"/>
              <a:ext cx="908" cy="296"/>
            </a:xfrm>
            <a:custGeom>
              <a:avLst/>
              <a:gdLst>
                <a:gd name="T0" fmla="*/ 0 w 4756"/>
                <a:gd name="T1" fmla="*/ 296 h 1576"/>
                <a:gd name="T2" fmla="*/ 10 w 4756"/>
                <a:gd name="T3" fmla="*/ 275 h 1576"/>
                <a:gd name="T4" fmla="*/ 21 w 4756"/>
                <a:gd name="T5" fmla="*/ 254 h 1576"/>
                <a:gd name="T6" fmla="*/ 32 w 4756"/>
                <a:gd name="T7" fmla="*/ 233 h 1576"/>
                <a:gd name="T8" fmla="*/ 45 w 4756"/>
                <a:gd name="T9" fmla="*/ 214 h 1576"/>
                <a:gd name="T10" fmla="*/ 59 w 4756"/>
                <a:gd name="T11" fmla="*/ 195 h 1576"/>
                <a:gd name="T12" fmla="*/ 74 w 4756"/>
                <a:gd name="T13" fmla="*/ 177 h 1576"/>
                <a:gd name="T14" fmla="*/ 89 w 4756"/>
                <a:gd name="T15" fmla="*/ 159 h 1576"/>
                <a:gd name="T16" fmla="*/ 105 w 4756"/>
                <a:gd name="T17" fmla="*/ 142 h 1576"/>
                <a:gd name="T18" fmla="*/ 114 w 4756"/>
                <a:gd name="T19" fmla="*/ 134 h 1576"/>
                <a:gd name="T20" fmla="*/ 131 w 4756"/>
                <a:gd name="T21" fmla="*/ 118 h 1576"/>
                <a:gd name="T22" fmla="*/ 150 w 4756"/>
                <a:gd name="T23" fmla="*/ 103 h 1576"/>
                <a:gd name="T24" fmla="*/ 169 w 4756"/>
                <a:gd name="T25" fmla="*/ 89 h 1576"/>
                <a:gd name="T26" fmla="*/ 188 w 4756"/>
                <a:gd name="T27" fmla="*/ 76 h 1576"/>
                <a:gd name="T28" fmla="*/ 208 w 4756"/>
                <a:gd name="T29" fmla="*/ 64 h 1576"/>
                <a:gd name="T30" fmla="*/ 229 w 4756"/>
                <a:gd name="T31" fmla="*/ 53 h 1576"/>
                <a:gd name="T32" fmla="*/ 251 w 4756"/>
                <a:gd name="T33" fmla="*/ 43 h 1576"/>
                <a:gd name="T34" fmla="*/ 262 w 4756"/>
                <a:gd name="T35" fmla="*/ 38 h 1576"/>
                <a:gd name="T36" fmla="*/ 284 w 4756"/>
                <a:gd name="T37" fmla="*/ 29 h 1576"/>
                <a:gd name="T38" fmla="*/ 307 w 4756"/>
                <a:gd name="T39" fmla="*/ 22 h 1576"/>
                <a:gd name="T40" fmla="*/ 331 w 4756"/>
                <a:gd name="T41" fmla="*/ 15 h 1576"/>
                <a:gd name="T42" fmla="*/ 355 w 4756"/>
                <a:gd name="T43" fmla="*/ 10 h 1576"/>
                <a:gd name="T44" fmla="*/ 379 w 4756"/>
                <a:gd name="T45" fmla="*/ 6 h 1576"/>
                <a:gd name="T46" fmla="*/ 404 w 4756"/>
                <a:gd name="T47" fmla="*/ 2 h 1576"/>
                <a:gd name="T48" fmla="*/ 429 w 4756"/>
                <a:gd name="T49" fmla="*/ 0 h 1576"/>
                <a:gd name="T50" fmla="*/ 454 w 4756"/>
                <a:gd name="T51" fmla="*/ 0 h 1576"/>
                <a:gd name="T52" fmla="*/ 467 w 4756"/>
                <a:gd name="T53" fmla="*/ 0 h 1576"/>
                <a:gd name="T54" fmla="*/ 492 w 4756"/>
                <a:gd name="T55" fmla="*/ 2 h 1576"/>
                <a:gd name="T56" fmla="*/ 517 w 4756"/>
                <a:gd name="T57" fmla="*/ 4 h 1576"/>
                <a:gd name="T58" fmla="*/ 541 w 4756"/>
                <a:gd name="T59" fmla="*/ 8 h 1576"/>
                <a:gd name="T60" fmla="*/ 565 w 4756"/>
                <a:gd name="T61" fmla="*/ 12 h 1576"/>
                <a:gd name="T62" fmla="*/ 589 w 4756"/>
                <a:gd name="T63" fmla="*/ 18 h 1576"/>
                <a:gd name="T64" fmla="*/ 612 w 4756"/>
                <a:gd name="T65" fmla="*/ 26 h 1576"/>
                <a:gd name="T66" fmla="*/ 635 w 4756"/>
                <a:gd name="T67" fmla="*/ 33 h 1576"/>
                <a:gd name="T68" fmla="*/ 646 w 4756"/>
                <a:gd name="T69" fmla="*/ 38 h 1576"/>
                <a:gd name="T70" fmla="*/ 668 w 4756"/>
                <a:gd name="T71" fmla="*/ 48 h 1576"/>
                <a:gd name="T72" fmla="*/ 689 w 4756"/>
                <a:gd name="T73" fmla="*/ 59 h 1576"/>
                <a:gd name="T74" fmla="*/ 709 w 4756"/>
                <a:gd name="T75" fmla="*/ 70 h 1576"/>
                <a:gd name="T76" fmla="*/ 730 w 4756"/>
                <a:gd name="T77" fmla="*/ 83 h 1576"/>
                <a:gd name="T78" fmla="*/ 749 w 4756"/>
                <a:gd name="T79" fmla="*/ 96 h 1576"/>
                <a:gd name="T80" fmla="*/ 767 w 4756"/>
                <a:gd name="T81" fmla="*/ 111 h 1576"/>
                <a:gd name="T82" fmla="*/ 785 w 4756"/>
                <a:gd name="T83" fmla="*/ 126 h 1576"/>
                <a:gd name="T84" fmla="*/ 803 w 4756"/>
                <a:gd name="T85" fmla="*/ 142 h 1576"/>
                <a:gd name="T86" fmla="*/ 811 w 4756"/>
                <a:gd name="T87" fmla="*/ 150 h 1576"/>
                <a:gd name="T88" fmla="*/ 827 w 4756"/>
                <a:gd name="T89" fmla="*/ 168 h 1576"/>
                <a:gd name="T90" fmla="*/ 842 w 4756"/>
                <a:gd name="T91" fmla="*/ 186 h 1576"/>
                <a:gd name="T92" fmla="*/ 856 w 4756"/>
                <a:gd name="T93" fmla="*/ 204 h 1576"/>
                <a:gd name="T94" fmla="*/ 869 w 4756"/>
                <a:gd name="T95" fmla="*/ 224 h 1576"/>
                <a:gd name="T96" fmla="*/ 882 w 4756"/>
                <a:gd name="T97" fmla="*/ 243 h 1576"/>
                <a:gd name="T98" fmla="*/ 893 w 4756"/>
                <a:gd name="T99" fmla="*/ 264 h 1576"/>
                <a:gd name="T100" fmla="*/ 903 w 4756"/>
                <a:gd name="T101" fmla="*/ 285 h 1576"/>
                <a:gd name="T102" fmla="*/ 0 w 4756"/>
                <a:gd name="T103" fmla="*/ 29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alpha val="0"/>
                  </a:srgbClr>
                </a:gs>
              </a:gsLst>
              <a:lin ang="5400000" scaled="1"/>
            </a:gradFill>
            <a:ln w="9525">
              <a:noFill/>
              <a:round/>
              <a:headEnd/>
              <a:tailEnd/>
            </a:ln>
          </p:spPr>
          <p:txBody>
            <a:bodyPr wrap="none" anchor="ctr"/>
            <a:lstStyle/>
            <a:p>
              <a:endParaRPr lang="zh-CN" altLang="en-US" sz="2399"/>
            </a:p>
          </p:txBody>
        </p:sp>
        <p:sp>
          <p:nvSpPr>
            <p:cNvPr id="76817" name="Oval 23"/>
            <p:cNvSpPr>
              <a:spLocks noChangeArrowheads="1"/>
            </p:cNvSpPr>
            <p:nvPr/>
          </p:nvSpPr>
          <p:spPr bwMode="auto">
            <a:xfrm>
              <a:off x="227" y="91"/>
              <a:ext cx="228" cy="205"/>
            </a:xfrm>
            <a:prstGeom prst="ellipse">
              <a:avLst/>
            </a:prstGeom>
            <a:gradFill rotWithShape="1">
              <a:gsLst>
                <a:gs pos="0">
                  <a:srgbClr val="FFFFFF"/>
                </a:gs>
                <a:gs pos="100000">
                  <a:srgbClr val="67ABF5">
                    <a:alpha val="0"/>
                  </a:srgbClr>
                </a:gs>
              </a:gsLst>
              <a:path path="shape">
                <a:fillToRect l="50000" t="50000" r="50000" b="50000"/>
              </a:path>
            </a:gradFill>
            <a:ln w="9525">
              <a:noFill/>
              <a:round/>
              <a:headEnd/>
              <a:tailEnd/>
            </a:ln>
          </p:spPr>
          <p:txBody>
            <a:bodyPr wrap="none" anchor="ctr"/>
            <a:lstStyle/>
            <a:p>
              <a:endParaRPr lang="zh-CN" altLang="en-US" sz="2399">
                <a:latin typeface="Arial" charset="0"/>
              </a:endParaRPr>
            </a:p>
          </p:txBody>
        </p:sp>
      </p:grpSp>
    </p:spTree>
    <p:extLst>
      <p:ext uri="{BB962C8B-B14F-4D97-AF65-F5344CB8AC3E}">
        <p14:creationId xmlns:p14="http://schemas.microsoft.com/office/powerpoint/2010/main" val="12407990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53546"/>
                                        </p:tgtEl>
                                        <p:attrNameLst>
                                          <p:attrName>style.visibility</p:attrName>
                                        </p:attrNameLst>
                                      </p:cBhvr>
                                      <p:to>
                                        <p:strVal val="visible"/>
                                      </p:to>
                                    </p:set>
                                    <p:anim calcmode="lin" valueType="num">
                                      <p:cBhvr>
                                        <p:cTn id="7" dur="500" fill="hold"/>
                                        <p:tgtEl>
                                          <p:spTgt spid="353546"/>
                                        </p:tgtEl>
                                        <p:attrNameLst>
                                          <p:attrName>ppt_w</p:attrName>
                                        </p:attrNameLst>
                                      </p:cBhvr>
                                      <p:tavLst>
                                        <p:tav tm="0">
                                          <p:val>
                                            <p:fltVal val="0"/>
                                          </p:val>
                                        </p:tav>
                                        <p:tav tm="100000">
                                          <p:val>
                                            <p:strVal val="#ppt_w"/>
                                          </p:val>
                                        </p:tav>
                                      </p:tavLst>
                                    </p:anim>
                                    <p:anim calcmode="lin" valueType="num">
                                      <p:cBhvr>
                                        <p:cTn id="8" dur="500" fill="hold"/>
                                        <p:tgtEl>
                                          <p:spTgt spid="35354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353523"/>
                                        </p:tgtEl>
                                        <p:attrNameLst>
                                          <p:attrName>style.visibility</p:attrName>
                                        </p:attrNameLst>
                                      </p:cBhvr>
                                      <p:to>
                                        <p:strVal val="visible"/>
                                      </p:to>
                                    </p:set>
                                    <p:animEffect transition="in" filter="wipe(down)">
                                      <p:cBhvr>
                                        <p:cTn id="12" dur="500"/>
                                        <p:tgtEl>
                                          <p:spTgt spid="353523"/>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353521"/>
                                        </p:tgtEl>
                                        <p:attrNameLst>
                                          <p:attrName>style.visibility</p:attrName>
                                        </p:attrNameLst>
                                      </p:cBhvr>
                                      <p:to>
                                        <p:strVal val="visible"/>
                                      </p:to>
                                    </p:set>
                                    <p:animEffect transition="in" filter="wipe(up)">
                                      <p:cBhvr>
                                        <p:cTn id="15" dur="500"/>
                                        <p:tgtEl>
                                          <p:spTgt spid="353521"/>
                                        </p:tgtEl>
                                      </p:cBhvr>
                                    </p:animEffect>
                                  </p:childTnLst>
                                </p:cTn>
                              </p:par>
                            </p:childTnLst>
                          </p:cTn>
                        </p:par>
                        <p:par>
                          <p:cTn id="16" fill="hold" nodeType="afterGroup">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353524"/>
                                        </p:tgtEl>
                                        <p:attrNameLst>
                                          <p:attrName>style.visibility</p:attrName>
                                        </p:attrNameLst>
                                      </p:cBhvr>
                                      <p:to>
                                        <p:strVal val="visible"/>
                                      </p:to>
                                    </p:set>
                                    <p:animEffect transition="in" filter="wipe(left)">
                                      <p:cBhvr>
                                        <p:cTn id="19" dur="500"/>
                                        <p:tgtEl>
                                          <p:spTgt spid="35352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53522"/>
                                        </p:tgtEl>
                                        <p:attrNameLst>
                                          <p:attrName>style.visibility</p:attrName>
                                        </p:attrNameLst>
                                      </p:cBhvr>
                                      <p:to>
                                        <p:strVal val="visible"/>
                                      </p:to>
                                    </p:set>
                                    <p:animEffect transition="in" filter="wipe(left)">
                                      <p:cBhvr>
                                        <p:cTn id="22" dur="500"/>
                                        <p:tgtEl>
                                          <p:spTgt spid="353522"/>
                                        </p:tgtEl>
                                      </p:cBhvr>
                                    </p:animEffect>
                                  </p:childTnLst>
                                </p:cTn>
                              </p:par>
                            </p:childTnLst>
                          </p:cTn>
                        </p:par>
                        <p:par>
                          <p:cTn id="23" fill="hold" nodeType="afterGroup">
                            <p:stCondLst>
                              <p:cond delay="1500"/>
                            </p:stCondLst>
                            <p:childTnLst>
                              <p:par>
                                <p:cTn id="24" presetID="23" presetClass="entr" presetSubtype="16"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childTnLst>
                                </p:cTn>
                              </p:par>
                              <p:par>
                                <p:cTn id="28" presetID="23" presetClass="entr" presetSubtype="16"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p:cTn id="30" dur="500" fill="hold"/>
                                        <p:tgtEl>
                                          <p:spTgt spid="16"/>
                                        </p:tgtEl>
                                        <p:attrNameLst>
                                          <p:attrName>ppt_w</p:attrName>
                                        </p:attrNameLst>
                                      </p:cBhvr>
                                      <p:tavLst>
                                        <p:tav tm="0">
                                          <p:val>
                                            <p:fltVal val="0"/>
                                          </p:val>
                                        </p:tav>
                                        <p:tav tm="100000">
                                          <p:val>
                                            <p:strVal val="#ppt_w"/>
                                          </p:val>
                                        </p:tav>
                                      </p:tavLst>
                                    </p:anim>
                                    <p:anim calcmode="lin" valueType="num">
                                      <p:cBhvr>
                                        <p:cTn id="31" dur="500" fill="hold"/>
                                        <p:tgtEl>
                                          <p:spTgt spid="16"/>
                                        </p:tgtEl>
                                        <p:attrNameLst>
                                          <p:attrName>ppt_h</p:attrName>
                                        </p:attrNameLst>
                                      </p:cBhvr>
                                      <p:tavLst>
                                        <p:tav tm="0">
                                          <p:val>
                                            <p:fltVal val="0"/>
                                          </p:val>
                                        </p:tav>
                                        <p:tav tm="100000">
                                          <p:val>
                                            <p:strVal val="#ppt_h"/>
                                          </p:val>
                                        </p:tav>
                                      </p:tavLst>
                                    </p:anim>
                                  </p:childTnLst>
                                </p:cTn>
                              </p:par>
                            </p:childTnLst>
                          </p:cTn>
                        </p:par>
                        <p:par>
                          <p:cTn id="32" fill="hold" nodeType="afterGroup">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353534"/>
                                        </p:tgtEl>
                                        <p:attrNameLst>
                                          <p:attrName>style.visibility</p:attrName>
                                        </p:attrNameLst>
                                      </p:cBhvr>
                                      <p:to>
                                        <p:strVal val="visible"/>
                                      </p:to>
                                    </p:set>
                                    <p:animEffect transition="in" filter="wipe(left)">
                                      <p:cBhvr>
                                        <p:cTn id="35" dur="500"/>
                                        <p:tgtEl>
                                          <p:spTgt spid="353534"/>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53532"/>
                                        </p:tgtEl>
                                        <p:attrNameLst>
                                          <p:attrName>style.visibility</p:attrName>
                                        </p:attrNameLst>
                                      </p:cBhvr>
                                      <p:to>
                                        <p:strVal val="visible"/>
                                      </p:to>
                                    </p:set>
                                    <p:animEffect transition="in" filter="wipe(left)">
                                      <p:cBhvr>
                                        <p:cTn id="38" dur="500"/>
                                        <p:tgtEl>
                                          <p:spTgt spid="353532"/>
                                        </p:tgtEl>
                                      </p:cBhvr>
                                    </p:animEffect>
                                  </p:childTnLst>
                                </p:cTn>
                              </p:par>
                            </p:childTnLst>
                          </p:cTn>
                        </p:par>
                        <p:par>
                          <p:cTn id="39" fill="hold" nodeType="afterGroup">
                            <p:stCondLst>
                              <p:cond delay="2500"/>
                            </p:stCondLst>
                            <p:childTnLst>
                              <p:par>
                                <p:cTn id="40" presetID="22" presetClass="entr" presetSubtype="1" fill="hold" grpId="0" nodeType="afterEffect">
                                  <p:stCondLst>
                                    <p:cond delay="0"/>
                                  </p:stCondLst>
                                  <p:childTnLst>
                                    <p:set>
                                      <p:cBhvr>
                                        <p:cTn id="41" dur="1" fill="hold">
                                          <p:stCondLst>
                                            <p:cond delay="0"/>
                                          </p:stCondLst>
                                        </p:cTn>
                                        <p:tgtEl>
                                          <p:spTgt spid="353533"/>
                                        </p:tgtEl>
                                        <p:attrNameLst>
                                          <p:attrName>style.visibility</p:attrName>
                                        </p:attrNameLst>
                                      </p:cBhvr>
                                      <p:to>
                                        <p:strVal val="visible"/>
                                      </p:to>
                                    </p:set>
                                    <p:animEffect transition="in" filter="wipe(up)">
                                      <p:cBhvr>
                                        <p:cTn id="42" dur="500"/>
                                        <p:tgtEl>
                                          <p:spTgt spid="353533"/>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53531"/>
                                        </p:tgtEl>
                                        <p:attrNameLst>
                                          <p:attrName>style.visibility</p:attrName>
                                        </p:attrNameLst>
                                      </p:cBhvr>
                                      <p:to>
                                        <p:strVal val="visible"/>
                                      </p:to>
                                    </p:set>
                                    <p:animEffect transition="in" filter="wipe(down)">
                                      <p:cBhvr>
                                        <p:cTn id="45" dur="500"/>
                                        <p:tgtEl>
                                          <p:spTgt spid="353531"/>
                                        </p:tgtEl>
                                      </p:cBhvr>
                                    </p:animEffect>
                                  </p:childTnLst>
                                </p:cTn>
                              </p:par>
                            </p:childTnLst>
                          </p:cTn>
                        </p:par>
                        <p:par>
                          <p:cTn id="46" fill="hold" nodeType="afterGroup">
                            <p:stCondLst>
                              <p:cond delay="3000"/>
                            </p:stCondLst>
                            <p:childTnLst>
                              <p:par>
                                <p:cTn id="47" presetID="49" presetClass="entr" presetSubtype="0" decel="100000" fill="hold" nodeType="afterEffect">
                                  <p:stCondLst>
                                    <p:cond delay="0"/>
                                  </p:stCondLst>
                                  <p:childTnLst>
                                    <p:set>
                                      <p:cBhvr>
                                        <p:cTn id="48" dur="1" fill="hold">
                                          <p:stCondLst>
                                            <p:cond delay="0"/>
                                          </p:stCondLst>
                                        </p:cTn>
                                        <p:tgtEl>
                                          <p:spTgt spid="353541"/>
                                        </p:tgtEl>
                                        <p:attrNameLst>
                                          <p:attrName>style.visibility</p:attrName>
                                        </p:attrNameLst>
                                      </p:cBhvr>
                                      <p:to>
                                        <p:strVal val="visible"/>
                                      </p:to>
                                    </p:set>
                                    <p:anim calcmode="lin" valueType="num">
                                      <p:cBhvr>
                                        <p:cTn id="49" dur="500" fill="hold"/>
                                        <p:tgtEl>
                                          <p:spTgt spid="353541"/>
                                        </p:tgtEl>
                                        <p:attrNameLst>
                                          <p:attrName>ppt_w</p:attrName>
                                        </p:attrNameLst>
                                      </p:cBhvr>
                                      <p:tavLst>
                                        <p:tav tm="0">
                                          <p:val>
                                            <p:fltVal val="0"/>
                                          </p:val>
                                        </p:tav>
                                        <p:tav tm="100000">
                                          <p:val>
                                            <p:strVal val="#ppt_w"/>
                                          </p:val>
                                        </p:tav>
                                      </p:tavLst>
                                    </p:anim>
                                    <p:anim calcmode="lin" valueType="num">
                                      <p:cBhvr>
                                        <p:cTn id="50" dur="500" fill="hold"/>
                                        <p:tgtEl>
                                          <p:spTgt spid="353541"/>
                                        </p:tgtEl>
                                        <p:attrNameLst>
                                          <p:attrName>ppt_h</p:attrName>
                                        </p:attrNameLst>
                                      </p:cBhvr>
                                      <p:tavLst>
                                        <p:tav tm="0">
                                          <p:val>
                                            <p:fltVal val="0"/>
                                          </p:val>
                                        </p:tav>
                                        <p:tav tm="100000">
                                          <p:val>
                                            <p:strVal val="#ppt_h"/>
                                          </p:val>
                                        </p:tav>
                                      </p:tavLst>
                                    </p:anim>
                                    <p:anim calcmode="lin" valueType="num">
                                      <p:cBhvr>
                                        <p:cTn id="51" dur="500" fill="hold"/>
                                        <p:tgtEl>
                                          <p:spTgt spid="353541"/>
                                        </p:tgtEl>
                                        <p:attrNameLst>
                                          <p:attrName>style.rotation</p:attrName>
                                        </p:attrNameLst>
                                      </p:cBhvr>
                                      <p:tavLst>
                                        <p:tav tm="0">
                                          <p:val>
                                            <p:fltVal val="360"/>
                                          </p:val>
                                        </p:tav>
                                        <p:tav tm="100000">
                                          <p:val>
                                            <p:fltVal val="0"/>
                                          </p:val>
                                        </p:tav>
                                      </p:tavLst>
                                    </p:anim>
                                    <p:animEffect transition="in" filter="fade">
                                      <p:cBhvr>
                                        <p:cTn id="52" dur="500"/>
                                        <p:tgtEl>
                                          <p:spTgt spid="353541"/>
                                        </p:tgtEl>
                                      </p:cBhvr>
                                    </p:animEffect>
                                  </p:childTnLst>
                                </p:cTn>
                              </p:par>
                            </p:childTnLst>
                          </p:cTn>
                        </p:par>
                        <p:par>
                          <p:cTn id="53" fill="hold" nodeType="afterGroup">
                            <p:stCondLst>
                              <p:cond delay="3500"/>
                            </p:stCondLst>
                            <p:childTnLst>
                              <p:par>
                                <p:cTn id="54" presetID="16" presetClass="entr" presetSubtype="21"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barn(inVertical)">
                                      <p:cBhvr>
                                        <p:cTn id="5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3521" grpId="0" animBg="1"/>
      <p:bldP spid="353522" grpId="0" animBg="1"/>
      <p:bldP spid="353523" grpId="0" animBg="1"/>
      <p:bldP spid="353524" grpId="0" animBg="1"/>
      <p:bldP spid="15" grpId="0" animBg="1"/>
      <p:bldP spid="16" grpId="0" animBg="1"/>
      <p:bldP spid="353531" grpId="0" animBg="1"/>
      <p:bldP spid="353532" grpId="0" animBg="1"/>
      <p:bldP spid="353533" grpId="0" animBg="1"/>
      <p:bldP spid="353534" grpId="0" animBg="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Freeform 8"/>
          <p:cNvSpPr>
            <a:spLocks/>
          </p:cNvSpPr>
          <p:nvPr/>
        </p:nvSpPr>
        <p:spPr bwMode="auto">
          <a:xfrm>
            <a:off x="1921107" y="1940386"/>
            <a:ext cx="1747827" cy="1747827"/>
          </a:xfrm>
          <a:custGeom>
            <a:avLst/>
            <a:gdLst>
              <a:gd name="T0" fmla="*/ 1619250 w 1020"/>
              <a:gd name="T1" fmla="*/ 1133475 h 1020"/>
              <a:gd name="T2" fmla="*/ 485775 w 1020"/>
              <a:gd name="T3" fmla="*/ 0 h 1020"/>
              <a:gd name="T4" fmla="*/ 0 w 1020"/>
              <a:gd name="T5" fmla="*/ 485775 h 1020"/>
              <a:gd name="T6" fmla="*/ 1133475 w 1020"/>
              <a:gd name="T7" fmla="*/ 1619250 h 1020"/>
              <a:gd name="T8" fmla="*/ 1619250 w 1020"/>
              <a:gd name="T9" fmla="*/ 1133475 h 1020"/>
              <a:gd name="T10" fmla="*/ 0 60000 65536"/>
              <a:gd name="T11" fmla="*/ 0 60000 65536"/>
              <a:gd name="T12" fmla="*/ 0 60000 65536"/>
              <a:gd name="T13" fmla="*/ 0 60000 65536"/>
              <a:gd name="T14" fmla="*/ 0 60000 65536"/>
              <a:gd name="T15" fmla="*/ 0 w 1020"/>
              <a:gd name="T16" fmla="*/ 0 h 1020"/>
              <a:gd name="T17" fmla="*/ 1020 w 1020"/>
              <a:gd name="T18" fmla="*/ 1020 h 1020"/>
            </a:gdLst>
            <a:ahLst/>
            <a:cxnLst>
              <a:cxn ang="T10">
                <a:pos x="T0" y="T1"/>
              </a:cxn>
              <a:cxn ang="T11">
                <a:pos x="T2" y="T3"/>
              </a:cxn>
              <a:cxn ang="T12">
                <a:pos x="T4" y="T5"/>
              </a:cxn>
              <a:cxn ang="T13">
                <a:pos x="T6" y="T7"/>
              </a:cxn>
              <a:cxn ang="T14">
                <a:pos x="T8" y="T9"/>
              </a:cxn>
            </a:cxnLst>
            <a:rect l="T15" t="T16" r="T17" b="T18"/>
            <a:pathLst>
              <a:path w="1020" h="1020">
                <a:moveTo>
                  <a:pt x="1020" y="714"/>
                </a:moveTo>
                <a:lnTo>
                  <a:pt x="306" y="0"/>
                </a:lnTo>
                <a:lnTo>
                  <a:pt x="0" y="306"/>
                </a:lnTo>
                <a:lnTo>
                  <a:pt x="714" y="1020"/>
                </a:lnTo>
                <a:lnTo>
                  <a:pt x="1020" y="714"/>
                </a:lnTo>
                <a:close/>
              </a:path>
            </a:pathLst>
          </a:custGeom>
          <a:gradFill rotWithShape="1">
            <a:gsLst>
              <a:gs pos="0">
                <a:srgbClr val="2180C1"/>
              </a:gs>
              <a:gs pos="100000">
                <a:srgbClr val="0846AC"/>
              </a:gs>
            </a:gsLst>
            <a:lin ang="5400000" scaled="1"/>
          </a:gra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4" name="Freeform 15"/>
          <p:cNvSpPr>
            <a:spLocks/>
          </p:cNvSpPr>
          <p:nvPr/>
        </p:nvSpPr>
        <p:spPr bwMode="auto">
          <a:xfrm>
            <a:off x="8586548" y="3688212"/>
            <a:ext cx="1758407" cy="1758407"/>
          </a:xfrm>
          <a:custGeom>
            <a:avLst/>
            <a:gdLst>
              <a:gd name="T0" fmla="*/ 495300 w 1026"/>
              <a:gd name="T1" fmla="*/ 0 h 1026"/>
              <a:gd name="T2" fmla="*/ 0 w 1026"/>
              <a:gd name="T3" fmla="*/ 485775 h 1026"/>
              <a:gd name="T4" fmla="*/ 1028700 w 1026"/>
              <a:gd name="T5" fmla="*/ 1514475 h 1026"/>
              <a:gd name="T6" fmla="*/ 914400 w 1026"/>
              <a:gd name="T7" fmla="*/ 1628775 h 1026"/>
              <a:gd name="T8" fmla="*/ 1628775 w 1026"/>
              <a:gd name="T9" fmla="*/ 1628775 h 1026"/>
              <a:gd name="T10" fmla="*/ 1628775 w 1026"/>
              <a:gd name="T11" fmla="*/ 904875 h 1026"/>
              <a:gd name="T12" fmla="*/ 1514475 w 1026"/>
              <a:gd name="T13" fmla="*/ 1028700 h 1026"/>
              <a:gd name="T14" fmla="*/ 495300 w 1026"/>
              <a:gd name="T15" fmla="*/ 0 h 1026"/>
              <a:gd name="T16" fmla="*/ 0 60000 65536"/>
              <a:gd name="T17" fmla="*/ 0 60000 65536"/>
              <a:gd name="T18" fmla="*/ 0 60000 65536"/>
              <a:gd name="T19" fmla="*/ 0 60000 65536"/>
              <a:gd name="T20" fmla="*/ 0 60000 65536"/>
              <a:gd name="T21" fmla="*/ 0 60000 65536"/>
              <a:gd name="T22" fmla="*/ 0 60000 65536"/>
              <a:gd name="T23" fmla="*/ 0 60000 65536"/>
              <a:gd name="T24" fmla="*/ 0 w 1026"/>
              <a:gd name="T25" fmla="*/ 0 h 1026"/>
              <a:gd name="T26" fmla="*/ 1026 w 1026"/>
              <a:gd name="T27" fmla="*/ 1026 h 102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26" h="1026">
                <a:moveTo>
                  <a:pt x="312" y="0"/>
                </a:moveTo>
                <a:lnTo>
                  <a:pt x="0" y="306"/>
                </a:lnTo>
                <a:lnTo>
                  <a:pt x="648" y="954"/>
                </a:lnTo>
                <a:lnTo>
                  <a:pt x="576" y="1026"/>
                </a:lnTo>
                <a:lnTo>
                  <a:pt x="1026" y="1026"/>
                </a:lnTo>
                <a:lnTo>
                  <a:pt x="1026" y="570"/>
                </a:lnTo>
                <a:lnTo>
                  <a:pt x="954" y="648"/>
                </a:lnTo>
                <a:lnTo>
                  <a:pt x="312" y="0"/>
                </a:lnTo>
                <a:close/>
              </a:path>
            </a:pathLst>
          </a:custGeom>
          <a:gradFill rotWithShape="1">
            <a:gsLst>
              <a:gs pos="0">
                <a:srgbClr val="2180C1"/>
              </a:gs>
              <a:gs pos="100000">
                <a:srgbClr val="0846AC"/>
              </a:gs>
            </a:gsLst>
            <a:lin ang="5400000" scaled="1"/>
          </a:gra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5" name="Freeform 7"/>
          <p:cNvSpPr>
            <a:spLocks/>
          </p:cNvSpPr>
          <p:nvPr/>
        </p:nvSpPr>
        <p:spPr bwMode="auto">
          <a:xfrm>
            <a:off x="1921106" y="1940385"/>
            <a:ext cx="4206635" cy="3493538"/>
          </a:xfrm>
          <a:custGeom>
            <a:avLst/>
            <a:gdLst/>
            <a:ahLst/>
            <a:cxnLst/>
            <a:rect l="l" t="t" r="r" b="b"/>
            <a:pathLst>
              <a:path w="3895725" h="3236150">
                <a:moveTo>
                  <a:pt x="2762250" y="0"/>
                </a:moveTo>
                <a:lnTo>
                  <a:pt x="3248025" y="485775"/>
                </a:lnTo>
                <a:lnTo>
                  <a:pt x="3895725" y="1133475"/>
                </a:lnTo>
                <a:lnTo>
                  <a:pt x="3409950" y="1619250"/>
                </a:lnTo>
                <a:lnTo>
                  <a:pt x="2762250" y="971550"/>
                </a:lnTo>
                <a:lnTo>
                  <a:pt x="2105025" y="1619250"/>
                </a:lnTo>
                <a:lnTo>
                  <a:pt x="1619250" y="2105025"/>
                </a:lnTo>
                <a:lnTo>
                  <a:pt x="1613337" y="2099113"/>
                </a:lnTo>
                <a:lnTo>
                  <a:pt x="485775" y="3236150"/>
                </a:lnTo>
                <a:lnTo>
                  <a:pt x="0" y="2750375"/>
                </a:lnTo>
                <a:lnTo>
                  <a:pt x="1133475" y="1607375"/>
                </a:lnTo>
                <a:lnTo>
                  <a:pt x="1139413" y="1613313"/>
                </a:lnTo>
                <a:lnTo>
                  <a:pt x="1619250" y="1133475"/>
                </a:lnTo>
                <a:lnTo>
                  <a:pt x="2276475" y="485775"/>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599" kern="0">
              <a:solidFill>
                <a:srgbClr val="4D4D4D"/>
              </a:solidFill>
            </a:endParaRPr>
          </a:p>
        </p:txBody>
      </p:sp>
      <p:sp>
        <p:nvSpPr>
          <p:cNvPr id="6" name="Freeform 6"/>
          <p:cNvSpPr>
            <a:spLocks/>
          </p:cNvSpPr>
          <p:nvPr/>
        </p:nvSpPr>
        <p:spPr bwMode="auto">
          <a:xfrm>
            <a:off x="3668933" y="1940385"/>
            <a:ext cx="4917616" cy="3506234"/>
          </a:xfrm>
          <a:custGeom>
            <a:avLst/>
            <a:gdLst>
              <a:gd name="T0" fmla="*/ 0 w 4552950"/>
              <a:gd name="T1" fmla="*/ 0 h 3248025"/>
              <a:gd name="T2" fmla="*/ 4552950 w 4552950"/>
              <a:gd name="T3" fmla="*/ 3248025 h 3248025"/>
            </a:gdLst>
            <a:ahLst/>
            <a:cxnLst/>
            <a:rect l="T0" t="T1" r="T2" b="T3"/>
            <a:pathLst>
              <a:path w="4552950" h="3248025">
                <a:moveTo>
                  <a:pt x="3419475" y="0"/>
                </a:moveTo>
                <a:lnTo>
                  <a:pt x="4552950" y="1133475"/>
                </a:lnTo>
                <a:lnTo>
                  <a:pt x="4067175" y="1619250"/>
                </a:lnTo>
                <a:lnTo>
                  <a:pt x="3419475" y="971550"/>
                </a:lnTo>
                <a:lnTo>
                  <a:pt x="2762250" y="1619250"/>
                </a:lnTo>
                <a:lnTo>
                  <a:pt x="2276475" y="2105025"/>
                </a:lnTo>
                <a:lnTo>
                  <a:pt x="1628775" y="2762250"/>
                </a:lnTo>
                <a:lnTo>
                  <a:pt x="1143000" y="3248025"/>
                </a:lnTo>
                <a:lnTo>
                  <a:pt x="657225" y="2762250"/>
                </a:lnTo>
                <a:lnTo>
                  <a:pt x="0" y="2105025"/>
                </a:lnTo>
                <a:lnTo>
                  <a:pt x="485775" y="1619250"/>
                </a:lnTo>
                <a:lnTo>
                  <a:pt x="1143000" y="2276475"/>
                </a:lnTo>
                <a:lnTo>
                  <a:pt x="1790700" y="1619250"/>
                </a:lnTo>
                <a:lnTo>
                  <a:pt x="2276475" y="1133475"/>
                </a:lnTo>
                <a:lnTo>
                  <a:pt x="2933700" y="485775"/>
                </a:lnTo>
                <a:close/>
              </a:path>
            </a:pathLst>
          </a:custGeom>
          <a:gradFill rotWithShape="1">
            <a:gsLst>
              <a:gs pos="0">
                <a:srgbClr val="2180C1"/>
              </a:gs>
              <a:gs pos="100000">
                <a:srgbClr val="0846AC"/>
              </a:gs>
            </a:gsLst>
            <a:lin ang="5400000" scaled="1"/>
          </a:gradFill>
          <a:ln w="3175" algn="ctr">
            <a:solidFill>
              <a:srgbClr val="7DADFF">
                <a:alpha val="0"/>
              </a:srgbClr>
            </a:solidFill>
            <a:miter lim="800000"/>
            <a:headEnd/>
            <a:tailEnd/>
          </a:ln>
          <a:effectLst>
            <a:outerShdw dist="38100" dir="2700000" algn="tl" rotWithShape="0">
              <a:srgbClr val="000000">
                <a:alpha val="39999"/>
              </a:srgbClr>
            </a:outerShdw>
          </a:effectLst>
        </p:spPr>
        <p:txBody>
          <a:bodyPr lIns="0" rIns="0" anchor="ctr"/>
          <a:lstStyle/>
          <a:p>
            <a:pPr algn="ctr">
              <a:lnSpc>
                <a:spcPct val="120000"/>
              </a:lnSpc>
              <a:spcBef>
                <a:spcPts val="800"/>
              </a:spcBef>
              <a:spcAft>
                <a:spcPts val="800"/>
              </a:spcAft>
              <a:defRPr/>
            </a:pPr>
            <a:endParaRPr lang="zh-CN" altLang="en-US" sz="3732" kern="0">
              <a:solidFill>
                <a:sysClr val="window" lastClr="FFFFFF"/>
              </a:solidFill>
              <a:latin typeface="Impact" pitchFamily="34" charset="0"/>
            </a:endParaRPr>
          </a:p>
        </p:txBody>
      </p:sp>
      <p:sp>
        <p:nvSpPr>
          <p:cNvPr id="7" name="Freeform 13"/>
          <p:cNvSpPr>
            <a:spLocks/>
          </p:cNvSpPr>
          <p:nvPr/>
        </p:nvSpPr>
        <p:spPr bwMode="auto">
          <a:xfrm>
            <a:off x="6127742" y="1940385"/>
            <a:ext cx="4217214" cy="3506234"/>
          </a:xfrm>
          <a:custGeom>
            <a:avLst/>
            <a:gdLst/>
            <a:ahLst/>
            <a:cxnLst/>
            <a:rect l="l" t="t" r="r" b="b"/>
            <a:pathLst>
              <a:path w="3905250" h="3248025">
                <a:moveTo>
                  <a:pt x="3190875" y="0"/>
                </a:moveTo>
                <a:lnTo>
                  <a:pt x="3905250" y="0"/>
                </a:lnTo>
                <a:lnTo>
                  <a:pt x="3905250" y="714375"/>
                </a:lnTo>
                <a:lnTo>
                  <a:pt x="3790950" y="600075"/>
                </a:lnTo>
                <a:lnTo>
                  <a:pt x="2771775" y="1619250"/>
                </a:lnTo>
                <a:lnTo>
                  <a:pt x="2276475" y="2105025"/>
                </a:lnTo>
                <a:lnTo>
                  <a:pt x="1143000" y="3248025"/>
                </a:lnTo>
                <a:lnTo>
                  <a:pt x="657225" y="2762250"/>
                </a:lnTo>
                <a:lnTo>
                  <a:pt x="0" y="2105025"/>
                </a:lnTo>
                <a:lnTo>
                  <a:pt x="485775" y="1619250"/>
                </a:lnTo>
                <a:lnTo>
                  <a:pt x="1143000" y="2276475"/>
                </a:lnTo>
                <a:lnTo>
                  <a:pt x="1790700" y="1619250"/>
                </a:lnTo>
                <a:lnTo>
                  <a:pt x="2276475" y="1133475"/>
                </a:lnTo>
                <a:lnTo>
                  <a:pt x="3305175" y="114300"/>
                </a:lnTo>
                <a:close/>
              </a:path>
            </a:pathLst>
          </a:cu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599" kern="0">
              <a:solidFill>
                <a:srgbClr val="4D4D4D"/>
              </a:solidFill>
            </a:endParaRPr>
          </a:p>
        </p:txBody>
      </p:sp>
      <p:sp>
        <p:nvSpPr>
          <p:cNvPr id="319732" name="TextBox 7"/>
          <p:cNvSpPr txBox="1">
            <a:spLocks noChangeArrowheads="1"/>
          </p:cNvSpPr>
          <p:nvPr/>
        </p:nvSpPr>
        <p:spPr bwMode="auto">
          <a:xfrm>
            <a:off x="1664927" y="1398686"/>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1</a:t>
            </a:r>
            <a:endParaRPr lang="zh-CN" altLang="en-US" sz="2399" b="1">
              <a:solidFill>
                <a:srgbClr val="7D7D7D"/>
              </a:solidFill>
            </a:endParaRPr>
          </a:p>
        </p:txBody>
      </p:sp>
      <p:sp>
        <p:nvSpPr>
          <p:cNvPr id="319733" name="TextBox 8"/>
          <p:cNvSpPr txBox="1">
            <a:spLocks noChangeArrowheads="1"/>
          </p:cNvSpPr>
          <p:nvPr/>
        </p:nvSpPr>
        <p:spPr bwMode="auto">
          <a:xfrm>
            <a:off x="4127967" y="1398686"/>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2</a:t>
            </a:r>
            <a:endParaRPr lang="zh-CN" altLang="en-US" sz="2399" b="1">
              <a:solidFill>
                <a:srgbClr val="7D7D7D"/>
              </a:solidFill>
            </a:endParaRPr>
          </a:p>
        </p:txBody>
      </p:sp>
      <p:sp>
        <p:nvSpPr>
          <p:cNvPr id="319734" name="TextBox 9"/>
          <p:cNvSpPr txBox="1">
            <a:spLocks noChangeArrowheads="1"/>
          </p:cNvSpPr>
          <p:nvPr/>
        </p:nvSpPr>
        <p:spPr bwMode="auto">
          <a:xfrm>
            <a:off x="6576194" y="1398686"/>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3</a:t>
            </a:r>
            <a:endParaRPr lang="zh-CN" altLang="en-US" sz="2399" b="1">
              <a:solidFill>
                <a:srgbClr val="7D7D7D"/>
              </a:solidFill>
            </a:endParaRPr>
          </a:p>
        </p:txBody>
      </p:sp>
      <p:sp>
        <p:nvSpPr>
          <p:cNvPr id="319735" name="TextBox 10"/>
          <p:cNvSpPr txBox="1">
            <a:spLocks noChangeArrowheads="1"/>
          </p:cNvSpPr>
          <p:nvPr/>
        </p:nvSpPr>
        <p:spPr bwMode="auto">
          <a:xfrm>
            <a:off x="9115410" y="1398686"/>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4</a:t>
            </a:r>
            <a:endParaRPr lang="zh-CN" altLang="en-US" sz="2399" b="1">
              <a:solidFill>
                <a:srgbClr val="7D7D7D"/>
              </a:solidFill>
            </a:endParaRPr>
          </a:p>
        </p:txBody>
      </p:sp>
      <p:sp>
        <p:nvSpPr>
          <p:cNvPr id="319736" name="TextBox 11"/>
          <p:cNvSpPr txBox="1">
            <a:spLocks noChangeArrowheads="1"/>
          </p:cNvSpPr>
          <p:nvPr/>
        </p:nvSpPr>
        <p:spPr bwMode="auto">
          <a:xfrm>
            <a:off x="1664927" y="5683613"/>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1</a:t>
            </a:r>
            <a:endParaRPr lang="zh-CN" altLang="en-US" sz="2399" b="1">
              <a:solidFill>
                <a:srgbClr val="7D7D7D"/>
              </a:solidFill>
            </a:endParaRPr>
          </a:p>
        </p:txBody>
      </p:sp>
      <p:sp>
        <p:nvSpPr>
          <p:cNvPr id="319737" name="TextBox 12"/>
          <p:cNvSpPr txBox="1">
            <a:spLocks noChangeArrowheads="1"/>
          </p:cNvSpPr>
          <p:nvPr/>
        </p:nvSpPr>
        <p:spPr bwMode="auto">
          <a:xfrm>
            <a:off x="4127967" y="5683613"/>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2</a:t>
            </a:r>
            <a:endParaRPr lang="zh-CN" altLang="en-US" sz="2399" b="1">
              <a:solidFill>
                <a:srgbClr val="7D7D7D"/>
              </a:solidFill>
            </a:endParaRPr>
          </a:p>
        </p:txBody>
      </p:sp>
      <p:sp>
        <p:nvSpPr>
          <p:cNvPr id="319738" name="TextBox 13"/>
          <p:cNvSpPr txBox="1">
            <a:spLocks noChangeArrowheads="1"/>
          </p:cNvSpPr>
          <p:nvPr/>
        </p:nvSpPr>
        <p:spPr bwMode="auto">
          <a:xfrm>
            <a:off x="6576194" y="5683613"/>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3</a:t>
            </a:r>
            <a:endParaRPr lang="zh-CN" altLang="en-US" sz="2399" b="1">
              <a:solidFill>
                <a:srgbClr val="7D7D7D"/>
              </a:solidFill>
            </a:endParaRPr>
          </a:p>
        </p:txBody>
      </p:sp>
      <p:sp>
        <p:nvSpPr>
          <p:cNvPr id="319739" name="TextBox 14"/>
          <p:cNvSpPr txBox="1">
            <a:spLocks noChangeArrowheads="1"/>
          </p:cNvSpPr>
          <p:nvPr/>
        </p:nvSpPr>
        <p:spPr bwMode="auto">
          <a:xfrm>
            <a:off x="9115410" y="5683613"/>
            <a:ext cx="1587293" cy="461537"/>
          </a:xfrm>
          <a:prstGeom prst="rect">
            <a:avLst/>
          </a:prstGeom>
          <a:noFill/>
          <a:ln w="9525">
            <a:noFill/>
            <a:miter lim="800000"/>
            <a:headEnd/>
            <a:tailEnd/>
          </a:ln>
        </p:spPr>
        <p:txBody>
          <a:bodyPr wrap="none">
            <a:spAutoFit/>
          </a:bodyPr>
          <a:lstStyle/>
          <a:p>
            <a:pPr algn="ctr"/>
            <a:r>
              <a:rPr lang="zh-CN" altLang="en-US" sz="2399" b="1">
                <a:solidFill>
                  <a:srgbClr val="7D7D7D"/>
                </a:solidFill>
              </a:rPr>
              <a:t>添加文本</a:t>
            </a:r>
            <a:r>
              <a:rPr lang="en-US" altLang="zh-CN" sz="2399" b="1">
                <a:solidFill>
                  <a:srgbClr val="7D7D7D"/>
                </a:solidFill>
              </a:rPr>
              <a:t>4</a:t>
            </a:r>
            <a:endParaRPr lang="zh-CN" altLang="en-US" sz="2399" b="1">
              <a:solidFill>
                <a:srgbClr val="7D7D7D"/>
              </a:solidFill>
            </a:endParaRPr>
          </a:p>
        </p:txBody>
      </p:sp>
    </p:spTree>
    <p:extLst>
      <p:ext uri="{BB962C8B-B14F-4D97-AF65-F5344CB8AC3E}">
        <p14:creationId xmlns:p14="http://schemas.microsoft.com/office/powerpoint/2010/main" val="20596372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9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4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700"/>
                                        <p:tgtEl>
                                          <p:spTgt spid="6"/>
                                        </p:tgtEl>
                                      </p:cBhvr>
                                    </p:animEffect>
                                  </p:childTnLst>
                                </p:cTn>
                              </p:par>
                              <p:par>
                                <p:cTn id="14" presetID="22" presetClass="entr" presetSubtype="8" fill="hold" nodeType="withEffect">
                                  <p:stCondLst>
                                    <p:cond delay="60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800"/>
                                        <p:tgtEl>
                                          <p:spTgt spid="7"/>
                                        </p:tgtEl>
                                      </p:cBhvr>
                                    </p:animEffect>
                                  </p:childTnLst>
                                </p:cTn>
                              </p:par>
                              <p:par>
                                <p:cTn id="17" presetID="22" presetClass="entr" presetSubtype="8" fill="hold" nodeType="withEffect">
                                  <p:stCondLst>
                                    <p:cond delay="90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nodeType="afterGroup">
                            <p:stCondLst>
                              <p:cond delay="1400"/>
                            </p:stCondLst>
                            <p:childTnLst>
                              <p:par>
                                <p:cTn id="21" presetID="40" presetClass="entr" presetSubtype="0" fill="hold" grpId="0" nodeType="afterEffect">
                                  <p:stCondLst>
                                    <p:cond delay="0"/>
                                  </p:stCondLst>
                                  <p:iterate type="lt">
                                    <p:tmPct val="10000"/>
                                  </p:iterate>
                                  <p:childTnLst>
                                    <p:set>
                                      <p:cBhvr>
                                        <p:cTn id="22" dur="1" fill="hold">
                                          <p:stCondLst>
                                            <p:cond delay="0"/>
                                          </p:stCondLst>
                                        </p:cTn>
                                        <p:tgtEl>
                                          <p:spTgt spid="319732"/>
                                        </p:tgtEl>
                                        <p:attrNameLst>
                                          <p:attrName>style.visibility</p:attrName>
                                        </p:attrNameLst>
                                      </p:cBhvr>
                                      <p:to>
                                        <p:strVal val="visible"/>
                                      </p:to>
                                    </p:set>
                                    <p:animEffect transition="in" filter="fade">
                                      <p:cBhvr>
                                        <p:cTn id="23" dur="1000"/>
                                        <p:tgtEl>
                                          <p:spTgt spid="319732"/>
                                        </p:tgtEl>
                                      </p:cBhvr>
                                    </p:animEffect>
                                    <p:anim calcmode="lin" valueType="num">
                                      <p:cBhvr>
                                        <p:cTn id="24" dur="1000" fill="hold"/>
                                        <p:tgtEl>
                                          <p:spTgt spid="319732"/>
                                        </p:tgtEl>
                                        <p:attrNameLst>
                                          <p:attrName>ppt_x</p:attrName>
                                        </p:attrNameLst>
                                      </p:cBhvr>
                                      <p:tavLst>
                                        <p:tav tm="0">
                                          <p:val>
                                            <p:strVal val="#ppt_x-.1"/>
                                          </p:val>
                                        </p:tav>
                                        <p:tav tm="100000">
                                          <p:val>
                                            <p:strVal val="#ppt_x"/>
                                          </p:val>
                                        </p:tav>
                                      </p:tavLst>
                                    </p:anim>
                                    <p:anim calcmode="lin" valueType="num">
                                      <p:cBhvr>
                                        <p:cTn id="25" dur="1000" fill="hold"/>
                                        <p:tgtEl>
                                          <p:spTgt spid="319732"/>
                                        </p:tgtEl>
                                        <p:attrNameLst>
                                          <p:attrName>ppt_y</p:attrName>
                                        </p:attrNameLst>
                                      </p:cBhvr>
                                      <p:tavLst>
                                        <p:tav tm="0">
                                          <p:val>
                                            <p:strVal val="#ppt_y"/>
                                          </p:val>
                                        </p:tav>
                                        <p:tav tm="100000">
                                          <p:val>
                                            <p:strVal val="#ppt_y"/>
                                          </p:val>
                                        </p:tav>
                                      </p:tavLst>
                                    </p:anim>
                                  </p:childTnLst>
                                </p:cTn>
                              </p:par>
                              <p:par>
                                <p:cTn id="26" presetID="40" presetClass="entr" presetSubtype="0" fill="hold" grpId="0" nodeType="withEffect">
                                  <p:stCondLst>
                                    <p:cond delay="0"/>
                                  </p:stCondLst>
                                  <p:iterate type="lt">
                                    <p:tmPct val="10000"/>
                                  </p:iterate>
                                  <p:childTnLst>
                                    <p:set>
                                      <p:cBhvr>
                                        <p:cTn id="27" dur="1" fill="hold">
                                          <p:stCondLst>
                                            <p:cond delay="0"/>
                                          </p:stCondLst>
                                        </p:cTn>
                                        <p:tgtEl>
                                          <p:spTgt spid="319733"/>
                                        </p:tgtEl>
                                        <p:attrNameLst>
                                          <p:attrName>style.visibility</p:attrName>
                                        </p:attrNameLst>
                                      </p:cBhvr>
                                      <p:to>
                                        <p:strVal val="visible"/>
                                      </p:to>
                                    </p:set>
                                    <p:animEffect transition="in" filter="fade">
                                      <p:cBhvr>
                                        <p:cTn id="28" dur="1000"/>
                                        <p:tgtEl>
                                          <p:spTgt spid="319733"/>
                                        </p:tgtEl>
                                      </p:cBhvr>
                                    </p:animEffect>
                                    <p:anim calcmode="lin" valueType="num">
                                      <p:cBhvr>
                                        <p:cTn id="29" dur="1000" fill="hold"/>
                                        <p:tgtEl>
                                          <p:spTgt spid="319733"/>
                                        </p:tgtEl>
                                        <p:attrNameLst>
                                          <p:attrName>ppt_x</p:attrName>
                                        </p:attrNameLst>
                                      </p:cBhvr>
                                      <p:tavLst>
                                        <p:tav tm="0">
                                          <p:val>
                                            <p:strVal val="#ppt_x-.1"/>
                                          </p:val>
                                        </p:tav>
                                        <p:tav tm="100000">
                                          <p:val>
                                            <p:strVal val="#ppt_x"/>
                                          </p:val>
                                        </p:tav>
                                      </p:tavLst>
                                    </p:anim>
                                    <p:anim calcmode="lin" valueType="num">
                                      <p:cBhvr>
                                        <p:cTn id="30" dur="1000" fill="hold"/>
                                        <p:tgtEl>
                                          <p:spTgt spid="319733"/>
                                        </p:tgtEl>
                                        <p:attrNameLst>
                                          <p:attrName>ppt_y</p:attrName>
                                        </p:attrNameLst>
                                      </p:cBhvr>
                                      <p:tavLst>
                                        <p:tav tm="0">
                                          <p:val>
                                            <p:strVal val="#ppt_y"/>
                                          </p:val>
                                        </p:tav>
                                        <p:tav tm="100000">
                                          <p:val>
                                            <p:strVal val="#ppt_y"/>
                                          </p:val>
                                        </p:tav>
                                      </p:tavLst>
                                    </p:anim>
                                  </p:childTnLst>
                                </p:cTn>
                              </p:par>
                              <p:par>
                                <p:cTn id="31" presetID="40" presetClass="entr" presetSubtype="0" fill="hold" grpId="0" nodeType="withEffect">
                                  <p:stCondLst>
                                    <p:cond delay="0"/>
                                  </p:stCondLst>
                                  <p:iterate type="lt">
                                    <p:tmPct val="10000"/>
                                  </p:iterate>
                                  <p:childTnLst>
                                    <p:set>
                                      <p:cBhvr>
                                        <p:cTn id="32" dur="1" fill="hold">
                                          <p:stCondLst>
                                            <p:cond delay="0"/>
                                          </p:stCondLst>
                                        </p:cTn>
                                        <p:tgtEl>
                                          <p:spTgt spid="319734"/>
                                        </p:tgtEl>
                                        <p:attrNameLst>
                                          <p:attrName>style.visibility</p:attrName>
                                        </p:attrNameLst>
                                      </p:cBhvr>
                                      <p:to>
                                        <p:strVal val="visible"/>
                                      </p:to>
                                    </p:set>
                                    <p:animEffect transition="in" filter="fade">
                                      <p:cBhvr>
                                        <p:cTn id="33" dur="1000"/>
                                        <p:tgtEl>
                                          <p:spTgt spid="319734"/>
                                        </p:tgtEl>
                                      </p:cBhvr>
                                    </p:animEffect>
                                    <p:anim calcmode="lin" valueType="num">
                                      <p:cBhvr>
                                        <p:cTn id="34" dur="1000" fill="hold"/>
                                        <p:tgtEl>
                                          <p:spTgt spid="319734"/>
                                        </p:tgtEl>
                                        <p:attrNameLst>
                                          <p:attrName>ppt_x</p:attrName>
                                        </p:attrNameLst>
                                      </p:cBhvr>
                                      <p:tavLst>
                                        <p:tav tm="0">
                                          <p:val>
                                            <p:strVal val="#ppt_x-.1"/>
                                          </p:val>
                                        </p:tav>
                                        <p:tav tm="100000">
                                          <p:val>
                                            <p:strVal val="#ppt_x"/>
                                          </p:val>
                                        </p:tav>
                                      </p:tavLst>
                                    </p:anim>
                                    <p:anim calcmode="lin" valueType="num">
                                      <p:cBhvr>
                                        <p:cTn id="35" dur="1000" fill="hold"/>
                                        <p:tgtEl>
                                          <p:spTgt spid="319734"/>
                                        </p:tgtEl>
                                        <p:attrNameLst>
                                          <p:attrName>ppt_y</p:attrName>
                                        </p:attrNameLst>
                                      </p:cBhvr>
                                      <p:tavLst>
                                        <p:tav tm="0">
                                          <p:val>
                                            <p:strVal val="#ppt_y"/>
                                          </p:val>
                                        </p:tav>
                                        <p:tav tm="100000">
                                          <p:val>
                                            <p:strVal val="#ppt_y"/>
                                          </p:val>
                                        </p:tav>
                                      </p:tavLst>
                                    </p:anim>
                                  </p:childTnLst>
                                </p:cTn>
                              </p:par>
                              <p:par>
                                <p:cTn id="36" presetID="40" presetClass="entr" presetSubtype="0" fill="hold" grpId="0" nodeType="withEffect">
                                  <p:stCondLst>
                                    <p:cond delay="0"/>
                                  </p:stCondLst>
                                  <p:iterate type="lt">
                                    <p:tmPct val="10000"/>
                                  </p:iterate>
                                  <p:childTnLst>
                                    <p:set>
                                      <p:cBhvr>
                                        <p:cTn id="37" dur="1" fill="hold">
                                          <p:stCondLst>
                                            <p:cond delay="0"/>
                                          </p:stCondLst>
                                        </p:cTn>
                                        <p:tgtEl>
                                          <p:spTgt spid="319735"/>
                                        </p:tgtEl>
                                        <p:attrNameLst>
                                          <p:attrName>style.visibility</p:attrName>
                                        </p:attrNameLst>
                                      </p:cBhvr>
                                      <p:to>
                                        <p:strVal val="visible"/>
                                      </p:to>
                                    </p:set>
                                    <p:animEffect transition="in" filter="fade">
                                      <p:cBhvr>
                                        <p:cTn id="38" dur="1000"/>
                                        <p:tgtEl>
                                          <p:spTgt spid="319735"/>
                                        </p:tgtEl>
                                      </p:cBhvr>
                                    </p:animEffect>
                                    <p:anim calcmode="lin" valueType="num">
                                      <p:cBhvr>
                                        <p:cTn id="39" dur="1000" fill="hold"/>
                                        <p:tgtEl>
                                          <p:spTgt spid="319735"/>
                                        </p:tgtEl>
                                        <p:attrNameLst>
                                          <p:attrName>ppt_x</p:attrName>
                                        </p:attrNameLst>
                                      </p:cBhvr>
                                      <p:tavLst>
                                        <p:tav tm="0">
                                          <p:val>
                                            <p:strVal val="#ppt_x-.1"/>
                                          </p:val>
                                        </p:tav>
                                        <p:tav tm="100000">
                                          <p:val>
                                            <p:strVal val="#ppt_x"/>
                                          </p:val>
                                        </p:tav>
                                      </p:tavLst>
                                    </p:anim>
                                    <p:anim calcmode="lin" valueType="num">
                                      <p:cBhvr>
                                        <p:cTn id="40" dur="1000" fill="hold"/>
                                        <p:tgtEl>
                                          <p:spTgt spid="319735"/>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2800"/>
                            </p:stCondLst>
                            <p:childTnLst>
                              <p:par>
                                <p:cTn id="42" presetID="40" presetClass="entr" presetSubtype="0" fill="hold" grpId="0" nodeType="afterEffect">
                                  <p:stCondLst>
                                    <p:cond delay="0"/>
                                  </p:stCondLst>
                                  <p:iterate type="lt">
                                    <p:tmPct val="10000"/>
                                  </p:iterate>
                                  <p:childTnLst>
                                    <p:set>
                                      <p:cBhvr>
                                        <p:cTn id="43" dur="1" fill="hold">
                                          <p:stCondLst>
                                            <p:cond delay="0"/>
                                          </p:stCondLst>
                                        </p:cTn>
                                        <p:tgtEl>
                                          <p:spTgt spid="319736"/>
                                        </p:tgtEl>
                                        <p:attrNameLst>
                                          <p:attrName>style.visibility</p:attrName>
                                        </p:attrNameLst>
                                      </p:cBhvr>
                                      <p:to>
                                        <p:strVal val="visible"/>
                                      </p:to>
                                    </p:set>
                                    <p:animEffect transition="in" filter="fade">
                                      <p:cBhvr>
                                        <p:cTn id="44" dur="1000"/>
                                        <p:tgtEl>
                                          <p:spTgt spid="319736"/>
                                        </p:tgtEl>
                                      </p:cBhvr>
                                    </p:animEffect>
                                    <p:anim calcmode="lin" valueType="num">
                                      <p:cBhvr>
                                        <p:cTn id="45" dur="1000" fill="hold"/>
                                        <p:tgtEl>
                                          <p:spTgt spid="319736"/>
                                        </p:tgtEl>
                                        <p:attrNameLst>
                                          <p:attrName>ppt_x</p:attrName>
                                        </p:attrNameLst>
                                      </p:cBhvr>
                                      <p:tavLst>
                                        <p:tav tm="0">
                                          <p:val>
                                            <p:strVal val="#ppt_x-.1"/>
                                          </p:val>
                                        </p:tav>
                                        <p:tav tm="100000">
                                          <p:val>
                                            <p:strVal val="#ppt_x"/>
                                          </p:val>
                                        </p:tav>
                                      </p:tavLst>
                                    </p:anim>
                                    <p:anim calcmode="lin" valueType="num">
                                      <p:cBhvr>
                                        <p:cTn id="46" dur="1000" fill="hold"/>
                                        <p:tgtEl>
                                          <p:spTgt spid="319736"/>
                                        </p:tgtEl>
                                        <p:attrNameLst>
                                          <p:attrName>ppt_y</p:attrName>
                                        </p:attrNameLst>
                                      </p:cBhvr>
                                      <p:tavLst>
                                        <p:tav tm="0">
                                          <p:val>
                                            <p:strVal val="#ppt_y"/>
                                          </p:val>
                                        </p:tav>
                                        <p:tav tm="100000">
                                          <p:val>
                                            <p:strVal val="#ppt_y"/>
                                          </p:val>
                                        </p:tav>
                                      </p:tavLst>
                                    </p:anim>
                                  </p:childTnLst>
                                </p:cTn>
                              </p:par>
                              <p:par>
                                <p:cTn id="47" presetID="40" presetClass="entr" presetSubtype="0" fill="hold" grpId="0" nodeType="withEffect">
                                  <p:stCondLst>
                                    <p:cond delay="0"/>
                                  </p:stCondLst>
                                  <p:iterate type="lt">
                                    <p:tmPct val="10000"/>
                                  </p:iterate>
                                  <p:childTnLst>
                                    <p:set>
                                      <p:cBhvr>
                                        <p:cTn id="48" dur="1" fill="hold">
                                          <p:stCondLst>
                                            <p:cond delay="0"/>
                                          </p:stCondLst>
                                        </p:cTn>
                                        <p:tgtEl>
                                          <p:spTgt spid="319737"/>
                                        </p:tgtEl>
                                        <p:attrNameLst>
                                          <p:attrName>style.visibility</p:attrName>
                                        </p:attrNameLst>
                                      </p:cBhvr>
                                      <p:to>
                                        <p:strVal val="visible"/>
                                      </p:to>
                                    </p:set>
                                    <p:animEffect transition="in" filter="fade">
                                      <p:cBhvr>
                                        <p:cTn id="49" dur="1000"/>
                                        <p:tgtEl>
                                          <p:spTgt spid="319737"/>
                                        </p:tgtEl>
                                      </p:cBhvr>
                                    </p:animEffect>
                                    <p:anim calcmode="lin" valueType="num">
                                      <p:cBhvr>
                                        <p:cTn id="50" dur="1000" fill="hold"/>
                                        <p:tgtEl>
                                          <p:spTgt spid="319737"/>
                                        </p:tgtEl>
                                        <p:attrNameLst>
                                          <p:attrName>ppt_x</p:attrName>
                                        </p:attrNameLst>
                                      </p:cBhvr>
                                      <p:tavLst>
                                        <p:tav tm="0">
                                          <p:val>
                                            <p:strVal val="#ppt_x-.1"/>
                                          </p:val>
                                        </p:tav>
                                        <p:tav tm="100000">
                                          <p:val>
                                            <p:strVal val="#ppt_x"/>
                                          </p:val>
                                        </p:tav>
                                      </p:tavLst>
                                    </p:anim>
                                    <p:anim calcmode="lin" valueType="num">
                                      <p:cBhvr>
                                        <p:cTn id="51" dur="1000" fill="hold"/>
                                        <p:tgtEl>
                                          <p:spTgt spid="319737"/>
                                        </p:tgtEl>
                                        <p:attrNameLst>
                                          <p:attrName>ppt_y</p:attrName>
                                        </p:attrNameLst>
                                      </p:cBhvr>
                                      <p:tavLst>
                                        <p:tav tm="0">
                                          <p:val>
                                            <p:strVal val="#ppt_y"/>
                                          </p:val>
                                        </p:tav>
                                        <p:tav tm="100000">
                                          <p:val>
                                            <p:strVal val="#ppt_y"/>
                                          </p:val>
                                        </p:tav>
                                      </p:tavLst>
                                    </p:anim>
                                  </p:childTnLst>
                                </p:cTn>
                              </p:par>
                              <p:par>
                                <p:cTn id="52" presetID="40" presetClass="entr" presetSubtype="0" fill="hold" grpId="0" nodeType="withEffect">
                                  <p:stCondLst>
                                    <p:cond delay="0"/>
                                  </p:stCondLst>
                                  <p:iterate type="lt">
                                    <p:tmPct val="10000"/>
                                  </p:iterate>
                                  <p:childTnLst>
                                    <p:set>
                                      <p:cBhvr>
                                        <p:cTn id="53" dur="1" fill="hold">
                                          <p:stCondLst>
                                            <p:cond delay="0"/>
                                          </p:stCondLst>
                                        </p:cTn>
                                        <p:tgtEl>
                                          <p:spTgt spid="319738"/>
                                        </p:tgtEl>
                                        <p:attrNameLst>
                                          <p:attrName>style.visibility</p:attrName>
                                        </p:attrNameLst>
                                      </p:cBhvr>
                                      <p:to>
                                        <p:strVal val="visible"/>
                                      </p:to>
                                    </p:set>
                                    <p:animEffect transition="in" filter="fade">
                                      <p:cBhvr>
                                        <p:cTn id="54" dur="1000"/>
                                        <p:tgtEl>
                                          <p:spTgt spid="319738"/>
                                        </p:tgtEl>
                                      </p:cBhvr>
                                    </p:animEffect>
                                    <p:anim calcmode="lin" valueType="num">
                                      <p:cBhvr>
                                        <p:cTn id="55" dur="1000" fill="hold"/>
                                        <p:tgtEl>
                                          <p:spTgt spid="319738"/>
                                        </p:tgtEl>
                                        <p:attrNameLst>
                                          <p:attrName>ppt_x</p:attrName>
                                        </p:attrNameLst>
                                      </p:cBhvr>
                                      <p:tavLst>
                                        <p:tav tm="0">
                                          <p:val>
                                            <p:strVal val="#ppt_x-.1"/>
                                          </p:val>
                                        </p:tav>
                                        <p:tav tm="100000">
                                          <p:val>
                                            <p:strVal val="#ppt_x"/>
                                          </p:val>
                                        </p:tav>
                                      </p:tavLst>
                                    </p:anim>
                                    <p:anim calcmode="lin" valueType="num">
                                      <p:cBhvr>
                                        <p:cTn id="56" dur="1000" fill="hold"/>
                                        <p:tgtEl>
                                          <p:spTgt spid="319738"/>
                                        </p:tgtEl>
                                        <p:attrNameLst>
                                          <p:attrName>ppt_y</p:attrName>
                                        </p:attrNameLst>
                                      </p:cBhvr>
                                      <p:tavLst>
                                        <p:tav tm="0">
                                          <p:val>
                                            <p:strVal val="#ppt_y"/>
                                          </p:val>
                                        </p:tav>
                                        <p:tav tm="100000">
                                          <p:val>
                                            <p:strVal val="#ppt_y"/>
                                          </p:val>
                                        </p:tav>
                                      </p:tavLst>
                                    </p:anim>
                                  </p:childTnLst>
                                </p:cTn>
                              </p:par>
                              <p:par>
                                <p:cTn id="57" presetID="40" presetClass="entr" presetSubtype="0" fill="hold" grpId="0" nodeType="withEffect">
                                  <p:stCondLst>
                                    <p:cond delay="0"/>
                                  </p:stCondLst>
                                  <p:iterate type="lt">
                                    <p:tmPct val="10000"/>
                                  </p:iterate>
                                  <p:childTnLst>
                                    <p:set>
                                      <p:cBhvr>
                                        <p:cTn id="58" dur="1" fill="hold">
                                          <p:stCondLst>
                                            <p:cond delay="0"/>
                                          </p:stCondLst>
                                        </p:cTn>
                                        <p:tgtEl>
                                          <p:spTgt spid="319739"/>
                                        </p:tgtEl>
                                        <p:attrNameLst>
                                          <p:attrName>style.visibility</p:attrName>
                                        </p:attrNameLst>
                                      </p:cBhvr>
                                      <p:to>
                                        <p:strVal val="visible"/>
                                      </p:to>
                                    </p:set>
                                    <p:animEffect transition="in" filter="fade">
                                      <p:cBhvr>
                                        <p:cTn id="59" dur="1000"/>
                                        <p:tgtEl>
                                          <p:spTgt spid="319739"/>
                                        </p:tgtEl>
                                      </p:cBhvr>
                                    </p:animEffect>
                                    <p:anim calcmode="lin" valueType="num">
                                      <p:cBhvr>
                                        <p:cTn id="60" dur="1000" fill="hold"/>
                                        <p:tgtEl>
                                          <p:spTgt spid="319739"/>
                                        </p:tgtEl>
                                        <p:attrNameLst>
                                          <p:attrName>ppt_x</p:attrName>
                                        </p:attrNameLst>
                                      </p:cBhvr>
                                      <p:tavLst>
                                        <p:tav tm="0">
                                          <p:val>
                                            <p:strVal val="#ppt_x-.1"/>
                                          </p:val>
                                        </p:tav>
                                        <p:tav tm="100000">
                                          <p:val>
                                            <p:strVal val="#ppt_x"/>
                                          </p:val>
                                        </p:tav>
                                      </p:tavLst>
                                    </p:anim>
                                    <p:anim calcmode="lin" valueType="num">
                                      <p:cBhvr>
                                        <p:cTn id="61" dur="1000" fill="hold"/>
                                        <p:tgtEl>
                                          <p:spTgt spid="3197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9732" grpId="0"/>
      <p:bldP spid="319733" grpId="0"/>
      <p:bldP spid="319734" grpId="0"/>
      <p:bldP spid="319735" grpId="0"/>
      <p:bldP spid="319736" grpId="0"/>
      <p:bldP spid="319737" grpId="0"/>
      <p:bldP spid="319738" grpId="0"/>
      <p:bldP spid="319739"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3530" name="Group 186"/>
          <p:cNvGrpSpPr>
            <a:grpSpLocks/>
          </p:cNvGrpSpPr>
          <p:nvPr/>
        </p:nvGrpSpPr>
        <p:grpSpPr bwMode="auto">
          <a:xfrm>
            <a:off x="924463" y="1752060"/>
            <a:ext cx="10258434" cy="4261651"/>
            <a:chOff x="0" y="0"/>
            <a:chExt cx="5040" cy="2906"/>
          </a:xfrm>
        </p:grpSpPr>
        <p:sp>
          <p:nvSpPr>
            <p:cNvPr id="78851" name="Line 2"/>
            <p:cNvSpPr>
              <a:spLocks noChangeShapeType="1"/>
            </p:cNvSpPr>
            <p:nvPr/>
          </p:nvSpPr>
          <p:spPr bwMode="auto">
            <a:xfrm>
              <a:off x="2541" y="1500"/>
              <a:ext cx="0" cy="754"/>
            </a:xfrm>
            <a:prstGeom prst="line">
              <a:avLst/>
            </a:prstGeom>
            <a:noFill/>
            <a:ln w="19050" cap="rnd">
              <a:solidFill>
                <a:srgbClr val="B2B2B2"/>
              </a:solidFill>
              <a:prstDash val="sysDot"/>
              <a:round/>
              <a:headEnd type="oval" w="med" len="med"/>
              <a:tailEnd type="triangle" w="med" len="med"/>
            </a:ln>
          </p:spPr>
          <p:txBody>
            <a:bodyPr wrap="none" anchor="ctr"/>
            <a:lstStyle/>
            <a:p>
              <a:endParaRPr lang="zh-CN" altLang="en-US" sz="2399"/>
            </a:p>
          </p:txBody>
        </p:sp>
        <p:sp>
          <p:nvSpPr>
            <p:cNvPr id="78852" name="WordArt 3"/>
            <p:cNvSpPr>
              <a:spLocks noChangeArrowheads="1" noChangeShapeType="1" noTextEdit="1"/>
            </p:cNvSpPr>
            <p:nvPr/>
          </p:nvSpPr>
          <p:spPr bwMode="auto">
            <a:xfrm>
              <a:off x="1998" y="38"/>
              <a:ext cx="1088" cy="158"/>
            </a:xfrm>
            <a:prstGeom prst="rect">
              <a:avLst/>
            </a:prstGeom>
          </p:spPr>
          <p:txBody>
            <a:bodyPr wrap="none" fromWordArt="1">
              <a:prstTxWarp prst="textPlain">
                <a:avLst>
                  <a:gd name="adj" fmla="val 50000"/>
                </a:avLst>
              </a:prstTxWarp>
            </a:bodyPr>
            <a:lstStyle/>
            <a:p>
              <a:pPr algn="ctr"/>
              <a:r>
                <a:rPr lang="zh-CN" altLang="en-US" sz="3199" b="1" kern="10">
                  <a:ln w="9525">
                    <a:solidFill>
                      <a:srgbClr val="FFFFFF"/>
                    </a:solidFill>
                    <a:round/>
                    <a:headEnd/>
                    <a:tailEnd/>
                  </a:ln>
                  <a:solidFill>
                    <a:srgbClr val="FFFFFF"/>
                  </a:solidFill>
                  <a:latin typeface="黑体"/>
                  <a:ea typeface="黑体"/>
                </a:rPr>
                <a:t>双击添加标题文字</a:t>
              </a:r>
            </a:p>
          </p:txBody>
        </p:sp>
        <p:sp>
          <p:nvSpPr>
            <p:cNvPr id="78853" name="AutoShape 5"/>
            <p:cNvSpPr>
              <a:spLocks noChangeArrowheads="1"/>
            </p:cNvSpPr>
            <p:nvPr/>
          </p:nvSpPr>
          <p:spPr bwMode="auto">
            <a:xfrm rot="10800000">
              <a:off x="1845" y="2296"/>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333">
                  <a:solidFill>
                    <a:srgbClr val="000000"/>
                  </a:solidFill>
                  <a:latin typeface="Arial" charset="0"/>
                </a:rPr>
                <a:t>单击此处添加段落文字内容</a:t>
              </a:r>
            </a:p>
            <a:p>
              <a:pPr algn="ctr">
                <a:lnSpc>
                  <a:spcPct val="120000"/>
                </a:lnSpc>
              </a:pPr>
              <a:r>
                <a:rPr lang="zh-CN" altLang="en-US" sz="1333">
                  <a:solidFill>
                    <a:srgbClr val="000000"/>
                  </a:solidFill>
                  <a:latin typeface="Arial" charset="0"/>
                </a:rPr>
                <a:t>单击此处添加段落文字内容</a:t>
              </a:r>
            </a:p>
          </p:txBody>
        </p:sp>
        <p:grpSp>
          <p:nvGrpSpPr>
            <p:cNvPr id="78854" name="Group 190"/>
            <p:cNvGrpSpPr>
              <a:grpSpLocks/>
            </p:cNvGrpSpPr>
            <p:nvPr/>
          </p:nvGrpSpPr>
          <p:grpSpPr bwMode="auto">
            <a:xfrm>
              <a:off x="72" y="1979"/>
              <a:ext cx="4890" cy="610"/>
              <a:chOff x="0" y="0"/>
              <a:chExt cx="4890" cy="610"/>
            </a:xfrm>
          </p:grpSpPr>
          <p:sp>
            <p:nvSpPr>
              <p:cNvPr id="78874" name="AutoShape 4"/>
              <p:cNvSpPr>
                <a:spLocks noChangeArrowheads="1"/>
              </p:cNvSpPr>
              <p:nvPr/>
            </p:nvSpPr>
            <p:spPr bwMode="auto">
              <a:xfrm rot="10800000">
                <a:off x="0" y="0"/>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333">
                    <a:solidFill>
                      <a:srgbClr val="000000"/>
                    </a:solidFill>
                    <a:latin typeface="Arial" charset="0"/>
                  </a:rPr>
                  <a:t>单击此处添加段落文字内容</a:t>
                </a:r>
              </a:p>
              <a:p>
                <a:pPr algn="ctr">
                  <a:lnSpc>
                    <a:spcPct val="120000"/>
                  </a:lnSpc>
                </a:pPr>
                <a:r>
                  <a:rPr lang="zh-CN" altLang="en-US" sz="1333">
                    <a:solidFill>
                      <a:srgbClr val="000000"/>
                    </a:solidFill>
                    <a:latin typeface="Arial" charset="0"/>
                  </a:rPr>
                  <a:t>单击此处添加段落文字内容</a:t>
                </a:r>
              </a:p>
            </p:txBody>
          </p:sp>
          <p:sp>
            <p:nvSpPr>
              <p:cNvPr id="78875" name="AutoShape 6"/>
              <p:cNvSpPr>
                <a:spLocks noChangeArrowheads="1"/>
              </p:cNvSpPr>
              <p:nvPr/>
            </p:nvSpPr>
            <p:spPr bwMode="auto">
              <a:xfrm rot="10800000">
                <a:off x="3496" y="0"/>
                <a:ext cx="1394" cy="610"/>
              </a:xfrm>
              <a:prstGeom prst="roundRect">
                <a:avLst>
                  <a:gd name="adj" fmla="val 6171"/>
                </a:avLst>
              </a:prstGeom>
              <a:gradFill rotWithShape="1">
                <a:gsLst>
                  <a:gs pos="0">
                    <a:srgbClr val="DDDDDD"/>
                  </a:gs>
                  <a:gs pos="100000">
                    <a:srgbClr val="FFFFFF"/>
                  </a:gs>
                </a:gsLst>
                <a:lin ang="5400000" scaled="1"/>
              </a:gradFill>
              <a:ln w="9525">
                <a:solidFill>
                  <a:srgbClr val="C0C0C0"/>
                </a:solidFill>
                <a:round/>
                <a:headEnd/>
                <a:tailEnd/>
              </a:ln>
            </p:spPr>
            <p:txBody>
              <a:bodyPr rot="10800000" wrap="none" anchor="ctr"/>
              <a:lstStyle/>
              <a:p>
                <a:pPr algn="ctr">
                  <a:lnSpc>
                    <a:spcPct val="120000"/>
                  </a:lnSpc>
                </a:pPr>
                <a:r>
                  <a:rPr lang="zh-CN" altLang="en-US" sz="1333">
                    <a:solidFill>
                      <a:srgbClr val="000000"/>
                    </a:solidFill>
                    <a:latin typeface="Arial" charset="0"/>
                  </a:rPr>
                  <a:t>单击此处添加段落文字内容</a:t>
                </a:r>
              </a:p>
              <a:p>
                <a:pPr algn="ctr">
                  <a:lnSpc>
                    <a:spcPct val="120000"/>
                  </a:lnSpc>
                </a:pPr>
                <a:r>
                  <a:rPr lang="zh-CN" altLang="en-US" sz="1333">
                    <a:solidFill>
                      <a:srgbClr val="000000"/>
                    </a:solidFill>
                    <a:latin typeface="Arial" charset="0"/>
                  </a:rPr>
                  <a:t>单击此处添加段落文字内容</a:t>
                </a:r>
              </a:p>
            </p:txBody>
          </p:sp>
        </p:grpSp>
        <p:sp>
          <p:nvSpPr>
            <p:cNvPr id="78855" name="Rectangle 7"/>
            <p:cNvSpPr>
              <a:spLocks noChangeArrowheads="1"/>
            </p:cNvSpPr>
            <p:nvPr/>
          </p:nvSpPr>
          <p:spPr bwMode="auto">
            <a:xfrm>
              <a:off x="1488" y="139"/>
              <a:ext cx="2107" cy="250"/>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2133">
                <a:latin typeface="Arial" charset="0"/>
              </a:endParaRPr>
            </a:p>
          </p:txBody>
        </p:sp>
        <p:sp>
          <p:nvSpPr>
            <p:cNvPr id="78856" name="AutoShape 8"/>
            <p:cNvSpPr>
              <a:spLocks noChangeArrowheads="1"/>
            </p:cNvSpPr>
            <p:nvPr/>
          </p:nvSpPr>
          <p:spPr bwMode="auto">
            <a:xfrm>
              <a:off x="1466" y="0"/>
              <a:ext cx="2151" cy="320"/>
            </a:xfrm>
            <a:prstGeom prst="roundRect">
              <a:avLst>
                <a:gd name="adj" fmla="val 24375"/>
              </a:avLst>
            </a:prstGeom>
            <a:gradFill rotWithShape="1">
              <a:gsLst>
                <a:gs pos="0">
                  <a:srgbClr val="2180C1"/>
                </a:gs>
                <a:gs pos="100000">
                  <a:srgbClr val="0846AC"/>
                </a:gs>
              </a:gsLst>
              <a:lin ang="5400000" scaled="1"/>
            </a:gradFill>
            <a:ln w="9525">
              <a:noFill/>
              <a:round/>
              <a:headEnd/>
              <a:tailEnd/>
            </a:ln>
          </p:spPr>
          <p:txBody>
            <a:bodyPr wrap="none" anchor="ctr"/>
            <a:lstStyle/>
            <a:p>
              <a:pPr algn="ctr"/>
              <a:r>
                <a:rPr lang="zh-CN" altLang="en-US" sz="2399" b="1">
                  <a:solidFill>
                    <a:srgbClr val="FFFFFF"/>
                  </a:solidFill>
                  <a:latin typeface="Arial" charset="0"/>
                </a:rPr>
                <a:t>单击添加标题文字</a:t>
              </a:r>
            </a:p>
          </p:txBody>
        </p:sp>
        <p:sp>
          <p:nvSpPr>
            <p:cNvPr id="78857" name="Rectangle 9"/>
            <p:cNvSpPr>
              <a:spLocks noChangeArrowheads="1"/>
            </p:cNvSpPr>
            <p:nvPr/>
          </p:nvSpPr>
          <p:spPr bwMode="auto">
            <a:xfrm>
              <a:off x="1789" y="1319"/>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2133">
                <a:latin typeface="Arial" charset="0"/>
              </a:endParaRPr>
            </a:p>
          </p:txBody>
        </p:sp>
        <p:sp>
          <p:nvSpPr>
            <p:cNvPr id="78858" name="AutoShape 10"/>
            <p:cNvSpPr>
              <a:spLocks noChangeArrowheads="1"/>
            </p:cNvSpPr>
            <p:nvPr/>
          </p:nvSpPr>
          <p:spPr bwMode="auto">
            <a:xfrm>
              <a:off x="1773" y="1180"/>
              <a:ext cx="1536" cy="284"/>
            </a:xfrm>
            <a:prstGeom prst="roundRect">
              <a:avLst>
                <a:gd name="adj" fmla="val 22537"/>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2133" b="1">
                  <a:solidFill>
                    <a:srgbClr val="FFFFFF"/>
                  </a:solidFill>
                  <a:latin typeface="Arial" charset="0"/>
                </a:rPr>
                <a:t>单击添加标题文字</a:t>
              </a:r>
            </a:p>
          </p:txBody>
        </p:sp>
        <p:grpSp>
          <p:nvGrpSpPr>
            <p:cNvPr id="78859" name="Group 197"/>
            <p:cNvGrpSpPr>
              <a:grpSpLocks/>
            </p:cNvGrpSpPr>
            <p:nvPr/>
          </p:nvGrpSpPr>
          <p:grpSpPr bwMode="auto">
            <a:xfrm>
              <a:off x="0" y="940"/>
              <a:ext cx="5040" cy="374"/>
              <a:chOff x="0" y="0"/>
              <a:chExt cx="5040" cy="374"/>
            </a:xfrm>
          </p:grpSpPr>
          <p:sp>
            <p:nvSpPr>
              <p:cNvPr id="78870" name="Rectangle 11"/>
              <p:cNvSpPr>
                <a:spLocks noChangeArrowheads="1"/>
              </p:cNvSpPr>
              <p:nvPr/>
            </p:nvSpPr>
            <p:spPr bwMode="auto">
              <a:xfrm>
                <a:off x="17" y="152"/>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2133">
                  <a:latin typeface="Arial" charset="0"/>
                </a:endParaRPr>
              </a:p>
            </p:txBody>
          </p:sp>
          <p:sp>
            <p:nvSpPr>
              <p:cNvPr id="78871" name="AutoShape 12"/>
              <p:cNvSpPr>
                <a:spLocks noChangeArrowheads="1"/>
              </p:cNvSpPr>
              <p:nvPr/>
            </p:nvSpPr>
            <p:spPr bwMode="auto">
              <a:xfrm>
                <a:off x="0" y="0"/>
                <a:ext cx="1536" cy="284"/>
              </a:xfrm>
              <a:prstGeom prst="roundRect">
                <a:avLst>
                  <a:gd name="adj" fmla="val 22537"/>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2133" b="1">
                    <a:solidFill>
                      <a:srgbClr val="FFFFFF"/>
                    </a:solidFill>
                    <a:latin typeface="Arial" charset="0"/>
                  </a:rPr>
                  <a:t>单击添加标题文字</a:t>
                </a:r>
              </a:p>
            </p:txBody>
          </p:sp>
          <p:sp>
            <p:nvSpPr>
              <p:cNvPr id="78872" name="Rectangle 13"/>
              <p:cNvSpPr>
                <a:spLocks noChangeArrowheads="1"/>
              </p:cNvSpPr>
              <p:nvPr/>
            </p:nvSpPr>
            <p:spPr bwMode="auto">
              <a:xfrm>
                <a:off x="3521" y="152"/>
                <a:ext cx="1504" cy="222"/>
              </a:xfrm>
              <a:prstGeom prst="rect">
                <a:avLst/>
              </a:prstGeom>
              <a:gradFill rotWithShape="1">
                <a:gsLst>
                  <a:gs pos="0">
                    <a:srgbClr val="000000">
                      <a:alpha val="84998"/>
                    </a:srgbClr>
                  </a:gs>
                  <a:gs pos="100000">
                    <a:srgbClr val="FFFFFF">
                      <a:alpha val="0"/>
                    </a:srgbClr>
                  </a:gs>
                </a:gsLst>
                <a:path path="shape">
                  <a:fillToRect l="50000" t="50000" r="50000" b="50000"/>
                </a:path>
              </a:gradFill>
              <a:ln w="9525">
                <a:noFill/>
                <a:miter lim="800000"/>
                <a:headEnd/>
                <a:tailEnd/>
              </a:ln>
            </p:spPr>
            <p:txBody>
              <a:bodyPr wrap="none" anchor="ctr"/>
              <a:lstStyle/>
              <a:p>
                <a:endParaRPr lang="zh-CN" altLang="en-US" sz="2133">
                  <a:latin typeface="Arial" charset="0"/>
                </a:endParaRPr>
              </a:p>
            </p:txBody>
          </p:sp>
          <p:sp>
            <p:nvSpPr>
              <p:cNvPr id="78873" name="AutoShape 14"/>
              <p:cNvSpPr>
                <a:spLocks noChangeArrowheads="1"/>
              </p:cNvSpPr>
              <p:nvPr/>
            </p:nvSpPr>
            <p:spPr bwMode="auto">
              <a:xfrm>
                <a:off x="3504" y="0"/>
                <a:ext cx="1536" cy="284"/>
              </a:xfrm>
              <a:prstGeom prst="roundRect">
                <a:avLst>
                  <a:gd name="adj" fmla="val 23944"/>
                </a:avLst>
              </a:prstGeom>
              <a:gradFill rotWithShape="1">
                <a:gsLst>
                  <a:gs pos="0">
                    <a:srgbClr val="B2B2B2"/>
                  </a:gs>
                  <a:gs pos="100000">
                    <a:srgbClr val="333333"/>
                  </a:gs>
                </a:gsLst>
                <a:lin ang="5400000" scaled="1"/>
              </a:gradFill>
              <a:ln w="9525">
                <a:noFill/>
                <a:round/>
                <a:headEnd/>
                <a:tailEnd/>
              </a:ln>
            </p:spPr>
            <p:txBody>
              <a:bodyPr wrap="none" anchor="ctr"/>
              <a:lstStyle/>
              <a:p>
                <a:pPr algn="ctr"/>
                <a:r>
                  <a:rPr lang="zh-CN" altLang="en-US" sz="2133" b="1">
                    <a:solidFill>
                      <a:srgbClr val="FFFFFF"/>
                    </a:solidFill>
                    <a:latin typeface="Arial" charset="0"/>
                  </a:rPr>
                  <a:t>单击添加标题文字</a:t>
                </a:r>
              </a:p>
            </p:txBody>
          </p:sp>
        </p:grpSp>
        <p:grpSp>
          <p:nvGrpSpPr>
            <p:cNvPr id="78860" name="Group 202"/>
            <p:cNvGrpSpPr>
              <a:grpSpLocks/>
            </p:cNvGrpSpPr>
            <p:nvPr/>
          </p:nvGrpSpPr>
          <p:grpSpPr bwMode="auto">
            <a:xfrm>
              <a:off x="794" y="1727"/>
              <a:ext cx="3492" cy="227"/>
              <a:chOff x="0" y="0"/>
              <a:chExt cx="3492" cy="227"/>
            </a:xfrm>
          </p:grpSpPr>
          <p:sp>
            <p:nvSpPr>
              <p:cNvPr id="78867" name="Line 15"/>
              <p:cNvSpPr>
                <a:spLocks noChangeShapeType="1"/>
              </p:cNvSpPr>
              <p:nvPr/>
            </p:nvSpPr>
            <p:spPr bwMode="auto">
              <a:xfrm>
                <a:off x="0" y="0"/>
                <a:ext cx="3492" cy="0"/>
              </a:xfrm>
              <a:prstGeom prst="line">
                <a:avLst/>
              </a:prstGeom>
              <a:noFill/>
              <a:ln w="19050" cap="rnd">
                <a:solidFill>
                  <a:srgbClr val="B2B2B2"/>
                </a:solidFill>
                <a:prstDash val="sysDot"/>
                <a:round/>
                <a:headEnd/>
                <a:tailEnd/>
              </a:ln>
            </p:spPr>
            <p:txBody>
              <a:bodyPr wrap="none" anchor="ctr"/>
              <a:lstStyle/>
              <a:p>
                <a:endParaRPr lang="zh-CN" altLang="en-US" sz="2399"/>
              </a:p>
            </p:txBody>
          </p:sp>
          <p:sp>
            <p:nvSpPr>
              <p:cNvPr id="78868" name="Line 16"/>
              <p:cNvSpPr>
                <a:spLocks noChangeShapeType="1"/>
              </p:cNvSpPr>
              <p:nvPr/>
            </p:nvSpPr>
            <p:spPr bwMode="auto">
              <a:xfrm>
                <a:off x="0"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sz="2399"/>
              </a:p>
            </p:txBody>
          </p:sp>
          <p:sp>
            <p:nvSpPr>
              <p:cNvPr id="78869" name="Line 17"/>
              <p:cNvSpPr>
                <a:spLocks noChangeShapeType="1"/>
              </p:cNvSpPr>
              <p:nvPr/>
            </p:nvSpPr>
            <p:spPr bwMode="auto">
              <a:xfrm>
                <a:off x="3492"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sz="2399"/>
              </a:p>
            </p:txBody>
          </p:sp>
        </p:grpSp>
        <p:sp>
          <p:nvSpPr>
            <p:cNvPr id="78861" name="Line 18"/>
            <p:cNvSpPr>
              <a:spLocks noChangeShapeType="1"/>
            </p:cNvSpPr>
            <p:nvPr/>
          </p:nvSpPr>
          <p:spPr bwMode="auto">
            <a:xfrm>
              <a:off x="2541" y="360"/>
              <a:ext cx="0" cy="784"/>
            </a:xfrm>
            <a:prstGeom prst="line">
              <a:avLst/>
            </a:prstGeom>
            <a:noFill/>
            <a:ln w="19050" cap="rnd">
              <a:solidFill>
                <a:srgbClr val="B2B2B2"/>
              </a:solidFill>
              <a:prstDash val="sysDot"/>
              <a:round/>
              <a:headEnd type="oval" w="med" len="med"/>
              <a:tailEnd type="triangle" w="med" len="med"/>
            </a:ln>
          </p:spPr>
          <p:txBody>
            <a:bodyPr wrap="none" anchor="ctr"/>
            <a:lstStyle/>
            <a:p>
              <a:endParaRPr lang="zh-CN" altLang="en-US" sz="2399"/>
            </a:p>
          </p:txBody>
        </p:sp>
        <p:grpSp>
          <p:nvGrpSpPr>
            <p:cNvPr id="78862" name="Group 207"/>
            <p:cNvGrpSpPr>
              <a:grpSpLocks/>
            </p:cNvGrpSpPr>
            <p:nvPr/>
          </p:nvGrpSpPr>
          <p:grpSpPr bwMode="auto">
            <a:xfrm>
              <a:off x="794" y="587"/>
              <a:ext cx="3492" cy="323"/>
              <a:chOff x="0" y="0"/>
              <a:chExt cx="3492" cy="323"/>
            </a:xfrm>
          </p:grpSpPr>
          <p:sp>
            <p:nvSpPr>
              <p:cNvPr id="78863" name="Line 19"/>
              <p:cNvSpPr>
                <a:spLocks noChangeShapeType="1"/>
              </p:cNvSpPr>
              <p:nvPr/>
            </p:nvSpPr>
            <p:spPr bwMode="auto">
              <a:xfrm>
                <a:off x="0" y="0"/>
                <a:ext cx="3492" cy="0"/>
              </a:xfrm>
              <a:prstGeom prst="line">
                <a:avLst/>
              </a:prstGeom>
              <a:noFill/>
              <a:ln w="19050" cap="rnd">
                <a:solidFill>
                  <a:srgbClr val="B2B2B2"/>
                </a:solidFill>
                <a:prstDash val="sysDot"/>
                <a:round/>
                <a:headEnd/>
                <a:tailEnd/>
              </a:ln>
            </p:spPr>
            <p:txBody>
              <a:bodyPr wrap="none" anchor="ctr"/>
              <a:lstStyle/>
              <a:p>
                <a:endParaRPr lang="zh-CN" altLang="en-US" sz="2399"/>
              </a:p>
            </p:txBody>
          </p:sp>
          <p:grpSp>
            <p:nvGrpSpPr>
              <p:cNvPr id="78864" name="Group 209"/>
              <p:cNvGrpSpPr>
                <a:grpSpLocks/>
              </p:cNvGrpSpPr>
              <p:nvPr/>
            </p:nvGrpSpPr>
            <p:grpSpPr bwMode="auto">
              <a:xfrm>
                <a:off x="0" y="0"/>
                <a:ext cx="3492" cy="323"/>
                <a:chOff x="0" y="0"/>
                <a:chExt cx="3492" cy="227"/>
              </a:xfrm>
            </p:grpSpPr>
            <p:sp>
              <p:nvSpPr>
                <p:cNvPr id="78865" name="Line 21"/>
                <p:cNvSpPr>
                  <a:spLocks noChangeShapeType="1"/>
                </p:cNvSpPr>
                <p:nvPr/>
              </p:nvSpPr>
              <p:spPr bwMode="auto">
                <a:xfrm>
                  <a:off x="0"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sz="2399"/>
                </a:p>
              </p:txBody>
            </p:sp>
            <p:sp>
              <p:nvSpPr>
                <p:cNvPr id="78866" name="Line 22"/>
                <p:cNvSpPr>
                  <a:spLocks noChangeShapeType="1"/>
                </p:cNvSpPr>
                <p:nvPr/>
              </p:nvSpPr>
              <p:spPr bwMode="auto">
                <a:xfrm>
                  <a:off x="3492" y="0"/>
                  <a:ext cx="0" cy="227"/>
                </a:xfrm>
                <a:prstGeom prst="line">
                  <a:avLst/>
                </a:prstGeom>
                <a:noFill/>
                <a:ln w="19050" cap="rnd">
                  <a:solidFill>
                    <a:srgbClr val="B2B2B2"/>
                  </a:solidFill>
                  <a:prstDash val="sysDot"/>
                  <a:round/>
                  <a:headEnd/>
                  <a:tailEnd type="triangle" w="med" len="med"/>
                </a:ln>
              </p:spPr>
              <p:txBody>
                <a:bodyPr wrap="none" anchor="ctr"/>
                <a:lstStyle/>
                <a:p>
                  <a:endParaRPr lang="zh-CN" altLang="en-US" sz="2399"/>
                </a:p>
              </p:txBody>
            </p:sp>
          </p:grpSp>
        </p:grpSp>
      </p:grpSp>
    </p:spTree>
    <p:extLst>
      <p:ext uri="{BB962C8B-B14F-4D97-AF65-F5344CB8AC3E}">
        <p14:creationId xmlns:p14="http://schemas.microsoft.com/office/powerpoint/2010/main" val="3971655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313530"/>
                                        </p:tgtEl>
                                        <p:attrNameLst>
                                          <p:attrName>style.visibility</p:attrName>
                                        </p:attrNameLst>
                                      </p:cBhvr>
                                      <p:to>
                                        <p:strVal val="visible"/>
                                      </p:to>
                                    </p:set>
                                    <p:animEffect transition="in" filter="wipe(up)">
                                      <p:cBhvr>
                                        <p:cTn id="7" dur="500"/>
                                        <p:tgtEl>
                                          <p:spTgt spid="313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427" name="Group 3"/>
          <p:cNvGrpSpPr>
            <a:grpSpLocks/>
          </p:cNvGrpSpPr>
          <p:nvPr/>
        </p:nvGrpSpPr>
        <p:grpSpPr bwMode="auto">
          <a:xfrm>
            <a:off x="5230551" y="5012837"/>
            <a:ext cx="5129217" cy="916233"/>
            <a:chOff x="0" y="0"/>
            <a:chExt cx="2790" cy="858"/>
          </a:xfrm>
        </p:grpSpPr>
        <p:sp>
          <p:nvSpPr>
            <p:cNvPr id="3" name="Rectangle 4"/>
            <p:cNvSpPr>
              <a:spLocks noChangeArrowheads="1"/>
            </p:cNvSpPr>
            <p:nvPr/>
          </p:nvSpPr>
          <p:spPr bwMode="auto">
            <a:xfrm rot="10800000">
              <a:off x="0" y="137"/>
              <a:ext cx="2790" cy="721"/>
            </a:xfrm>
            <a:prstGeom prst="rect">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4" name="AutoShape 5"/>
            <p:cNvSpPr>
              <a:spLocks noChangeArrowheads="1"/>
            </p:cNvSpPr>
            <p:nvPr/>
          </p:nvSpPr>
          <p:spPr bwMode="auto">
            <a:xfrm rot="10800000">
              <a:off x="0" y="0"/>
              <a:ext cx="2790" cy="133"/>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sp>
          <p:nvSpPr>
            <p:cNvPr id="5" name="Rectangle 6"/>
            <p:cNvSpPr>
              <a:spLocks noChangeArrowheads="1"/>
            </p:cNvSpPr>
            <p:nvPr/>
          </p:nvSpPr>
          <p:spPr bwMode="auto">
            <a:xfrm>
              <a:off x="1" y="159"/>
              <a:ext cx="2767" cy="589"/>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31" name="组合 5"/>
          <p:cNvGrpSpPr>
            <a:grpSpLocks/>
          </p:cNvGrpSpPr>
          <p:nvPr/>
        </p:nvGrpSpPr>
        <p:grpSpPr bwMode="auto">
          <a:xfrm>
            <a:off x="5232666" y="1297117"/>
            <a:ext cx="5129217" cy="1068586"/>
            <a:chOff x="3959225" y="1353741"/>
            <a:chExt cx="4429125" cy="922734"/>
          </a:xfrm>
        </p:grpSpPr>
        <p:grpSp>
          <p:nvGrpSpPr>
            <p:cNvPr id="79891" name="Group 7"/>
            <p:cNvGrpSpPr>
              <a:grpSpLocks/>
            </p:cNvGrpSpPr>
            <p:nvPr/>
          </p:nvGrpSpPr>
          <p:grpSpPr bwMode="auto">
            <a:xfrm>
              <a:off x="3959225" y="1353741"/>
              <a:ext cx="4429125" cy="922734"/>
              <a:chOff x="0" y="12"/>
              <a:chExt cx="2790" cy="900"/>
            </a:xfrm>
          </p:grpSpPr>
          <p:sp>
            <p:nvSpPr>
              <p:cNvPr id="9" name="AutoShape 8"/>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10" name="AutoShape 9"/>
              <p:cNvSpPr>
                <a:spLocks noChangeArrowheads="1"/>
              </p:cNvSpPr>
              <p:nvPr/>
            </p:nvSpPr>
            <p:spPr bwMode="auto">
              <a:xfrm rot="10800000">
                <a:off x="0" y="12"/>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8" name="Rectangle 10"/>
            <p:cNvSpPr>
              <a:spLocks noChangeArrowheads="1"/>
            </p:cNvSpPr>
            <p:nvPr/>
          </p:nvSpPr>
          <p:spPr bwMode="auto">
            <a:xfrm>
              <a:off x="3959225" y="1488954"/>
              <a:ext cx="4392581" cy="646828"/>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36" name="组合 10"/>
          <p:cNvGrpSpPr>
            <a:grpSpLocks/>
          </p:cNvGrpSpPr>
          <p:nvPr/>
        </p:nvGrpSpPr>
        <p:grpSpPr bwMode="auto">
          <a:xfrm>
            <a:off x="1565616" y="2666178"/>
            <a:ext cx="2668292" cy="2094853"/>
            <a:chOff x="792163" y="2536825"/>
            <a:chExt cx="2305050" cy="1808163"/>
          </a:xfrm>
        </p:grpSpPr>
        <p:sp>
          <p:nvSpPr>
            <p:cNvPr id="12" name="Rectangle 12"/>
            <p:cNvSpPr>
              <a:spLocks noChangeArrowheads="1"/>
            </p:cNvSpPr>
            <p:nvPr/>
          </p:nvSpPr>
          <p:spPr bwMode="auto">
            <a:xfrm>
              <a:off x="792163" y="2785219"/>
              <a:ext cx="2305050" cy="1559769"/>
            </a:xfrm>
            <a:prstGeom prst="rect">
              <a:avLst/>
            </a:prstGeom>
            <a:gradFill rotWithShape="1">
              <a:gsLst>
                <a:gs pos="0">
                  <a:srgbClr val="2180C1"/>
                </a:gs>
                <a:gs pos="100000">
                  <a:srgbClr val="0846AC"/>
                </a:gs>
              </a:gsLst>
              <a:lin ang="5400000" scaled="1"/>
            </a:gradFill>
            <a:ln>
              <a:noFill/>
            </a:ln>
            <a:extLst/>
          </p:spPr>
          <p:txBody>
            <a:bodyPr wrap="none" anchor="ctr"/>
            <a:lstStyle/>
            <a:p>
              <a:pPr algn="ctr">
                <a:defRPr/>
              </a:pPr>
              <a:r>
                <a:rPr lang="zh-CN" altLang="en-US" sz="2399" b="1" kern="0" dirty="0">
                  <a:solidFill>
                    <a:srgbClr val="FFFFFF"/>
                  </a:solidFill>
                </a:rPr>
                <a:t>单击此处添加标题</a:t>
              </a:r>
            </a:p>
          </p:txBody>
        </p:sp>
        <p:sp>
          <p:nvSpPr>
            <p:cNvPr id="13" name="AutoShape 13"/>
            <p:cNvSpPr>
              <a:spLocks noChangeArrowheads="1"/>
            </p:cNvSpPr>
            <p:nvPr/>
          </p:nvSpPr>
          <p:spPr bwMode="auto">
            <a:xfrm rot="10800000">
              <a:off x="792163" y="2536825"/>
              <a:ext cx="2305050" cy="239263"/>
            </a:xfrm>
            <a:custGeom>
              <a:avLst/>
              <a:gdLst>
                <a:gd name="T0" fmla="*/ 2012117 w 21600"/>
                <a:gd name="T1" fmla="*/ 119857 h 21600"/>
                <a:gd name="T2" fmla="*/ 1152525 w 21600"/>
                <a:gd name="T3" fmla="*/ 239713 h 21600"/>
                <a:gd name="T4" fmla="*/ 292933 w 21600"/>
                <a:gd name="T5" fmla="*/ 119857 h 21600"/>
                <a:gd name="T6" fmla="*/ 1152525 w 21600"/>
                <a:gd name="T7" fmla="*/ 0 h 21600"/>
                <a:gd name="T8" fmla="*/ 0 60000 65536"/>
                <a:gd name="T9" fmla="*/ 0 60000 65536"/>
                <a:gd name="T10" fmla="*/ 0 60000 65536"/>
                <a:gd name="T11" fmla="*/ 0 60000 65536"/>
                <a:gd name="T12" fmla="*/ 4545 w 21600"/>
                <a:gd name="T13" fmla="*/ 4545 h 21600"/>
                <a:gd name="T14" fmla="*/ 17055 w 21600"/>
                <a:gd name="T15" fmla="*/ 17055 h 21600"/>
              </a:gdLst>
              <a:ahLst/>
              <a:cxnLst>
                <a:cxn ang="T8">
                  <a:pos x="T0" y="T1"/>
                </a:cxn>
                <a:cxn ang="T9">
                  <a:pos x="T2" y="T3"/>
                </a:cxn>
                <a:cxn ang="T10">
                  <a:pos x="T4" y="T5"/>
                </a:cxn>
                <a:cxn ang="T11">
                  <a:pos x="T6" y="T7"/>
                </a:cxn>
              </a:cxnLst>
              <a:rect l="T12" t="T13" r="T14" b="T15"/>
              <a:pathLst>
                <a:path w="21600" h="21600">
                  <a:moveTo>
                    <a:pt x="0" y="0"/>
                  </a:moveTo>
                  <a:lnTo>
                    <a:pt x="5489" y="21600"/>
                  </a:lnTo>
                  <a:lnTo>
                    <a:pt x="16111" y="21600"/>
                  </a:lnTo>
                  <a:lnTo>
                    <a:pt x="21600" y="0"/>
                  </a:lnTo>
                  <a:close/>
                </a:path>
              </a:pathLst>
            </a:custGeom>
            <a:gradFill rotWithShape="1">
              <a:gsLst>
                <a:gs pos="0">
                  <a:schemeClr val="accent1">
                    <a:alpha val="50000"/>
                  </a:schemeClr>
                </a:gs>
                <a:gs pos="100000">
                  <a:srgbClr val="FFFFFF"/>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cxnSp>
        <p:nvCxnSpPr>
          <p:cNvPr id="399439" name="AutoShape 15"/>
          <p:cNvCxnSpPr>
            <a:cxnSpLocks noChangeShapeType="1"/>
            <a:stCxn id="12" idx="0"/>
            <a:endCxn id="8" idx="1"/>
          </p:cNvCxnSpPr>
          <p:nvPr/>
        </p:nvCxnSpPr>
        <p:spPr bwMode="auto">
          <a:xfrm rot="-5400000">
            <a:off x="3503884" y="1225172"/>
            <a:ext cx="1125719" cy="2331847"/>
          </a:xfrm>
          <a:prstGeom prst="bentConnector2">
            <a:avLst/>
          </a:prstGeom>
          <a:noFill/>
          <a:ln w="12700">
            <a:solidFill>
              <a:srgbClr val="000000"/>
            </a:solidFill>
            <a:miter lim="800000"/>
            <a:headEnd/>
            <a:tailEnd type="triangle" w="med" len="med"/>
          </a:ln>
        </p:spPr>
      </p:cxnSp>
      <p:cxnSp>
        <p:nvCxnSpPr>
          <p:cNvPr id="399440" name="AutoShape 16"/>
          <p:cNvCxnSpPr>
            <a:cxnSpLocks noChangeShapeType="1"/>
            <a:stCxn id="12" idx="2"/>
            <a:endCxn id="5" idx="1"/>
          </p:cNvCxnSpPr>
          <p:nvPr/>
        </p:nvCxnSpPr>
        <p:spPr bwMode="auto">
          <a:xfrm rot="16200000" flipH="1">
            <a:off x="3698557" y="3963293"/>
            <a:ext cx="736373" cy="2331847"/>
          </a:xfrm>
          <a:prstGeom prst="bentConnector2">
            <a:avLst/>
          </a:prstGeom>
          <a:noFill/>
          <a:ln w="12700">
            <a:solidFill>
              <a:srgbClr val="000000"/>
            </a:solidFill>
            <a:miter lim="800000"/>
            <a:headEnd/>
            <a:tailEnd type="triangle" w="med" len="med"/>
          </a:ln>
        </p:spPr>
      </p:cxnSp>
      <p:grpSp>
        <p:nvGrpSpPr>
          <p:cNvPr id="399441" name="组合 15"/>
          <p:cNvGrpSpPr>
            <a:grpSpLocks/>
          </p:cNvGrpSpPr>
          <p:nvPr/>
        </p:nvGrpSpPr>
        <p:grpSpPr bwMode="auto">
          <a:xfrm>
            <a:off x="5232666" y="2507477"/>
            <a:ext cx="5129217" cy="1081282"/>
            <a:chOff x="3959225" y="2398713"/>
            <a:chExt cx="4429125" cy="935037"/>
          </a:xfrm>
        </p:grpSpPr>
        <p:grpSp>
          <p:nvGrpSpPr>
            <p:cNvPr id="79885" name="Group 17"/>
            <p:cNvGrpSpPr>
              <a:grpSpLocks/>
            </p:cNvGrpSpPr>
            <p:nvPr/>
          </p:nvGrpSpPr>
          <p:grpSpPr bwMode="auto">
            <a:xfrm>
              <a:off x="3959225" y="2398713"/>
              <a:ext cx="4429125" cy="935037"/>
              <a:chOff x="0" y="0"/>
              <a:chExt cx="2790" cy="912"/>
            </a:xfrm>
          </p:grpSpPr>
          <p:sp>
            <p:nvSpPr>
              <p:cNvPr id="19" name="AutoShape 18"/>
              <p:cNvSpPr>
                <a:spLocks noChangeArrowheads="1"/>
              </p:cNvSpPr>
              <p:nvPr/>
            </p:nvSpPr>
            <p:spPr bwMode="auto">
              <a:xfrm rot="10800000">
                <a:off x="0" y="143"/>
                <a:ext cx="2790" cy="769"/>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20" name="AutoShape 19"/>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18" name="Rectangle 20"/>
            <p:cNvSpPr>
              <a:spLocks noChangeArrowheads="1"/>
            </p:cNvSpPr>
            <p:nvPr/>
          </p:nvSpPr>
          <p:spPr bwMode="auto">
            <a:xfrm>
              <a:off x="3959225" y="2546928"/>
              <a:ext cx="4392581" cy="645927"/>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grpSp>
        <p:nvGrpSpPr>
          <p:cNvPr id="399446" name="组合 20"/>
          <p:cNvGrpSpPr>
            <a:grpSpLocks/>
          </p:cNvGrpSpPr>
          <p:nvPr/>
        </p:nvGrpSpPr>
        <p:grpSpPr bwMode="auto">
          <a:xfrm>
            <a:off x="5232666" y="3728416"/>
            <a:ext cx="5129217" cy="1083399"/>
            <a:chOff x="3959225" y="3454400"/>
            <a:chExt cx="4429125" cy="935038"/>
          </a:xfrm>
        </p:grpSpPr>
        <p:grpSp>
          <p:nvGrpSpPr>
            <p:cNvPr id="79881" name="Group 21"/>
            <p:cNvGrpSpPr>
              <a:grpSpLocks/>
            </p:cNvGrpSpPr>
            <p:nvPr/>
          </p:nvGrpSpPr>
          <p:grpSpPr bwMode="auto">
            <a:xfrm>
              <a:off x="3959225" y="3454400"/>
              <a:ext cx="4429125" cy="935038"/>
              <a:chOff x="0" y="0"/>
              <a:chExt cx="2790" cy="912"/>
            </a:xfrm>
          </p:grpSpPr>
          <p:sp>
            <p:nvSpPr>
              <p:cNvPr id="24" name="AutoShape 22"/>
              <p:cNvSpPr>
                <a:spLocks noChangeArrowheads="1"/>
              </p:cNvSpPr>
              <p:nvPr/>
            </p:nvSpPr>
            <p:spPr bwMode="auto">
              <a:xfrm rot="10800000">
                <a:off x="0" y="142"/>
                <a:ext cx="2790" cy="770"/>
              </a:xfrm>
              <a:prstGeom prst="upArrowCallout">
                <a:avLst>
                  <a:gd name="adj1" fmla="val 82868"/>
                  <a:gd name="adj2" fmla="val 41434"/>
                  <a:gd name="adj3" fmla="val 17995"/>
                  <a:gd name="adj4" fmla="val 81949"/>
                </a:avLst>
              </a:prstGeom>
              <a:gradFill rotWithShape="1">
                <a:gsLst>
                  <a:gs pos="0">
                    <a:srgbClr val="DDDDDD"/>
                  </a:gs>
                  <a:gs pos="100000">
                    <a:srgbClr val="FFFFFF"/>
                  </a:gs>
                </a:gsLst>
                <a:lin ang="5400000" scaled="1"/>
              </a:gradFill>
              <a:ln w="3175">
                <a:solidFill>
                  <a:srgbClr val="C0C0C0"/>
                </a:solidFill>
                <a:miter lim="800000"/>
                <a:headEnd/>
                <a:tailEnd/>
              </a:ln>
            </p:spPr>
            <p:txBody>
              <a:bodyPr rot="10800000" wrap="none" anchor="ctr"/>
              <a:lstStyle/>
              <a:p>
                <a:pPr>
                  <a:defRPr/>
                </a:pPr>
                <a:endParaRPr lang="zh-CN" altLang="en-US" sz="2399" kern="0" dirty="0">
                  <a:solidFill>
                    <a:sysClr val="windowText" lastClr="000000"/>
                  </a:solidFill>
                </a:endParaRPr>
              </a:p>
            </p:txBody>
          </p:sp>
          <p:sp>
            <p:nvSpPr>
              <p:cNvPr id="25" name="AutoShape 23"/>
              <p:cNvSpPr>
                <a:spLocks noChangeArrowheads="1"/>
              </p:cNvSpPr>
              <p:nvPr/>
            </p:nvSpPr>
            <p:spPr bwMode="auto">
              <a:xfrm rot="10800000">
                <a:off x="0" y="0"/>
                <a:ext cx="2790" cy="132"/>
              </a:xfrm>
              <a:custGeom>
                <a:avLst/>
                <a:gdLst>
                  <a:gd name="T0" fmla="*/ 2721 w 21600"/>
                  <a:gd name="T1" fmla="*/ 66 h 21600"/>
                  <a:gd name="T2" fmla="*/ 1395 w 21600"/>
                  <a:gd name="T3" fmla="*/ 132 h 21600"/>
                  <a:gd name="T4" fmla="*/ 69 w 21600"/>
                  <a:gd name="T5" fmla="*/ 66 h 21600"/>
                  <a:gd name="T6" fmla="*/ 1395 w 21600"/>
                  <a:gd name="T7" fmla="*/ 0 h 21600"/>
                  <a:gd name="T8" fmla="*/ 0 60000 65536"/>
                  <a:gd name="T9" fmla="*/ 0 60000 65536"/>
                  <a:gd name="T10" fmla="*/ 0 60000 65536"/>
                  <a:gd name="T11" fmla="*/ 0 60000 65536"/>
                  <a:gd name="T12" fmla="*/ 2338 w 21600"/>
                  <a:gd name="T13" fmla="*/ 2291 h 21600"/>
                  <a:gd name="T14" fmla="*/ 19262 w 21600"/>
                  <a:gd name="T15" fmla="*/ 19309 h 21600"/>
                </a:gdLst>
                <a:ahLst/>
                <a:cxnLst>
                  <a:cxn ang="T8">
                    <a:pos x="T0" y="T1"/>
                  </a:cxn>
                  <a:cxn ang="T9">
                    <a:pos x="T2" y="T3"/>
                  </a:cxn>
                  <a:cxn ang="T10">
                    <a:pos x="T4" y="T5"/>
                  </a:cxn>
                  <a:cxn ang="T11">
                    <a:pos x="T6" y="T7"/>
                  </a:cxn>
                </a:cxnLst>
                <a:rect l="T12" t="T13" r="T14" b="T15"/>
                <a:pathLst>
                  <a:path w="21600" h="21600">
                    <a:moveTo>
                      <a:pt x="0" y="0"/>
                    </a:moveTo>
                    <a:lnTo>
                      <a:pt x="1072" y="21600"/>
                    </a:lnTo>
                    <a:lnTo>
                      <a:pt x="20528" y="21600"/>
                    </a:lnTo>
                    <a:lnTo>
                      <a:pt x="21600" y="0"/>
                    </a:lnTo>
                    <a:close/>
                  </a:path>
                </a:pathLst>
              </a:custGeom>
              <a:gradFill rotWithShape="1">
                <a:gsLst>
                  <a:gs pos="0">
                    <a:srgbClr val="B2B2B2">
                      <a:alpha val="50000"/>
                    </a:srgbClr>
                  </a:gs>
                  <a:gs pos="100000">
                    <a:srgbClr val="FFFFFF">
                      <a:alpha val="0"/>
                    </a:srgbClr>
                  </a:gs>
                </a:gsLst>
                <a:lin ang="5400000" scaled="1"/>
              </a:gradFill>
              <a:ln>
                <a:noFill/>
              </a:ln>
              <a:extLst/>
            </p:spPr>
            <p:txBody>
              <a:bodyPr rot="10800000" wrap="none" anchor="ctr"/>
              <a:lstStyle/>
              <a:p>
                <a:pPr>
                  <a:defRPr/>
                </a:pPr>
                <a:endParaRPr lang="zh-CN" altLang="en-US" sz="2399" kern="0" dirty="0">
                  <a:solidFill>
                    <a:sysClr val="windowText" lastClr="000000"/>
                  </a:solidFill>
                </a:endParaRPr>
              </a:p>
            </p:txBody>
          </p:sp>
        </p:grpSp>
        <p:sp>
          <p:nvSpPr>
            <p:cNvPr id="23" name="Rectangle 24"/>
            <p:cNvSpPr>
              <a:spLocks noChangeArrowheads="1"/>
            </p:cNvSpPr>
            <p:nvPr/>
          </p:nvSpPr>
          <p:spPr bwMode="auto">
            <a:xfrm>
              <a:off x="3959225" y="3602327"/>
              <a:ext cx="4392581" cy="646491"/>
            </a:xfrm>
            <a:prstGeom prst="rect">
              <a:avLst/>
            </a:prstGeom>
            <a:noFill/>
            <a:ln>
              <a:noFill/>
            </a:ln>
            <a:effectLst/>
            <a:extLst/>
          </p:spPr>
          <p:txBody>
            <a:bodyPr anchor="ctr"/>
            <a:lstStyle/>
            <a:p>
              <a:pPr algn="ctr">
                <a:defRPr/>
              </a:pPr>
              <a:r>
                <a:rPr lang="zh-CN" altLang="en-US" sz="2399" kern="0" dirty="0">
                  <a:solidFill>
                    <a:srgbClr val="888888"/>
                  </a:solidFill>
                </a:rPr>
                <a:t>此处输入文本</a:t>
              </a:r>
            </a:p>
            <a:p>
              <a:pPr algn="ctr">
                <a:defRPr/>
              </a:pPr>
              <a:r>
                <a:rPr lang="zh-CN" altLang="en-US" sz="2399" kern="0" dirty="0">
                  <a:solidFill>
                    <a:srgbClr val="888888"/>
                  </a:solidFill>
                </a:rPr>
                <a:t>此处输入文本</a:t>
              </a:r>
            </a:p>
          </p:txBody>
        </p:sp>
      </p:grpSp>
    </p:spTree>
    <p:extLst>
      <p:ext uri="{BB962C8B-B14F-4D97-AF65-F5344CB8AC3E}">
        <p14:creationId xmlns:p14="http://schemas.microsoft.com/office/powerpoint/2010/main" val="39649859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99436"/>
                                        </p:tgtEl>
                                        <p:attrNameLst>
                                          <p:attrName>style.visibility</p:attrName>
                                        </p:attrNameLst>
                                      </p:cBhvr>
                                      <p:to>
                                        <p:strVal val="visible"/>
                                      </p:to>
                                    </p:set>
                                    <p:anim calcmode="lin" valueType="num">
                                      <p:cBhvr>
                                        <p:cTn id="7" dur="500" fill="hold"/>
                                        <p:tgtEl>
                                          <p:spTgt spid="399436"/>
                                        </p:tgtEl>
                                        <p:attrNameLst>
                                          <p:attrName>ppt_w</p:attrName>
                                        </p:attrNameLst>
                                      </p:cBhvr>
                                      <p:tavLst>
                                        <p:tav tm="0">
                                          <p:val>
                                            <p:fltVal val="0"/>
                                          </p:val>
                                        </p:tav>
                                        <p:tav tm="100000">
                                          <p:val>
                                            <p:strVal val="#ppt_w"/>
                                          </p:val>
                                        </p:tav>
                                      </p:tavLst>
                                    </p:anim>
                                    <p:anim calcmode="lin" valueType="num">
                                      <p:cBhvr>
                                        <p:cTn id="8" dur="500" fill="hold"/>
                                        <p:tgtEl>
                                          <p:spTgt spid="399436"/>
                                        </p:tgtEl>
                                        <p:attrNameLst>
                                          <p:attrName>ppt_h</p:attrName>
                                        </p:attrNameLst>
                                      </p:cBhvr>
                                      <p:tavLst>
                                        <p:tav tm="0">
                                          <p:val>
                                            <p:fltVal val="0"/>
                                          </p:val>
                                        </p:tav>
                                        <p:tav tm="100000">
                                          <p:val>
                                            <p:strVal val="#ppt_h"/>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399439"/>
                                        </p:tgtEl>
                                        <p:attrNameLst>
                                          <p:attrName>style.visibility</p:attrName>
                                        </p:attrNameLst>
                                      </p:cBhvr>
                                      <p:to>
                                        <p:strVal val="visible"/>
                                      </p:to>
                                    </p:set>
                                    <p:animEffect transition="in" filter="wipe(left)">
                                      <p:cBhvr>
                                        <p:cTn id="12" dur="500"/>
                                        <p:tgtEl>
                                          <p:spTgt spid="399439"/>
                                        </p:tgtEl>
                                      </p:cBhvr>
                                    </p:animEffect>
                                  </p:childTnLst>
                                </p:cTn>
                              </p:par>
                              <p:par>
                                <p:cTn id="13" presetID="22" presetClass="entr" presetSubtype="8" fill="hold" nodeType="withEffect">
                                  <p:stCondLst>
                                    <p:cond delay="0"/>
                                  </p:stCondLst>
                                  <p:childTnLst>
                                    <p:set>
                                      <p:cBhvr>
                                        <p:cTn id="14" dur="1" fill="hold">
                                          <p:stCondLst>
                                            <p:cond delay="0"/>
                                          </p:stCondLst>
                                        </p:cTn>
                                        <p:tgtEl>
                                          <p:spTgt spid="399440"/>
                                        </p:tgtEl>
                                        <p:attrNameLst>
                                          <p:attrName>style.visibility</p:attrName>
                                        </p:attrNameLst>
                                      </p:cBhvr>
                                      <p:to>
                                        <p:strVal val="visible"/>
                                      </p:to>
                                    </p:set>
                                    <p:animEffect transition="in" filter="wipe(left)">
                                      <p:cBhvr>
                                        <p:cTn id="15" dur="500"/>
                                        <p:tgtEl>
                                          <p:spTgt spid="399440"/>
                                        </p:tgtEl>
                                      </p:cBhvr>
                                    </p:animEffect>
                                  </p:childTnLst>
                                </p:cTn>
                              </p:par>
                            </p:childTnLst>
                          </p:cTn>
                        </p:par>
                        <p:par>
                          <p:cTn id="16" fill="hold" nodeType="afterGroup">
                            <p:stCondLst>
                              <p:cond delay="1000"/>
                            </p:stCondLst>
                            <p:childTnLst>
                              <p:par>
                                <p:cTn id="17" presetID="47" presetClass="entr" presetSubtype="0" fill="hold" nodeType="afterEffect">
                                  <p:stCondLst>
                                    <p:cond delay="0"/>
                                  </p:stCondLst>
                                  <p:childTnLst>
                                    <p:set>
                                      <p:cBhvr>
                                        <p:cTn id="18" dur="1" fill="hold">
                                          <p:stCondLst>
                                            <p:cond delay="0"/>
                                          </p:stCondLst>
                                        </p:cTn>
                                        <p:tgtEl>
                                          <p:spTgt spid="399431"/>
                                        </p:tgtEl>
                                        <p:attrNameLst>
                                          <p:attrName>style.visibility</p:attrName>
                                        </p:attrNameLst>
                                      </p:cBhvr>
                                      <p:to>
                                        <p:strVal val="visible"/>
                                      </p:to>
                                    </p:set>
                                    <p:animEffect transition="in" filter="fade">
                                      <p:cBhvr>
                                        <p:cTn id="19" dur="1000"/>
                                        <p:tgtEl>
                                          <p:spTgt spid="399431"/>
                                        </p:tgtEl>
                                      </p:cBhvr>
                                    </p:animEffect>
                                    <p:anim calcmode="lin" valueType="num">
                                      <p:cBhvr>
                                        <p:cTn id="20" dur="1000" fill="hold"/>
                                        <p:tgtEl>
                                          <p:spTgt spid="399431"/>
                                        </p:tgtEl>
                                        <p:attrNameLst>
                                          <p:attrName>ppt_x</p:attrName>
                                        </p:attrNameLst>
                                      </p:cBhvr>
                                      <p:tavLst>
                                        <p:tav tm="0">
                                          <p:val>
                                            <p:strVal val="#ppt_x"/>
                                          </p:val>
                                        </p:tav>
                                        <p:tav tm="100000">
                                          <p:val>
                                            <p:strVal val="#ppt_x"/>
                                          </p:val>
                                        </p:tav>
                                      </p:tavLst>
                                    </p:anim>
                                    <p:anim calcmode="lin" valueType="num">
                                      <p:cBhvr>
                                        <p:cTn id="21" dur="1000" fill="hold"/>
                                        <p:tgtEl>
                                          <p:spTgt spid="3994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400"/>
                                  </p:stCondLst>
                                  <p:childTnLst>
                                    <p:set>
                                      <p:cBhvr>
                                        <p:cTn id="23" dur="1" fill="hold">
                                          <p:stCondLst>
                                            <p:cond delay="0"/>
                                          </p:stCondLst>
                                        </p:cTn>
                                        <p:tgtEl>
                                          <p:spTgt spid="399441"/>
                                        </p:tgtEl>
                                        <p:attrNameLst>
                                          <p:attrName>style.visibility</p:attrName>
                                        </p:attrNameLst>
                                      </p:cBhvr>
                                      <p:to>
                                        <p:strVal val="visible"/>
                                      </p:to>
                                    </p:set>
                                    <p:animEffect transition="in" filter="fade">
                                      <p:cBhvr>
                                        <p:cTn id="24" dur="1000"/>
                                        <p:tgtEl>
                                          <p:spTgt spid="399441"/>
                                        </p:tgtEl>
                                      </p:cBhvr>
                                    </p:animEffect>
                                    <p:anim calcmode="lin" valueType="num">
                                      <p:cBhvr>
                                        <p:cTn id="25" dur="1000" fill="hold"/>
                                        <p:tgtEl>
                                          <p:spTgt spid="399441"/>
                                        </p:tgtEl>
                                        <p:attrNameLst>
                                          <p:attrName>ppt_x</p:attrName>
                                        </p:attrNameLst>
                                      </p:cBhvr>
                                      <p:tavLst>
                                        <p:tav tm="0">
                                          <p:val>
                                            <p:strVal val="#ppt_x"/>
                                          </p:val>
                                        </p:tav>
                                        <p:tav tm="100000">
                                          <p:val>
                                            <p:strVal val="#ppt_x"/>
                                          </p:val>
                                        </p:tav>
                                      </p:tavLst>
                                    </p:anim>
                                    <p:anim calcmode="lin" valueType="num">
                                      <p:cBhvr>
                                        <p:cTn id="26" dur="1000" fill="hold"/>
                                        <p:tgtEl>
                                          <p:spTgt spid="39944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800"/>
                                  </p:stCondLst>
                                  <p:childTnLst>
                                    <p:set>
                                      <p:cBhvr>
                                        <p:cTn id="28" dur="1" fill="hold">
                                          <p:stCondLst>
                                            <p:cond delay="0"/>
                                          </p:stCondLst>
                                        </p:cTn>
                                        <p:tgtEl>
                                          <p:spTgt spid="399446"/>
                                        </p:tgtEl>
                                        <p:attrNameLst>
                                          <p:attrName>style.visibility</p:attrName>
                                        </p:attrNameLst>
                                      </p:cBhvr>
                                      <p:to>
                                        <p:strVal val="visible"/>
                                      </p:to>
                                    </p:set>
                                    <p:animEffect transition="in" filter="fade">
                                      <p:cBhvr>
                                        <p:cTn id="29" dur="1000"/>
                                        <p:tgtEl>
                                          <p:spTgt spid="399446"/>
                                        </p:tgtEl>
                                      </p:cBhvr>
                                    </p:animEffect>
                                    <p:anim calcmode="lin" valueType="num">
                                      <p:cBhvr>
                                        <p:cTn id="30" dur="1000" fill="hold"/>
                                        <p:tgtEl>
                                          <p:spTgt spid="399446"/>
                                        </p:tgtEl>
                                        <p:attrNameLst>
                                          <p:attrName>ppt_x</p:attrName>
                                        </p:attrNameLst>
                                      </p:cBhvr>
                                      <p:tavLst>
                                        <p:tav tm="0">
                                          <p:val>
                                            <p:strVal val="#ppt_x"/>
                                          </p:val>
                                        </p:tav>
                                        <p:tav tm="100000">
                                          <p:val>
                                            <p:strVal val="#ppt_x"/>
                                          </p:val>
                                        </p:tav>
                                      </p:tavLst>
                                    </p:anim>
                                    <p:anim calcmode="lin" valueType="num">
                                      <p:cBhvr>
                                        <p:cTn id="31" dur="1000" fill="hold"/>
                                        <p:tgtEl>
                                          <p:spTgt spid="399446"/>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1200"/>
                                  </p:stCondLst>
                                  <p:childTnLst>
                                    <p:set>
                                      <p:cBhvr>
                                        <p:cTn id="33" dur="1" fill="hold">
                                          <p:stCondLst>
                                            <p:cond delay="0"/>
                                          </p:stCondLst>
                                        </p:cTn>
                                        <p:tgtEl>
                                          <p:spTgt spid="399427"/>
                                        </p:tgtEl>
                                        <p:attrNameLst>
                                          <p:attrName>style.visibility</p:attrName>
                                        </p:attrNameLst>
                                      </p:cBhvr>
                                      <p:to>
                                        <p:strVal val="visible"/>
                                      </p:to>
                                    </p:set>
                                    <p:animEffect transition="in" filter="fade">
                                      <p:cBhvr>
                                        <p:cTn id="34" dur="1000"/>
                                        <p:tgtEl>
                                          <p:spTgt spid="399427"/>
                                        </p:tgtEl>
                                      </p:cBhvr>
                                    </p:animEffect>
                                    <p:anim calcmode="lin" valueType="num">
                                      <p:cBhvr>
                                        <p:cTn id="35" dur="1000" fill="hold"/>
                                        <p:tgtEl>
                                          <p:spTgt spid="399427"/>
                                        </p:tgtEl>
                                        <p:attrNameLst>
                                          <p:attrName>ppt_x</p:attrName>
                                        </p:attrNameLst>
                                      </p:cBhvr>
                                      <p:tavLst>
                                        <p:tav tm="0">
                                          <p:val>
                                            <p:strVal val="#ppt_x"/>
                                          </p:val>
                                        </p:tav>
                                        <p:tav tm="100000">
                                          <p:val>
                                            <p:strVal val="#ppt_x"/>
                                          </p:val>
                                        </p:tav>
                                      </p:tavLst>
                                    </p:anim>
                                    <p:anim calcmode="lin" valueType="num">
                                      <p:cBhvr>
                                        <p:cTn id="36" dur="1000" fill="hold"/>
                                        <p:tgtEl>
                                          <p:spTgt spid="3994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2536866" y="1523529"/>
            <a:ext cx="2822762" cy="830612"/>
          </a:xfrm>
          <a:prstGeom prst="rect">
            <a:avLst/>
          </a:prstGeom>
          <a:noFill/>
          <a:ln w="9525">
            <a:noFill/>
            <a:miter lim="800000"/>
            <a:headEnd/>
            <a:tailEnd/>
          </a:ln>
        </p:spPr>
        <p:txBody>
          <a:bodyPr>
            <a:spAutoFit/>
          </a:bodyPr>
          <a:lstStyle/>
          <a:p>
            <a:pPr algn="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3" name="TextBox 2"/>
          <p:cNvSpPr txBox="1">
            <a:spLocks noChangeArrowheads="1"/>
          </p:cNvSpPr>
          <p:nvPr/>
        </p:nvSpPr>
        <p:spPr bwMode="auto">
          <a:xfrm>
            <a:off x="2071343" y="4367452"/>
            <a:ext cx="2822762" cy="830612"/>
          </a:xfrm>
          <a:prstGeom prst="rect">
            <a:avLst/>
          </a:prstGeom>
          <a:noFill/>
          <a:ln w="9525">
            <a:noFill/>
            <a:miter lim="800000"/>
            <a:headEnd/>
            <a:tailEnd/>
          </a:ln>
        </p:spPr>
        <p:txBody>
          <a:bodyPr>
            <a:spAutoFit/>
          </a:bodyPr>
          <a:lstStyle/>
          <a:p>
            <a:pPr algn="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4" name="TextBox 3"/>
          <p:cNvSpPr txBox="1">
            <a:spLocks noChangeArrowheads="1"/>
          </p:cNvSpPr>
          <p:nvPr/>
        </p:nvSpPr>
        <p:spPr bwMode="auto">
          <a:xfrm>
            <a:off x="6828141" y="5078432"/>
            <a:ext cx="2822762" cy="830612"/>
          </a:xfrm>
          <a:prstGeom prst="rect">
            <a:avLst/>
          </a:prstGeom>
          <a:noFill/>
          <a:ln w="9525">
            <a:noFill/>
            <a:miter lim="800000"/>
            <a:headEnd/>
            <a:tailEnd/>
          </a:ln>
        </p:spPr>
        <p:txBody>
          <a:bodyPr>
            <a:spAutoFit/>
          </a:bodyPr>
          <a:lstStyle/>
          <a:p>
            <a:pPr>
              <a:lnSpc>
                <a:spcPct val="150000"/>
              </a:lnSpc>
            </a:pPr>
            <a:r>
              <a:rPr lang="zh-CN" altLang="en-US" sz="1599">
                <a:solidFill>
                  <a:srgbClr val="4D4D4D"/>
                </a:solidFill>
                <a:latin typeface="Calibri" pitchFamily="34" charset="0"/>
              </a:rPr>
              <a:t>单击此处添加文本单击此处添加文本单击此处添加文本</a:t>
            </a:r>
          </a:p>
        </p:txBody>
      </p:sp>
      <p:sp>
        <p:nvSpPr>
          <p:cNvPr id="5" name="TextBox 4"/>
          <p:cNvSpPr txBox="1">
            <a:spLocks noChangeArrowheads="1"/>
          </p:cNvSpPr>
          <p:nvPr/>
        </p:nvSpPr>
        <p:spPr bwMode="auto">
          <a:xfrm>
            <a:off x="7111687" y="2031373"/>
            <a:ext cx="2822762" cy="830612"/>
          </a:xfrm>
          <a:prstGeom prst="rect">
            <a:avLst/>
          </a:prstGeom>
          <a:noFill/>
          <a:ln w="9525">
            <a:noFill/>
            <a:miter lim="800000"/>
            <a:headEnd/>
            <a:tailEnd/>
          </a:ln>
        </p:spPr>
        <p:txBody>
          <a:bodyPr>
            <a:spAutoFit/>
          </a:bodyPr>
          <a:lstStyle/>
          <a:p>
            <a:pPr>
              <a:lnSpc>
                <a:spcPct val="150000"/>
              </a:lnSpc>
            </a:pPr>
            <a:r>
              <a:rPr lang="zh-CN" altLang="en-US" sz="1599">
                <a:solidFill>
                  <a:srgbClr val="4D4D4D"/>
                </a:solidFill>
                <a:latin typeface="Calibri" pitchFamily="34" charset="0"/>
              </a:rPr>
              <a:t>单击此处添加文本单击此处添加文本单击此处添加文本</a:t>
            </a:r>
          </a:p>
        </p:txBody>
      </p:sp>
      <p:grpSp>
        <p:nvGrpSpPr>
          <p:cNvPr id="401496" name="组合 6"/>
          <p:cNvGrpSpPr>
            <a:grpSpLocks/>
          </p:cNvGrpSpPr>
          <p:nvPr/>
        </p:nvGrpSpPr>
        <p:grpSpPr bwMode="auto">
          <a:xfrm>
            <a:off x="5152259" y="2784674"/>
            <a:ext cx="1857860" cy="1857860"/>
            <a:chOff x="4175125" y="3227388"/>
            <a:chExt cx="1079500" cy="1079500"/>
          </a:xfrm>
        </p:grpSpPr>
        <p:sp>
          <p:nvSpPr>
            <p:cNvPr id="8" name="Oval 19"/>
            <p:cNvSpPr>
              <a:spLocks noChangeArrowheads="1"/>
            </p:cNvSpPr>
            <p:nvPr/>
          </p:nvSpPr>
          <p:spPr bwMode="auto">
            <a:xfrm>
              <a:off x="4175125" y="3227388"/>
              <a:ext cx="1079500" cy="1079500"/>
            </a:xfrm>
            <a:prstGeom prst="ellipse">
              <a:avLst/>
            </a:prstGeom>
            <a:gradFill rotWithShape="1">
              <a:gsLst>
                <a:gs pos="0">
                  <a:srgbClr val="0846AC"/>
                </a:gs>
                <a:gs pos="100000">
                  <a:srgbClr val="2180C1"/>
                </a:gs>
              </a:gsLst>
              <a:lin ang="5400000" scaled="1"/>
            </a:gradFill>
            <a:ln w="9525">
              <a:solidFill>
                <a:srgbClr val="F9F9F9"/>
              </a:solidFill>
              <a:round/>
              <a:headEnd/>
              <a:tailEnd/>
            </a:ln>
          </p:spPr>
          <p:txBody>
            <a:bodyPr anchor="ctr"/>
            <a:lstStyle/>
            <a:p>
              <a:pPr algn="ctr">
                <a:lnSpc>
                  <a:spcPct val="120000"/>
                </a:lnSpc>
                <a:defRPr/>
              </a:pPr>
              <a:r>
                <a:rPr lang="zh-CN" altLang="en-US" sz="3199" kern="0" dirty="0">
                  <a:solidFill>
                    <a:sysClr val="window" lastClr="FFFFFF"/>
                  </a:solidFill>
                  <a:latin typeface="Arial" pitchFamily="34" charset="0"/>
                </a:rPr>
                <a:t>添加文本</a:t>
              </a:r>
            </a:p>
          </p:txBody>
        </p:sp>
        <p:sp>
          <p:nvSpPr>
            <p:cNvPr id="9" name="未知"/>
            <p:cNvSpPr>
              <a:spLocks/>
            </p:cNvSpPr>
            <p:nvPr/>
          </p:nvSpPr>
          <p:spPr bwMode="auto">
            <a:xfrm>
              <a:off x="4237830" y="3259355"/>
              <a:ext cx="949173" cy="517619"/>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2399" kern="0" dirty="0">
                <a:solidFill>
                  <a:sysClr val="windowText" lastClr="000000"/>
                </a:solidFill>
              </a:endParaRPr>
            </a:p>
          </p:txBody>
        </p:sp>
      </p:grpSp>
      <p:grpSp>
        <p:nvGrpSpPr>
          <p:cNvPr id="401499" name="组合 9"/>
          <p:cNvGrpSpPr>
            <a:grpSpLocks/>
          </p:cNvGrpSpPr>
          <p:nvPr/>
        </p:nvGrpSpPr>
        <p:grpSpPr bwMode="auto">
          <a:xfrm>
            <a:off x="5461197" y="1093980"/>
            <a:ext cx="1191316" cy="1608170"/>
            <a:chOff x="4222750" y="1612900"/>
            <a:chExt cx="965933" cy="1303072"/>
          </a:xfrm>
        </p:grpSpPr>
        <p:grpSp>
          <p:nvGrpSpPr>
            <p:cNvPr id="80921" name="组合 10"/>
            <p:cNvGrpSpPr>
              <a:grpSpLocks/>
            </p:cNvGrpSpPr>
            <p:nvPr/>
          </p:nvGrpSpPr>
          <p:grpSpPr bwMode="auto">
            <a:xfrm>
              <a:off x="4222750" y="1612900"/>
              <a:ext cx="965933" cy="1303072"/>
              <a:chOff x="4222750" y="1612900"/>
              <a:chExt cx="965933" cy="1303072"/>
            </a:xfrm>
          </p:grpSpPr>
          <p:sp>
            <p:nvSpPr>
              <p:cNvPr id="13" name="矩形 1"/>
              <p:cNvSpPr/>
              <p:nvPr/>
            </p:nvSpPr>
            <p:spPr>
              <a:xfrm>
                <a:off x="4332554" y="1612900"/>
                <a:ext cx="763482" cy="1303072"/>
              </a:xfrm>
              <a:custGeom>
                <a:avLst/>
                <a:gdLst/>
                <a:ahLst/>
                <a:cxnLst/>
                <a:rect l="l" t="t" r="r" b="b"/>
                <a:pathLst>
                  <a:path w="763321" h="1303072">
                    <a:moveTo>
                      <a:pt x="381661" y="0"/>
                    </a:moveTo>
                    <a:cubicBezTo>
                      <a:pt x="519794" y="0"/>
                      <a:pt x="657928" y="52696"/>
                      <a:pt x="763321" y="158089"/>
                    </a:cubicBezTo>
                    <a:cubicBezTo>
                      <a:pt x="974107" y="368875"/>
                      <a:pt x="974107" y="710625"/>
                      <a:pt x="763321" y="921411"/>
                    </a:cubicBezTo>
                    <a:lnTo>
                      <a:pt x="381660" y="1303072"/>
                    </a:lnTo>
                    <a:lnTo>
                      <a:pt x="0" y="921411"/>
                    </a:lnTo>
                    <a:cubicBezTo>
                      <a:pt x="-210786" y="710625"/>
                      <a:pt x="-210786" y="368875"/>
                      <a:pt x="0" y="158089"/>
                    </a:cubicBezTo>
                    <a:cubicBezTo>
                      <a:pt x="105392" y="52696"/>
                      <a:pt x="243526" y="0"/>
                      <a:pt x="381661" y="0"/>
                    </a:cubicBezTo>
                    <a:close/>
                  </a:path>
                </a:pathLst>
              </a:custGeom>
              <a:gradFill rotWithShape="1">
                <a:gsLst>
                  <a:gs pos="0">
                    <a:srgbClr val="FFFFFF"/>
                  </a:gs>
                  <a:gs pos="100000">
                    <a:srgbClr val="DDDDDD"/>
                  </a:gs>
                </a:gsLst>
                <a:path path="shape">
                  <a:fillToRect l="50000" t="50000" r="50000" b="50000"/>
                </a:path>
              </a:gradFill>
              <a:ln w="9525">
                <a:solidFill>
                  <a:srgbClr val="D7D7D7"/>
                </a:solidFill>
                <a:round/>
                <a:headEnd/>
                <a:tailEnd/>
              </a:ln>
              <a:effectLst/>
            </p:spPr>
            <p:txBody>
              <a:bodyPr anchor="ctr"/>
              <a:lstStyle/>
              <a:p>
                <a:pPr algn="ctr">
                  <a:lnSpc>
                    <a:spcPct val="120000"/>
                  </a:lnSpc>
                  <a:defRPr/>
                </a:pPr>
                <a:endParaRPr lang="zh-CN" altLang="en-US" sz="2399" kern="0" dirty="0">
                  <a:solidFill>
                    <a:srgbClr val="4D4D4D"/>
                  </a:solidFill>
                  <a:latin typeface="Arial" pitchFamily="34" charset="0"/>
                </a:endParaRPr>
              </a:p>
            </p:txBody>
          </p:sp>
          <p:sp>
            <p:nvSpPr>
              <p:cNvPr id="14" name="未知"/>
              <p:cNvSpPr>
                <a:spLocks/>
              </p:cNvSpPr>
              <p:nvPr/>
            </p:nvSpPr>
            <p:spPr bwMode="auto">
              <a:xfrm>
                <a:off x="4222750" y="1638618"/>
                <a:ext cx="965933" cy="517800"/>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2399" kern="0" dirty="0">
                  <a:solidFill>
                    <a:sysClr val="windowText" lastClr="000000"/>
                  </a:solidFill>
                </a:endParaRPr>
              </a:p>
            </p:txBody>
          </p:sp>
        </p:grpSp>
        <p:sp>
          <p:nvSpPr>
            <p:cNvPr id="80922" name="TextBox 11"/>
            <p:cNvSpPr txBox="1">
              <a:spLocks noChangeArrowheads="1"/>
            </p:cNvSpPr>
            <p:nvPr/>
          </p:nvSpPr>
          <p:spPr bwMode="auto">
            <a:xfrm>
              <a:off x="4260495" y="1961716"/>
              <a:ext cx="911031" cy="373975"/>
            </a:xfrm>
            <a:prstGeom prst="rect">
              <a:avLst/>
            </a:prstGeom>
            <a:noFill/>
            <a:ln w="9525">
              <a:noFill/>
              <a:miter lim="800000"/>
              <a:headEnd/>
              <a:tailEnd/>
            </a:ln>
          </p:spPr>
          <p:txBody>
            <a:bodyPr anchor="ctr">
              <a:spAutoFit/>
            </a:bodyPr>
            <a:lstStyle/>
            <a:p>
              <a:pPr algn="ctr"/>
              <a:r>
                <a:rPr lang="zh-CN" altLang="en-US" sz="2399">
                  <a:solidFill>
                    <a:srgbClr val="4D4D4D"/>
                  </a:solidFill>
                </a:rPr>
                <a:t>文本</a:t>
              </a:r>
            </a:p>
          </p:txBody>
        </p:sp>
      </p:grpSp>
      <p:grpSp>
        <p:nvGrpSpPr>
          <p:cNvPr id="401504" name="组合 14"/>
          <p:cNvGrpSpPr>
            <a:grpSpLocks/>
          </p:cNvGrpSpPr>
          <p:nvPr/>
        </p:nvGrpSpPr>
        <p:grpSpPr bwMode="auto">
          <a:xfrm>
            <a:off x="7071483" y="3057641"/>
            <a:ext cx="1555269" cy="1138415"/>
            <a:chOff x="5527613" y="3203575"/>
            <a:chExt cx="1259579" cy="922766"/>
          </a:xfrm>
        </p:grpSpPr>
        <p:grpSp>
          <p:nvGrpSpPr>
            <p:cNvPr id="80917" name="组合 15"/>
            <p:cNvGrpSpPr>
              <a:grpSpLocks/>
            </p:cNvGrpSpPr>
            <p:nvPr/>
          </p:nvGrpSpPr>
          <p:grpSpPr bwMode="auto">
            <a:xfrm>
              <a:off x="5527613" y="3203575"/>
              <a:ext cx="1259579" cy="922766"/>
              <a:chOff x="5527613" y="3203575"/>
              <a:chExt cx="1259579" cy="922766"/>
            </a:xfrm>
          </p:grpSpPr>
          <p:sp>
            <p:nvSpPr>
              <p:cNvPr id="18" name="矩形 19"/>
              <p:cNvSpPr/>
              <p:nvPr/>
            </p:nvSpPr>
            <p:spPr>
              <a:xfrm>
                <a:off x="5527613" y="3203575"/>
                <a:ext cx="1146474" cy="922766"/>
              </a:xfrm>
              <a:custGeom>
                <a:avLst/>
                <a:gdLst/>
                <a:ahLst/>
                <a:cxnLst/>
                <a:rect l="l" t="t" r="r" b="b"/>
                <a:pathLst>
                  <a:path w="1146667" h="922766">
                    <a:moveTo>
                      <a:pt x="764444" y="0"/>
                    </a:moveTo>
                    <a:cubicBezTo>
                      <a:pt x="902782" y="0"/>
                      <a:pt x="1041119" y="52773"/>
                      <a:pt x="1146667" y="158321"/>
                    </a:cubicBezTo>
                    <a:cubicBezTo>
                      <a:pt x="1357762" y="369417"/>
                      <a:pt x="1357762" y="711670"/>
                      <a:pt x="1146667" y="922766"/>
                    </a:cubicBezTo>
                    <a:cubicBezTo>
                      <a:pt x="935571" y="1133861"/>
                      <a:pt x="593317" y="1133861"/>
                      <a:pt x="382222" y="922766"/>
                    </a:cubicBezTo>
                    <a:lnTo>
                      <a:pt x="0" y="540543"/>
                    </a:lnTo>
                    <a:lnTo>
                      <a:pt x="382222" y="158321"/>
                    </a:lnTo>
                    <a:cubicBezTo>
                      <a:pt x="487770" y="52773"/>
                      <a:pt x="626107" y="0"/>
                      <a:pt x="764444" y="0"/>
                    </a:cubicBezTo>
                    <a:close/>
                  </a:path>
                </a:pathLst>
              </a:custGeom>
              <a:gradFill rotWithShape="1">
                <a:gsLst>
                  <a:gs pos="0">
                    <a:srgbClr val="FFFFFF"/>
                  </a:gs>
                  <a:gs pos="100000">
                    <a:srgbClr val="DDDDDD"/>
                  </a:gs>
                </a:gsLst>
                <a:path path="shape">
                  <a:fillToRect l="50000" t="50000" r="50000" b="50000"/>
                </a:path>
              </a:gradFill>
              <a:ln w="9525">
                <a:solidFill>
                  <a:srgbClr val="D7D7D7"/>
                </a:solidFill>
                <a:round/>
                <a:headEnd/>
                <a:tailEnd/>
              </a:ln>
              <a:effectLst/>
            </p:spPr>
            <p:txBody>
              <a:bodyPr anchor="ctr"/>
              <a:lstStyle/>
              <a:p>
                <a:pPr algn="ctr">
                  <a:lnSpc>
                    <a:spcPct val="120000"/>
                  </a:lnSpc>
                  <a:defRPr/>
                </a:pPr>
                <a:endParaRPr lang="zh-CN" altLang="en-US" sz="2399" kern="0" dirty="0">
                  <a:solidFill>
                    <a:srgbClr val="4D4D4D"/>
                  </a:solidFill>
                  <a:latin typeface="Arial" pitchFamily="34" charset="0"/>
                </a:endParaRPr>
              </a:p>
            </p:txBody>
          </p:sp>
          <p:sp>
            <p:nvSpPr>
              <p:cNvPr id="19" name="未知"/>
              <p:cNvSpPr>
                <a:spLocks/>
              </p:cNvSpPr>
              <p:nvPr/>
            </p:nvSpPr>
            <p:spPr bwMode="auto">
              <a:xfrm>
                <a:off x="5820657" y="3224157"/>
                <a:ext cx="966535" cy="517984"/>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2399" kern="0" dirty="0">
                  <a:solidFill>
                    <a:sysClr val="windowText" lastClr="000000"/>
                  </a:solidFill>
                </a:endParaRPr>
              </a:p>
            </p:txBody>
          </p:sp>
        </p:grpSp>
        <p:sp>
          <p:nvSpPr>
            <p:cNvPr id="80918" name="TextBox 16"/>
            <p:cNvSpPr txBox="1">
              <a:spLocks noChangeArrowheads="1"/>
            </p:cNvSpPr>
            <p:nvPr/>
          </p:nvSpPr>
          <p:spPr bwMode="auto">
            <a:xfrm>
              <a:off x="5849791" y="3554229"/>
              <a:ext cx="909982" cy="374108"/>
            </a:xfrm>
            <a:prstGeom prst="rect">
              <a:avLst/>
            </a:prstGeom>
            <a:noFill/>
            <a:ln w="9525">
              <a:noFill/>
              <a:miter lim="800000"/>
              <a:headEnd/>
              <a:tailEnd/>
            </a:ln>
          </p:spPr>
          <p:txBody>
            <a:bodyPr anchor="ctr">
              <a:spAutoFit/>
            </a:bodyPr>
            <a:lstStyle/>
            <a:p>
              <a:pPr algn="ctr"/>
              <a:r>
                <a:rPr lang="zh-CN" altLang="en-US" sz="2399">
                  <a:solidFill>
                    <a:srgbClr val="4D4D4D"/>
                  </a:solidFill>
                </a:rPr>
                <a:t>文本</a:t>
              </a:r>
            </a:p>
          </p:txBody>
        </p:sp>
      </p:grpSp>
      <p:grpSp>
        <p:nvGrpSpPr>
          <p:cNvPr id="401509" name="组合 19"/>
          <p:cNvGrpSpPr>
            <a:grpSpLocks/>
          </p:cNvGrpSpPr>
          <p:nvPr/>
        </p:nvGrpSpPr>
        <p:grpSpPr bwMode="auto">
          <a:xfrm>
            <a:off x="5507749" y="4737755"/>
            <a:ext cx="1123604" cy="1411380"/>
            <a:chOff x="4260850" y="4564328"/>
            <a:chExt cx="910332" cy="1144983"/>
          </a:xfrm>
        </p:grpSpPr>
        <p:grpSp>
          <p:nvGrpSpPr>
            <p:cNvPr id="80911" name="组合 20"/>
            <p:cNvGrpSpPr>
              <a:grpSpLocks/>
            </p:cNvGrpSpPr>
            <p:nvPr/>
          </p:nvGrpSpPr>
          <p:grpSpPr bwMode="auto">
            <a:xfrm>
              <a:off x="4333214" y="4564328"/>
              <a:ext cx="763322" cy="1144983"/>
              <a:chOff x="4333214" y="4564328"/>
              <a:chExt cx="763322" cy="1144983"/>
            </a:xfrm>
          </p:grpSpPr>
          <p:sp>
            <p:nvSpPr>
              <p:cNvPr id="23" name="矩形 21"/>
              <p:cNvSpPr/>
              <p:nvPr/>
            </p:nvSpPr>
            <p:spPr>
              <a:xfrm>
                <a:off x="4332853" y="4564328"/>
                <a:ext cx="762897" cy="1144983"/>
              </a:xfrm>
              <a:custGeom>
                <a:avLst/>
                <a:gdLst/>
                <a:ahLst/>
                <a:cxnLst/>
                <a:rect l="l" t="t" r="r" b="b"/>
                <a:pathLst>
                  <a:path w="763322" h="1144983">
                    <a:moveTo>
                      <a:pt x="381661" y="0"/>
                    </a:moveTo>
                    <a:lnTo>
                      <a:pt x="763322" y="381661"/>
                    </a:lnTo>
                    <a:cubicBezTo>
                      <a:pt x="974108" y="592447"/>
                      <a:pt x="974108" y="934197"/>
                      <a:pt x="763322" y="1144983"/>
                    </a:cubicBezTo>
                    <a:cubicBezTo>
                      <a:pt x="552536" y="1355769"/>
                      <a:pt x="210786" y="1355769"/>
                      <a:pt x="0" y="1144983"/>
                    </a:cubicBezTo>
                    <a:cubicBezTo>
                      <a:pt x="-210785" y="934197"/>
                      <a:pt x="-210785" y="592447"/>
                      <a:pt x="0" y="381661"/>
                    </a:cubicBezTo>
                    <a:close/>
                  </a:path>
                </a:pathLst>
              </a:custGeom>
              <a:gradFill rotWithShape="1">
                <a:gsLst>
                  <a:gs pos="0">
                    <a:srgbClr val="FFFFFF"/>
                  </a:gs>
                  <a:gs pos="100000">
                    <a:srgbClr val="DDDDDD"/>
                  </a:gs>
                </a:gsLst>
                <a:path path="shape">
                  <a:fillToRect l="50000" t="50000" r="50000" b="50000"/>
                </a:path>
              </a:gradFill>
              <a:ln w="9525">
                <a:solidFill>
                  <a:srgbClr val="D7D7D7"/>
                </a:solidFill>
                <a:round/>
                <a:headEnd/>
                <a:tailEnd/>
              </a:ln>
              <a:effectLst/>
            </p:spPr>
            <p:txBody>
              <a:bodyPr anchor="ctr"/>
              <a:lstStyle/>
              <a:p>
                <a:pPr algn="ctr">
                  <a:lnSpc>
                    <a:spcPct val="120000"/>
                  </a:lnSpc>
                  <a:defRPr/>
                </a:pPr>
                <a:endParaRPr lang="zh-CN" altLang="en-US" sz="2399" kern="0">
                  <a:solidFill>
                    <a:srgbClr val="4D4D4D"/>
                  </a:solidFill>
                  <a:latin typeface="Arial" pitchFamily="34" charset="0"/>
                </a:endParaRPr>
              </a:p>
            </p:txBody>
          </p:sp>
          <p:sp>
            <p:nvSpPr>
              <p:cNvPr id="24" name="矩形 21"/>
              <p:cNvSpPr/>
              <p:nvPr/>
            </p:nvSpPr>
            <p:spPr>
              <a:xfrm>
                <a:off x="4407198" y="4618153"/>
                <a:ext cx="640754" cy="961132"/>
              </a:xfrm>
              <a:custGeom>
                <a:avLst/>
                <a:gdLst/>
                <a:ahLst/>
                <a:cxnLst/>
                <a:rect l="l" t="t" r="r" b="b"/>
                <a:pathLst>
                  <a:path w="763322" h="1144983">
                    <a:moveTo>
                      <a:pt x="381661" y="0"/>
                    </a:moveTo>
                    <a:lnTo>
                      <a:pt x="763322" y="381661"/>
                    </a:lnTo>
                    <a:cubicBezTo>
                      <a:pt x="974108" y="592447"/>
                      <a:pt x="974108" y="934197"/>
                      <a:pt x="763322" y="1144983"/>
                    </a:cubicBezTo>
                    <a:cubicBezTo>
                      <a:pt x="552536" y="1355769"/>
                      <a:pt x="210786" y="1355769"/>
                      <a:pt x="0" y="1144983"/>
                    </a:cubicBezTo>
                    <a:cubicBezTo>
                      <a:pt x="-210785" y="934197"/>
                      <a:pt x="-210785" y="592447"/>
                      <a:pt x="0" y="381661"/>
                    </a:cubicBezTo>
                    <a:close/>
                  </a:path>
                </a:pathLst>
              </a:custGeom>
              <a:gradFill flip="none" rotWithShape="1">
                <a:gsLst>
                  <a:gs pos="0">
                    <a:srgbClr val="FFFFFF"/>
                  </a:gs>
                  <a:gs pos="37000">
                    <a:srgbClr val="FFFFFF">
                      <a:alpha val="0"/>
                    </a:srgbClr>
                  </a:gs>
                </a:gsLst>
                <a:lin ang="5400000" scaled="0"/>
                <a:tileRect/>
              </a:gradFill>
              <a:ln w="9525">
                <a:noFill/>
                <a:round/>
                <a:headEnd/>
                <a:tailEnd/>
              </a:ln>
              <a:effectLst/>
            </p:spPr>
            <p:txBody>
              <a:bodyPr anchor="ctr"/>
              <a:lstStyle/>
              <a:p>
                <a:pPr algn="ctr">
                  <a:lnSpc>
                    <a:spcPct val="120000"/>
                  </a:lnSpc>
                  <a:defRPr/>
                </a:pPr>
                <a:endParaRPr lang="zh-CN" altLang="en-US" sz="2399" kern="0">
                  <a:solidFill>
                    <a:sysClr val="window" lastClr="FFFFFF"/>
                  </a:solidFill>
                  <a:latin typeface="Arial" pitchFamily="34" charset="0"/>
                </a:endParaRPr>
              </a:p>
            </p:txBody>
          </p:sp>
        </p:grpSp>
        <p:sp>
          <p:nvSpPr>
            <p:cNvPr id="22" name="TextBox 21"/>
            <p:cNvSpPr txBox="1"/>
            <p:nvPr/>
          </p:nvSpPr>
          <p:spPr>
            <a:xfrm>
              <a:off x="4260850" y="5189935"/>
              <a:ext cx="910332" cy="374422"/>
            </a:xfrm>
            <a:prstGeom prst="rect">
              <a:avLst/>
            </a:prstGeom>
            <a:noFill/>
          </p:spPr>
          <p:txBody>
            <a:bodyPr anchor="ctr">
              <a:spAutoFit/>
            </a:bodyPr>
            <a:lstStyle/>
            <a:p>
              <a:pPr algn="ctr">
                <a:defRPr/>
              </a:pPr>
              <a:r>
                <a:rPr lang="zh-CN" altLang="en-US" sz="2399" kern="0" dirty="0">
                  <a:solidFill>
                    <a:srgbClr val="4D4D4D"/>
                  </a:solidFill>
                </a:rPr>
                <a:t>文本</a:t>
              </a:r>
            </a:p>
          </p:txBody>
        </p:sp>
      </p:grpSp>
      <p:grpSp>
        <p:nvGrpSpPr>
          <p:cNvPr id="401516" name="组合 24"/>
          <p:cNvGrpSpPr>
            <a:grpSpLocks/>
          </p:cNvGrpSpPr>
          <p:nvPr/>
        </p:nvGrpSpPr>
        <p:grpSpPr bwMode="auto">
          <a:xfrm>
            <a:off x="3444636" y="3057640"/>
            <a:ext cx="1610286" cy="1335204"/>
            <a:chOff x="2588815" y="3203971"/>
            <a:chExt cx="1304031" cy="1080295"/>
          </a:xfrm>
        </p:grpSpPr>
        <p:grpSp>
          <p:nvGrpSpPr>
            <p:cNvPr id="80907" name="组合 25"/>
            <p:cNvGrpSpPr>
              <a:grpSpLocks/>
            </p:cNvGrpSpPr>
            <p:nvPr/>
          </p:nvGrpSpPr>
          <p:grpSpPr bwMode="auto">
            <a:xfrm>
              <a:off x="2588815" y="3203971"/>
              <a:ext cx="1304031" cy="1080295"/>
              <a:chOff x="2588815" y="3203971"/>
              <a:chExt cx="1304031" cy="1080295"/>
            </a:xfrm>
          </p:grpSpPr>
          <p:sp>
            <p:nvSpPr>
              <p:cNvPr id="28" name="矩形 15"/>
              <p:cNvSpPr/>
              <p:nvPr/>
            </p:nvSpPr>
            <p:spPr>
              <a:xfrm>
                <a:off x="2588815" y="3203971"/>
                <a:ext cx="1304031" cy="1080295"/>
              </a:xfrm>
              <a:custGeom>
                <a:avLst/>
                <a:gdLst/>
                <a:ahLst/>
                <a:cxnLst/>
                <a:rect l="l" t="t" r="r" b="b"/>
                <a:pathLst>
                  <a:path w="1304031" h="1080295">
                    <a:moveTo>
                      <a:pt x="539751" y="1"/>
                    </a:moveTo>
                    <a:cubicBezTo>
                      <a:pt x="677987" y="103"/>
                      <a:pt x="816261" y="52940"/>
                      <a:pt x="921809" y="158487"/>
                    </a:cubicBezTo>
                    <a:lnTo>
                      <a:pt x="1304031" y="540710"/>
                    </a:lnTo>
                    <a:lnTo>
                      <a:pt x="922370" y="922370"/>
                    </a:lnTo>
                    <a:cubicBezTo>
                      <a:pt x="711585" y="1133156"/>
                      <a:pt x="369583" y="1132904"/>
                      <a:pt x="158487" y="921809"/>
                    </a:cubicBezTo>
                    <a:cubicBezTo>
                      <a:pt x="-52608" y="710714"/>
                      <a:pt x="-52860" y="368711"/>
                      <a:pt x="157926" y="157926"/>
                    </a:cubicBezTo>
                    <a:cubicBezTo>
                      <a:pt x="263319" y="52533"/>
                      <a:pt x="401516" y="-100"/>
                      <a:pt x="539751" y="1"/>
                    </a:cubicBezTo>
                    <a:close/>
                  </a:path>
                </a:pathLst>
              </a:custGeom>
              <a:gradFill rotWithShape="1">
                <a:gsLst>
                  <a:gs pos="0">
                    <a:srgbClr val="FFFFFF"/>
                  </a:gs>
                  <a:gs pos="100000">
                    <a:srgbClr val="DDDDDD"/>
                  </a:gs>
                </a:gsLst>
                <a:path path="shape">
                  <a:fillToRect l="50000" t="50000" r="50000" b="50000"/>
                </a:path>
              </a:gradFill>
              <a:ln w="9525">
                <a:solidFill>
                  <a:srgbClr val="D7D7D7"/>
                </a:solidFill>
                <a:round/>
                <a:headEnd/>
                <a:tailEnd/>
              </a:ln>
              <a:effectLst/>
            </p:spPr>
            <p:txBody>
              <a:bodyPr anchor="ctr"/>
              <a:lstStyle/>
              <a:p>
                <a:pPr algn="ctr">
                  <a:lnSpc>
                    <a:spcPct val="120000"/>
                  </a:lnSpc>
                  <a:defRPr/>
                </a:pPr>
                <a:endParaRPr lang="zh-CN" altLang="en-US" sz="2399" kern="0">
                  <a:solidFill>
                    <a:srgbClr val="4D4D4D"/>
                  </a:solidFill>
                  <a:latin typeface="Arial" pitchFamily="34" charset="0"/>
                </a:endParaRPr>
              </a:p>
            </p:txBody>
          </p:sp>
          <p:sp>
            <p:nvSpPr>
              <p:cNvPr id="29" name="未知"/>
              <p:cNvSpPr>
                <a:spLocks/>
              </p:cNvSpPr>
              <p:nvPr/>
            </p:nvSpPr>
            <p:spPr bwMode="auto">
              <a:xfrm>
                <a:off x="2659071" y="3236499"/>
                <a:ext cx="964744" cy="518748"/>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p:spPr>
            <p:txBody>
              <a:bodyPr/>
              <a:lstStyle/>
              <a:p>
                <a:pPr>
                  <a:defRPr/>
                </a:pPr>
                <a:endParaRPr lang="zh-CN" altLang="en-US" sz="2399" kern="0" dirty="0">
                  <a:solidFill>
                    <a:sysClr val="windowText" lastClr="000000"/>
                  </a:solidFill>
                </a:endParaRPr>
              </a:p>
            </p:txBody>
          </p:sp>
        </p:grpSp>
        <p:sp>
          <p:nvSpPr>
            <p:cNvPr id="80908" name="TextBox 26"/>
            <p:cNvSpPr txBox="1">
              <a:spLocks noChangeArrowheads="1"/>
            </p:cNvSpPr>
            <p:nvPr/>
          </p:nvSpPr>
          <p:spPr bwMode="auto">
            <a:xfrm>
              <a:off x="2669353" y="3580556"/>
              <a:ext cx="909910" cy="373423"/>
            </a:xfrm>
            <a:prstGeom prst="rect">
              <a:avLst/>
            </a:prstGeom>
            <a:noFill/>
            <a:ln w="9525">
              <a:noFill/>
              <a:miter lim="800000"/>
              <a:headEnd/>
              <a:tailEnd/>
            </a:ln>
          </p:spPr>
          <p:txBody>
            <a:bodyPr anchor="ctr">
              <a:spAutoFit/>
            </a:bodyPr>
            <a:lstStyle/>
            <a:p>
              <a:pPr algn="ctr"/>
              <a:r>
                <a:rPr lang="zh-CN" altLang="en-US" sz="2399">
                  <a:solidFill>
                    <a:srgbClr val="4D4D4D"/>
                  </a:solidFill>
                </a:rPr>
                <a:t>文本</a:t>
              </a:r>
            </a:p>
          </p:txBody>
        </p:sp>
      </p:grpSp>
    </p:spTree>
    <p:extLst>
      <p:ext uri="{BB962C8B-B14F-4D97-AF65-F5344CB8AC3E}">
        <p14:creationId xmlns:p14="http://schemas.microsoft.com/office/powerpoint/2010/main" val="42445465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32" fill="hold" nodeType="afterEffect">
                                  <p:stCondLst>
                                    <p:cond delay="0"/>
                                  </p:stCondLst>
                                  <p:childTnLst>
                                    <p:set>
                                      <p:cBhvr>
                                        <p:cTn id="6" dur="1" fill="hold">
                                          <p:stCondLst>
                                            <p:cond delay="0"/>
                                          </p:stCondLst>
                                        </p:cTn>
                                        <p:tgtEl>
                                          <p:spTgt spid="401496"/>
                                        </p:tgtEl>
                                        <p:attrNameLst>
                                          <p:attrName>style.visibility</p:attrName>
                                        </p:attrNameLst>
                                      </p:cBhvr>
                                      <p:to>
                                        <p:strVal val="visible"/>
                                      </p:to>
                                    </p:set>
                                    <p:anim calcmode="lin" valueType="num">
                                      <p:cBhvr>
                                        <p:cTn id="7" dur="500" fill="hold"/>
                                        <p:tgtEl>
                                          <p:spTgt spid="401496"/>
                                        </p:tgtEl>
                                        <p:attrNameLst>
                                          <p:attrName>ppt_w</p:attrName>
                                        </p:attrNameLst>
                                      </p:cBhvr>
                                      <p:tavLst>
                                        <p:tav tm="0">
                                          <p:val>
                                            <p:strVal val="4*#ppt_w"/>
                                          </p:val>
                                        </p:tav>
                                        <p:tav tm="100000">
                                          <p:val>
                                            <p:strVal val="#ppt_w"/>
                                          </p:val>
                                        </p:tav>
                                      </p:tavLst>
                                    </p:anim>
                                    <p:anim calcmode="lin" valueType="num">
                                      <p:cBhvr>
                                        <p:cTn id="8" dur="500" fill="hold"/>
                                        <p:tgtEl>
                                          <p:spTgt spid="401496"/>
                                        </p:tgtEl>
                                        <p:attrNameLst>
                                          <p:attrName>ppt_h</p:attrName>
                                        </p:attrNameLst>
                                      </p:cBhvr>
                                      <p:tavLst>
                                        <p:tav tm="0">
                                          <p:val>
                                            <p:strVal val="4*#ppt_h"/>
                                          </p:val>
                                        </p:tav>
                                        <p:tav tm="100000">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401499"/>
                                        </p:tgtEl>
                                        <p:attrNameLst>
                                          <p:attrName>style.visibility</p:attrName>
                                        </p:attrNameLst>
                                      </p:cBhvr>
                                      <p:to>
                                        <p:strVal val="visible"/>
                                      </p:to>
                                    </p:set>
                                    <p:anim calcmode="lin" valueType="num">
                                      <p:cBhvr>
                                        <p:cTn id="12" dur="500" fill="hold"/>
                                        <p:tgtEl>
                                          <p:spTgt spid="401499"/>
                                        </p:tgtEl>
                                        <p:attrNameLst>
                                          <p:attrName>ppt_w</p:attrName>
                                        </p:attrNameLst>
                                      </p:cBhvr>
                                      <p:tavLst>
                                        <p:tav tm="0">
                                          <p:val>
                                            <p:fltVal val="0"/>
                                          </p:val>
                                        </p:tav>
                                        <p:tav tm="100000">
                                          <p:val>
                                            <p:strVal val="#ppt_w"/>
                                          </p:val>
                                        </p:tav>
                                      </p:tavLst>
                                    </p:anim>
                                    <p:anim calcmode="lin" valueType="num">
                                      <p:cBhvr>
                                        <p:cTn id="13" dur="500" fill="hold"/>
                                        <p:tgtEl>
                                          <p:spTgt spid="401499"/>
                                        </p:tgtEl>
                                        <p:attrNameLst>
                                          <p:attrName>ppt_h</p:attrName>
                                        </p:attrNameLst>
                                      </p:cBhvr>
                                      <p:tavLst>
                                        <p:tav tm="0">
                                          <p:val>
                                            <p:fltVal val="0"/>
                                          </p:val>
                                        </p:tav>
                                        <p:tav tm="100000">
                                          <p:val>
                                            <p:strVal val="#ppt_h"/>
                                          </p:val>
                                        </p:tav>
                                      </p:tavLst>
                                    </p:anim>
                                    <p:anim calcmode="lin" valueType="num">
                                      <p:cBhvr>
                                        <p:cTn id="14" dur="500" fill="hold"/>
                                        <p:tgtEl>
                                          <p:spTgt spid="401499"/>
                                        </p:tgtEl>
                                        <p:attrNameLst>
                                          <p:attrName>ppt_x</p:attrName>
                                        </p:attrNameLst>
                                      </p:cBhvr>
                                      <p:tavLst>
                                        <p:tav tm="0">
                                          <p:val>
                                            <p:fltVal val="0.5"/>
                                          </p:val>
                                        </p:tav>
                                        <p:tav tm="100000">
                                          <p:val>
                                            <p:strVal val="#ppt_x"/>
                                          </p:val>
                                        </p:tav>
                                      </p:tavLst>
                                    </p:anim>
                                    <p:anim calcmode="lin" valueType="num">
                                      <p:cBhvr>
                                        <p:cTn id="15" dur="500" fill="hold"/>
                                        <p:tgtEl>
                                          <p:spTgt spid="401499"/>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0"/>
                                  </p:stCondLst>
                                  <p:childTnLst>
                                    <p:set>
                                      <p:cBhvr>
                                        <p:cTn id="17" dur="1" fill="hold">
                                          <p:stCondLst>
                                            <p:cond delay="0"/>
                                          </p:stCondLst>
                                        </p:cTn>
                                        <p:tgtEl>
                                          <p:spTgt spid="401504"/>
                                        </p:tgtEl>
                                        <p:attrNameLst>
                                          <p:attrName>style.visibility</p:attrName>
                                        </p:attrNameLst>
                                      </p:cBhvr>
                                      <p:to>
                                        <p:strVal val="visible"/>
                                      </p:to>
                                    </p:set>
                                    <p:anim calcmode="lin" valueType="num">
                                      <p:cBhvr>
                                        <p:cTn id="18" dur="500" fill="hold"/>
                                        <p:tgtEl>
                                          <p:spTgt spid="401504"/>
                                        </p:tgtEl>
                                        <p:attrNameLst>
                                          <p:attrName>ppt_w</p:attrName>
                                        </p:attrNameLst>
                                      </p:cBhvr>
                                      <p:tavLst>
                                        <p:tav tm="0">
                                          <p:val>
                                            <p:fltVal val="0"/>
                                          </p:val>
                                        </p:tav>
                                        <p:tav tm="100000">
                                          <p:val>
                                            <p:strVal val="#ppt_w"/>
                                          </p:val>
                                        </p:tav>
                                      </p:tavLst>
                                    </p:anim>
                                    <p:anim calcmode="lin" valueType="num">
                                      <p:cBhvr>
                                        <p:cTn id="19" dur="500" fill="hold"/>
                                        <p:tgtEl>
                                          <p:spTgt spid="401504"/>
                                        </p:tgtEl>
                                        <p:attrNameLst>
                                          <p:attrName>ppt_h</p:attrName>
                                        </p:attrNameLst>
                                      </p:cBhvr>
                                      <p:tavLst>
                                        <p:tav tm="0">
                                          <p:val>
                                            <p:fltVal val="0"/>
                                          </p:val>
                                        </p:tav>
                                        <p:tav tm="100000">
                                          <p:val>
                                            <p:strVal val="#ppt_h"/>
                                          </p:val>
                                        </p:tav>
                                      </p:tavLst>
                                    </p:anim>
                                    <p:anim calcmode="lin" valueType="num">
                                      <p:cBhvr>
                                        <p:cTn id="20" dur="500" fill="hold"/>
                                        <p:tgtEl>
                                          <p:spTgt spid="401504"/>
                                        </p:tgtEl>
                                        <p:attrNameLst>
                                          <p:attrName>ppt_x</p:attrName>
                                        </p:attrNameLst>
                                      </p:cBhvr>
                                      <p:tavLst>
                                        <p:tav tm="0">
                                          <p:val>
                                            <p:fltVal val="0.5"/>
                                          </p:val>
                                        </p:tav>
                                        <p:tav tm="100000">
                                          <p:val>
                                            <p:strVal val="#ppt_x"/>
                                          </p:val>
                                        </p:tav>
                                      </p:tavLst>
                                    </p:anim>
                                    <p:anim calcmode="lin" valueType="num">
                                      <p:cBhvr>
                                        <p:cTn id="21" dur="500" fill="hold"/>
                                        <p:tgtEl>
                                          <p:spTgt spid="401504"/>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0"/>
                                  </p:stCondLst>
                                  <p:childTnLst>
                                    <p:set>
                                      <p:cBhvr>
                                        <p:cTn id="23" dur="1" fill="hold">
                                          <p:stCondLst>
                                            <p:cond delay="0"/>
                                          </p:stCondLst>
                                        </p:cTn>
                                        <p:tgtEl>
                                          <p:spTgt spid="401509"/>
                                        </p:tgtEl>
                                        <p:attrNameLst>
                                          <p:attrName>style.visibility</p:attrName>
                                        </p:attrNameLst>
                                      </p:cBhvr>
                                      <p:to>
                                        <p:strVal val="visible"/>
                                      </p:to>
                                    </p:set>
                                    <p:anim calcmode="lin" valueType="num">
                                      <p:cBhvr>
                                        <p:cTn id="24" dur="500" fill="hold"/>
                                        <p:tgtEl>
                                          <p:spTgt spid="401509"/>
                                        </p:tgtEl>
                                        <p:attrNameLst>
                                          <p:attrName>ppt_w</p:attrName>
                                        </p:attrNameLst>
                                      </p:cBhvr>
                                      <p:tavLst>
                                        <p:tav tm="0">
                                          <p:val>
                                            <p:fltVal val="0"/>
                                          </p:val>
                                        </p:tav>
                                        <p:tav tm="100000">
                                          <p:val>
                                            <p:strVal val="#ppt_w"/>
                                          </p:val>
                                        </p:tav>
                                      </p:tavLst>
                                    </p:anim>
                                    <p:anim calcmode="lin" valueType="num">
                                      <p:cBhvr>
                                        <p:cTn id="25" dur="500" fill="hold"/>
                                        <p:tgtEl>
                                          <p:spTgt spid="401509"/>
                                        </p:tgtEl>
                                        <p:attrNameLst>
                                          <p:attrName>ppt_h</p:attrName>
                                        </p:attrNameLst>
                                      </p:cBhvr>
                                      <p:tavLst>
                                        <p:tav tm="0">
                                          <p:val>
                                            <p:fltVal val="0"/>
                                          </p:val>
                                        </p:tav>
                                        <p:tav tm="100000">
                                          <p:val>
                                            <p:strVal val="#ppt_h"/>
                                          </p:val>
                                        </p:tav>
                                      </p:tavLst>
                                    </p:anim>
                                    <p:anim calcmode="lin" valueType="num">
                                      <p:cBhvr>
                                        <p:cTn id="26" dur="500" fill="hold"/>
                                        <p:tgtEl>
                                          <p:spTgt spid="401509"/>
                                        </p:tgtEl>
                                        <p:attrNameLst>
                                          <p:attrName>ppt_x</p:attrName>
                                        </p:attrNameLst>
                                      </p:cBhvr>
                                      <p:tavLst>
                                        <p:tav tm="0">
                                          <p:val>
                                            <p:fltVal val="0.5"/>
                                          </p:val>
                                        </p:tav>
                                        <p:tav tm="100000">
                                          <p:val>
                                            <p:strVal val="#ppt_x"/>
                                          </p:val>
                                        </p:tav>
                                      </p:tavLst>
                                    </p:anim>
                                    <p:anim calcmode="lin" valueType="num">
                                      <p:cBhvr>
                                        <p:cTn id="27" dur="500" fill="hold"/>
                                        <p:tgtEl>
                                          <p:spTgt spid="401509"/>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0"/>
                                  </p:stCondLst>
                                  <p:childTnLst>
                                    <p:set>
                                      <p:cBhvr>
                                        <p:cTn id="29" dur="1" fill="hold">
                                          <p:stCondLst>
                                            <p:cond delay="0"/>
                                          </p:stCondLst>
                                        </p:cTn>
                                        <p:tgtEl>
                                          <p:spTgt spid="401516"/>
                                        </p:tgtEl>
                                        <p:attrNameLst>
                                          <p:attrName>style.visibility</p:attrName>
                                        </p:attrNameLst>
                                      </p:cBhvr>
                                      <p:to>
                                        <p:strVal val="visible"/>
                                      </p:to>
                                    </p:set>
                                    <p:anim calcmode="lin" valueType="num">
                                      <p:cBhvr>
                                        <p:cTn id="30" dur="500" fill="hold"/>
                                        <p:tgtEl>
                                          <p:spTgt spid="401516"/>
                                        </p:tgtEl>
                                        <p:attrNameLst>
                                          <p:attrName>ppt_w</p:attrName>
                                        </p:attrNameLst>
                                      </p:cBhvr>
                                      <p:tavLst>
                                        <p:tav tm="0">
                                          <p:val>
                                            <p:fltVal val="0"/>
                                          </p:val>
                                        </p:tav>
                                        <p:tav tm="100000">
                                          <p:val>
                                            <p:strVal val="#ppt_w"/>
                                          </p:val>
                                        </p:tav>
                                      </p:tavLst>
                                    </p:anim>
                                    <p:anim calcmode="lin" valueType="num">
                                      <p:cBhvr>
                                        <p:cTn id="31" dur="500" fill="hold"/>
                                        <p:tgtEl>
                                          <p:spTgt spid="401516"/>
                                        </p:tgtEl>
                                        <p:attrNameLst>
                                          <p:attrName>ppt_h</p:attrName>
                                        </p:attrNameLst>
                                      </p:cBhvr>
                                      <p:tavLst>
                                        <p:tav tm="0">
                                          <p:val>
                                            <p:fltVal val="0"/>
                                          </p:val>
                                        </p:tav>
                                        <p:tav tm="100000">
                                          <p:val>
                                            <p:strVal val="#ppt_h"/>
                                          </p:val>
                                        </p:tav>
                                      </p:tavLst>
                                    </p:anim>
                                    <p:anim calcmode="lin" valueType="num">
                                      <p:cBhvr>
                                        <p:cTn id="32" dur="500" fill="hold"/>
                                        <p:tgtEl>
                                          <p:spTgt spid="401516"/>
                                        </p:tgtEl>
                                        <p:attrNameLst>
                                          <p:attrName>ppt_x</p:attrName>
                                        </p:attrNameLst>
                                      </p:cBhvr>
                                      <p:tavLst>
                                        <p:tav tm="0">
                                          <p:val>
                                            <p:fltVal val="0.5"/>
                                          </p:val>
                                        </p:tav>
                                        <p:tav tm="100000">
                                          <p:val>
                                            <p:strVal val="#ppt_x"/>
                                          </p:val>
                                        </p:tav>
                                      </p:tavLst>
                                    </p:anim>
                                    <p:anim calcmode="lin" valueType="num">
                                      <p:cBhvr>
                                        <p:cTn id="33" dur="500" fill="hold"/>
                                        <p:tgtEl>
                                          <p:spTgt spid="401516"/>
                                        </p:tgtEl>
                                        <p:attrNameLst>
                                          <p:attrName>ppt_y</p:attrName>
                                        </p:attrNameLst>
                                      </p:cBhvr>
                                      <p:tavLst>
                                        <p:tav tm="0">
                                          <p:val>
                                            <p:fltVal val="0.5"/>
                                          </p:val>
                                        </p:tav>
                                        <p:tav tm="100000">
                                          <p:val>
                                            <p:strVal val="#ppt_y"/>
                                          </p:val>
                                        </p:tav>
                                      </p:tavLst>
                                    </p:anim>
                                  </p:childTnLst>
                                </p:cTn>
                              </p:par>
                            </p:childTnLst>
                          </p:cTn>
                        </p:par>
                        <p:par>
                          <p:cTn id="34" fill="hold" nodeType="afterGroup">
                            <p:stCondLst>
                              <p:cond delay="1000"/>
                            </p:stCondLst>
                            <p:childTnLst>
                              <p:par>
                                <p:cTn id="35" presetID="27" presetClass="entr" presetSubtype="0" fill="hold" grpId="0" nodeType="afterEffect">
                                  <p:stCondLst>
                                    <p:cond delay="0"/>
                                  </p:stCondLst>
                                  <p:iterate type="lt">
                                    <p:tmPct val="50000"/>
                                  </p:iterate>
                                  <p:childTnLst>
                                    <p:set>
                                      <p:cBhvr>
                                        <p:cTn id="36" dur="1" fill="hold">
                                          <p:stCondLst>
                                            <p:cond delay="0"/>
                                          </p:stCondLst>
                                        </p:cTn>
                                        <p:tgtEl>
                                          <p:spTgt spid="2"/>
                                        </p:tgtEl>
                                        <p:attrNameLst>
                                          <p:attrName>style.visibility</p:attrName>
                                        </p:attrNameLst>
                                      </p:cBhvr>
                                      <p:to>
                                        <p:strVal val="visible"/>
                                      </p:to>
                                    </p:set>
                                    <p:anim calcmode="discrete" valueType="clr">
                                      <p:cBhvr override="childStyle">
                                        <p:cTn id="3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2"/>
                                        </p:tgtEl>
                                        <p:attrNameLst>
                                          <p:attrName>fillcolor</p:attrName>
                                        </p:attrNameLst>
                                      </p:cBhvr>
                                      <p:tavLst>
                                        <p:tav tm="0">
                                          <p:val>
                                            <p:clrVal>
                                              <a:schemeClr val="accent2"/>
                                            </p:clrVal>
                                          </p:val>
                                        </p:tav>
                                        <p:tav tm="50000">
                                          <p:val>
                                            <p:clrVal>
                                              <a:schemeClr val="hlink"/>
                                            </p:clrVal>
                                          </p:val>
                                        </p:tav>
                                      </p:tavLst>
                                    </p:anim>
                                    <p:set>
                                      <p:cBhvr>
                                        <p:cTn id="39" dur="80"/>
                                        <p:tgtEl>
                                          <p:spTgt spid="2"/>
                                        </p:tgtEl>
                                        <p:attrNameLst>
                                          <p:attrName>fill.type</p:attrName>
                                        </p:attrNameLst>
                                      </p:cBhvr>
                                      <p:to>
                                        <p:strVal val="solid"/>
                                      </p:to>
                                    </p:set>
                                  </p:childTnLst>
                                </p:cTn>
                              </p:par>
                              <p:par>
                                <p:cTn id="40" presetID="27" presetClass="entr" presetSubtype="0" fill="hold" grpId="0" nodeType="withEffect">
                                  <p:stCondLst>
                                    <p:cond delay="400"/>
                                  </p:stCondLst>
                                  <p:iterate type="lt">
                                    <p:tmPct val="50000"/>
                                  </p:iterate>
                                  <p:childTnLst>
                                    <p:set>
                                      <p:cBhvr>
                                        <p:cTn id="41" dur="1" fill="hold">
                                          <p:stCondLst>
                                            <p:cond delay="0"/>
                                          </p:stCondLst>
                                        </p:cTn>
                                        <p:tgtEl>
                                          <p:spTgt spid="5"/>
                                        </p:tgtEl>
                                        <p:attrNameLst>
                                          <p:attrName>style.visibility</p:attrName>
                                        </p:attrNameLst>
                                      </p:cBhvr>
                                      <p:to>
                                        <p:strVal val="visible"/>
                                      </p:to>
                                    </p:set>
                                    <p:anim calcmode="discrete" valueType="clr">
                                      <p:cBhvr override="childStyle">
                                        <p:cTn id="42"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43" dur="80"/>
                                        <p:tgtEl>
                                          <p:spTgt spid="5"/>
                                        </p:tgtEl>
                                        <p:attrNameLst>
                                          <p:attrName>fillcolor</p:attrName>
                                        </p:attrNameLst>
                                      </p:cBhvr>
                                      <p:tavLst>
                                        <p:tav tm="0">
                                          <p:val>
                                            <p:clrVal>
                                              <a:schemeClr val="accent2"/>
                                            </p:clrVal>
                                          </p:val>
                                        </p:tav>
                                        <p:tav tm="50000">
                                          <p:val>
                                            <p:clrVal>
                                              <a:schemeClr val="hlink"/>
                                            </p:clrVal>
                                          </p:val>
                                        </p:tav>
                                      </p:tavLst>
                                    </p:anim>
                                    <p:set>
                                      <p:cBhvr>
                                        <p:cTn id="44" dur="80"/>
                                        <p:tgtEl>
                                          <p:spTgt spid="5"/>
                                        </p:tgtEl>
                                        <p:attrNameLst>
                                          <p:attrName>fill.type</p:attrName>
                                        </p:attrNameLst>
                                      </p:cBhvr>
                                      <p:to>
                                        <p:strVal val="solid"/>
                                      </p:to>
                                    </p:set>
                                  </p:childTnLst>
                                </p:cTn>
                              </p:par>
                              <p:par>
                                <p:cTn id="45" presetID="27" presetClass="entr" presetSubtype="0" fill="hold" grpId="0" nodeType="withEffect">
                                  <p:stCondLst>
                                    <p:cond delay="800"/>
                                  </p:stCondLst>
                                  <p:iterate type="lt">
                                    <p:tmPct val="50000"/>
                                  </p:iterate>
                                  <p:childTnLst>
                                    <p:set>
                                      <p:cBhvr>
                                        <p:cTn id="46" dur="1" fill="hold">
                                          <p:stCondLst>
                                            <p:cond delay="0"/>
                                          </p:stCondLst>
                                        </p:cTn>
                                        <p:tgtEl>
                                          <p:spTgt spid="3"/>
                                        </p:tgtEl>
                                        <p:attrNameLst>
                                          <p:attrName>style.visibility</p:attrName>
                                        </p:attrNameLst>
                                      </p:cBhvr>
                                      <p:to>
                                        <p:strVal val="visible"/>
                                      </p:to>
                                    </p:set>
                                    <p:anim calcmode="discrete" valueType="clr">
                                      <p:cBhvr override="childStyle">
                                        <p:cTn id="4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48" dur="80"/>
                                        <p:tgtEl>
                                          <p:spTgt spid="3"/>
                                        </p:tgtEl>
                                        <p:attrNameLst>
                                          <p:attrName>fillcolor</p:attrName>
                                        </p:attrNameLst>
                                      </p:cBhvr>
                                      <p:tavLst>
                                        <p:tav tm="0">
                                          <p:val>
                                            <p:clrVal>
                                              <a:schemeClr val="accent2"/>
                                            </p:clrVal>
                                          </p:val>
                                        </p:tav>
                                        <p:tav tm="50000">
                                          <p:val>
                                            <p:clrVal>
                                              <a:schemeClr val="hlink"/>
                                            </p:clrVal>
                                          </p:val>
                                        </p:tav>
                                      </p:tavLst>
                                    </p:anim>
                                    <p:set>
                                      <p:cBhvr>
                                        <p:cTn id="49" dur="80"/>
                                        <p:tgtEl>
                                          <p:spTgt spid="3"/>
                                        </p:tgtEl>
                                        <p:attrNameLst>
                                          <p:attrName>fill.type</p:attrName>
                                        </p:attrNameLst>
                                      </p:cBhvr>
                                      <p:to>
                                        <p:strVal val="solid"/>
                                      </p:to>
                                    </p:set>
                                  </p:childTnLst>
                                </p:cTn>
                              </p:par>
                              <p:par>
                                <p:cTn id="50" presetID="27" presetClass="entr" presetSubtype="0" fill="hold" grpId="0" nodeType="withEffect">
                                  <p:stCondLst>
                                    <p:cond delay="1200"/>
                                  </p:stCondLst>
                                  <p:iterate type="lt">
                                    <p:tmPct val="50000"/>
                                  </p:iterate>
                                  <p:childTnLst>
                                    <p:set>
                                      <p:cBhvr>
                                        <p:cTn id="51" dur="1" fill="hold">
                                          <p:stCondLst>
                                            <p:cond delay="0"/>
                                          </p:stCondLst>
                                        </p:cTn>
                                        <p:tgtEl>
                                          <p:spTgt spid="4"/>
                                        </p:tgtEl>
                                        <p:attrNameLst>
                                          <p:attrName>style.visibility</p:attrName>
                                        </p:attrNameLst>
                                      </p:cBhvr>
                                      <p:to>
                                        <p:strVal val="visible"/>
                                      </p:to>
                                    </p:set>
                                    <p:anim calcmode="discrete" valueType="clr">
                                      <p:cBhvr override="childStyle">
                                        <p:cTn id="52"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53" dur="80"/>
                                        <p:tgtEl>
                                          <p:spTgt spid="4"/>
                                        </p:tgtEl>
                                        <p:attrNameLst>
                                          <p:attrName>fillcolor</p:attrName>
                                        </p:attrNameLst>
                                      </p:cBhvr>
                                      <p:tavLst>
                                        <p:tav tm="0">
                                          <p:val>
                                            <p:clrVal>
                                              <a:schemeClr val="accent2"/>
                                            </p:clrVal>
                                          </p:val>
                                        </p:tav>
                                        <p:tav tm="50000">
                                          <p:val>
                                            <p:clrVal>
                                              <a:schemeClr val="hlink"/>
                                            </p:clrVal>
                                          </p:val>
                                        </p:tav>
                                      </p:tavLst>
                                    </p:anim>
                                    <p:set>
                                      <p:cBhvr>
                                        <p:cTn id="54"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2192000" cy="461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0" y="4078514"/>
            <a:ext cx="12192000" cy="281758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微软雅黑 Light" panose="020B0502040204020203" pitchFamily="34" charset="-122"/>
            </a:endParaRPr>
          </a:p>
        </p:txBody>
      </p:sp>
      <p:sp>
        <p:nvSpPr>
          <p:cNvPr id="4" name="圆角矩形 3"/>
          <p:cNvSpPr/>
          <p:nvPr/>
        </p:nvSpPr>
        <p:spPr>
          <a:xfrm>
            <a:off x="2641599" y="3665197"/>
            <a:ext cx="7228115" cy="949666"/>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smtClean="0">
                <a:solidFill>
                  <a:srgbClr val="FFFF00"/>
                </a:solidFill>
                <a:latin typeface="微软雅黑" panose="020B0503020204020204" pitchFamily="34" charset="-122"/>
                <a:ea typeface="微软雅黑" panose="020B0503020204020204" pitchFamily="34" charset="-122"/>
              </a:rPr>
              <a:t>201X</a:t>
            </a:r>
            <a:r>
              <a:rPr lang="zh-CN" altLang="en-US" sz="3600" b="1" dirty="0" smtClean="0">
                <a:solidFill>
                  <a:srgbClr val="FFFF00"/>
                </a:solidFill>
                <a:latin typeface="微软雅黑" panose="020B0503020204020204" pitchFamily="34" charset="-122"/>
                <a:ea typeface="微软雅黑" panose="020B0503020204020204" pitchFamily="34" charset="-122"/>
              </a:rPr>
              <a:t>年</a:t>
            </a:r>
            <a:r>
              <a:rPr lang="zh-CN" altLang="en-US" sz="3600" b="1" dirty="0" smtClean="0">
                <a:solidFill>
                  <a:srgbClr val="FFFF00"/>
                </a:solidFill>
                <a:latin typeface="微软雅黑" panose="020B0503020204020204" pitchFamily="34" charset="-122"/>
                <a:ea typeface="微软雅黑" panose="020B0503020204020204" pitchFamily="34" charset="-122"/>
              </a:rPr>
              <a:t>新年计划暨年终总结报告</a:t>
            </a:r>
            <a:endParaRPr lang="zh-CN" altLang="en-US" sz="3600" b="1" dirty="0">
              <a:solidFill>
                <a:srgbClr val="FFFF00"/>
              </a:solidFill>
              <a:latin typeface="微软雅黑" panose="020B0503020204020204" pitchFamily="34" charset="-122"/>
              <a:ea typeface="微软雅黑" panose="020B0503020204020204" pitchFamily="34" charset="-122"/>
            </a:endParaRPr>
          </a:p>
        </p:txBody>
      </p:sp>
      <p:sp>
        <p:nvSpPr>
          <p:cNvPr id="5" name="文本框 28"/>
          <p:cNvSpPr txBox="1">
            <a:spLocks noChangeArrowheads="1"/>
          </p:cNvSpPr>
          <p:nvPr>
            <p:custDataLst>
              <p:tags r:id="rId1"/>
            </p:custDataLst>
          </p:nvPr>
        </p:nvSpPr>
        <p:spPr bwMode="auto">
          <a:xfrm>
            <a:off x="3367314" y="4926579"/>
            <a:ext cx="5849258" cy="459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Plain">
              <a:avLst/>
            </a:prstTxWarp>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感谢您的观看  </a:t>
            </a:r>
            <a:r>
              <a:rPr lang="en-US" altLang="zh-CN" b="1" dirty="0" smtClean="0">
                <a:solidFill>
                  <a:schemeClr val="bg1"/>
                </a:solidFill>
                <a:latin typeface="微软雅黑" panose="020B0503020204020204" pitchFamily="34" charset="-122"/>
                <a:ea typeface="微软雅黑" panose="020B0503020204020204" pitchFamily="34" charset="-122"/>
              </a:rPr>
              <a:t>THANK  YOU</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6" name="文本框 28"/>
          <p:cNvSpPr txBox="1">
            <a:spLocks noChangeArrowheads="1"/>
          </p:cNvSpPr>
          <p:nvPr>
            <p:custDataLst>
              <p:tags r:id="rId2"/>
            </p:custDataLst>
          </p:nvPr>
        </p:nvSpPr>
        <p:spPr bwMode="auto">
          <a:xfrm>
            <a:off x="5275943" y="5748787"/>
            <a:ext cx="2032000" cy="33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prstTxWarp prst="textPlain">
              <a:avLst/>
            </a:prstTxWarp>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r>
              <a:rPr lang="zh-CN" altLang="en-US" b="1" dirty="0" smtClean="0">
                <a:solidFill>
                  <a:schemeClr val="bg1"/>
                </a:solidFill>
                <a:latin typeface="微软雅黑" panose="020B0503020204020204" pitchFamily="34" charset="-122"/>
                <a:ea typeface="微软雅黑" panose="020B0503020204020204" pitchFamily="34" charset="-122"/>
              </a:rPr>
              <a:t>汇报人</a:t>
            </a:r>
            <a:r>
              <a:rPr lang="zh-CN" altLang="en-US" b="1" dirty="0" smtClean="0">
                <a:solidFill>
                  <a:schemeClr val="bg1"/>
                </a:solidFill>
                <a:latin typeface="微软雅黑" panose="020B0503020204020204" pitchFamily="34" charset="-122"/>
                <a:ea typeface="微软雅黑" panose="020B0503020204020204" pitchFamily="34" charset="-122"/>
              </a:rPr>
              <a:t>：第一</a:t>
            </a:r>
            <a:r>
              <a:rPr lang="en-US" altLang="zh-CN" b="1" dirty="0" smtClean="0">
                <a:solidFill>
                  <a:schemeClr val="bg1"/>
                </a:solidFill>
                <a:latin typeface="微软雅黑" panose="020B0503020204020204" pitchFamily="34" charset="-122"/>
                <a:ea typeface="微软雅黑" panose="020B0503020204020204" pitchFamily="34" charset="-122"/>
              </a:rPr>
              <a:t>PPT</a:t>
            </a:r>
            <a:r>
              <a:rPr lang="zh-CN" altLang="en-US" b="1" dirty="0" smtClean="0">
                <a:solidFill>
                  <a:schemeClr val="bg1"/>
                </a:solidFill>
                <a:latin typeface="微软雅黑" panose="020B0503020204020204" pitchFamily="34" charset="-122"/>
                <a:ea typeface="微软雅黑" panose="020B0503020204020204" pitchFamily="34" charset="-122"/>
              </a:rPr>
              <a:t>     </a:t>
            </a:r>
            <a:endParaRPr lang="en-US" altLang="zh-CN"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58477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03315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椭圆 1"/>
          <p:cNvSpPr/>
          <p:nvPr/>
        </p:nvSpPr>
        <p:spPr>
          <a:xfrm>
            <a:off x="3645260" y="1064619"/>
            <a:ext cx="1655060" cy="165394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40" name="椭圆 1"/>
          <p:cNvSpPr/>
          <p:nvPr/>
        </p:nvSpPr>
        <p:spPr>
          <a:xfrm>
            <a:off x="3493935" y="2515002"/>
            <a:ext cx="831466" cy="1653940"/>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algn="ctr">
              <a:defRPr/>
            </a:pPr>
            <a:endParaRPr lang="zh-CN" altLang="en-US" sz="2160" kern="0">
              <a:solidFill>
                <a:sysClr val="window" lastClr="FFFFFF"/>
              </a:solidFill>
            </a:endParaRPr>
          </a:p>
        </p:txBody>
      </p:sp>
      <p:sp>
        <p:nvSpPr>
          <p:cNvPr id="41" name="椭圆 1"/>
          <p:cNvSpPr/>
          <p:nvPr/>
        </p:nvSpPr>
        <p:spPr>
          <a:xfrm rot="5400000">
            <a:off x="3381077" y="3980959"/>
            <a:ext cx="1646112" cy="1662931"/>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42" name="椭圆 1"/>
          <p:cNvSpPr/>
          <p:nvPr/>
        </p:nvSpPr>
        <p:spPr>
          <a:xfrm rot="10800000">
            <a:off x="2166013" y="836712"/>
            <a:ext cx="1655060" cy="1653940"/>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algn="ctr">
              <a:defRPr/>
            </a:pPr>
            <a:endParaRPr lang="zh-CN" altLang="en-US" sz="2160" kern="0">
              <a:solidFill>
                <a:sysClr val="window" lastClr="FFFFFF"/>
              </a:solidFill>
            </a:endParaRPr>
          </a:p>
        </p:txBody>
      </p:sp>
      <p:sp>
        <p:nvSpPr>
          <p:cNvPr id="43" name="椭圆 1"/>
          <p:cNvSpPr/>
          <p:nvPr/>
        </p:nvSpPr>
        <p:spPr>
          <a:xfrm rot="6199008">
            <a:off x="2478805" y="3335722"/>
            <a:ext cx="826969" cy="1566725"/>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algn="ctr">
              <a:defRPr/>
            </a:pPr>
            <a:endParaRPr lang="zh-CN" altLang="en-US" sz="2160" kern="0">
              <a:solidFill>
                <a:sysClr val="window" lastClr="FFFFFF"/>
              </a:solidFill>
            </a:endParaRPr>
          </a:p>
        </p:txBody>
      </p:sp>
      <p:sp>
        <p:nvSpPr>
          <p:cNvPr id="44" name="圆角矩形 14"/>
          <p:cNvSpPr/>
          <p:nvPr/>
        </p:nvSpPr>
        <p:spPr>
          <a:xfrm>
            <a:off x="5146356" y="1464677"/>
            <a:ext cx="3976573" cy="647194"/>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0070C0"/>
          </a:solidFill>
          <a:ln w="25400" cap="flat" cmpd="sng" algn="ctr">
            <a:noFill/>
            <a:prstDash val="solid"/>
          </a:ln>
          <a:effectLst/>
        </p:spPr>
        <p:txBody>
          <a:bodyPr rtlCol="0" anchor="ctr"/>
          <a:lstStyle/>
          <a:p>
            <a:pPr algn="ctr">
              <a:defRPr/>
            </a:pPr>
            <a:r>
              <a:rPr lang="zh-CN" altLang="en-US" sz="2400" b="1" kern="0" dirty="0">
                <a:solidFill>
                  <a:sysClr val="window" lastClr="FFFFFF"/>
                </a:solidFill>
                <a:latin typeface="微软雅黑" pitchFamily="34" charset="-122"/>
                <a:ea typeface="微软雅黑" pitchFamily="34" charset="-122"/>
              </a:rPr>
              <a:t>您的标题写在这里</a:t>
            </a:r>
          </a:p>
        </p:txBody>
      </p:sp>
      <p:sp>
        <p:nvSpPr>
          <p:cNvPr id="45" name="圆角矩形 14"/>
          <p:cNvSpPr/>
          <p:nvPr/>
        </p:nvSpPr>
        <p:spPr>
          <a:xfrm>
            <a:off x="4813114" y="4271579"/>
            <a:ext cx="4049725" cy="647194"/>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rgbClr val="0070C0"/>
          </a:solidFill>
          <a:ln w="25400" cap="flat" cmpd="sng" algn="ctr">
            <a:noFill/>
            <a:prstDash val="solid"/>
          </a:ln>
          <a:effectLst/>
        </p:spPr>
        <p:txBody>
          <a:bodyPr rtlCol="0" anchor="ctr"/>
          <a:lstStyle/>
          <a:p>
            <a:pPr algn="ctr"/>
            <a:r>
              <a:rPr lang="zh-CN" altLang="en-US" sz="2400" b="1" kern="0" dirty="0">
                <a:solidFill>
                  <a:sysClr val="window" lastClr="FFFFFF"/>
                </a:solidFill>
                <a:latin typeface="微软雅黑" pitchFamily="34" charset="-122"/>
                <a:ea typeface="微软雅黑" pitchFamily="34" charset="-122"/>
              </a:rPr>
              <a:t>您的标题写在这里</a:t>
            </a:r>
          </a:p>
        </p:txBody>
      </p:sp>
      <p:sp>
        <p:nvSpPr>
          <p:cNvPr id="46" name="TextBox 45"/>
          <p:cNvSpPr txBox="1"/>
          <p:nvPr/>
        </p:nvSpPr>
        <p:spPr>
          <a:xfrm>
            <a:off x="4181954" y="1487294"/>
            <a:ext cx="608441" cy="904863"/>
          </a:xfrm>
          <a:prstGeom prst="rect">
            <a:avLst/>
          </a:prstGeom>
          <a:noFill/>
        </p:spPr>
        <p:txBody>
          <a:bodyPr wrap="square" rtlCol="0">
            <a:spAutoFit/>
          </a:bodyPr>
          <a:lstStyle/>
          <a:p>
            <a:pPr>
              <a:defRPr/>
            </a:pPr>
            <a:r>
              <a:rPr lang="en-US" altLang="zh-CN" sz="5280" b="1" kern="0" dirty="0">
                <a:solidFill>
                  <a:schemeClr val="bg1">
                    <a:lumMod val="50000"/>
                  </a:schemeClr>
                </a:solidFill>
                <a:latin typeface="Arial Black" pitchFamily="34" charset="0"/>
                <a:ea typeface="微软雅黑" pitchFamily="34" charset="-122"/>
              </a:rPr>
              <a:t>A</a:t>
            </a:r>
            <a:endParaRPr lang="zh-CN" altLang="en-US" sz="5280" b="1" kern="0" dirty="0">
              <a:solidFill>
                <a:schemeClr val="bg1">
                  <a:lumMod val="50000"/>
                </a:schemeClr>
              </a:solidFill>
              <a:latin typeface="Arial Black" pitchFamily="34" charset="0"/>
              <a:ea typeface="微软雅黑" pitchFamily="34" charset="-122"/>
            </a:endParaRPr>
          </a:p>
        </p:txBody>
      </p:sp>
      <p:sp>
        <p:nvSpPr>
          <p:cNvPr id="47" name="TextBox 46"/>
          <p:cNvSpPr txBox="1"/>
          <p:nvPr/>
        </p:nvSpPr>
        <p:spPr>
          <a:xfrm>
            <a:off x="4037351" y="4428225"/>
            <a:ext cx="608441" cy="904863"/>
          </a:xfrm>
          <a:prstGeom prst="rect">
            <a:avLst/>
          </a:prstGeom>
          <a:noFill/>
        </p:spPr>
        <p:txBody>
          <a:bodyPr wrap="square" rtlCol="0">
            <a:spAutoFit/>
          </a:bodyPr>
          <a:lstStyle/>
          <a:p>
            <a:pPr>
              <a:defRPr/>
            </a:pPr>
            <a:r>
              <a:rPr lang="en-US" altLang="zh-CN" sz="5280" b="1" kern="0" dirty="0">
                <a:solidFill>
                  <a:schemeClr val="bg1">
                    <a:lumMod val="50000"/>
                  </a:schemeClr>
                </a:solidFill>
                <a:latin typeface="Arial Black" pitchFamily="34" charset="0"/>
                <a:ea typeface="微软雅黑" pitchFamily="34" charset="-122"/>
              </a:rPr>
              <a:t>B</a:t>
            </a:r>
            <a:endParaRPr lang="zh-CN" altLang="en-US" sz="5280" b="1" kern="0" dirty="0">
              <a:solidFill>
                <a:schemeClr val="bg1">
                  <a:lumMod val="50000"/>
                </a:schemeClr>
              </a:solidFill>
              <a:latin typeface="Arial Black" pitchFamily="34" charset="0"/>
              <a:ea typeface="微软雅黑" pitchFamily="34" charset="-122"/>
            </a:endParaRPr>
          </a:p>
        </p:txBody>
      </p:sp>
      <p:sp>
        <p:nvSpPr>
          <p:cNvPr id="48" name="TextBox 47"/>
          <p:cNvSpPr txBox="1"/>
          <p:nvPr/>
        </p:nvSpPr>
        <p:spPr>
          <a:xfrm>
            <a:off x="5266473" y="2255692"/>
            <a:ext cx="4453984" cy="1244571"/>
          </a:xfrm>
          <a:prstGeom prst="rect">
            <a:avLst/>
          </a:prstGeom>
          <a:noFill/>
        </p:spPr>
        <p:txBody>
          <a:bodyPr wrap="square" rtlCol="0">
            <a:spAutoFit/>
          </a:bodyPr>
          <a:lstStyle/>
          <a:p>
            <a:pPr>
              <a:lnSpc>
                <a:spcPct val="130000"/>
              </a:lnSpc>
              <a:defRPr/>
            </a:pPr>
            <a:r>
              <a:rPr lang="zh-CN" altLang="en-US" sz="1920" kern="0" dirty="0">
                <a:solidFill>
                  <a:schemeClr val="tx1">
                    <a:lumMod val="95000"/>
                    <a:lumOff val="5000"/>
                  </a:scheme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920" kern="0" dirty="0">
              <a:solidFill>
                <a:schemeClr val="tx1">
                  <a:lumMod val="95000"/>
                  <a:lumOff val="5000"/>
                </a:schemeClr>
              </a:solidFill>
              <a:latin typeface="微软雅黑" pitchFamily="34" charset="-122"/>
              <a:ea typeface="微软雅黑" pitchFamily="34" charset="-122"/>
            </a:endParaRPr>
          </a:p>
        </p:txBody>
      </p:sp>
      <p:sp>
        <p:nvSpPr>
          <p:cNvPr id="49" name="TextBox 48"/>
          <p:cNvSpPr txBox="1"/>
          <p:nvPr/>
        </p:nvSpPr>
        <p:spPr>
          <a:xfrm>
            <a:off x="5146355" y="4918773"/>
            <a:ext cx="4786399" cy="476412"/>
          </a:xfrm>
          <a:prstGeom prst="rect">
            <a:avLst/>
          </a:prstGeom>
          <a:noFill/>
        </p:spPr>
        <p:txBody>
          <a:bodyPr wrap="square" rtlCol="0">
            <a:spAutoFit/>
          </a:bodyPr>
          <a:lstStyle/>
          <a:p>
            <a:pPr>
              <a:lnSpc>
                <a:spcPct val="130000"/>
              </a:lnSpc>
              <a:defRPr/>
            </a:pPr>
            <a:r>
              <a:rPr lang="zh-CN" altLang="en-US" sz="1920" kern="0" dirty="0">
                <a:solidFill>
                  <a:schemeClr val="tx1">
                    <a:lumMod val="95000"/>
                    <a:lumOff val="5000"/>
                  </a:schemeClr>
                </a:solidFill>
                <a:latin typeface="微软雅黑" pitchFamily="34" charset="-122"/>
                <a:ea typeface="微软雅黑" pitchFamily="34" charset="-122"/>
              </a:rPr>
              <a:t>您的内容打在这里，或通过复制您的文本</a:t>
            </a:r>
            <a:endParaRPr lang="en-US" altLang="zh-CN" sz="1920" kern="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710603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250"/>
                                        <p:tgtEl>
                                          <p:spTgt spid="42"/>
                                        </p:tgtEl>
                                      </p:cBhvr>
                                    </p:animEffect>
                                  </p:childTnLst>
                                </p:cTn>
                              </p:par>
                            </p:childTnLst>
                          </p:cTn>
                        </p:par>
                        <p:par>
                          <p:cTn id="8" fill="hold">
                            <p:stCondLst>
                              <p:cond delay="250"/>
                            </p:stCondLst>
                            <p:childTnLst>
                              <p:par>
                                <p:cTn id="9" presetID="2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up)">
                                      <p:cBhvr>
                                        <p:cTn id="11" dur="250"/>
                                        <p:tgtEl>
                                          <p:spTgt spid="39"/>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250"/>
                                        <p:tgtEl>
                                          <p:spTgt spid="40"/>
                                        </p:tgtEl>
                                      </p:cBhvr>
                                    </p:animEffect>
                                  </p:childTnLst>
                                </p:cTn>
                              </p:par>
                            </p:childTnLst>
                          </p:cTn>
                        </p:par>
                        <p:par>
                          <p:cTn id="16" fill="hold">
                            <p:stCondLst>
                              <p:cond delay="750"/>
                            </p:stCondLst>
                            <p:childTnLst>
                              <p:par>
                                <p:cTn id="17" presetID="21" presetClass="entr" presetSubtype="1"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heel(1)">
                                      <p:cBhvr>
                                        <p:cTn id="19" dur="1000"/>
                                        <p:tgtEl>
                                          <p:spTgt spid="41"/>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43"/>
                                        </p:tgtEl>
                                        <p:attrNameLst>
                                          <p:attrName>style.visibility</p:attrName>
                                        </p:attrNameLst>
                                      </p:cBhvr>
                                      <p:to>
                                        <p:strVal val="visible"/>
                                      </p:to>
                                    </p:set>
                                    <p:animEffect transition="in" filter="wipe(right)">
                                      <p:cBhvr>
                                        <p:cTn id="22" dur="250"/>
                                        <p:tgtEl>
                                          <p:spTgt spid="43"/>
                                        </p:tgtEl>
                                      </p:cBhvr>
                                    </p:animEffect>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fade">
                                      <p:cBhvr>
                                        <p:cTn id="26" dur="500"/>
                                        <p:tgtEl>
                                          <p:spTgt spid="46"/>
                                        </p:tgtEl>
                                      </p:cBhvr>
                                    </p:animEffect>
                                    <p:anim calcmode="lin" valueType="num">
                                      <p:cBhvr>
                                        <p:cTn id="27" dur="500" fill="hold"/>
                                        <p:tgtEl>
                                          <p:spTgt spid="46"/>
                                        </p:tgtEl>
                                        <p:attrNameLst>
                                          <p:attrName>ppt_x</p:attrName>
                                        </p:attrNameLst>
                                      </p:cBhvr>
                                      <p:tavLst>
                                        <p:tav tm="0">
                                          <p:val>
                                            <p:strVal val="#ppt_x"/>
                                          </p:val>
                                        </p:tav>
                                        <p:tav tm="100000">
                                          <p:val>
                                            <p:strVal val="#ppt_x"/>
                                          </p:val>
                                        </p:tav>
                                      </p:tavLst>
                                    </p:anim>
                                    <p:anim calcmode="lin" valueType="num">
                                      <p:cBhvr>
                                        <p:cTn id="28" dur="500" fill="hold"/>
                                        <p:tgtEl>
                                          <p:spTgt spid="46"/>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22" presetClass="entr" presetSubtype="8" fill="hold" grpId="0" nodeType="after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wipe(left)">
                                      <p:cBhvr>
                                        <p:cTn id="32" dur="250"/>
                                        <p:tgtEl>
                                          <p:spTgt spid="44"/>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250"/>
                                        <p:tgtEl>
                                          <p:spTgt spid="48"/>
                                        </p:tgtEl>
                                      </p:cBhvr>
                                    </p:animEffect>
                                  </p:childTnLst>
                                </p:cTn>
                              </p:par>
                            </p:childTnLst>
                          </p:cTn>
                        </p:par>
                        <p:par>
                          <p:cTn id="37" fill="hold">
                            <p:stCondLst>
                              <p:cond delay="2750"/>
                            </p:stCondLst>
                            <p:childTnLst>
                              <p:par>
                                <p:cTn id="38" presetID="42" presetClass="entr" presetSubtype="0"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500"/>
                                        <p:tgtEl>
                                          <p:spTgt spid="47"/>
                                        </p:tgtEl>
                                      </p:cBhvr>
                                    </p:animEffect>
                                    <p:anim calcmode="lin" valueType="num">
                                      <p:cBhvr>
                                        <p:cTn id="41" dur="500" fill="hold"/>
                                        <p:tgtEl>
                                          <p:spTgt spid="47"/>
                                        </p:tgtEl>
                                        <p:attrNameLst>
                                          <p:attrName>ppt_x</p:attrName>
                                        </p:attrNameLst>
                                      </p:cBhvr>
                                      <p:tavLst>
                                        <p:tav tm="0">
                                          <p:val>
                                            <p:strVal val="#ppt_x"/>
                                          </p:val>
                                        </p:tav>
                                        <p:tav tm="100000">
                                          <p:val>
                                            <p:strVal val="#ppt_x"/>
                                          </p:val>
                                        </p:tav>
                                      </p:tavLst>
                                    </p:anim>
                                    <p:anim calcmode="lin" valueType="num">
                                      <p:cBhvr>
                                        <p:cTn id="42" dur="500" fill="hold"/>
                                        <p:tgtEl>
                                          <p:spTgt spid="47"/>
                                        </p:tgtEl>
                                        <p:attrNameLst>
                                          <p:attrName>ppt_y</p:attrName>
                                        </p:attrNameLst>
                                      </p:cBhvr>
                                      <p:tavLst>
                                        <p:tav tm="0">
                                          <p:val>
                                            <p:strVal val="#ppt_y+.1"/>
                                          </p:val>
                                        </p:tav>
                                        <p:tav tm="100000">
                                          <p:val>
                                            <p:strVal val="#ppt_y"/>
                                          </p:val>
                                        </p:tav>
                                      </p:tavLst>
                                    </p:anim>
                                  </p:childTnLst>
                                </p:cTn>
                              </p:par>
                            </p:childTnLst>
                          </p:cTn>
                        </p:par>
                        <p:par>
                          <p:cTn id="43" fill="hold">
                            <p:stCondLst>
                              <p:cond delay="3250"/>
                            </p:stCondLst>
                            <p:childTnLst>
                              <p:par>
                                <p:cTn id="44" presetID="22" presetClass="entr" presetSubtype="8"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wipe(left)">
                                      <p:cBhvr>
                                        <p:cTn id="46" dur="250"/>
                                        <p:tgtEl>
                                          <p:spTgt spid="45"/>
                                        </p:tgtEl>
                                      </p:cBhvr>
                                    </p:animEffect>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250"/>
                                        <p:tgtEl>
                                          <p:spTgt spid="49"/>
                                        </p:tgtEl>
                                      </p:cBhvr>
                                    </p:animEffect>
                                    <p:anim calcmode="lin" valueType="num">
                                      <p:cBhvr>
                                        <p:cTn id="51" dur="250" fill="hold"/>
                                        <p:tgtEl>
                                          <p:spTgt spid="49"/>
                                        </p:tgtEl>
                                        <p:attrNameLst>
                                          <p:attrName>ppt_x</p:attrName>
                                        </p:attrNameLst>
                                      </p:cBhvr>
                                      <p:tavLst>
                                        <p:tav tm="0">
                                          <p:val>
                                            <p:strVal val="#ppt_x"/>
                                          </p:val>
                                        </p:tav>
                                        <p:tav tm="100000">
                                          <p:val>
                                            <p:strVal val="#ppt_x"/>
                                          </p:val>
                                        </p:tav>
                                      </p:tavLst>
                                    </p:anim>
                                    <p:anim calcmode="lin" valueType="num">
                                      <p:cBhvr>
                                        <p:cTn id="52"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9325562" y="2635935"/>
            <a:ext cx="2013013" cy="1649495"/>
            <a:chOff x="7737176" y="3044094"/>
            <a:chExt cx="1677511" cy="1374579"/>
          </a:xfrm>
        </p:grpSpPr>
        <p:grpSp>
          <p:nvGrpSpPr>
            <p:cNvPr id="54" name="组合 53"/>
            <p:cNvGrpSpPr/>
            <p:nvPr/>
          </p:nvGrpSpPr>
          <p:grpSpPr>
            <a:xfrm>
              <a:off x="7737176" y="3044094"/>
              <a:ext cx="1677511" cy="1374579"/>
              <a:chOff x="7647017" y="2699415"/>
              <a:chExt cx="2617944" cy="2145185"/>
            </a:xfrm>
          </p:grpSpPr>
          <p:sp>
            <p:nvSpPr>
              <p:cNvPr id="56"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1097280">
                  <a:defRPr/>
                </a:pPr>
                <a:endParaRPr lang="zh-CN" altLang="en-US" sz="2160" kern="0" dirty="0">
                  <a:solidFill>
                    <a:sysClr val="windowText" lastClr="000000"/>
                  </a:solidFill>
                  <a:latin typeface="Arial" pitchFamily="34" charset="0"/>
                  <a:ea typeface="微软雅黑" pitchFamily="34" charset="-122"/>
                </a:endParaRPr>
              </a:p>
            </p:txBody>
          </p:sp>
          <p:sp>
            <p:nvSpPr>
              <p:cNvPr id="57" name="Oval 19"/>
              <p:cNvSpPr>
                <a:spLocks noChangeArrowheads="1"/>
              </p:cNvSpPr>
              <p:nvPr/>
            </p:nvSpPr>
            <p:spPr bwMode="auto">
              <a:xfrm>
                <a:off x="8011516" y="2699415"/>
                <a:ext cx="1931237" cy="1931674"/>
              </a:xfrm>
              <a:prstGeom prst="ellipse">
                <a:avLst/>
              </a:prstGeom>
              <a:solidFill>
                <a:srgbClr val="0070C0"/>
              </a:solidFill>
              <a:ln w="25400" cap="flat" cmpd="sng" algn="ctr">
                <a:noFill/>
                <a:prstDash val="solid"/>
              </a:ln>
              <a:effectLst/>
            </p:spPr>
            <p:txBody>
              <a:bodyPr rtlCol="0" anchor="ctr"/>
              <a:lstStyle/>
              <a:p>
                <a:pPr algn="ctr"/>
                <a:endParaRPr lang="zh-CN" altLang="en-US" sz="2400" b="1" kern="0" dirty="0">
                  <a:solidFill>
                    <a:sysClr val="window" lastClr="FFFFFF"/>
                  </a:solidFill>
                  <a:latin typeface="微软雅黑" pitchFamily="34" charset="-122"/>
                  <a:ea typeface="微软雅黑" pitchFamily="34" charset="-122"/>
                </a:endParaRPr>
              </a:p>
            </p:txBody>
          </p:sp>
          <p:sp>
            <p:nvSpPr>
              <p:cNvPr id="58"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097280">
                  <a:defRPr/>
                </a:pPr>
                <a:endParaRPr lang="zh-CN" altLang="en-US" sz="2160" kern="0" dirty="0">
                  <a:solidFill>
                    <a:sysClr val="windowText" lastClr="000000"/>
                  </a:solidFill>
                  <a:latin typeface="Arial" pitchFamily="34" charset="0"/>
                  <a:ea typeface="微软雅黑" pitchFamily="34" charset="-122"/>
                </a:endParaRPr>
              </a:p>
            </p:txBody>
          </p:sp>
        </p:grpSp>
        <p:sp>
          <p:nvSpPr>
            <p:cNvPr id="55" name="TextBox 54"/>
            <p:cNvSpPr txBox="1"/>
            <p:nvPr/>
          </p:nvSpPr>
          <p:spPr>
            <a:xfrm>
              <a:off x="8036109" y="3341756"/>
              <a:ext cx="1052906" cy="630942"/>
            </a:xfrm>
            <a:prstGeom prst="rect">
              <a:avLst/>
            </a:prstGeom>
            <a:noFill/>
          </p:spPr>
          <p:txBody>
            <a:bodyPr wrap="none" rtlCol="0">
              <a:spAutoFit/>
            </a:bodyPr>
            <a:lstStyle/>
            <a:p>
              <a:pPr defTabSz="1097280">
                <a:defRPr/>
              </a:pPr>
              <a:r>
                <a:rPr lang="en-US" altLang="zh-CN" sz="4320" i="1" kern="0" dirty="0">
                  <a:solidFill>
                    <a:sysClr val="window" lastClr="FFFFFF"/>
                  </a:solidFill>
                  <a:latin typeface="Impact" pitchFamily="34" charset="0"/>
                  <a:ea typeface="微软雅黑" pitchFamily="34" charset="-122"/>
                </a:rPr>
                <a:t>2013</a:t>
              </a:r>
              <a:endParaRPr lang="zh-CN" altLang="en-US" sz="4320" i="1" kern="0" dirty="0">
                <a:solidFill>
                  <a:sysClr val="window" lastClr="FFFFFF"/>
                </a:solidFill>
                <a:latin typeface="Impact" pitchFamily="34" charset="0"/>
                <a:ea typeface="微软雅黑" pitchFamily="34" charset="-122"/>
              </a:endParaRPr>
            </a:p>
          </p:txBody>
        </p:sp>
      </p:grpSp>
      <p:sp>
        <p:nvSpPr>
          <p:cNvPr id="59" name="AutoShape 7"/>
          <p:cNvSpPr>
            <a:spLocks noChangeArrowheads="1"/>
          </p:cNvSpPr>
          <p:nvPr/>
        </p:nvSpPr>
        <p:spPr bwMode="auto">
          <a:xfrm>
            <a:off x="902522" y="2878524"/>
            <a:ext cx="8020428" cy="1099184"/>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428626" indent="-428626">
              <a:lnSpc>
                <a:spcPct val="120000"/>
              </a:lnSpc>
              <a:defRPr/>
            </a:pPr>
            <a:endParaRPr lang="zh-CN" altLang="en-US" sz="1440" kern="0" dirty="0">
              <a:solidFill>
                <a:srgbClr val="646464"/>
              </a:solidFill>
              <a:latin typeface="Arial" pitchFamily="34" charset="0"/>
              <a:ea typeface="微软雅黑" pitchFamily="34" charset="-122"/>
            </a:endParaRPr>
          </a:p>
        </p:txBody>
      </p:sp>
      <p:sp>
        <p:nvSpPr>
          <p:cNvPr id="60" name="AutoShape 8"/>
          <p:cNvSpPr>
            <a:spLocks noChangeArrowheads="1"/>
          </p:cNvSpPr>
          <p:nvPr/>
        </p:nvSpPr>
        <p:spPr bwMode="auto">
          <a:xfrm>
            <a:off x="6330909" y="2862826"/>
            <a:ext cx="680795" cy="1125854"/>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2400" b="1" kern="0" dirty="0">
              <a:solidFill>
                <a:sysClr val="window" lastClr="FFFFFF"/>
              </a:solidFill>
              <a:latin typeface="微软雅黑" pitchFamily="34" charset="-122"/>
              <a:ea typeface="微软雅黑" pitchFamily="34" charset="-122"/>
            </a:endParaRPr>
          </a:p>
        </p:txBody>
      </p:sp>
      <p:sp>
        <p:nvSpPr>
          <p:cNvPr id="61" name="AutoShape 8"/>
          <p:cNvSpPr>
            <a:spLocks noChangeArrowheads="1"/>
          </p:cNvSpPr>
          <p:nvPr/>
        </p:nvSpPr>
        <p:spPr bwMode="auto">
          <a:xfrm>
            <a:off x="4188585" y="2862826"/>
            <a:ext cx="680795" cy="1125854"/>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2400" b="1" kern="0" dirty="0">
              <a:solidFill>
                <a:sysClr val="window" lastClr="FFFFFF"/>
              </a:solidFill>
              <a:latin typeface="微软雅黑" pitchFamily="34" charset="-122"/>
              <a:ea typeface="微软雅黑" pitchFamily="34" charset="-122"/>
            </a:endParaRPr>
          </a:p>
        </p:txBody>
      </p:sp>
      <p:sp>
        <p:nvSpPr>
          <p:cNvPr id="62" name="AutoShape 8"/>
          <p:cNvSpPr>
            <a:spLocks noChangeArrowheads="1"/>
          </p:cNvSpPr>
          <p:nvPr/>
        </p:nvSpPr>
        <p:spPr bwMode="auto">
          <a:xfrm>
            <a:off x="2046261" y="2862826"/>
            <a:ext cx="680795" cy="1125854"/>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2400" b="1" kern="0" dirty="0">
              <a:solidFill>
                <a:sysClr val="window" lastClr="FFFFFF"/>
              </a:solidFill>
              <a:latin typeface="微软雅黑" pitchFamily="34" charset="-122"/>
              <a:ea typeface="微软雅黑" pitchFamily="34" charset="-122"/>
            </a:endParaRPr>
          </a:p>
        </p:txBody>
      </p:sp>
      <p:sp>
        <p:nvSpPr>
          <p:cNvPr id="63" name="AutoShape 8"/>
          <p:cNvSpPr>
            <a:spLocks noChangeArrowheads="1"/>
          </p:cNvSpPr>
          <p:nvPr/>
        </p:nvSpPr>
        <p:spPr bwMode="auto">
          <a:xfrm>
            <a:off x="8473235" y="2862826"/>
            <a:ext cx="680795" cy="1125854"/>
          </a:xfrm>
          <a:prstGeom prst="chevron">
            <a:avLst>
              <a:gd name="adj" fmla="val 55472"/>
            </a:avLst>
          </a:prstGeom>
          <a:solidFill>
            <a:srgbClr val="0070C0"/>
          </a:solidFill>
          <a:ln w="25400" cap="flat" cmpd="sng" algn="ctr">
            <a:noFill/>
            <a:prstDash val="solid"/>
          </a:ln>
          <a:effectLst/>
        </p:spPr>
        <p:txBody>
          <a:bodyPr rtlCol="0" anchor="ctr"/>
          <a:lstStyle/>
          <a:p>
            <a:pPr algn="ctr"/>
            <a:endParaRPr lang="zh-CN" altLang="en-US" sz="2400" b="1" kern="0" dirty="0">
              <a:solidFill>
                <a:sysClr val="window" lastClr="FFFFFF"/>
              </a:solidFill>
              <a:latin typeface="微软雅黑" pitchFamily="34" charset="-122"/>
              <a:ea typeface="微软雅黑" pitchFamily="34" charset="-122"/>
            </a:endParaRPr>
          </a:p>
        </p:txBody>
      </p:sp>
      <p:sp>
        <p:nvSpPr>
          <p:cNvPr id="64" name="TextBox 63"/>
          <p:cNvSpPr txBox="1"/>
          <p:nvPr/>
        </p:nvSpPr>
        <p:spPr>
          <a:xfrm>
            <a:off x="923851" y="3206515"/>
            <a:ext cx="772969" cy="424732"/>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2160" kern="0" dirty="0">
                <a:latin typeface="Impact" pitchFamily="34" charset="0"/>
                <a:ea typeface="微软雅黑" pitchFamily="34" charset="-122"/>
              </a:rPr>
              <a:t>2009</a:t>
            </a:r>
            <a:endParaRPr lang="zh-CN" altLang="en-US" sz="2160" kern="0" dirty="0">
              <a:latin typeface="Impact" pitchFamily="34" charset="0"/>
              <a:ea typeface="微软雅黑" pitchFamily="34" charset="-122"/>
            </a:endParaRPr>
          </a:p>
        </p:txBody>
      </p:sp>
      <p:sp>
        <p:nvSpPr>
          <p:cNvPr id="65" name="TextBox 64"/>
          <p:cNvSpPr txBox="1"/>
          <p:nvPr/>
        </p:nvSpPr>
        <p:spPr>
          <a:xfrm>
            <a:off x="3066174" y="3206515"/>
            <a:ext cx="728084" cy="424732"/>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2160" kern="0" dirty="0">
                <a:latin typeface="Impact" pitchFamily="34" charset="0"/>
                <a:ea typeface="微软雅黑" pitchFamily="34" charset="-122"/>
              </a:rPr>
              <a:t>2010</a:t>
            </a:r>
            <a:endParaRPr lang="zh-CN" altLang="en-US" sz="2160" kern="0" dirty="0">
              <a:latin typeface="Impact" pitchFamily="34" charset="0"/>
              <a:ea typeface="微软雅黑" pitchFamily="34" charset="-122"/>
            </a:endParaRPr>
          </a:p>
        </p:txBody>
      </p:sp>
      <p:sp>
        <p:nvSpPr>
          <p:cNvPr id="66" name="TextBox 65"/>
          <p:cNvSpPr txBox="1"/>
          <p:nvPr/>
        </p:nvSpPr>
        <p:spPr>
          <a:xfrm>
            <a:off x="5208498" y="3206515"/>
            <a:ext cx="684803" cy="424732"/>
          </a:xfrm>
          <a:prstGeom prst="rect">
            <a:avLst/>
          </a:prstGeom>
          <a:noFill/>
        </p:spPr>
        <p:txBody>
          <a:bodyPr wrap="none" rtlCol="0">
            <a:spAutoFit/>
          </a:bodyPr>
          <a:lstStyle/>
          <a:p>
            <a:pPr>
              <a:defRPr/>
            </a:pPr>
            <a:r>
              <a:rPr lang="en-US" altLang="zh-CN" sz="2160" i="1" kern="0" dirty="0">
                <a:solidFill>
                  <a:srgbClr val="646464"/>
                </a:solidFill>
                <a:latin typeface="Impact" pitchFamily="34" charset="0"/>
                <a:ea typeface="微软雅黑" pitchFamily="34" charset="-122"/>
              </a:rPr>
              <a:t>2011</a:t>
            </a:r>
            <a:endParaRPr lang="zh-CN" altLang="en-US" sz="2160" i="1" kern="0" dirty="0">
              <a:solidFill>
                <a:srgbClr val="646464"/>
              </a:solidFill>
              <a:latin typeface="Impact" pitchFamily="34" charset="0"/>
              <a:ea typeface="微软雅黑" pitchFamily="34" charset="-122"/>
            </a:endParaRPr>
          </a:p>
        </p:txBody>
      </p:sp>
      <p:sp>
        <p:nvSpPr>
          <p:cNvPr id="67" name="TextBox 66"/>
          <p:cNvSpPr txBox="1"/>
          <p:nvPr/>
        </p:nvSpPr>
        <p:spPr>
          <a:xfrm>
            <a:off x="7350822" y="3206515"/>
            <a:ext cx="718466" cy="424732"/>
          </a:xfrm>
          <a:prstGeom prst="rect">
            <a:avLst/>
          </a:prstGeom>
          <a:noFill/>
        </p:spPr>
        <p:txBody>
          <a:bodyPr wrap="none" rtlCol="0">
            <a:spAutoFit/>
          </a:bodyPr>
          <a:lstStyle>
            <a:defPPr>
              <a:defRPr lang="zh-CN"/>
            </a:defPPr>
            <a:lvl1pPr>
              <a:defRPr i="1">
                <a:solidFill>
                  <a:srgbClr val="646464"/>
                </a:solidFill>
              </a:defRPr>
            </a:lvl1pPr>
          </a:lstStyle>
          <a:p>
            <a:pPr>
              <a:defRPr/>
            </a:pPr>
            <a:r>
              <a:rPr lang="en-US" altLang="zh-CN" sz="2160" kern="0" dirty="0">
                <a:latin typeface="Impact" pitchFamily="34" charset="0"/>
                <a:ea typeface="微软雅黑" pitchFamily="34" charset="-122"/>
              </a:rPr>
              <a:t>2012</a:t>
            </a:r>
            <a:endParaRPr lang="zh-CN" altLang="en-US" sz="2160" kern="0" dirty="0">
              <a:latin typeface="Impact" pitchFamily="34" charset="0"/>
              <a:ea typeface="微软雅黑" pitchFamily="34" charset="-122"/>
            </a:endParaRPr>
          </a:p>
        </p:txBody>
      </p:sp>
      <p:grpSp>
        <p:nvGrpSpPr>
          <p:cNvPr id="68" name="组合 67"/>
          <p:cNvGrpSpPr/>
          <p:nvPr/>
        </p:nvGrpSpPr>
        <p:grpSpPr>
          <a:xfrm>
            <a:off x="1239469" y="3793667"/>
            <a:ext cx="2311117" cy="1747492"/>
            <a:chOff x="941884" y="3983470"/>
            <a:chExt cx="1925931" cy="1456243"/>
          </a:xfrm>
        </p:grpSpPr>
        <p:cxnSp>
          <p:nvCxnSpPr>
            <p:cNvPr id="69" name="直接连接符 68"/>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0" name="TextBox 69"/>
            <p:cNvSpPr txBox="1"/>
            <p:nvPr/>
          </p:nvSpPr>
          <p:spPr>
            <a:xfrm>
              <a:off x="941884" y="4393273"/>
              <a:ext cx="1925931" cy="1046440"/>
            </a:xfrm>
            <a:prstGeom prst="rect">
              <a:avLst/>
            </a:prstGeom>
            <a:noFill/>
          </p:spPr>
          <p:txBody>
            <a:bodyPr wrap="square" rtlCol="0">
              <a:spAutoFit/>
            </a:bodyPr>
            <a:lstStyle/>
            <a:p>
              <a:pPr>
                <a:lnSpc>
                  <a:spcPct val="150000"/>
                </a:lnSpc>
                <a:defRPr/>
              </a:pPr>
              <a:r>
                <a:rPr lang="zh-CN" altLang="en-US" sz="2160" b="1" kern="0" dirty="0">
                  <a:solidFill>
                    <a:srgbClr val="646464"/>
                  </a:solidFill>
                  <a:latin typeface="Arial" pitchFamily="34" charset="0"/>
                  <a:ea typeface="微软雅黑" pitchFamily="34" charset="-122"/>
                </a:rPr>
                <a:t>此处添加标题</a:t>
              </a:r>
              <a:endParaRPr lang="en-US" altLang="zh-CN" sz="2160" b="1" kern="0" dirty="0">
                <a:solidFill>
                  <a:srgbClr val="646464"/>
                </a:solidFill>
                <a:latin typeface="Arial" pitchFamily="34" charset="0"/>
                <a:ea typeface="微软雅黑" pitchFamily="34" charset="-122"/>
              </a:endParaRP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p:txBody>
        </p:sp>
      </p:grpSp>
      <p:grpSp>
        <p:nvGrpSpPr>
          <p:cNvPr id="71" name="组合 70"/>
          <p:cNvGrpSpPr/>
          <p:nvPr/>
        </p:nvGrpSpPr>
        <p:grpSpPr>
          <a:xfrm>
            <a:off x="3384624" y="1313700"/>
            <a:ext cx="2311117" cy="1803059"/>
            <a:chOff x="2293144" y="1916832"/>
            <a:chExt cx="1925931" cy="1502549"/>
          </a:xfrm>
        </p:grpSpPr>
        <p:cxnSp>
          <p:nvCxnSpPr>
            <p:cNvPr id="72" name="直接连接符 71"/>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3" name="TextBox 72"/>
            <p:cNvSpPr txBox="1"/>
            <p:nvPr/>
          </p:nvSpPr>
          <p:spPr>
            <a:xfrm>
              <a:off x="2293144" y="1916832"/>
              <a:ext cx="1925931" cy="1046440"/>
            </a:xfrm>
            <a:prstGeom prst="rect">
              <a:avLst/>
            </a:prstGeom>
            <a:noFill/>
          </p:spPr>
          <p:txBody>
            <a:bodyPr wrap="square" rtlCol="0">
              <a:spAutoFit/>
            </a:bodyPr>
            <a:lstStyle/>
            <a:p>
              <a:pPr>
                <a:lnSpc>
                  <a:spcPct val="150000"/>
                </a:lnSpc>
                <a:defRPr/>
              </a:pPr>
              <a:r>
                <a:rPr lang="zh-CN" altLang="en-US" sz="2160" b="1" kern="0" dirty="0">
                  <a:solidFill>
                    <a:srgbClr val="646464"/>
                  </a:solidFill>
                  <a:latin typeface="Arial" pitchFamily="34" charset="0"/>
                  <a:ea typeface="微软雅黑" pitchFamily="34" charset="-122"/>
                </a:rPr>
                <a:t>此处添加标题</a:t>
              </a:r>
              <a:endParaRPr lang="en-US" altLang="zh-CN" sz="2160" b="1" kern="0" dirty="0">
                <a:solidFill>
                  <a:srgbClr val="646464"/>
                </a:solidFill>
                <a:latin typeface="Arial" pitchFamily="34" charset="0"/>
                <a:ea typeface="微软雅黑" pitchFamily="34" charset="-122"/>
              </a:endParaRP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p:txBody>
        </p:sp>
      </p:grpSp>
      <p:grpSp>
        <p:nvGrpSpPr>
          <p:cNvPr id="74" name="组合 73"/>
          <p:cNvGrpSpPr/>
          <p:nvPr/>
        </p:nvGrpSpPr>
        <p:grpSpPr>
          <a:xfrm>
            <a:off x="5482232" y="3819580"/>
            <a:ext cx="2311117" cy="1751195"/>
            <a:chOff x="3641104" y="3980384"/>
            <a:chExt cx="1925931" cy="1459329"/>
          </a:xfrm>
        </p:grpSpPr>
        <p:cxnSp>
          <p:nvCxnSpPr>
            <p:cNvPr id="75" name="直接连接符 74"/>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76" name="TextBox 75"/>
            <p:cNvSpPr txBox="1"/>
            <p:nvPr/>
          </p:nvSpPr>
          <p:spPr>
            <a:xfrm>
              <a:off x="3641104" y="4393273"/>
              <a:ext cx="1925931" cy="1046440"/>
            </a:xfrm>
            <a:prstGeom prst="rect">
              <a:avLst/>
            </a:prstGeom>
            <a:noFill/>
          </p:spPr>
          <p:txBody>
            <a:bodyPr wrap="square" rtlCol="0">
              <a:spAutoFit/>
            </a:bodyPr>
            <a:lstStyle/>
            <a:p>
              <a:pPr>
                <a:lnSpc>
                  <a:spcPct val="150000"/>
                </a:lnSpc>
                <a:defRPr/>
              </a:pPr>
              <a:r>
                <a:rPr lang="zh-CN" altLang="en-US" sz="2160" b="1" kern="0" dirty="0">
                  <a:solidFill>
                    <a:srgbClr val="0070C0"/>
                  </a:solidFill>
                  <a:latin typeface="Arial" pitchFamily="34" charset="0"/>
                  <a:ea typeface="微软雅黑" pitchFamily="34" charset="-122"/>
                </a:rPr>
                <a:t>此处添加标题</a:t>
              </a:r>
              <a:endParaRPr lang="en-US" altLang="zh-CN" sz="2160" b="1" kern="0" dirty="0">
                <a:solidFill>
                  <a:srgbClr val="0070C0"/>
                </a:solidFill>
                <a:latin typeface="Arial" pitchFamily="34" charset="0"/>
                <a:ea typeface="微软雅黑" pitchFamily="34" charset="-122"/>
              </a:endParaRPr>
            </a:p>
            <a:p>
              <a:pPr>
                <a:lnSpc>
                  <a:spcPct val="150000"/>
                </a:lnSpc>
                <a:defRPr/>
              </a:pPr>
              <a:r>
                <a:rPr lang="zh-CN" altLang="en-US" sz="1440" kern="0" dirty="0">
                  <a:solidFill>
                    <a:srgbClr val="0070C0"/>
                  </a:solidFill>
                  <a:latin typeface="Arial" pitchFamily="34" charset="0"/>
                  <a:ea typeface="微软雅黑" pitchFamily="34" charset="-122"/>
                </a:rPr>
                <a:t>点击此处添加段落文本</a:t>
              </a:r>
            </a:p>
            <a:p>
              <a:pPr>
                <a:lnSpc>
                  <a:spcPct val="150000"/>
                </a:lnSpc>
                <a:defRPr/>
              </a:pPr>
              <a:r>
                <a:rPr lang="zh-CN" altLang="en-US" sz="1440" kern="0" dirty="0">
                  <a:solidFill>
                    <a:srgbClr val="0070C0"/>
                  </a:solidFill>
                  <a:latin typeface="Arial" pitchFamily="34" charset="0"/>
                  <a:ea typeface="微软雅黑" pitchFamily="34" charset="-122"/>
                </a:rPr>
                <a:t>点击此处添加段落文本</a:t>
              </a:r>
            </a:p>
          </p:txBody>
        </p:sp>
      </p:grpSp>
      <p:grpSp>
        <p:nvGrpSpPr>
          <p:cNvPr id="77" name="组合 76"/>
          <p:cNvGrpSpPr/>
          <p:nvPr/>
        </p:nvGrpSpPr>
        <p:grpSpPr>
          <a:xfrm>
            <a:off x="7664414" y="1313700"/>
            <a:ext cx="2311117" cy="1803059"/>
            <a:chOff x="5044092" y="1916832"/>
            <a:chExt cx="1925931" cy="1502549"/>
          </a:xfrm>
        </p:grpSpPr>
        <p:cxnSp>
          <p:nvCxnSpPr>
            <p:cNvPr id="78" name="直接连接符 77"/>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9" name="TextBox 78"/>
            <p:cNvSpPr txBox="1"/>
            <p:nvPr/>
          </p:nvSpPr>
          <p:spPr>
            <a:xfrm>
              <a:off x="5044092" y="1916832"/>
              <a:ext cx="1925931" cy="1046440"/>
            </a:xfrm>
            <a:prstGeom prst="rect">
              <a:avLst/>
            </a:prstGeom>
            <a:noFill/>
          </p:spPr>
          <p:txBody>
            <a:bodyPr wrap="square" rtlCol="0">
              <a:spAutoFit/>
            </a:bodyPr>
            <a:lstStyle/>
            <a:p>
              <a:pPr>
                <a:lnSpc>
                  <a:spcPct val="150000"/>
                </a:lnSpc>
                <a:defRPr/>
              </a:pPr>
              <a:r>
                <a:rPr lang="zh-CN" altLang="en-US" sz="2160" b="1" kern="0" dirty="0">
                  <a:solidFill>
                    <a:srgbClr val="646464"/>
                  </a:solidFill>
                  <a:latin typeface="Arial" pitchFamily="34" charset="0"/>
                  <a:ea typeface="微软雅黑" pitchFamily="34" charset="-122"/>
                </a:rPr>
                <a:t>此处添加标题</a:t>
              </a:r>
              <a:endParaRPr lang="en-US" altLang="zh-CN" sz="2160" b="1" kern="0" dirty="0">
                <a:solidFill>
                  <a:srgbClr val="646464"/>
                </a:solidFill>
                <a:latin typeface="Arial" pitchFamily="34" charset="0"/>
                <a:ea typeface="微软雅黑" pitchFamily="34" charset="-122"/>
              </a:endParaRP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440" kern="0" dirty="0">
                  <a:solidFill>
                    <a:srgbClr val="646464"/>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14103922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
                                        </p:tgtEl>
                                        <p:attrNameLst>
                                          <p:attrName>style.visibility</p:attrName>
                                        </p:attrNameLst>
                                      </p:cBhvr>
                                      <p:to>
                                        <p:strVal val="visible"/>
                                      </p:to>
                                    </p:set>
                                    <p:anim calcmode="lin" valueType="num">
                                      <p:cBhvr additive="base">
                                        <p:cTn id="12" dur="250" fill="hold"/>
                                        <p:tgtEl>
                                          <p:spTgt spid="62"/>
                                        </p:tgtEl>
                                        <p:attrNameLst>
                                          <p:attrName>ppt_x</p:attrName>
                                        </p:attrNameLst>
                                      </p:cBhvr>
                                      <p:tavLst>
                                        <p:tav tm="0">
                                          <p:val>
                                            <p:strVal val="0-#ppt_w/2"/>
                                          </p:val>
                                        </p:tav>
                                        <p:tav tm="100000">
                                          <p:val>
                                            <p:strVal val="#ppt_x"/>
                                          </p:val>
                                        </p:tav>
                                      </p:tavLst>
                                    </p:anim>
                                    <p:anim calcmode="lin" valueType="num">
                                      <p:cBhvr additive="base">
                                        <p:cTn id="13" dur="250" fill="hold"/>
                                        <p:tgtEl>
                                          <p:spTgt spid="62"/>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61"/>
                                        </p:tgtEl>
                                        <p:attrNameLst>
                                          <p:attrName>style.visibility</p:attrName>
                                        </p:attrNameLst>
                                      </p:cBhvr>
                                      <p:to>
                                        <p:strVal val="visible"/>
                                      </p:to>
                                    </p:set>
                                    <p:anim calcmode="lin" valueType="num">
                                      <p:cBhvr additive="base">
                                        <p:cTn id="16" dur="250" fill="hold"/>
                                        <p:tgtEl>
                                          <p:spTgt spid="61"/>
                                        </p:tgtEl>
                                        <p:attrNameLst>
                                          <p:attrName>ppt_x</p:attrName>
                                        </p:attrNameLst>
                                      </p:cBhvr>
                                      <p:tavLst>
                                        <p:tav tm="0">
                                          <p:val>
                                            <p:strVal val="0-#ppt_w/2"/>
                                          </p:val>
                                        </p:tav>
                                        <p:tav tm="100000">
                                          <p:val>
                                            <p:strVal val="#ppt_x"/>
                                          </p:val>
                                        </p:tav>
                                      </p:tavLst>
                                    </p:anim>
                                    <p:anim calcmode="lin" valueType="num">
                                      <p:cBhvr additive="base">
                                        <p:cTn id="17" dur="250" fill="hold"/>
                                        <p:tgtEl>
                                          <p:spTgt spid="61"/>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60"/>
                                        </p:tgtEl>
                                        <p:attrNameLst>
                                          <p:attrName>style.visibility</p:attrName>
                                        </p:attrNameLst>
                                      </p:cBhvr>
                                      <p:to>
                                        <p:strVal val="visible"/>
                                      </p:to>
                                    </p:set>
                                    <p:anim calcmode="lin" valueType="num">
                                      <p:cBhvr additive="base">
                                        <p:cTn id="20" dur="250" fill="hold"/>
                                        <p:tgtEl>
                                          <p:spTgt spid="60"/>
                                        </p:tgtEl>
                                        <p:attrNameLst>
                                          <p:attrName>ppt_x</p:attrName>
                                        </p:attrNameLst>
                                      </p:cBhvr>
                                      <p:tavLst>
                                        <p:tav tm="0">
                                          <p:val>
                                            <p:strVal val="0-#ppt_w/2"/>
                                          </p:val>
                                        </p:tav>
                                        <p:tav tm="100000">
                                          <p:val>
                                            <p:strVal val="#ppt_x"/>
                                          </p:val>
                                        </p:tav>
                                      </p:tavLst>
                                    </p:anim>
                                    <p:anim calcmode="lin" valueType="num">
                                      <p:cBhvr additive="base">
                                        <p:cTn id="21" dur="250" fill="hold"/>
                                        <p:tgtEl>
                                          <p:spTgt spid="6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250" fill="hold"/>
                                        <p:tgtEl>
                                          <p:spTgt spid="63"/>
                                        </p:tgtEl>
                                        <p:attrNameLst>
                                          <p:attrName>ppt_x</p:attrName>
                                        </p:attrNameLst>
                                      </p:cBhvr>
                                      <p:tavLst>
                                        <p:tav tm="0">
                                          <p:val>
                                            <p:strVal val="0-#ppt_w/2"/>
                                          </p:val>
                                        </p:tav>
                                        <p:tav tm="100000">
                                          <p:val>
                                            <p:strVal val="#ppt_x"/>
                                          </p:val>
                                        </p:tav>
                                      </p:tavLst>
                                    </p:anim>
                                    <p:anim calcmode="lin" valueType="num">
                                      <p:cBhvr additive="base">
                                        <p:cTn id="25" dur="250" fill="hold"/>
                                        <p:tgtEl>
                                          <p:spTgt spid="6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anim calcmode="lin" valueType="num">
                                      <p:cBhvr>
                                        <p:cTn id="30" dur="500" fill="hold"/>
                                        <p:tgtEl>
                                          <p:spTgt spid="64"/>
                                        </p:tgtEl>
                                        <p:attrNameLst>
                                          <p:attrName>ppt_x</p:attrName>
                                        </p:attrNameLst>
                                      </p:cBhvr>
                                      <p:tavLst>
                                        <p:tav tm="0">
                                          <p:val>
                                            <p:strVal val="#ppt_x"/>
                                          </p:val>
                                        </p:tav>
                                        <p:tav tm="100000">
                                          <p:val>
                                            <p:strVal val="#ppt_x"/>
                                          </p:val>
                                        </p:tav>
                                      </p:tavLst>
                                    </p:anim>
                                    <p:anim calcmode="lin" valueType="num">
                                      <p:cBhvr>
                                        <p:cTn id="31" dur="500" fill="hold"/>
                                        <p:tgtEl>
                                          <p:spTgt spid="64"/>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fade">
                                      <p:cBhvr>
                                        <p:cTn id="34" dur="500"/>
                                        <p:tgtEl>
                                          <p:spTgt spid="65"/>
                                        </p:tgtEl>
                                      </p:cBhvr>
                                    </p:animEffect>
                                    <p:anim calcmode="lin" valueType="num">
                                      <p:cBhvr>
                                        <p:cTn id="35" dur="500" fill="hold"/>
                                        <p:tgtEl>
                                          <p:spTgt spid="65"/>
                                        </p:tgtEl>
                                        <p:attrNameLst>
                                          <p:attrName>ppt_x</p:attrName>
                                        </p:attrNameLst>
                                      </p:cBhvr>
                                      <p:tavLst>
                                        <p:tav tm="0">
                                          <p:val>
                                            <p:strVal val="#ppt_x"/>
                                          </p:val>
                                        </p:tav>
                                        <p:tav tm="100000">
                                          <p:val>
                                            <p:strVal val="#ppt_x"/>
                                          </p:val>
                                        </p:tav>
                                      </p:tavLst>
                                    </p:anim>
                                    <p:anim calcmode="lin" valueType="num">
                                      <p:cBhvr>
                                        <p:cTn id="36" dur="500" fill="hold"/>
                                        <p:tgtEl>
                                          <p:spTgt spid="65"/>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fade">
                                      <p:cBhvr>
                                        <p:cTn id="39" dur="500"/>
                                        <p:tgtEl>
                                          <p:spTgt spid="66"/>
                                        </p:tgtEl>
                                      </p:cBhvr>
                                    </p:animEffect>
                                    <p:anim calcmode="lin" valueType="num">
                                      <p:cBhvr>
                                        <p:cTn id="40" dur="500" fill="hold"/>
                                        <p:tgtEl>
                                          <p:spTgt spid="66"/>
                                        </p:tgtEl>
                                        <p:attrNameLst>
                                          <p:attrName>ppt_x</p:attrName>
                                        </p:attrNameLst>
                                      </p:cBhvr>
                                      <p:tavLst>
                                        <p:tav tm="0">
                                          <p:val>
                                            <p:strVal val="#ppt_x"/>
                                          </p:val>
                                        </p:tav>
                                        <p:tav tm="100000">
                                          <p:val>
                                            <p:strVal val="#ppt_x"/>
                                          </p:val>
                                        </p:tav>
                                      </p:tavLst>
                                    </p:anim>
                                    <p:anim calcmode="lin" valueType="num">
                                      <p:cBhvr>
                                        <p:cTn id="41" dur="500" fill="hold"/>
                                        <p:tgtEl>
                                          <p:spTgt spid="6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7"/>
                                        </p:tgtEl>
                                        <p:attrNameLst>
                                          <p:attrName>style.visibility</p:attrName>
                                        </p:attrNameLst>
                                      </p:cBhvr>
                                      <p:to>
                                        <p:strVal val="visible"/>
                                      </p:to>
                                    </p:set>
                                    <p:animEffect transition="in" filter="fade">
                                      <p:cBhvr>
                                        <p:cTn id="44" dur="500"/>
                                        <p:tgtEl>
                                          <p:spTgt spid="67"/>
                                        </p:tgtEl>
                                      </p:cBhvr>
                                    </p:animEffect>
                                    <p:anim calcmode="lin" valueType="num">
                                      <p:cBhvr>
                                        <p:cTn id="45" dur="500" fill="hold"/>
                                        <p:tgtEl>
                                          <p:spTgt spid="67"/>
                                        </p:tgtEl>
                                        <p:attrNameLst>
                                          <p:attrName>ppt_x</p:attrName>
                                        </p:attrNameLst>
                                      </p:cBhvr>
                                      <p:tavLst>
                                        <p:tav tm="0">
                                          <p:val>
                                            <p:strVal val="#ppt_x"/>
                                          </p:val>
                                        </p:tav>
                                        <p:tav tm="100000">
                                          <p:val>
                                            <p:strVal val="#ppt_x"/>
                                          </p:val>
                                        </p:tav>
                                      </p:tavLst>
                                    </p:anim>
                                    <p:anim calcmode="lin" valueType="num">
                                      <p:cBhvr>
                                        <p:cTn id="46" dur="500" fill="hold"/>
                                        <p:tgtEl>
                                          <p:spTgt spid="67"/>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1000"/>
                                        <p:tgtEl>
                                          <p:spTgt spid="53"/>
                                        </p:tgtEl>
                                      </p:cBhvr>
                                    </p:animEffect>
                                    <p:anim calcmode="lin" valueType="num">
                                      <p:cBhvr>
                                        <p:cTn id="51" dur="1000" fill="hold"/>
                                        <p:tgtEl>
                                          <p:spTgt spid="53"/>
                                        </p:tgtEl>
                                        <p:attrNameLst>
                                          <p:attrName>ppt_x</p:attrName>
                                        </p:attrNameLst>
                                      </p:cBhvr>
                                      <p:tavLst>
                                        <p:tav tm="0">
                                          <p:val>
                                            <p:strVal val="#ppt_x"/>
                                          </p:val>
                                        </p:tav>
                                        <p:tav tm="100000">
                                          <p:val>
                                            <p:strVal val="#ppt_x"/>
                                          </p:val>
                                        </p:tav>
                                      </p:tavLst>
                                    </p:anim>
                                    <p:anim calcmode="lin" valueType="num">
                                      <p:cBhvr>
                                        <p:cTn id="52" dur="1000" fill="hold"/>
                                        <p:tgtEl>
                                          <p:spTgt spid="53"/>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68"/>
                                        </p:tgtEl>
                                        <p:attrNameLst>
                                          <p:attrName>style.visibility</p:attrName>
                                        </p:attrNameLst>
                                      </p:cBhvr>
                                      <p:to>
                                        <p:strVal val="visible"/>
                                      </p:to>
                                    </p:set>
                                    <p:animEffect transition="in" filter="wipe(down)">
                                      <p:cBhvr>
                                        <p:cTn id="56" dur="250"/>
                                        <p:tgtEl>
                                          <p:spTgt spid="68"/>
                                        </p:tgtEl>
                                      </p:cBhvr>
                                    </p:animEffect>
                                  </p:childTnLst>
                                </p:cTn>
                              </p:par>
                              <p:par>
                                <p:cTn id="57" presetID="22" presetClass="entr" presetSubtype="4"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wipe(down)">
                                      <p:cBhvr>
                                        <p:cTn id="59" dur="250"/>
                                        <p:tgtEl>
                                          <p:spTgt spid="71"/>
                                        </p:tgtEl>
                                      </p:cBhvr>
                                    </p:animEffect>
                                  </p:childTnLst>
                                </p:cTn>
                              </p:par>
                              <p:par>
                                <p:cTn id="60" presetID="22" presetClass="entr" presetSubtype="4" fill="hold" nodeType="with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down)">
                                      <p:cBhvr>
                                        <p:cTn id="62" dur="250"/>
                                        <p:tgtEl>
                                          <p:spTgt spid="74"/>
                                        </p:tgtEl>
                                      </p:cBhvr>
                                    </p:animEffect>
                                  </p:childTnLst>
                                </p:cTn>
                              </p:par>
                              <p:par>
                                <p:cTn id="63" presetID="22" presetClass="entr" presetSubtype="4" fill="hold" nodeType="with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wipe(down)">
                                      <p:cBhvr>
                                        <p:cTn id="65" dur="2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animBg="1"/>
      <p:bldP spid="62" grpId="0" animBg="1"/>
      <p:bldP spid="63" grpId="0" animBg="1"/>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a:off x="4878398" y="1611397"/>
            <a:ext cx="1926892" cy="373952"/>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5" name="Text Box 4"/>
          <p:cNvSpPr txBox="1">
            <a:spLocks noChangeArrowheads="1"/>
          </p:cNvSpPr>
          <p:nvPr/>
        </p:nvSpPr>
        <p:spPr bwMode="auto">
          <a:xfrm>
            <a:off x="4878397" y="1597979"/>
            <a:ext cx="193208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680" dirty="0">
                <a:solidFill>
                  <a:srgbClr val="FFFFFF"/>
                </a:solidFill>
                <a:latin typeface="Arial" pitchFamily="34" charset="0"/>
                <a:ea typeface="华文细黑" pitchFamily="2" charset="-122"/>
              </a:rPr>
              <a:t>单击添加</a:t>
            </a:r>
            <a:endParaRPr lang="en-US" sz="1680" dirty="0">
              <a:solidFill>
                <a:srgbClr val="FFFFFF"/>
              </a:solidFill>
              <a:latin typeface="Arial" pitchFamily="34" charset="0"/>
              <a:ea typeface="华文细黑" pitchFamily="2" charset="-122"/>
            </a:endParaRPr>
          </a:p>
        </p:txBody>
      </p:sp>
      <p:sp>
        <p:nvSpPr>
          <p:cNvPr id="6" name="AutoShape 5"/>
          <p:cNvSpPr>
            <a:spLocks noChangeArrowheads="1"/>
          </p:cNvSpPr>
          <p:nvPr/>
        </p:nvSpPr>
        <p:spPr bwMode="auto">
          <a:xfrm>
            <a:off x="4779716" y="2080568"/>
            <a:ext cx="2129449" cy="90371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1097280" fontAlgn="base">
              <a:lnSpc>
                <a:spcPct val="120000"/>
              </a:lnSpc>
              <a:spcBef>
                <a:spcPct val="0"/>
              </a:spcBef>
              <a:spcAft>
                <a:spcPct val="0"/>
              </a:spcAft>
              <a:defRPr/>
            </a:pPr>
            <a:r>
              <a:rPr lang="zh-CN" altLang="en-US" sz="1440" kern="0" dirty="0">
                <a:solidFill>
                  <a:srgbClr val="000000"/>
                </a:solidFill>
                <a:latin typeface="Arial" pitchFamily="34" charset="0"/>
                <a:ea typeface="华文细黑" pitchFamily="2" charset="-122"/>
              </a:rPr>
              <a:t>单击添加内容文字</a:t>
            </a:r>
          </a:p>
        </p:txBody>
      </p:sp>
      <p:pic>
        <p:nvPicPr>
          <p:cNvPr id="7" name="Picture 6" descr="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35062"/>
          <a:stretch/>
        </p:blipFill>
        <p:spPr bwMode="auto">
          <a:xfrm>
            <a:off x="7146349" y="1355170"/>
            <a:ext cx="666534" cy="190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5"/>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24097"/>
          <a:stretch/>
        </p:blipFill>
        <p:spPr bwMode="auto">
          <a:xfrm>
            <a:off x="3678634" y="3751234"/>
            <a:ext cx="595553" cy="221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6"/>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b="25422"/>
          <a:stretch/>
        </p:blipFill>
        <p:spPr bwMode="auto">
          <a:xfrm>
            <a:off x="9881738" y="3751234"/>
            <a:ext cx="585166" cy="2219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AutoShape 9"/>
          <p:cNvSpPr>
            <a:spLocks noChangeArrowheads="1"/>
          </p:cNvSpPr>
          <p:nvPr/>
        </p:nvSpPr>
        <p:spPr bwMode="auto">
          <a:xfrm>
            <a:off x="1614972" y="3541752"/>
            <a:ext cx="1928623" cy="373952"/>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11" name="Text Box 10"/>
          <p:cNvSpPr txBox="1">
            <a:spLocks noChangeArrowheads="1"/>
          </p:cNvSpPr>
          <p:nvPr/>
        </p:nvSpPr>
        <p:spPr bwMode="auto">
          <a:xfrm>
            <a:off x="1614973" y="3542914"/>
            <a:ext cx="193381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680" dirty="0">
                <a:solidFill>
                  <a:srgbClr val="FFFFFF"/>
                </a:solidFill>
                <a:latin typeface="Arial" pitchFamily="34" charset="0"/>
                <a:ea typeface="华文细黑" pitchFamily="2" charset="-122"/>
              </a:rPr>
              <a:t>单击添加</a:t>
            </a:r>
            <a:endParaRPr lang="en-US" sz="1680" dirty="0">
              <a:solidFill>
                <a:srgbClr val="FFFFFF"/>
              </a:solidFill>
              <a:latin typeface="Arial" pitchFamily="34" charset="0"/>
              <a:ea typeface="华文细黑" pitchFamily="2" charset="-122"/>
            </a:endParaRPr>
          </a:p>
        </p:txBody>
      </p:sp>
      <p:sp>
        <p:nvSpPr>
          <p:cNvPr id="12" name="AutoShape 11"/>
          <p:cNvSpPr>
            <a:spLocks noChangeArrowheads="1"/>
          </p:cNvSpPr>
          <p:nvPr/>
        </p:nvSpPr>
        <p:spPr bwMode="auto">
          <a:xfrm>
            <a:off x="1516292" y="4010922"/>
            <a:ext cx="2131180" cy="90371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1097280" fontAlgn="base">
              <a:lnSpc>
                <a:spcPct val="120000"/>
              </a:lnSpc>
              <a:spcBef>
                <a:spcPct val="0"/>
              </a:spcBef>
              <a:spcAft>
                <a:spcPct val="0"/>
              </a:spcAft>
              <a:defRPr/>
            </a:pPr>
            <a:r>
              <a:rPr lang="zh-CN" altLang="en-US" sz="1440" kern="0">
                <a:solidFill>
                  <a:srgbClr val="000000"/>
                </a:solidFill>
                <a:latin typeface="Arial" pitchFamily="34" charset="0"/>
                <a:ea typeface="华文细黑" pitchFamily="2" charset="-122"/>
              </a:rPr>
              <a:t>单击添加内容文字</a:t>
            </a:r>
          </a:p>
        </p:txBody>
      </p:sp>
      <p:sp>
        <p:nvSpPr>
          <p:cNvPr id="13" name="AutoShape 12"/>
          <p:cNvSpPr>
            <a:spLocks noChangeArrowheads="1"/>
          </p:cNvSpPr>
          <p:nvPr/>
        </p:nvSpPr>
        <p:spPr bwMode="auto">
          <a:xfrm>
            <a:off x="7792108" y="3541752"/>
            <a:ext cx="1926893" cy="373952"/>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14" name="Text Box 13"/>
          <p:cNvSpPr txBox="1">
            <a:spLocks noChangeArrowheads="1"/>
          </p:cNvSpPr>
          <p:nvPr/>
        </p:nvSpPr>
        <p:spPr bwMode="auto">
          <a:xfrm>
            <a:off x="7792108" y="3542914"/>
            <a:ext cx="193208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680" dirty="0">
                <a:solidFill>
                  <a:srgbClr val="FFFFFF"/>
                </a:solidFill>
                <a:latin typeface="Arial" pitchFamily="34" charset="0"/>
                <a:ea typeface="华文细黑" pitchFamily="2" charset="-122"/>
              </a:rPr>
              <a:t>单击添加</a:t>
            </a:r>
            <a:endParaRPr lang="en-US" sz="1680" dirty="0">
              <a:solidFill>
                <a:srgbClr val="FFFFFF"/>
              </a:solidFill>
              <a:latin typeface="Arial" pitchFamily="34" charset="0"/>
              <a:ea typeface="华文细黑" pitchFamily="2" charset="-122"/>
            </a:endParaRPr>
          </a:p>
        </p:txBody>
      </p:sp>
      <p:sp>
        <p:nvSpPr>
          <p:cNvPr id="15" name="AutoShape 14"/>
          <p:cNvSpPr>
            <a:spLocks noChangeArrowheads="1"/>
          </p:cNvSpPr>
          <p:nvPr/>
        </p:nvSpPr>
        <p:spPr bwMode="auto">
          <a:xfrm>
            <a:off x="7693426" y="4010922"/>
            <a:ext cx="2131180" cy="90371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1097280" fontAlgn="base">
              <a:lnSpc>
                <a:spcPct val="120000"/>
              </a:lnSpc>
              <a:spcBef>
                <a:spcPct val="0"/>
              </a:spcBef>
              <a:spcAft>
                <a:spcPct val="0"/>
              </a:spcAft>
              <a:defRPr/>
            </a:pPr>
            <a:r>
              <a:rPr lang="zh-CN" altLang="en-US" sz="1440" kern="0">
                <a:solidFill>
                  <a:srgbClr val="000000"/>
                </a:solidFill>
                <a:latin typeface="Arial" pitchFamily="34" charset="0"/>
                <a:ea typeface="华文细黑" pitchFamily="2" charset="-122"/>
              </a:rPr>
              <a:t>单击添加内容文字</a:t>
            </a:r>
          </a:p>
        </p:txBody>
      </p:sp>
      <p:sp>
        <p:nvSpPr>
          <p:cNvPr id="16" name="AutoShape 15"/>
          <p:cNvSpPr>
            <a:spLocks noChangeArrowheads="1"/>
          </p:cNvSpPr>
          <p:nvPr/>
        </p:nvSpPr>
        <p:spPr bwMode="auto">
          <a:xfrm>
            <a:off x="4878398" y="3541752"/>
            <a:ext cx="1926892" cy="373952"/>
          </a:xfrm>
          <a:prstGeom prst="roundRect">
            <a:avLst>
              <a:gd name="adj" fmla="val 13125"/>
            </a:avLst>
          </a:prstGeom>
          <a:solidFill>
            <a:srgbClr val="0070C0"/>
          </a:solidFill>
          <a:ln w="25400" cap="flat" cmpd="sng" algn="ctr">
            <a:noFill/>
            <a:prstDash val="solid"/>
          </a:ln>
          <a:effectLst/>
        </p:spPr>
        <p:txBody>
          <a:bodyPr rtlCol="0" anchor="ctr"/>
          <a:lstStyle/>
          <a:p>
            <a:pPr algn="ctr"/>
            <a:endParaRPr lang="zh-CN" altLang="en-US" sz="2400" b="1" kern="0">
              <a:solidFill>
                <a:sysClr val="window" lastClr="FFFFFF"/>
              </a:solidFill>
              <a:latin typeface="微软雅黑" pitchFamily="34" charset="-122"/>
              <a:ea typeface="微软雅黑" pitchFamily="34" charset="-122"/>
            </a:endParaRPr>
          </a:p>
        </p:txBody>
      </p:sp>
      <p:sp>
        <p:nvSpPr>
          <p:cNvPr id="17" name="Text Box 16"/>
          <p:cNvSpPr txBox="1">
            <a:spLocks noChangeArrowheads="1"/>
          </p:cNvSpPr>
          <p:nvPr/>
        </p:nvSpPr>
        <p:spPr bwMode="auto">
          <a:xfrm>
            <a:off x="4878397" y="3542914"/>
            <a:ext cx="1932086"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fontAlgn="base">
              <a:spcBef>
                <a:spcPct val="50000"/>
              </a:spcBef>
              <a:spcAft>
                <a:spcPct val="0"/>
              </a:spcAft>
            </a:pPr>
            <a:r>
              <a:rPr lang="zh-CN" altLang="en-US" sz="1680">
                <a:solidFill>
                  <a:srgbClr val="FFFFFF"/>
                </a:solidFill>
                <a:latin typeface="Arial" pitchFamily="34" charset="0"/>
                <a:ea typeface="华文细黑" pitchFamily="2" charset="-122"/>
              </a:rPr>
              <a:t>单击添加</a:t>
            </a:r>
            <a:endParaRPr lang="en-US" sz="1680">
              <a:solidFill>
                <a:srgbClr val="FFFFFF"/>
              </a:solidFill>
              <a:latin typeface="Arial" pitchFamily="34" charset="0"/>
              <a:ea typeface="华文细黑" pitchFamily="2" charset="-122"/>
            </a:endParaRPr>
          </a:p>
        </p:txBody>
      </p:sp>
      <p:sp>
        <p:nvSpPr>
          <p:cNvPr id="18" name="AutoShape 17"/>
          <p:cNvSpPr>
            <a:spLocks noChangeArrowheads="1"/>
          </p:cNvSpPr>
          <p:nvPr/>
        </p:nvSpPr>
        <p:spPr bwMode="auto">
          <a:xfrm>
            <a:off x="4779716" y="4010922"/>
            <a:ext cx="2129449" cy="903718"/>
          </a:xfrm>
          <a:prstGeom prst="roundRect">
            <a:avLst>
              <a:gd name="adj" fmla="val 5657"/>
            </a:avLst>
          </a:prstGeom>
          <a:gradFill rotWithShape="1">
            <a:gsLst>
              <a:gs pos="0">
                <a:srgbClr val="FFFFFF"/>
              </a:gs>
              <a:gs pos="100000">
                <a:srgbClr val="C0C0C0"/>
              </a:gs>
            </a:gsLst>
            <a:lin ang="2700000" scaled="1"/>
          </a:gradFill>
          <a:ln w="9525">
            <a:solidFill>
              <a:srgbClr val="C0C0C0"/>
            </a:solidFill>
            <a:round/>
            <a:headEnd/>
            <a:tailEnd/>
          </a:ln>
        </p:spPr>
        <p:txBody>
          <a:bodyPr/>
          <a:lstStyle/>
          <a:p>
            <a:pPr algn="ctr" defTabSz="1097280" fontAlgn="base">
              <a:lnSpc>
                <a:spcPct val="120000"/>
              </a:lnSpc>
              <a:spcBef>
                <a:spcPct val="0"/>
              </a:spcBef>
              <a:spcAft>
                <a:spcPct val="0"/>
              </a:spcAft>
              <a:defRPr/>
            </a:pPr>
            <a:r>
              <a:rPr lang="zh-CN" altLang="en-US" sz="1440" kern="0" dirty="0">
                <a:solidFill>
                  <a:srgbClr val="000000"/>
                </a:solidFill>
                <a:latin typeface="Arial" pitchFamily="34" charset="0"/>
                <a:ea typeface="华文细黑" pitchFamily="2" charset="-122"/>
              </a:rPr>
              <a:t>单击添加内容文字</a:t>
            </a:r>
          </a:p>
        </p:txBody>
      </p:sp>
      <p:cxnSp>
        <p:nvCxnSpPr>
          <p:cNvPr id="19" name="AutoShape 18"/>
          <p:cNvCxnSpPr>
            <a:cxnSpLocks noChangeShapeType="1"/>
            <a:stCxn id="6" idx="2"/>
            <a:endCxn id="17" idx="0"/>
          </p:cNvCxnSpPr>
          <p:nvPr/>
        </p:nvCxnSpPr>
        <p:spPr bwMode="auto">
          <a:xfrm>
            <a:off x="5844440" y="2984286"/>
            <a:ext cx="0" cy="558628"/>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0" name="AutoShape 19"/>
          <p:cNvCxnSpPr>
            <a:cxnSpLocks noChangeShapeType="1"/>
            <a:stCxn id="6" idx="2"/>
            <a:endCxn id="11" idx="0"/>
          </p:cNvCxnSpPr>
          <p:nvPr/>
        </p:nvCxnSpPr>
        <p:spPr bwMode="auto">
          <a:xfrm rot="5400000">
            <a:off x="3933848" y="1632320"/>
            <a:ext cx="558628" cy="326255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pic>
        <p:nvPicPr>
          <p:cNvPr id="21" name="Picture 21" descr="4"/>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b="20371"/>
          <a:stretch/>
        </p:blipFill>
        <p:spPr bwMode="auto">
          <a:xfrm>
            <a:off x="6964566" y="3811830"/>
            <a:ext cx="578240" cy="215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2" name="AutoShape 19"/>
          <p:cNvCxnSpPr>
            <a:cxnSpLocks noChangeShapeType="1"/>
          </p:cNvCxnSpPr>
          <p:nvPr/>
        </p:nvCxnSpPr>
        <p:spPr bwMode="auto">
          <a:xfrm rot="16200000" flipH="1">
            <a:off x="7200302" y="1633489"/>
            <a:ext cx="558628" cy="3262559"/>
          </a:xfrm>
          <a:prstGeom prst="bentConnector3">
            <a:avLst>
              <a:gd name="adj1" fmla="val 50000"/>
            </a:avLst>
          </a:prstGeom>
          <a:noFill/>
          <a:ln w="9525">
            <a:solidFill>
              <a:srgbClr val="000000"/>
            </a:solidFill>
            <a:miter lim="800000"/>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55943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anim calcmode="lin" valueType="num">
                                      <p:cBhvr>
                                        <p:cTn id="13" dur="500" fill="hold"/>
                                        <p:tgtEl>
                                          <p:spTgt spid="6"/>
                                        </p:tgtEl>
                                        <p:attrNameLst>
                                          <p:attrName>ppt_x</p:attrName>
                                        </p:attrNameLst>
                                      </p:cBhvr>
                                      <p:tavLst>
                                        <p:tav tm="0">
                                          <p:val>
                                            <p:strVal val="#ppt_x"/>
                                          </p:val>
                                        </p:tav>
                                        <p:tav tm="100000">
                                          <p:val>
                                            <p:strVal val="#ppt_x"/>
                                          </p:val>
                                        </p:tav>
                                      </p:tavLst>
                                    </p:anim>
                                    <p:anim calcmode="lin" valueType="num">
                                      <p:cBhvr>
                                        <p:cTn id="14" dur="500" fill="hold"/>
                                        <p:tgtEl>
                                          <p:spTgt spid="6"/>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anim calcmode="lin" valueType="num">
                                      <p:cBhvr>
                                        <p:cTn id="19" dur="500" fill="hold"/>
                                        <p:tgtEl>
                                          <p:spTgt spid="5"/>
                                        </p:tgtEl>
                                        <p:attrNameLst>
                                          <p:attrName>ppt_x</p:attrName>
                                        </p:attrNameLst>
                                      </p:cBhvr>
                                      <p:tavLst>
                                        <p:tav tm="0">
                                          <p:val>
                                            <p:strVal val="#ppt_x"/>
                                          </p:val>
                                        </p:tav>
                                        <p:tav tm="100000">
                                          <p:val>
                                            <p:strVal val="#ppt_x"/>
                                          </p:val>
                                        </p:tav>
                                      </p:tavLst>
                                    </p:anim>
                                    <p:anim calcmode="lin" valueType="num">
                                      <p:cBhvr>
                                        <p:cTn id="20" dur="5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2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up)">
                                      <p:cBhvr>
                                        <p:cTn id="24" dur="500"/>
                                        <p:tgtEl>
                                          <p:spTgt spid="20"/>
                                        </p:tgtEl>
                                      </p:cBhvr>
                                    </p:animEffect>
                                  </p:childTnLst>
                                </p:cTn>
                              </p:par>
                              <p:par>
                                <p:cTn id="25" presetID="22" presetClass="entr" presetSubtype="1"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22" presetClass="entr" presetSubtype="1"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up)">
                                      <p:cBhvr>
                                        <p:cTn id="30" dur="500"/>
                                        <p:tgtEl>
                                          <p:spTgt spid="19"/>
                                        </p:tgtEl>
                                      </p:cBhvr>
                                    </p:animEffect>
                                  </p:childTnLst>
                                </p:cTn>
                              </p:par>
                            </p:childTnLst>
                          </p:cTn>
                        </p:par>
                        <p:par>
                          <p:cTn id="31" fill="hold">
                            <p:stCondLst>
                              <p:cond delay="1500"/>
                            </p:stCondLst>
                            <p:childTnLst>
                              <p:par>
                                <p:cTn id="32" presetID="47"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anim calcmode="lin" valueType="num">
                                      <p:cBhvr>
                                        <p:cTn id="35" dur="500" fill="hold"/>
                                        <p:tgtEl>
                                          <p:spTgt spid="10"/>
                                        </p:tgtEl>
                                        <p:attrNameLst>
                                          <p:attrName>ppt_x</p:attrName>
                                        </p:attrNameLst>
                                      </p:cBhvr>
                                      <p:tavLst>
                                        <p:tav tm="0">
                                          <p:val>
                                            <p:strVal val="#ppt_x"/>
                                          </p:val>
                                        </p:tav>
                                        <p:tav tm="100000">
                                          <p:val>
                                            <p:strVal val="#ppt_x"/>
                                          </p:val>
                                        </p:tav>
                                      </p:tavLst>
                                    </p:anim>
                                    <p:anim calcmode="lin" valueType="num">
                                      <p:cBhvr>
                                        <p:cTn id="36" dur="5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anim calcmode="lin" valueType="num">
                                      <p:cBhvr>
                                        <p:cTn id="40" dur="500" fill="hold"/>
                                        <p:tgtEl>
                                          <p:spTgt spid="12"/>
                                        </p:tgtEl>
                                        <p:attrNameLst>
                                          <p:attrName>ppt_x</p:attrName>
                                        </p:attrNameLst>
                                      </p:cBhvr>
                                      <p:tavLst>
                                        <p:tav tm="0">
                                          <p:val>
                                            <p:strVal val="#ppt_x"/>
                                          </p:val>
                                        </p:tav>
                                        <p:tav tm="100000">
                                          <p:val>
                                            <p:strVal val="#ppt_x"/>
                                          </p:val>
                                        </p:tav>
                                      </p:tavLst>
                                    </p:anim>
                                    <p:anim calcmode="lin" valueType="num">
                                      <p:cBhvr>
                                        <p:cTn id="41" dur="500" fill="hold"/>
                                        <p:tgtEl>
                                          <p:spTgt spid="12"/>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7"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anim calcmode="lin" valueType="num">
                                      <p:cBhvr>
                                        <p:cTn id="46" dur="500" fill="hold"/>
                                        <p:tgtEl>
                                          <p:spTgt spid="16"/>
                                        </p:tgtEl>
                                        <p:attrNameLst>
                                          <p:attrName>ppt_x</p:attrName>
                                        </p:attrNameLst>
                                      </p:cBhvr>
                                      <p:tavLst>
                                        <p:tav tm="0">
                                          <p:val>
                                            <p:strVal val="#ppt_x"/>
                                          </p:val>
                                        </p:tav>
                                        <p:tav tm="100000">
                                          <p:val>
                                            <p:strVal val="#ppt_x"/>
                                          </p:val>
                                        </p:tav>
                                      </p:tavLst>
                                    </p:anim>
                                    <p:anim calcmode="lin" valueType="num">
                                      <p:cBhvr>
                                        <p:cTn id="47" dur="5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par>
                          <p:cTn id="53" fill="hold">
                            <p:stCondLst>
                              <p:cond delay="2500"/>
                            </p:stCondLst>
                            <p:childTnLst>
                              <p:par>
                                <p:cTn id="54" presetID="42" presetClass="entr" presetSubtype="0"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anim calcmode="lin" valueType="num">
                                      <p:cBhvr>
                                        <p:cTn id="57" dur="500" fill="hold"/>
                                        <p:tgtEl>
                                          <p:spTgt spid="15"/>
                                        </p:tgtEl>
                                        <p:attrNameLst>
                                          <p:attrName>ppt_x</p:attrName>
                                        </p:attrNameLst>
                                      </p:cBhvr>
                                      <p:tavLst>
                                        <p:tav tm="0">
                                          <p:val>
                                            <p:strVal val="#ppt_x"/>
                                          </p:val>
                                        </p:tav>
                                        <p:tav tm="100000">
                                          <p:val>
                                            <p:strVal val="#ppt_x"/>
                                          </p:val>
                                        </p:tav>
                                      </p:tavLst>
                                    </p:anim>
                                    <p:anim calcmode="lin" valueType="num">
                                      <p:cBhvr>
                                        <p:cTn id="58" dur="500" fill="hold"/>
                                        <p:tgtEl>
                                          <p:spTgt spid="15"/>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fade">
                                      <p:cBhvr>
                                        <p:cTn id="61" dur="500"/>
                                        <p:tgtEl>
                                          <p:spTgt spid="13"/>
                                        </p:tgtEl>
                                      </p:cBhvr>
                                    </p:animEffect>
                                    <p:anim calcmode="lin" valueType="num">
                                      <p:cBhvr>
                                        <p:cTn id="62" dur="500" fill="hold"/>
                                        <p:tgtEl>
                                          <p:spTgt spid="13"/>
                                        </p:tgtEl>
                                        <p:attrNameLst>
                                          <p:attrName>ppt_x</p:attrName>
                                        </p:attrNameLst>
                                      </p:cBhvr>
                                      <p:tavLst>
                                        <p:tav tm="0">
                                          <p:val>
                                            <p:strVal val="#ppt_x"/>
                                          </p:val>
                                        </p:tav>
                                        <p:tav tm="100000">
                                          <p:val>
                                            <p:strVal val="#ppt_x"/>
                                          </p:val>
                                        </p:tav>
                                      </p:tavLst>
                                    </p:anim>
                                    <p:anim calcmode="lin" valueType="num">
                                      <p:cBhvr>
                                        <p:cTn id="63" dur="500" fill="hold"/>
                                        <p:tgtEl>
                                          <p:spTgt spid="13"/>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52" presetClass="entr" presetSubtype="0"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Scale>
                                      <p:cBhvr>
                                        <p:cTn id="67" dur="5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8" dur="500" decel="50000" fill="hold">
                                          <p:stCondLst>
                                            <p:cond delay="0"/>
                                          </p:stCondLst>
                                        </p:cTn>
                                        <p:tgtEl>
                                          <p:spTgt spid="11"/>
                                        </p:tgtEl>
                                        <p:attrNameLst>
                                          <p:attrName>ppt_x</p:attrName>
                                          <p:attrName>ppt_y</p:attrName>
                                        </p:attrNameLst>
                                      </p:cBhvr>
                                    </p:animMotion>
                                    <p:animEffect transition="in" filter="fade">
                                      <p:cBhvr>
                                        <p:cTn id="69" dur="500"/>
                                        <p:tgtEl>
                                          <p:spTgt spid="11"/>
                                        </p:tgtEl>
                                      </p:cBhvr>
                                    </p:animEffect>
                                  </p:childTnLst>
                                </p:cTn>
                              </p:par>
                              <p:par>
                                <p:cTn id="70" presetID="52" presetClass="entr" presetSubtype="0" fill="hold" grpId="0" nodeType="withEffect">
                                  <p:stCondLst>
                                    <p:cond delay="250"/>
                                  </p:stCondLst>
                                  <p:childTnLst>
                                    <p:set>
                                      <p:cBhvr>
                                        <p:cTn id="71" dur="1" fill="hold">
                                          <p:stCondLst>
                                            <p:cond delay="0"/>
                                          </p:stCondLst>
                                        </p:cTn>
                                        <p:tgtEl>
                                          <p:spTgt spid="17"/>
                                        </p:tgtEl>
                                        <p:attrNameLst>
                                          <p:attrName>style.visibility</p:attrName>
                                        </p:attrNameLst>
                                      </p:cBhvr>
                                      <p:to>
                                        <p:strVal val="visible"/>
                                      </p:to>
                                    </p:set>
                                    <p:animScale>
                                      <p:cBhvr>
                                        <p:cTn id="7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3" dur="500" decel="50000" fill="hold">
                                          <p:stCondLst>
                                            <p:cond delay="0"/>
                                          </p:stCondLst>
                                        </p:cTn>
                                        <p:tgtEl>
                                          <p:spTgt spid="17"/>
                                        </p:tgtEl>
                                        <p:attrNameLst>
                                          <p:attrName>ppt_x</p:attrName>
                                          <p:attrName>ppt_y</p:attrName>
                                        </p:attrNameLst>
                                      </p:cBhvr>
                                    </p:animMotion>
                                    <p:animEffect transition="in" filter="fade">
                                      <p:cBhvr>
                                        <p:cTn id="74" dur="500"/>
                                        <p:tgtEl>
                                          <p:spTgt spid="17"/>
                                        </p:tgtEl>
                                      </p:cBhvr>
                                    </p:animEffect>
                                  </p:childTnLst>
                                </p:cTn>
                              </p:par>
                              <p:par>
                                <p:cTn id="75" presetID="52" presetClass="entr" presetSubtype="0" fill="hold" grpId="0" nodeType="withEffect">
                                  <p:stCondLst>
                                    <p:cond delay="500"/>
                                  </p:stCondLst>
                                  <p:childTnLst>
                                    <p:set>
                                      <p:cBhvr>
                                        <p:cTn id="76" dur="1" fill="hold">
                                          <p:stCondLst>
                                            <p:cond delay="0"/>
                                          </p:stCondLst>
                                        </p:cTn>
                                        <p:tgtEl>
                                          <p:spTgt spid="14"/>
                                        </p:tgtEl>
                                        <p:attrNameLst>
                                          <p:attrName>style.visibility</p:attrName>
                                        </p:attrNameLst>
                                      </p:cBhvr>
                                      <p:to>
                                        <p:strVal val="visible"/>
                                      </p:to>
                                    </p:set>
                                    <p:animScale>
                                      <p:cBhvr>
                                        <p:cTn id="77" dur="5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14"/>
                                        </p:tgtEl>
                                        <p:attrNameLst>
                                          <p:attrName>ppt_x</p:attrName>
                                          <p:attrName>ppt_y</p:attrName>
                                        </p:attrNameLst>
                                      </p:cBhvr>
                                    </p:animMotion>
                                    <p:animEffect transition="in" filter="fade">
                                      <p:cBhvr>
                                        <p:cTn id="79" dur="500"/>
                                        <p:tgtEl>
                                          <p:spTgt spid="14"/>
                                        </p:tgtEl>
                                      </p:cBhvr>
                                    </p:animEffect>
                                  </p:childTnLst>
                                </p:cTn>
                              </p:par>
                            </p:childTnLst>
                          </p:cTn>
                        </p:par>
                        <p:par>
                          <p:cTn id="80" fill="hold">
                            <p:stCondLst>
                              <p:cond delay="4000"/>
                            </p:stCondLst>
                            <p:childTnLst>
                              <p:par>
                                <p:cTn id="81" presetID="49" presetClass="entr" presetSubtype="0" decel="100000"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 calcmode="lin" valueType="num">
                                      <p:cBhvr>
                                        <p:cTn id="83" dur="250" fill="hold"/>
                                        <p:tgtEl>
                                          <p:spTgt spid="7"/>
                                        </p:tgtEl>
                                        <p:attrNameLst>
                                          <p:attrName>ppt_w</p:attrName>
                                        </p:attrNameLst>
                                      </p:cBhvr>
                                      <p:tavLst>
                                        <p:tav tm="0">
                                          <p:val>
                                            <p:fltVal val="0"/>
                                          </p:val>
                                        </p:tav>
                                        <p:tav tm="100000">
                                          <p:val>
                                            <p:strVal val="#ppt_w"/>
                                          </p:val>
                                        </p:tav>
                                      </p:tavLst>
                                    </p:anim>
                                    <p:anim calcmode="lin" valueType="num">
                                      <p:cBhvr>
                                        <p:cTn id="84" dur="250" fill="hold"/>
                                        <p:tgtEl>
                                          <p:spTgt spid="7"/>
                                        </p:tgtEl>
                                        <p:attrNameLst>
                                          <p:attrName>ppt_h</p:attrName>
                                        </p:attrNameLst>
                                      </p:cBhvr>
                                      <p:tavLst>
                                        <p:tav tm="0">
                                          <p:val>
                                            <p:fltVal val="0"/>
                                          </p:val>
                                        </p:tav>
                                        <p:tav tm="100000">
                                          <p:val>
                                            <p:strVal val="#ppt_h"/>
                                          </p:val>
                                        </p:tav>
                                      </p:tavLst>
                                    </p:anim>
                                    <p:anim calcmode="lin" valueType="num">
                                      <p:cBhvr>
                                        <p:cTn id="85" dur="250" fill="hold"/>
                                        <p:tgtEl>
                                          <p:spTgt spid="7"/>
                                        </p:tgtEl>
                                        <p:attrNameLst>
                                          <p:attrName>style.rotation</p:attrName>
                                        </p:attrNameLst>
                                      </p:cBhvr>
                                      <p:tavLst>
                                        <p:tav tm="0">
                                          <p:val>
                                            <p:fltVal val="360"/>
                                          </p:val>
                                        </p:tav>
                                        <p:tav tm="100000">
                                          <p:val>
                                            <p:fltVal val="0"/>
                                          </p:val>
                                        </p:tav>
                                      </p:tavLst>
                                    </p:anim>
                                    <p:animEffect transition="in" filter="fade">
                                      <p:cBhvr>
                                        <p:cTn id="86" dur="250"/>
                                        <p:tgtEl>
                                          <p:spTgt spid="7"/>
                                        </p:tgtEl>
                                      </p:cBhvr>
                                    </p:animEffect>
                                  </p:childTnLst>
                                </p:cTn>
                              </p:par>
                              <p:par>
                                <p:cTn id="87" presetID="49" presetClass="entr" presetSubtype="0" decel="100000" fill="hold" nodeType="withEffect">
                                  <p:stCondLst>
                                    <p:cond delay="200"/>
                                  </p:stCondLst>
                                  <p:childTnLst>
                                    <p:set>
                                      <p:cBhvr>
                                        <p:cTn id="88" dur="1" fill="hold">
                                          <p:stCondLst>
                                            <p:cond delay="0"/>
                                          </p:stCondLst>
                                        </p:cTn>
                                        <p:tgtEl>
                                          <p:spTgt spid="8"/>
                                        </p:tgtEl>
                                        <p:attrNameLst>
                                          <p:attrName>style.visibility</p:attrName>
                                        </p:attrNameLst>
                                      </p:cBhvr>
                                      <p:to>
                                        <p:strVal val="visible"/>
                                      </p:to>
                                    </p:set>
                                    <p:anim calcmode="lin" valueType="num">
                                      <p:cBhvr>
                                        <p:cTn id="89" dur="250" fill="hold"/>
                                        <p:tgtEl>
                                          <p:spTgt spid="8"/>
                                        </p:tgtEl>
                                        <p:attrNameLst>
                                          <p:attrName>ppt_w</p:attrName>
                                        </p:attrNameLst>
                                      </p:cBhvr>
                                      <p:tavLst>
                                        <p:tav tm="0">
                                          <p:val>
                                            <p:fltVal val="0"/>
                                          </p:val>
                                        </p:tav>
                                        <p:tav tm="100000">
                                          <p:val>
                                            <p:strVal val="#ppt_w"/>
                                          </p:val>
                                        </p:tav>
                                      </p:tavLst>
                                    </p:anim>
                                    <p:anim calcmode="lin" valueType="num">
                                      <p:cBhvr>
                                        <p:cTn id="90" dur="250" fill="hold"/>
                                        <p:tgtEl>
                                          <p:spTgt spid="8"/>
                                        </p:tgtEl>
                                        <p:attrNameLst>
                                          <p:attrName>ppt_h</p:attrName>
                                        </p:attrNameLst>
                                      </p:cBhvr>
                                      <p:tavLst>
                                        <p:tav tm="0">
                                          <p:val>
                                            <p:fltVal val="0"/>
                                          </p:val>
                                        </p:tav>
                                        <p:tav tm="100000">
                                          <p:val>
                                            <p:strVal val="#ppt_h"/>
                                          </p:val>
                                        </p:tav>
                                      </p:tavLst>
                                    </p:anim>
                                    <p:anim calcmode="lin" valueType="num">
                                      <p:cBhvr>
                                        <p:cTn id="91" dur="250" fill="hold"/>
                                        <p:tgtEl>
                                          <p:spTgt spid="8"/>
                                        </p:tgtEl>
                                        <p:attrNameLst>
                                          <p:attrName>style.rotation</p:attrName>
                                        </p:attrNameLst>
                                      </p:cBhvr>
                                      <p:tavLst>
                                        <p:tav tm="0">
                                          <p:val>
                                            <p:fltVal val="360"/>
                                          </p:val>
                                        </p:tav>
                                        <p:tav tm="100000">
                                          <p:val>
                                            <p:fltVal val="0"/>
                                          </p:val>
                                        </p:tav>
                                      </p:tavLst>
                                    </p:anim>
                                    <p:animEffect transition="in" filter="fade">
                                      <p:cBhvr>
                                        <p:cTn id="92" dur="250"/>
                                        <p:tgtEl>
                                          <p:spTgt spid="8"/>
                                        </p:tgtEl>
                                      </p:cBhvr>
                                    </p:animEffect>
                                  </p:childTnLst>
                                </p:cTn>
                              </p:par>
                              <p:par>
                                <p:cTn id="93" presetID="49" presetClass="entr" presetSubtype="0" decel="100000" fill="hold" nodeType="withEffect">
                                  <p:stCondLst>
                                    <p:cond delay="400"/>
                                  </p:stCondLst>
                                  <p:childTnLst>
                                    <p:set>
                                      <p:cBhvr>
                                        <p:cTn id="94" dur="1" fill="hold">
                                          <p:stCondLst>
                                            <p:cond delay="0"/>
                                          </p:stCondLst>
                                        </p:cTn>
                                        <p:tgtEl>
                                          <p:spTgt spid="21"/>
                                        </p:tgtEl>
                                        <p:attrNameLst>
                                          <p:attrName>style.visibility</p:attrName>
                                        </p:attrNameLst>
                                      </p:cBhvr>
                                      <p:to>
                                        <p:strVal val="visible"/>
                                      </p:to>
                                    </p:set>
                                    <p:anim calcmode="lin" valueType="num">
                                      <p:cBhvr>
                                        <p:cTn id="95" dur="250" fill="hold"/>
                                        <p:tgtEl>
                                          <p:spTgt spid="21"/>
                                        </p:tgtEl>
                                        <p:attrNameLst>
                                          <p:attrName>ppt_w</p:attrName>
                                        </p:attrNameLst>
                                      </p:cBhvr>
                                      <p:tavLst>
                                        <p:tav tm="0">
                                          <p:val>
                                            <p:fltVal val="0"/>
                                          </p:val>
                                        </p:tav>
                                        <p:tav tm="100000">
                                          <p:val>
                                            <p:strVal val="#ppt_w"/>
                                          </p:val>
                                        </p:tav>
                                      </p:tavLst>
                                    </p:anim>
                                    <p:anim calcmode="lin" valueType="num">
                                      <p:cBhvr>
                                        <p:cTn id="96" dur="250" fill="hold"/>
                                        <p:tgtEl>
                                          <p:spTgt spid="21"/>
                                        </p:tgtEl>
                                        <p:attrNameLst>
                                          <p:attrName>ppt_h</p:attrName>
                                        </p:attrNameLst>
                                      </p:cBhvr>
                                      <p:tavLst>
                                        <p:tav tm="0">
                                          <p:val>
                                            <p:fltVal val="0"/>
                                          </p:val>
                                        </p:tav>
                                        <p:tav tm="100000">
                                          <p:val>
                                            <p:strVal val="#ppt_h"/>
                                          </p:val>
                                        </p:tav>
                                      </p:tavLst>
                                    </p:anim>
                                    <p:anim calcmode="lin" valueType="num">
                                      <p:cBhvr>
                                        <p:cTn id="97" dur="250" fill="hold"/>
                                        <p:tgtEl>
                                          <p:spTgt spid="21"/>
                                        </p:tgtEl>
                                        <p:attrNameLst>
                                          <p:attrName>style.rotation</p:attrName>
                                        </p:attrNameLst>
                                      </p:cBhvr>
                                      <p:tavLst>
                                        <p:tav tm="0">
                                          <p:val>
                                            <p:fltVal val="360"/>
                                          </p:val>
                                        </p:tav>
                                        <p:tav tm="100000">
                                          <p:val>
                                            <p:fltVal val="0"/>
                                          </p:val>
                                        </p:tav>
                                      </p:tavLst>
                                    </p:anim>
                                    <p:animEffect transition="in" filter="fade">
                                      <p:cBhvr>
                                        <p:cTn id="98" dur="250"/>
                                        <p:tgtEl>
                                          <p:spTgt spid="21"/>
                                        </p:tgtEl>
                                      </p:cBhvr>
                                    </p:animEffect>
                                  </p:childTnLst>
                                </p:cTn>
                              </p:par>
                              <p:par>
                                <p:cTn id="99" presetID="49" presetClass="entr" presetSubtype="0" decel="100000" fill="hold" nodeType="withEffect">
                                  <p:stCondLst>
                                    <p:cond delay="600"/>
                                  </p:stCondLst>
                                  <p:childTnLst>
                                    <p:set>
                                      <p:cBhvr>
                                        <p:cTn id="100" dur="1" fill="hold">
                                          <p:stCondLst>
                                            <p:cond delay="0"/>
                                          </p:stCondLst>
                                        </p:cTn>
                                        <p:tgtEl>
                                          <p:spTgt spid="9"/>
                                        </p:tgtEl>
                                        <p:attrNameLst>
                                          <p:attrName>style.visibility</p:attrName>
                                        </p:attrNameLst>
                                      </p:cBhvr>
                                      <p:to>
                                        <p:strVal val="visible"/>
                                      </p:to>
                                    </p:set>
                                    <p:anim calcmode="lin" valueType="num">
                                      <p:cBhvr>
                                        <p:cTn id="101" dur="250" fill="hold"/>
                                        <p:tgtEl>
                                          <p:spTgt spid="9"/>
                                        </p:tgtEl>
                                        <p:attrNameLst>
                                          <p:attrName>ppt_w</p:attrName>
                                        </p:attrNameLst>
                                      </p:cBhvr>
                                      <p:tavLst>
                                        <p:tav tm="0">
                                          <p:val>
                                            <p:fltVal val="0"/>
                                          </p:val>
                                        </p:tav>
                                        <p:tav tm="100000">
                                          <p:val>
                                            <p:strVal val="#ppt_w"/>
                                          </p:val>
                                        </p:tav>
                                      </p:tavLst>
                                    </p:anim>
                                    <p:anim calcmode="lin" valueType="num">
                                      <p:cBhvr>
                                        <p:cTn id="102" dur="250" fill="hold"/>
                                        <p:tgtEl>
                                          <p:spTgt spid="9"/>
                                        </p:tgtEl>
                                        <p:attrNameLst>
                                          <p:attrName>ppt_h</p:attrName>
                                        </p:attrNameLst>
                                      </p:cBhvr>
                                      <p:tavLst>
                                        <p:tav tm="0">
                                          <p:val>
                                            <p:fltVal val="0"/>
                                          </p:val>
                                        </p:tav>
                                        <p:tav tm="100000">
                                          <p:val>
                                            <p:strVal val="#ppt_h"/>
                                          </p:val>
                                        </p:tav>
                                      </p:tavLst>
                                    </p:anim>
                                    <p:anim calcmode="lin" valueType="num">
                                      <p:cBhvr>
                                        <p:cTn id="103" dur="250" fill="hold"/>
                                        <p:tgtEl>
                                          <p:spTgt spid="9"/>
                                        </p:tgtEl>
                                        <p:attrNameLst>
                                          <p:attrName>style.rotation</p:attrName>
                                        </p:attrNameLst>
                                      </p:cBhvr>
                                      <p:tavLst>
                                        <p:tav tm="0">
                                          <p:val>
                                            <p:fltVal val="360"/>
                                          </p:val>
                                        </p:tav>
                                        <p:tav tm="100000">
                                          <p:val>
                                            <p:fltVal val="0"/>
                                          </p:val>
                                        </p:tav>
                                      </p:tavLst>
                                    </p:anim>
                                    <p:animEffect transition="in" filter="fade">
                                      <p:cBhvr>
                                        <p:cTn id="104" dur="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0" grpId="0" animBg="1"/>
      <p:bldP spid="11" grpId="0"/>
      <p:bldP spid="12" grpId="0" animBg="1"/>
      <p:bldP spid="13" grpId="0" animBg="1"/>
      <p:bldP spid="14" grpId="0"/>
      <p:bldP spid="15" grpId="0" animBg="1"/>
      <p:bldP spid="16" grpId="0" animBg="1"/>
      <p:bldP spid="17" grpId="0"/>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Line 3"/>
          <p:cNvSpPr>
            <a:spLocks noChangeShapeType="1"/>
          </p:cNvSpPr>
          <p:nvPr/>
        </p:nvSpPr>
        <p:spPr bwMode="auto">
          <a:xfrm rot="10800000">
            <a:off x="2480698" y="4564373"/>
            <a:ext cx="285750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44" name="Line 4"/>
          <p:cNvSpPr>
            <a:spLocks noChangeShapeType="1"/>
          </p:cNvSpPr>
          <p:nvPr/>
        </p:nvSpPr>
        <p:spPr bwMode="auto">
          <a:xfrm rot="10800000">
            <a:off x="2486414" y="3642353"/>
            <a:ext cx="426910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45" name="Line 5"/>
          <p:cNvSpPr>
            <a:spLocks noChangeShapeType="1"/>
          </p:cNvSpPr>
          <p:nvPr/>
        </p:nvSpPr>
        <p:spPr bwMode="auto">
          <a:xfrm rot="10800000">
            <a:off x="2463553" y="2910833"/>
            <a:ext cx="576643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46" name="Line 6"/>
          <p:cNvSpPr>
            <a:spLocks noChangeShapeType="1"/>
          </p:cNvSpPr>
          <p:nvPr/>
        </p:nvSpPr>
        <p:spPr bwMode="auto">
          <a:xfrm rot="10800000">
            <a:off x="2476888" y="2122163"/>
            <a:ext cx="7193280"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47" name="Rectangle 9"/>
          <p:cNvSpPr>
            <a:spLocks noChangeArrowheads="1"/>
          </p:cNvSpPr>
          <p:nvPr/>
        </p:nvSpPr>
        <p:spPr bwMode="auto">
          <a:xfrm>
            <a:off x="8249665" y="2125973"/>
            <a:ext cx="1463040" cy="594360"/>
          </a:xfrm>
          <a:prstGeom prst="rect">
            <a:avLst/>
          </a:prstGeom>
          <a:gradFill rotWithShape="1">
            <a:gsLst>
              <a:gs pos="0">
                <a:srgbClr val="DDDDDD"/>
              </a:gs>
              <a:gs pos="100000">
                <a:srgbClr val="FFFFFF"/>
              </a:gs>
            </a:gsLst>
            <a:lin ang="5400000" scaled="1"/>
          </a:gradFill>
          <a:ln>
            <a:noFill/>
          </a:ln>
        </p:spPr>
        <p:txBody>
          <a:bodyPr wrap="none" anchor="ct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48" name="Rectangle 10"/>
          <p:cNvSpPr>
            <a:spLocks noChangeArrowheads="1"/>
          </p:cNvSpPr>
          <p:nvPr/>
        </p:nvSpPr>
        <p:spPr bwMode="auto">
          <a:xfrm>
            <a:off x="6784093" y="2903213"/>
            <a:ext cx="1463040" cy="59436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160" kern="0" dirty="0">
              <a:solidFill>
                <a:sysClr val="windowText" lastClr="000000"/>
              </a:solidFill>
              <a:latin typeface="微软雅黑" pitchFamily="34" charset="-122"/>
              <a:ea typeface="微软雅黑" pitchFamily="34" charset="-122"/>
            </a:endParaRPr>
          </a:p>
        </p:txBody>
      </p:sp>
      <p:sp>
        <p:nvSpPr>
          <p:cNvPr id="49" name="Rectangle 11"/>
          <p:cNvSpPr>
            <a:spLocks noChangeArrowheads="1"/>
          </p:cNvSpPr>
          <p:nvPr/>
        </p:nvSpPr>
        <p:spPr bwMode="auto">
          <a:xfrm>
            <a:off x="5361058" y="3648348"/>
            <a:ext cx="1423036" cy="59436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160" kern="0" dirty="0">
              <a:solidFill>
                <a:sysClr val="windowText" lastClr="000000"/>
              </a:solidFill>
              <a:latin typeface="微软雅黑" pitchFamily="34" charset="-122"/>
              <a:ea typeface="微软雅黑" pitchFamily="34" charset="-122"/>
            </a:endParaRPr>
          </a:p>
        </p:txBody>
      </p:sp>
      <p:sp>
        <p:nvSpPr>
          <p:cNvPr id="50" name="Rectangle 12"/>
          <p:cNvSpPr>
            <a:spLocks noChangeArrowheads="1"/>
          </p:cNvSpPr>
          <p:nvPr/>
        </p:nvSpPr>
        <p:spPr bwMode="auto">
          <a:xfrm>
            <a:off x="3600838" y="4560563"/>
            <a:ext cx="1760220" cy="59436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sz="2160" kern="0" dirty="0">
              <a:solidFill>
                <a:sysClr val="windowText" lastClr="000000"/>
              </a:solidFill>
              <a:latin typeface="微软雅黑" pitchFamily="34" charset="-122"/>
              <a:ea typeface="微软雅黑" pitchFamily="34" charset="-122"/>
            </a:endParaRPr>
          </a:p>
        </p:txBody>
      </p:sp>
      <p:sp>
        <p:nvSpPr>
          <p:cNvPr id="51" name="Line 13"/>
          <p:cNvSpPr>
            <a:spLocks noChangeShapeType="1"/>
          </p:cNvSpPr>
          <p:nvPr/>
        </p:nvSpPr>
        <p:spPr bwMode="auto">
          <a:xfrm>
            <a:off x="2471174" y="5173973"/>
            <a:ext cx="7324724"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chemeClr val="bg1"/>
              </a:solidFill>
              <a:latin typeface="微软雅黑" pitchFamily="34" charset="-122"/>
              <a:ea typeface="微软雅黑" pitchFamily="34" charset="-122"/>
            </a:endParaRPr>
          </a:p>
        </p:txBody>
      </p:sp>
      <p:sp>
        <p:nvSpPr>
          <p:cNvPr id="52" name="Line 14"/>
          <p:cNvSpPr>
            <a:spLocks noChangeShapeType="1"/>
          </p:cNvSpPr>
          <p:nvPr/>
        </p:nvSpPr>
        <p:spPr bwMode="auto">
          <a:xfrm rot="16200000">
            <a:off x="486163" y="3190868"/>
            <a:ext cx="3970020" cy="0"/>
          </a:xfrm>
          <a:prstGeom prst="line">
            <a:avLst/>
          </a:prstGeom>
          <a:noFill/>
          <a:ln w="9525">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53" name="Line 15"/>
          <p:cNvSpPr>
            <a:spLocks noChangeShapeType="1"/>
          </p:cNvSpPr>
          <p:nvPr/>
        </p:nvSpPr>
        <p:spPr bwMode="auto">
          <a:xfrm flipV="1">
            <a:off x="2474984" y="1266819"/>
            <a:ext cx="7324724" cy="3897630"/>
          </a:xfrm>
          <a:prstGeom prst="line">
            <a:avLst/>
          </a:prstGeom>
          <a:noFill/>
          <a:ln w="38100">
            <a:solidFill>
              <a:srgbClr val="0070C0"/>
            </a:solidFill>
            <a:round/>
            <a:headEnd/>
            <a:tailEnd type="triangle" w="med" len="me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54" name="Line 16"/>
          <p:cNvSpPr>
            <a:spLocks noChangeShapeType="1"/>
          </p:cNvSpPr>
          <p:nvPr/>
        </p:nvSpPr>
        <p:spPr bwMode="auto">
          <a:xfrm rot="16200000">
            <a:off x="1620591" y="3191821"/>
            <a:ext cx="39719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55" name="Line 17"/>
          <p:cNvSpPr>
            <a:spLocks noChangeShapeType="1"/>
          </p:cNvSpPr>
          <p:nvPr/>
        </p:nvSpPr>
        <p:spPr bwMode="auto">
          <a:xfrm rot="16200000">
            <a:off x="3373191" y="3191821"/>
            <a:ext cx="39719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56" name="Line 18"/>
          <p:cNvSpPr>
            <a:spLocks noChangeShapeType="1"/>
          </p:cNvSpPr>
          <p:nvPr/>
        </p:nvSpPr>
        <p:spPr bwMode="auto">
          <a:xfrm rot="16200000">
            <a:off x="4798131" y="3191821"/>
            <a:ext cx="39719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sp>
        <p:nvSpPr>
          <p:cNvPr id="57" name="Line 19"/>
          <p:cNvSpPr>
            <a:spLocks noChangeShapeType="1"/>
          </p:cNvSpPr>
          <p:nvPr/>
        </p:nvSpPr>
        <p:spPr bwMode="auto">
          <a:xfrm rot="16200000">
            <a:off x="6261171" y="3191821"/>
            <a:ext cx="3971924" cy="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pPr defTabSz="1097280">
              <a:defRPr/>
            </a:pPr>
            <a:endParaRPr lang="zh-CN" altLang="en-US" sz="2160" kern="0" dirty="0">
              <a:solidFill>
                <a:sysClr val="windowText" lastClr="000000"/>
              </a:solidFill>
              <a:latin typeface="微软雅黑" pitchFamily="34" charset="-122"/>
              <a:ea typeface="微软雅黑" pitchFamily="34" charset="-122"/>
            </a:endParaRPr>
          </a:p>
        </p:txBody>
      </p:sp>
      <p:grpSp>
        <p:nvGrpSpPr>
          <p:cNvPr id="58" name="Group 20"/>
          <p:cNvGrpSpPr>
            <a:grpSpLocks/>
          </p:cNvGrpSpPr>
          <p:nvPr/>
        </p:nvGrpSpPr>
        <p:grpSpPr bwMode="auto">
          <a:xfrm>
            <a:off x="3324614" y="4311009"/>
            <a:ext cx="575310" cy="560070"/>
            <a:chOff x="0" y="0"/>
            <a:chExt cx="784" cy="765"/>
          </a:xfrm>
        </p:grpSpPr>
        <p:grpSp>
          <p:nvGrpSpPr>
            <p:cNvPr id="59" name="Group 21"/>
            <p:cNvGrpSpPr>
              <a:grpSpLocks/>
            </p:cNvGrpSpPr>
            <p:nvPr/>
          </p:nvGrpSpPr>
          <p:grpSpPr bwMode="auto">
            <a:xfrm>
              <a:off x="0" y="0"/>
              <a:ext cx="784" cy="765"/>
              <a:chOff x="0" y="0"/>
              <a:chExt cx="1042" cy="1019"/>
            </a:xfrm>
          </p:grpSpPr>
          <p:grpSp>
            <p:nvGrpSpPr>
              <p:cNvPr id="61" name="Group 22"/>
              <p:cNvGrpSpPr>
                <a:grpSpLocks/>
              </p:cNvGrpSpPr>
              <p:nvPr/>
            </p:nvGrpSpPr>
            <p:grpSpPr bwMode="auto">
              <a:xfrm>
                <a:off x="0" y="0"/>
                <a:ext cx="1042" cy="1019"/>
                <a:chOff x="0" y="0"/>
                <a:chExt cx="1042" cy="1019"/>
              </a:xfrm>
            </p:grpSpPr>
            <p:pic>
              <p:nvPicPr>
                <p:cNvPr id="63" name="Picture 2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Oval 24"/>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pPr defTabSz="1097280">
                    <a:defRPr/>
                  </a:pPr>
                  <a:endParaRPr lang="zh-CN" altLang="en-US" sz="2160" kern="0" dirty="0">
                    <a:solidFill>
                      <a:sysClr val="windowText" lastClr="000000"/>
                    </a:solidFill>
                    <a:latin typeface="Impact" pitchFamily="34" charset="0"/>
                    <a:ea typeface="微软雅黑" pitchFamily="34" charset="-122"/>
                  </a:endParaRPr>
                </a:p>
              </p:txBody>
            </p:sp>
          </p:grpSp>
          <p:pic>
            <p:nvPicPr>
              <p:cNvPr id="62" name="Picture 25"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algn="ctr" defTabSz="1097280">
                <a:defRPr/>
              </a:pPr>
              <a:r>
                <a:rPr lang="en-US" altLang="zh-CN" sz="2880" kern="10" dirty="0">
                  <a:ln w="9525">
                    <a:noFill/>
                    <a:round/>
                    <a:headEnd/>
                    <a:tailEnd/>
                  </a:ln>
                  <a:solidFill>
                    <a:srgbClr val="646464"/>
                  </a:solidFill>
                  <a:latin typeface="Impact" pitchFamily="34" charset="0"/>
                  <a:ea typeface="微软雅黑" pitchFamily="34" charset="-122"/>
                </a:rPr>
                <a:t>1</a:t>
              </a:r>
              <a:endParaRPr lang="zh-CN" altLang="en-US" sz="2880" kern="10" dirty="0">
                <a:ln w="9525">
                  <a:noFill/>
                  <a:round/>
                  <a:headEnd/>
                  <a:tailEnd/>
                </a:ln>
                <a:solidFill>
                  <a:srgbClr val="646464"/>
                </a:solidFill>
                <a:latin typeface="Impact" pitchFamily="34" charset="0"/>
                <a:ea typeface="微软雅黑" pitchFamily="34" charset="-122"/>
              </a:endParaRPr>
            </a:p>
          </p:txBody>
        </p:sp>
      </p:grpSp>
      <p:grpSp>
        <p:nvGrpSpPr>
          <p:cNvPr id="65" name="Group 27"/>
          <p:cNvGrpSpPr>
            <a:grpSpLocks/>
          </p:cNvGrpSpPr>
          <p:nvPr/>
        </p:nvGrpSpPr>
        <p:grpSpPr bwMode="auto">
          <a:xfrm>
            <a:off x="5063878" y="3301359"/>
            <a:ext cx="575310" cy="560070"/>
            <a:chOff x="0" y="0"/>
            <a:chExt cx="302" cy="294"/>
          </a:xfrm>
        </p:grpSpPr>
        <p:grpSp>
          <p:nvGrpSpPr>
            <p:cNvPr id="66" name="Group 28"/>
            <p:cNvGrpSpPr>
              <a:grpSpLocks/>
            </p:cNvGrpSpPr>
            <p:nvPr/>
          </p:nvGrpSpPr>
          <p:grpSpPr bwMode="auto">
            <a:xfrm>
              <a:off x="0" y="0"/>
              <a:ext cx="302" cy="294"/>
              <a:chOff x="0" y="0"/>
              <a:chExt cx="1042" cy="1019"/>
            </a:xfrm>
          </p:grpSpPr>
          <p:grpSp>
            <p:nvGrpSpPr>
              <p:cNvPr id="68" name="Group 29"/>
              <p:cNvGrpSpPr>
                <a:grpSpLocks/>
              </p:cNvGrpSpPr>
              <p:nvPr/>
            </p:nvGrpSpPr>
            <p:grpSpPr bwMode="auto">
              <a:xfrm>
                <a:off x="0" y="0"/>
                <a:ext cx="1042" cy="1019"/>
                <a:chOff x="0" y="0"/>
                <a:chExt cx="1042" cy="1019"/>
              </a:xfrm>
            </p:grpSpPr>
            <p:pic>
              <p:nvPicPr>
                <p:cNvPr id="70" name="Picture 30"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 name="Oval 31"/>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endParaRPr lang="zh-CN" altLang="en-US" sz="2160" kern="0" dirty="0">
                    <a:solidFill>
                      <a:sysClr val="windowText" lastClr="000000"/>
                    </a:solidFill>
                    <a:latin typeface="Impact" pitchFamily="34" charset="0"/>
                    <a:ea typeface="微软雅黑" pitchFamily="34" charset="-122"/>
                  </a:endParaRPr>
                </a:p>
              </p:txBody>
            </p:sp>
          </p:grpSp>
          <p:pic>
            <p:nvPicPr>
              <p:cNvPr id="69" name="Picture 32"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7"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defTabSz="1097280">
                <a:defRPr/>
              </a:pPr>
              <a:r>
                <a:rPr lang="en-US" altLang="zh-CN" sz="2880" kern="10" dirty="0">
                  <a:ln w="9525">
                    <a:noFill/>
                    <a:round/>
                    <a:headEnd/>
                    <a:tailEnd/>
                  </a:ln>
                  <a:solidFill>
                    <a:srgbClr val="646464"/>
                  </a:solidFill>
                  <a:latin typeface="Impact" pitchFamily="34" charset="0"/>
                  <a:ea typeface="微软雅黑" pitchFamily="34" charset="-122"/>
                </a:rPr>
                <a:t>2</a:t>
              </a:r>
              <a:endParaRPr lang="zh-CN" altLang="en-US" sz="2880" kern="10" dirty="0">
                <a:ln w="9525">
                  <a:noFill/>
                  <a:round/>
                  <a:headEnd/>
                  <a:tailEnd/>
                </a:ln>
                <a:solidFill>
                  <a:srgbClr val="646464"/>
                </a:solidFill>
                <a:latin typeface="Impact" pitchFamily="34" charset="0"/>
                <a:ea typeface="微软雅黑" pitchFamily="34" charset="-122"/>
              </a:endParaRPr>
            </a:p>
          </p:txBody>
        </p:sp>
      </p:grpSp>
      <p:grpSp>
        <p:nvGrpSpPr>
          <p:cNvPr id="72" name="Group 34"/>
          <p:cNvGrpSpPr>
            <a:grpSpLocks/>
          </p:cNvGrpSpPr>
          <p:nvPr/>
        </p:nvGrpSpPr>
        <p:grpSpPr bwMode="auto">
          <a:xfrm>
            <a:off x="6420238" y="2529833"/>
            <a:ext cx="726676" cy="712470"/>
            <a:chOff x="0" y="0"/>
            <a:chExt cx="300" cy="294"/>
          </a:xfrm>
        </p:grpSpPr>
        <p:grpSp>
          <p:nvGrpSpPr>
            <p:cNvPr id="73" name="Group 35"/>
            <p:cNvGrpSpPr>
              <a:grpSpLocks/>
            </p:cNvGrpSpPr>
            <p:nvPr/>
          </p:nvGrpSpPr>
          <p:grpSpPr bwMode="auto">
            <a:xfrm>
              <a:off x="0" y="0"/>
              <a:ext cx="300" cy="294"/>
              <a:chOff x="0" y="0"/>
              <a:chExt cx="1035" cy="1019"/>
            </a:xfrm>
          </p:grpSpPr>
          <p:sp>
            <p:nvSpPr>
              <p:cNvPr id="75" name="Oval 38"/>
              <p:cNvSpPr>
                <a:spLocks noChangeArrowheads="1"/>
              </p:cNvSpPr>
              <p:nvPr/>
            </p:nvSpPr>
            <p:spPr bwMode="auto">
              <a:xfrm>
                <a:off x="0" y="0"/>
                <a:ext cx="1035" cy="1019"/>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defTabSz="1097280">
                  <a:defRPr/>
                </a:pPr>
                <a:endParaRPr lang="zh-CN" altLang="en-US" sz="3840" b="1" kern="0" dirty="0">
                  <a:solidFill>
                    <a:srgbClr val="FFFFFF"/>
                  </a:solidFill>
                  <a:latin typeface="微软雅黑" pitchFamily="34" charset="-122"/>
                  <a:ea typeface="微软雅黑" pitchFamily="34" charset="-122"/>
                </a:endParaRPr>
              </a:p>
            </p:txBody>
          </p:sp>
          <p:pic>
            <p:nvPicPr>
              <p:cNvPr id="76" name="Picture 39"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4"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defTabSz="1097280">
                <a:defRPr/>
              </a:pPr>
              <a:r>
                <a:rPr lang="en-US" altLang="zh-CN" sz="2880" kern="10" dirty="0">
                  <a:ln w="9525">
                    <a:noFill/>
                    <a:round/>
                    <a:headEnd/>
                    <a:tailEnd/>
                  </a:ln>
                  <a:solidFill>
                    <a:srgbClr val="FFFFFF"/>
                  </a:solidFill>
                  <a:latin typeface="Impact" pitchFamily="34" charset="0"/>
                  <a:ea typeface="微软雅黑" pitchFamily="34" charset="-122"/>
                </a:rPr>
                <a:t>3</a:t>
              </a:r>
              <a:endParaRPr lang="zh-CN" altLang="en-US" sz="2880" kern="10" dirty="0">
                <a:ln w="9525">
                  <a:noFill/>
                  <a:round/>
                  <a:headEnd/>
                  <a:tailEnd/>
                </a:ln>
                <a:solidFill>
                  <a:srgbClr val="FFFFFF"/>
                </a:solidFill>
                <a:latin typeface="Impact" pitchFamily="34" charset="0"/>
                <a:ea typeface="微软雅黑" pitchFamily="34" charset="-122"/>
              </a:endParaRPr>
            </a:p>
          </p:txBody>
        </p:sp>
      </p:grpSp>
      <p:grpSp>
        <p:nvGrpSpPr>
          <p:cNvPr id="77" name="Group 41"/>
          <p:cNvGrpSpPr>
            <a:grpSpLocks/>
          </p:cNvGrpSpPr>
          <p:nvPr/>
        </p:nvGrpSpPr>
        <p:grpSpPr bwMode="auto">
          <a:xfrm>
            <a:off x="7970908" y="1819269"/>
            <a:ext cx="575310" cy="560070"/>
            <a:chOff x="0" y="0"/>
            <a:chExt cx="302" cy="294"/>
          </a:xfrm>
        </p:grpSpPr>
        <p:grpSp>
          <p:nvGrpSpPr>
            <p:cNvPr id="78" name="Group 42"/>
            <p:cNvGrpSpPr>
              <a:grpSpLocks/>
            </p:cNvGrpSpPr>
            <p:nvPr/>
          </p:nvGrpSpPr>
          <p:grpSpPr bwMode="auto">
            <a:xfrm>
              <a:off x="0" y="0"/>
              <a:ext cx="302" cy="294"/>
              <a:chOff x="0" y="0"/>
              <a:chExt cx="1042" cy="1019"/>
            </a:xfrm>
          </p:grpSpPr>
          <p:grpSp>
            <p:nvGrpSpPr>
              <p:cNvPr id="80" name="Group 43"/>
              <p:cNvGrpSpPr>
                <a:grpSpLocks/>
              </p:cNvGrpSpPr>
              <p:nvPr/>
            </p:nvGrpSpPr>
            <p:grpSpPr bwMode="auto">
              <a:xfrm>
                <a:off x="0" y="0"/>
                <a:ext cx="1042" cy="1019"/>
                <a:chOff x="0" y="0"/>
                <a:chExt cx="1042" cy="1019"/>
              </a:xfrm>
            </p:grpSpPr>
            <p:pic>
              <p:nvPicPr>
                <p:cNvPr id="82" name="Picture 44"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 name="Oval 45"/>
                <p:cNvSpPr>
                  <a:spLocks noChangeArrowheads="1"/>
                </p:cNvSpPr>
                <p:nvPr/>
              </p:nvSpPr>
              <p:spPr bwMode="auto">
                <a:xfrm>
                  <a:off x="0" y="0"/>
                  <a:ext cx="1035" cy="1019"/>
                </a:xfrm>
                <a:prstGeom prst="ellipse">
                  <a:avLst/>
                </a:prstGeom>
                <a:gradFill rotWithShape="1">
                  <a:gsLst>
                    <a:gs pos="0">
                      <a:srgbClr val="FFC000"/>
                    </a:gs>
                    <a:gs pos="100000">
                      <a:srgbClr val="C00000"/>
                    </a:gs>
                  </a:gsLst>
                  <a:lin ang="5400000" scaled="1"/>
                </a:gradFill>
                <a:ln w="19050">
                  <a:solidFill>
                    <a:srgbClr val="FFFFFF"/>
                  </a:solidFill>
                  <a:round/>
                  <a:headEnd/>
                  <a:tailEnd/>
                </a:ln>
              </p:spPr>
              <p:txBody>
                <a:bodyPr wrap="none" anchor="ctr"/>
                <a:lstStyle/>
                <a:p>
                  <a:endParaRPr lang="zh-CN" altLang="en-US" sz="2160" kern="0" dirty="0">
                    <a:solidFill>
                      <a:sysClr val="windowText" lastClr="000000"/>
                    </a:solidFill>
                    <a:latin typeface="Impact" pitchFamily="34" charset="0"/>
                    <a:ea typeface="微软雅黑" pitchFamily="34" charset="-122"/>
                  </a:endParaRPr>
                </a:p>
              </p:txBody>
            </p:sp>
          </p:grpSp>
          <p:pic>
            <p:nvPicPr>
              <p:cNvPr id="81" name="Picture 46" descr="Picture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9"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algn="ctr" defTabSz="1097280">
                <a:defRPr/>
              </a:pPr>
              <a:r>
                <a:rPr lang="en-US" altLang="zh-CN" sz="2880" kern="10" dirty="0">
                  <a:ln w="9525">
                    <a:noFill/>
                    <a:round/>
                    <a:headEnd/>
                    <a:tailEnd/>
                  </a:ln>
                  <a:solidFill>
                    <a:srgbClr val="646464"/>
                  </a:solidFill>
                  <a:latin typeface="Impact" pitchFamily="34" charset="0"/>
                  <a:ea typeface="微软雅黑" pitchFamily="34" charset="-122"/>
                </a:rPr>
                <a:t>4</a:t>
              </a:r>
              <a:endParaRPr lang="zh-CN" altLang="en-US" sz="2880" kern="10" dirty="0">
                <a:ln w="9525">
                  <a:noFill/>
                  <a:round/>
                  <a:headEnd/>
                  <a:tailEnd/>
                </a:ln>
                <a:solidFill>
                  <a:srgbClr val="646464"/>
                </a:solidFill>
                <a:latin typeface="Impact" pitchFamily="34" charset="0"/>
                <a:ea typeface="微软雅黑" pitchFamily="34" charset="-122"/>
              </a:endParaRPr>
            </a:p>
          </p:txBody>
        </p:sp>
      </p:grpSp>
      <p:sp>
        <p:nvSpPr>
          <p:cNvPr id="84" name="Rectangle 48"/>
          <p:cNvSpPr>
            <a:spLocks noChangeArrowheads="1"/>
          </p:cNvSpPr>
          <p:nvPr/>
        </p:nvSpPr>
        <p:spPr bwMode="auto">
          <a:xfrm>
            <a:off x="3608457" y="4570533"/>
            <a:ext cx="1739266" cy="61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200" kern="0" dirty="0">
                <a:solidFill>
                  <a:srgbClr val="002060"/>
                </a:solidFill>
                <a:latin typeface="微软雅黑" pitchFamily="34" charset="-122"/>
                <a:ea typeface="微软雅黑" pitchFamily="34" charset="-122"/>
              </a:rPr>
              <a:t>单击此处添加</a:t>
            </a:r>
          </a:p>
          <a:p>
            <a:pPr algn="ctr">
              <a:lnSpc>
                <a:spcPct val="150000"/>
              </a:lnSpc>
            </a:pPr>
            <a:r>
              <a:rPr lang="zh-CN" altLang="en-US" sz="1200" kern="0" dirty="0">
                <a:solidFill>
                  <a:srgbClr val="002060"/>
                </a:solidFill>
                <a:latin typeface="微软雅黑" pitchFamily="34" charset="-122"/>
                <a:ea typeface="微软雅黑" pitchFamily="34" charset="-122"/>
              </a:rPr>
              <a:t>段落文字内容</a:t>
            </a:r>
          </a:p>
        </p:txBody>
      </p:sp>
      <p:sp>
        <p:nvSpPr>
          <p:cNvPr id="85" name="Rectangle 49"/>
          <p:cNvSpPr>
            <a:spLocks noChangeArrowheads="1"/>
          </p:cNvSpPr>
          <p:nvPr/>
        </p:nvSpPr>
        <p:spPr bwMode="auto">
          <a:xfrm>
            <a:off x="5355343" y="3642354"/>
            <a:ext cx="1438274" cy="611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200" kern="0" dirty="0">
                <a:solidFill>
                  <a:srgbClr val="002060"/>
                </a:solidFill>
                <a:latin typeface="微软雅黑" pitchFamily="34" charset="-122"/>
                <a:ea typeface="微软雅黑" pitchFamily="34" charset="-122"/>
              </a:rPr>
              <a:t>单击此处添加</a:t>
            </a:r>
          </a:p>
          <a:p>
            <a:pPr algn="ctr">
              <a:lnSpc>
                <a:spcPct val="150000"/>
              </a:lnSpc>
            </a:pPr>
            <a:r>
              <a:rPr lang="zh-CN" altLang="en-US" sz="1200" kern="0" dirty="0">
                <a:solidFill>
                  <a:srgbClr val="002060"/>
                </a:solidFill>
                <a:latin typeface="微软雅黑" pitchFamily="34" charset="-122"/>
                <a:ea typeface="微软雅黑" pitchFamily="34" charset="-122"/>
              </a:rPr>
              <a:t>段落文字内容</a:t>
            </a:r>
          </a:p>
        </p:txBody>
      </p:sp>
      <p:sp>
        <p:nvSpPr>
          <p:cNvPr id="86" name="Rectangle 50"/>
          <p:cNvSpPr>
            <a:spLocks noChangeArrowheads="1"/>
          </p:cNvSpPr>
          <p:nvPr/>
        </p:nvSpPr>
        <p:spPr bwMode="auto">
          <a:xfrm>
            <a:off x="6924347" y="2910834"/>
            <a:ext cx="1438274" cy="611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200" kern="0" dirty="0">
                <a:solidFill>
                  <a:srgbClr val="002060"/>
                </a:solidFill>
                <a:latin typeface="微软雅黑" pitchFamily="34" charset="-122"/>
                <a:ea typeface="微软雅黑" pitchFamily="34" charset="-122"/>
              </a:rPr>
              <a:t>单击此处添加</a:t>
            </a:r>
          </a:p>
          <a:p>
            <a:pPr algn="ctr">
              <a:lnSpc>
                <a:spcPct val="150000"/>
              </a:lnSpc>
            </a:pPr>
            <a:r>
              <a:rPr lang="zh-CN" altLang="en-US" sz="1200" kern="0" dirty="0">
                <a:solidFill>
                  <a:srgbClr val="002060"/>
                </a:solidFill>
                <a:latin typeface="微软雅黑" pitchFamily="34" charset="-122"/>
                <a:ea typeface="微软雅黑" pitchFamily="34" charset="-122"/>
              </a:rPr>
              <a:t>段落文字内容</a:t>
            </a:r>
          </a:p>
        </p:txBody>
      </p:sp>
      <p:sp>
        <p:nvSpPr>
          <p:cNvPr id="87" name="Rectangle 51"/>
          <p:cNvSpPr>
            <a:spLocks noChangeArrowheads="1"/>
          </p:cNvSpPr>
          <p:nvPr/>
        </p:nvSpPr>
        <p:spPr bwMode="auto">
          <a:xfrm>
            <a:off x="8259191" y="2117401"/>
            <a:ext cx="1438274" cy="611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200" kern="0" dirty="0">
                <a:solidFill>
                  <a:srgbClr val="002060"/>
                </a:solidFill>
                <a:latin typeface="微软雅黑" pitchFamily="34" charset="-122"/>
                <a:ea typeface="微软雅黑" pitchFamily="34" charset="-122"/>
              </a:rPr>
              <a:t>单击此处添加</a:t>
            </a:r>
          </a:p>
          <a:p>
            <a:pPr algn="ctr">
              <a:lnSpc>
                <a:spcPct val="150000"/>
              </a:lnSpc>
            </a:pPr>
            <a:r>
              <a:rPr lang="zh-CN" altLang="en-US" sz="1200" kern="0" dirty="0">
                <a:solidFill>
                  <a:srgbClr val="002060"/>
                </a:solidFill>
                <a:latin typeface="微软雅黑" pitchFamily="34" charset="-122"/>
                <a:ea typeface="微软雅黑" pitchFamily="34" charset="-122"/>
              </a:rPr>
              <a:t>段落文字内容</a:t>
            </a:r>
          </a:p>
        </p:txBody>
      </p:sp>
      <p:sp>
        <p:nvSpPr>
          <p:cNvPr id="88" name="Text Box 52"/>
          <p:cNvSpPr txBox="1">
            <a:spLocks noChangeArrowheads="1"/>
          </p:cNvSpPr>
          <p:nvPr/>
        </p:nvSpPr>
        <p:spPr bwMode="auto">
          <a:xfrm>
            <a:off x="1898863" y="1182350"/>
            <a:ext cx="517065" cy="89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1097280" eaLnBrk="1" hangingPunct="1">
              <a:spcBef>
                <a:spcPct val="50000"/>
              </a:spcBef>
              <a:defRPr/>
            </a:pPr>
            <a:r>
              <a:rPr lang="zh-CN" altLang="en-US" sz="2160" b="1" i="0" kern="0" dirty="0">
                <a:solidFill>
                  <a:srgbClr val="0070C0"/>
                </a:solidFill>
                <a:latin typeface="微软雅黑" pitchFamily="34" charset="-122"/>
                <a:ea typeface="微软雅黑" pitchFamily="34" charset="-122"/>
              </a:rPr>
              <a:t>标题</a:t>
            </a:r>
          </a:p>
        </p:txBody>
      </p:sp>
      <p:sp>
        <p:nvSpPr>
          <p:cNvPr id="89" name="Text Box 53"/>
          <p:cNvSpPr txBox="1">
            <a:spLocks noChangeArrowheads="1"/>
          </p:cNvSpPr>
          <p:nvPr/>
        </p:nvSpPr>
        <p:spPr bwMode="auto">
          <a:xfrm>
            <a:off x="3155068" y="5191119"/>
            <a:ext cx="89916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1097280" eaLnBrk="1" hangingPunct="1">
              <a:spcBef>
                <a:spcPct val="50000"/>
              </a:spcBef>
              <a:defRPr/>
            </a:pPr>
            <a:r>
              <a:rPr lang="en-US" altLang="zh-CN" sz="2160" i="0" kern="0" dirty="0">
                <a:solidFill>
                  <a:srgbClr val="0070C0"/>
                </a:solidFill>
                <a:latin typeface="Impact" pitchFamily="34" charset="0"/>
                <a:ea typeface="微软雅黑" pitchFamily="34" charset="-122"/>
              </a:rPr>
              <a:t>2010</a:t>
            </a:r>
          </a:p>
        </p:txBody>
      </p:sp>
      <p:sp>
        <p:nvSpPr>
          <p:cNvPr id="90" name="Text Box 54"/>
          <p:cNvSpPr txBox="1">
            <a:spLocks noChangeArrowheads="1"/>
          </p:cNvSpPr>
          <p:nvPr/>
        </p:nvSpPr>
        <p:spPr bwMode="auto">
          <a:xfrm>
            <a:off x="4903858" y="5191119"/>
            <a:ext cx="89916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1097280" eaLnBrk="1" hangingPunct="1">
              <a:spcBef>
                <a:spcPct val="50000"/>
              </a:spcBef>
              <a:defRPr/>
            </a:pPr>
            <a:r>
              <a:rPr lang="en-US" altLang="zh-CN" sz="2160" i="0" kern="0" dirty="0">
                <a:solidFill>
                  <a:srgbClr val="0070C0"/>
                </a:solidFill>
                <a:latin typeface="Impact" pitchFamily="34" charset="0"/>
                <a:ea typeface="微软雅黑" pitchFamily="34" charset="-122"/>
              </a:rPr>
              <a:t>2011</a:t>
            </a:r>
          </a:p>
        </p:txBody>
      </p:sp>
      <p:sp>
        <p:nvSpPr>
          <p:cNvPr id="91" name="Text Box 55"/>
          <p:cNvSpPr txBox="1">
            <a:spLocks noChangeArrowheads="1"/>
          </p:cNvSpPr>
          <p:nvPr/>
        </p:nvSpPr>
        <p:spPr bwMode="auto">
          <a:xfrm>
            <a:off x="6332608" y="5191119"/>
            <a:ext cx="89916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1097280" eaLnBrk="1" hangingPunct="1">
              <a:spcBef>
                <a:spcPct val="50000"/>
              </a:spcBef>
              <a:defRPr/>
            </a:pPr>
            <a:r>
              <a:rPr lang="en-US" altLang="zh-CN" sz="2160" i="0" kern="0" dirty="0">
                <a:solidFill>
                  <a:srgbClr val="0070C0"/>
                </a:solidFill>
                <a:latin typeface="Impact" pitchFamily="34" charset="0"/>
                <a:ea typeface="微软雅黑" pitchFamily="34" charset="-122"/>
              </a:rPr>
              <a:t>2012</a:t>
            </a:r>
          </a:p>
        </p:txBody>
      </p:sp>
      <p:sp>
        <p:nvSpPr>
          <p:cNvPr id="92" name="Text Box 56"/>
          <p:cNvSpPr txBox="1">
            <a:spLocks noChangeArrowheads="1"/>
          </p:cNvSpPr>
          <p:nvPr/>
        </p:nvSpPr>
        <p:spPr bwMode="auto">
          <a:xfrm>
            <a:off x="7789933" y="5191119"/>
            <a:ext cx="89916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1097280" eaLnBrk="1" hangingPunct="1">
              <a:spcBef>
                <a:spcPct val="50000"/>
              </a:spcBef>
              <a:defRPr/>
            </a:pPr>
            <a:r>
              <a:rPr lang="en-US" altLang="zh-CN" sz="2160" i="0" kern="0" dirty="0">
                <a:solidFill>
                  <a:srgbClr val="0070C0"/>
                </a:solidFill>
                <a:latin typeface="Impact" pitchFamily="34" charset="0"/>
                <a:ea typeface="微软雅黑" pitchFamily="34" charset="-122"/>
              </a:rPr>
              <a:t>2013</a:t>
            </a:r>
          </a:p>
        </p:txBody>
      </p:sp>
    </p:spTree>
    <p:extLst>
      <p:ext uri="{BB962C8B-B14F-4D97-AF65-F5344CB8AC3E}">
        <p14:creationId xmlns:p14="http://schemas.microsoft.com/office/powerpoint/2010/main" val="26738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down)">
                                      <p:cBhvr>
                                        <p:cTn id="7" dur="500"/>
                                        <p:tgtEl>
                                          <p:spTgt spid="5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wipe(left)">
                                      <p:cBhvr>
                                        <p:cTn id="10" dur="500"/>
                                        <p:tgtEl>
                                          <p:spTgt spid="5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4"/>
                                        </p:tgtEl>
                                        <p:attrNameLst>
                                          <p:attrName>style.visibility</p:attrName>
                                        </p:attrNameLst>
                                      </p:cBhvr>
                                      <p:to>
                                        <p:strVal val="visible"/>
                                      </p:to>
                                    </p:set>
                                    <p:animEffect transition="in" filter="wipe(left)">
                                      <p:cBhvr>
                                        <p:cTn id="20" dur="500"/>
                                        <p:tgtEl>
                                          <p:spTgt spid="4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down)">
                                      <p:cBhvr>
                                        <p:cTn id="30" dur="500"/>
                                        <p:tgtEl>
                                          <p:spTgt spid="5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6"/>
                                        </p:tgtEl>
                                        <p:attrNameLst>
                                          <p:attrName>style.visibility</p:attrName>
                                        </p:attrNameLst>
                                      </p:cBhvr>
                                      <p:to>
                                        <p:strVal val="visible"/>
                                      </p:to>
                                    </p:set>
                                    <p:animEffect transition="in" filter="wipe(down)">
                                      <p:cBhvr>
                                        <p:cTn id="33" dur="500"/>
                                        <p:tgtEl>
                                          <p:spTgt spid="5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wipe(down)">
                                      <p:cBhvr>
                                        <p:cTn id="36" dur="500"/>
                                        <p:tgtEl>
                                          <p:spTgt spid="57"/>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down)">
                                      <p:cBhvr>
                                        <p:cTn id="40" dur="500"/>
                                        <p:tgtEl>
                                          <p:spTgt spid="53"/>
                                        </p:tgtEl>
                                      </p:cBhvr>
                                    </p:animEffect>
                                  </p:childTnLst>
                                </p:cTn>
                              </p:par>
                            </p:childTnLst>
                          </p:cTn>
                        </p:par>
                        <p:par>
                          <p:cTn id="41" fill="hold">
                            <p:stCondLst>
                              <p:cond delay="2000"/>
                            </p:stCondLst>
                            <p:childTnLst>
                              <p:par>
                                <p:cTn id="42" presetID="52" presetClass="entr" presetSubtype="0"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Scale>
                                      <p:cBhvr>
                                        <p:cTn id="44" dur="25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250" decel="50000" fill="hold">
                                          <p:stCondLst>
                                            <p:cond delay="0"/>
                                          </p:stCondLst>
                                        </p:cTn>
                                        <p:tgtEl>
                                          <p:spTgt spid="58"/>
                                        </p:tgtEl>
                                        <p:attrNameLst>
                                          <p:attrName>ppt_x</p:attrName>
                                          <p:attrName>ppt_y</p:attrName>
                                        </p:attrNameLst>
                                      </p:cBhvr>
                                    </p:animMotion>
                                    <p:animEffect transition="in" filter="fade">
                                      <p:cBhvr>
                                        <p:cTn id="46" dur="250"/>
                                        <p:tgtEl>
                                          <p:spTgt spid="58"/>
                                        </p:tgtEl>
                                      </p:cBhvr>
                                    </p:animEffect>
                                  </p:childTnLst>
                                </p:cTn>
                              </p:par>
                              <p:par>
                                <p:cTn id="47" presetID="52" presetClass="entr" presetSubtype="0" fill="hold" nodeType="withEffect">
                                  <p:stCondLst>
                                    <p:cond delay="250"/>
                                  </p:stCondLst>
                                  <p:childTnLst>
                                    <p:set>
                                      <p:cBhvr>
                                        <p:cTn id="48" dur="1" fill="hold">
                                          <p:stCondLst>
                                            <p:cond delay="0"/>
                                          </p:stCondLst>
                                        </p:cTn>
                                        <p:tgtEl>
                                          <p:spTgt spid="65"/>
                                        </p:tgtEl>
                                        <p:attrNameLst>
                                          <p:attrName>style.visibility</p:attrName>
                                        </p:attrNameLst>
                                      </p:cBhvr>
                                      <p:to>
                                        <p:strVal val="visible"/>
                                      </p:to>
                                    </p:set>
                                    <p:animScale>
                                      <p:cBhvr>
                                        <p:cTn id="49" dur="250" decel="50000" fill="hold">
                                          <p:stCondLst>
                                            <p:cond delay="0"/>
                                          </p:stCondLst>
                                        </p:cTn>
                                        <p:tgtEl>
                                          <p:spTgt spid="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65"/>
                                        </p:tgtEl>
                                        <p:attrNameLst>
                                          <p:attrName>ppt_x</p:attrName>
                                          <p:attrName>ppt_y</p:attrName>
                                        </p:attrNameLst>
                                      </p:cBhvr>
                                    </p:animMotion>
                                    <p:animEffect transition="in" filter="fade">
                                      <p:cBhvr>
                                        <p:cTn id="51" dur="250"/>
                                        <p:tgtEl>
                                          <p:spTgt spid="65"/>
                                        </p:tgtEl>
                                      </p:cBhvr>
                                    </p:animEffect>
                                  </p:childTnLst>
                                </p:cTn>
                              </p:par>
                              <p:par>
                                <p:cTn id="52" presetID="52" presetClass="entr" presetSubtype="0" fill="hold" nodeType="withEffect">
                                  <p:stCondLst>
                                    <p:cond delay="500"/>
                                  </p:stCondLst>
                                  <p:childTnLst>
                                    <p:set>
                                      <p:cBhvr>
                                        <p:cTn id="53" dur="1" fill="hold">
                                          <p:stCondLst>
                                            <p:cond delay="0"/>
                                          </p:stCondLst>
                                        </p:cTn>
                                        <p:tgtEl>
                                          <p:spTgt spid="72"/>
                                        </p:tgtEl>
                                        <p:attrNameLst>
                                          <p:attrName>style.visibility</p:attrName>
                                        </p:attrNameLst>
                                      </p:cBhvr>
                                      <p:to>
                                        <p:strVal val="visible"/>
                                      </p:to>
                                    </p:set>
                                    <p:animScale>
                                      <p:cBhvr>
                                        <p:cTn id="54" dur="25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72"/>
                                        </p:tgtEl>
                                        <p:attrNameLst>
                                          <p:attrName>ppt_x</p:attrName>
                                          <p:attrName>ppt_y</p:attrName>
                                        </p:attrNameLst>
                                      </p:cBhvr>
                                    </p:animMotion>
                                    <p:animEffect transition="in" filter="fade">
                                      <p:cBhvr>
                                        <p:cTn id="56" dur="250"/>
                                        <p:tgtEl>
                                          <p:spTgt spid="72"/>
                                        </p:tgtEl>
                                      </p:cBhvr>
                                    </p:animEffect>
                                  </p:childTnLst>
                                </p:cTn>
                              </p:par>
                              <p:par>
                                <p:cTn id="57" presetID="52" presetClass="entr" presetSubtype="0" fill="hold" nodeType="withEffect">
                                  <p:stCondLst>
                                    <p:cond delay="750"/>
                                  </p:stCondLst>
                                  <p:childTnLst>
                                    <p:set>
                                      <p:cBhvr>
                                        <p:cTn id="58" dur="1" fill="hold">
                                          <p:stCondLst>
                                            <p:cond delay="0"/>
                                          </p:stCondLst>
                                        </p:cTn>
                                        <p:tgtEl>
                                          <p:spTgt spid="77"/>
                                        </p:tgtEl>
                                        <p:attrNameLst>
                                          <p:attrName>style.visibility</p:attrName>
                                        </p:attrNameLst>
                                      </p:cBhvr>
                                      <p:to>
                                        <p:strVal val="visible"/>
                                      </p:to>
                                    </p:set>
                                    <p:animScale>
                                      <p:cBhvr>
                                        <p:cTn id="59" dur="25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77"/>
                                        </p:tgtEl>
                                        <p:attrNameLst>
                                          <p:attrName>ppt_x</p:attrName>
                                          <p:attrName>ppt_y</p:attrName>
                                        </p:attrNameLst>
                                      </p:cBhvr>
                                    </p:animMotion>
                                    <p:animEffect transition="in" filter="fade">
                                      <p:cBhvr>
                                        <p:cTn id="61" dur="250"/>
                                        <p:tgtEl>
                                          <p:spTgt spid="77"/>
                                        </p:tgtEl>
                                      </p:cBhvr>
                                    </p:animEffect>
                                  </p:childTnLst>
                                </p:cTn>
                              </p:par>
                            </p:childTnLst>
                          </p:cTn>
                        </p:par>
                        <p:par>
                          <p:cTn id="62" fill="hold">
                            <p:stCondLst>
                              <p:cond delay="3000"/>
                            </p:stCondLst>
                            <p:childTnLst>
                              <p:par>
                                <p:cTn id="63" presetID="2" presetClass="entr" presetSubtype="8" fill="hold" grpId="0" nodeType="afterEffect">
                                  <p:stCondLst>
                                    <p:cond delay="0"/>
                                  </p:stCondLst>
                                  <p:childTnLst>
                                    <p:set>
                                      <p:cBhvr>
                                        <p:cTn id="64" dur="1" fill="hold">
                                          <p:stCondLst>
                                            <p:cond delay="0"/>
                                          </p:stCondLst>
                                        </p:cTn>
                                        <p:tgtEl>
                                          <p:spTgt spid="88"/>
                                        </p:tgtEl>
                                        <p:attrNameLst>
                                          <p:attrName>style.visibility</p:attrName>
                                        </p:attrNameLst>
                                      </p:cBhvr>
                                      <p:to>
                                        <p:strVal val="visible"/>
                                      </p:to>
                                    </p:set>
                                    <p:anim calcmode="lin" valueType="num">
                                      <p:cBhvr additive="base">
                                        <p:cTn id="65" dur="250" fill="hold"/>
                                        <p:tgtEl>
                                          <p:spTgt spid="88"/>
                                        </p:tgtEl>
                                        <p:attrNameLst>
                                          <p:attrName>ppt_x</p:attrName>
                                        </p:attrNameLst>
                                      </p:cBhvr>
                                      <p:tavLst>
                                        <p:tav tm="0">
                                          <p:val>
                                            <p:strVal val="0-#ppt_w/2"/>
                                          </p:val>
                                        </p:tav>
                                        <p:tav tm="100000">
                                          <p:val>
                                            <p:strVal val="#ppt_x"/>
                                          </p:val>
                                        </p:tav>
                                      </p:tavLst>
                                    </p:anim>
                                    <p:anim calcmode="lin" valueType="num">
                                      <p:cBhvr additive="base">
                                        <p:cTn id="66" dur="250" fill="hold"/>
                                        <p:tgtEl>
                                          <p:spTgt spid="88"/>
                                        </p:tgtEl>
                                        <p:attrNameLst>
                                          <p:attrName>ppt_y</p:attrName>
                                        </p:attrNameLst>
                                      </p:cBhvr>
                                      <p:tavLst>
                                        <p:tav tm="0">
                                          <p:val>
                                            <p:strVal val="#ppt_y"/>
                                          </p:val>
                                        </p:tav>
                                        <p:tav tm="100000">
                                          <p:val>
                                            <p:strVal val="#ppt_y"/>
                                          </p:val>
                                        </p:tav>
                                      </p:tavLst>
                                    </p:anim>
                                  </p:childTnLst>
                                </p:cTn>
                              </p:par>
                            </p:childTnLst>
                          </p:cTn>
                        </p:par>
                        <p:par>
                          <p:cTn id="67" fill="hold">
                            <p:stCondLst>
                              <p:cond delay="3250"/>
                            </p:stCondLst>
                            <p:childTnLst>
                              <p:par>
                                <p:cTn id="68" presetID="2" presetClass="entr" presetSubtype="4"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 calcmode="lin" valueType="num">
                                      <p:cBhvr additive="base">
                                        <p:cTn id="70" dur="500" fill="hold"/>
                                        <p:tgtEl>
                                          <p:spTgt spid="89"/>
                                        </p:tgtEl>
                                        <p:attrNameLst>
                                          <p:attrName>ppt_x</p:attrName>
                                        </p:attrNameLst>
                                      </p:cBhvr>
                                      <p:tavLst>
                                        <p:tav tm="0">
                                          <p:val>
                                            <p:strVal val="#ppt_x"/>
                                          </p:val>
                                        </p:tav>
                                        <p:tav tm="100000">
                                          <p:val>
                                            <p:strVal val="#ppt_x"/>
                                          </p:val>
                                        </p:tav>
                                      </p:tavLst>
                                    </p:anim>
                                    <p:anim calcmode="lin" valueType="num">
                                      <p:cBhvr additive="base">
                                        <p:cTn id="71" dur="500" fill="hold"/>
                                        <p:tgtEl>
                                          <p:spTgt spid="89"/>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90"/>
                                        </p:tgtEl>
                                        <p:attrNameLst>
                                          <p:attrName>style.visibility</p:attrName>
                                        </p:attrNameLst>
                                      </p:cBhvr>
                                      <p:to>
                                        <p:strVal val="visible"/>
                                      </p:to>
                                    </p:set>
                                    <p:anim calcmode="lin" valueType="num">
                                      <p:cBhvr additive="base">
                                        <p:cTn id="74" dur="500" fill="hold"/>
                                        <p:tgtEl>
                                          <p:spTgt spid="90"/>
                                        </p:tgtEl>
                                        <p:attrNameLst>
                                          <p:attrName>ppt_x</p:attrName>
                                        </p:attrNameLst>
                                      </p:cBhvr>
                                      <p:tavLst>
                                        <p:tav tm="0">
                                          <p:val>
                                            <p:strVal val="#ppt_x"/>
                                          </p:val>
                                        </p:tav>
                                        <p:tav tm="100000">
                                          <p:val>
                                            <p:strVal val="#ppt_x"/>
                                          </p:val>
                                        </p:tav>
                                      </p:tavLst>
                                    </p:anim>
                                    <p:anim calcmode="lin" valueType="num">
                                      <p:cBhvr additive="base">
                                        <p:cTn id="75" dur="500" fill="hold"/>
                                        <p:tgtEl>
                                          <p:spTgt spid="90"/>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91"/>
                                        </p:tgtEl>
                                        <p:attrNameLst>
                                          <p:attrName>style.visibility</p:attrName>
                                        </p:attrNameLst>
                                      </p:cBhvr>
                                      <p:to>
                                        <p:strVal val="visible"/>
                                      </p:to>
                                    </p:set>
                                    <p:anim calcmode="lin" valueType="num">
                                      <p:cBhvr additive="base">
                                        <p:cTn id="78" dur="500" fill="hold"/>
                                        <p:tgtEl>
                                          <p:spTgt spid="91"/>
                                        </p:tgtEl>
                                        <p:attrNameLst>
                                          <p:attrName>ppt_x</p:attrName>
                                        </p:attrNameLst>
                                      </p:cBhvr>
                                      <p:tavLst>
                                        <p:tav tm="0">
                                          <p:val>
                                            <p:strVal val="#ppt_x"/>
                                          </p:val>
                                        </p:tav>
                                        <p:tav tm="100000">
                                          <p:val>
                                            <p:strVal val="#ppt_x"/>
                                          </p:val>
                                        </p:tav>
                                      </p:tavLst>
                                    </p:anim>
                                    <p:anim calcmode="lin" valueType="num">
                                      <p:cBhvr additive="base">
                                        <p:cTn id="79" dur="500" fill="hold"/>
                                        <p:tgtEl>
                                          <p:spTgt spid="91"/>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92"/>
                                        </p:tgtEl>
                                        <p:attrNameLst>
                                          <p:attrName>style.visibility</p:attrName>
                                        </p:attrNameLst>
                                      </p:cBhvr>
                                      <p:to>
                                        <p:strVal val="visible"/>
                                      </p:to>
                                    </p:set>
                                    <p:anim calcmode="lin" valueType="num">
                                      <p:cBhvr additive="base">
                                        <p:cTn id="82" dur="500" fill="hold"/>
                                        <p:tgtEl>
                                          <p:spTgt spid="92"/>
                                        </p:tgtEl>
                                        <p:attrNameLst>
                                          <p:attrName>ppt_x</p:attrName>
                                        </p:attrNameLst>
                                      </p:cBhvr>
                                      <p:tavLst>
                                        <p:tav tm="0">
                                          <p:val>
                                            <p:strVal val="#ppt_x"/>
                                          </p:val>
                                        </p:tav>
                                        <p:tav tm="100000">
                                          <p:val>
                                            <p:strVal val="#ppt_x"/>
                                          </p:val>
                                        </p:tav>
                                      </p:tavLst>
                                    </p:anim>
                                    <p:anim calcmode="lin" valueType="num">
                                      <p:cBhvr additive="base">
                                        <p:cTn id="83" dur="500" fill="hold"/>
                                        <p:tgtEl>
                                          <p:spTgt spid="92"/>
                                        </p:tgtEl>
                                        <p:attrNameLst>
                                          <p:attrName>ppt_y</p:attrName>
                                        </p:attrNameLst>
                                      </p:cBhvr>
                                      <p:tavLst>
                                        <p:tav tm="0">
                                          <p:val>
                                            <p:strVal val="1+#ppt_h/2"/>
                                          </p:val>
                                        </p:tav>
                                        <p:tav tm="100000">
                                          <p:val>
                                            <p:strVal val="#ppt_y"/>
                                          </p:val>
                                        </p:tav>
                                      </p:tavLst>
                                    </p:anim>
                                  </p:childTnLst>
                                </p:cTn>
                              </p:par>
                            </p:childTnLst>
                          </p:cTn>
                        </p:par>
                        <p:par>
                          <p:cTn id="84" fill="hold">
                            <p:stCondLst>
                              <p:cond delay="3750"/>
                            </p:stCondLst>
                            <p:childTnLst>
                              <p:par>
                                <p:cTn id="85" presetID="2" presetClass="entr" presetSubtype="2" fill="hold" grpId="0" nodeType="afterEffect">
                                  <p:stCondLst>
                                    <p:cond delay="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1+#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0"/>
                                  </p:stCondLst>
                                  <p:childTnLst>
                                    <p:set>
                                      <p:cBhvr>
                                        <p:cTn id="90" dur="1" fill="hold">
                                          <p:stCondLst>
                                            <p:cond delay="0"/>
                                          </p:stCondLst>
                                        </p:cTn>
                                        <p:tgtEl>
                                          <p:spTgt spid="84"/>
                                        </p:tgtEl>
                                        <p:attrNameLst>
                                          <p:attrName>style.visibility</p:attrName>
                                        </p:attrNameLst>
                                      </p:cBhvr>
                                      <p:to>
                                        <p:strVal val="visible"/>
                                      </p:to>
                                    </p:set>
                                    <p:anim calcmode="lin" valueType="num">
                                      <p:cBhvr additive="base">
                                        <p:cTn id="91" dur="500" fill="hold"/>
                                        <p:tgtEl>
                                          <p:spTgt spid="84"/>
                                        </p:tgtEl>
                                        <p:attrNameLst>
                                          <p:attrName>ppt_x</p:attrName>
                                        </p:attrNameLst>
                                      </p:cBhvr>
                                      <p:tavLst>
                                        <p:tav tm="0">
                                          <p:val>
                                            <p:strVal val="1+#ppt_w/2"/>
                                          </p:val>
                                        </p:tav>
                                        <p:tav tm="100000">
                                          <p:val>
                                            <p:strVal val="#ppt_x"/>
                                          </p:val>
                                        </p:tav>
                                      </p:tavLst>
                                    </p:anim>
                                    <p:anim calcmode="lin" valueType="num">
                                      <p:cBhvr additive="base">
                                        <p:cTn id="92" dur="500" fill="hold"/>
                                        <p:tgtEl>
                                          <p:spTgt spid="84"/>
                                        </p:tgtEl>
                                        <p:attrNameLst>
                                          <p:attrName>ppt_y</p:attrName>
                                        </p:attrNameLst>
                                      </p:cBhvr>
                                      <p:tavLst>
                                        <p:tav tm="0">
                                          <p:val>
                                            <p:strVal val="#ppt_y"/>
                                          </p:val>
                                        </p:tav>
                                        <p:tav tm="100000">
                                          <p:val>
                                            <p:strVal val="#ppt_y"/>
                                          </p:val>
                                        </p:tav>
                                      </p:tavLst>
                                    </p:anim>
                                  </p:childTnLst>
                                </p:cTn>
                              </p:par>
                              <p:par>
                                <p:cTn id="93" presetID="2" presetClass="entr" presetSubtype="2" fill="hold" grpId="0" nodeType="with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1+#ppt_w/2"/>
                                          </p:val>
                                        </p:tav>
                                        <p:tav tm="100000">
                                          <p:val>
                                            <p:strVal val="#ppt_x"/>
                                          </p:val>
                                        </p:tav>
                                      </p:tavLst>
                                    </p:anim>
                                    <p:anim calcmode="lin" valueType="num">
                                      <p:cBhvr additive="base">
                                        <p:cTn id="96" dur="500" fill="hold"/>
                                        <p:tgtEl>
                                          <p:spTgt spid="49"/>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85"/>
                                        </p:tgtEl>
                                        <p:attrNameLst>
                                          <p:attrName>style.visibility</p:attrName>
                                        </p:attrNameLst>
                                      </p:cBhvr>
                                      <p:to>
                                        <p:strVal val="visible"/>
                                      </p:to>
                                    </p:set>
                                    <p:anim calcmode="lin" valueType="num">
                                      <p:cBhvr additive="base">
                                        <p:cTn id="99" dur="500" fill="hold"/>
                                        <p:tgtEl>
                                          <p:spTgt spid="85"/>
                                        </p:tgtEl>
                                        <p:attrNameLst>
                                          <p:attrName>ppt_x</p:attrName>
                                        </p:attrNameLst>
                                      </p:cBhvr>
                                      <p:tavLst>
                                        <p:tav tm="0">
                                          <p:val>
                                            <p:strVal val="1+#ppt_w/2"/>
                                          </p:val>
                                        </p:tav>
                                        <p:tav tm="100000">
                                          <p:val>
                                            <p:strVal val="#ppt_x"/>
                                          </p:val>
                                        </p:tav>
                                      </p:tavLst>
                                    </p:anim>
                                    <p:anim calcmode="lin" valueType="num">
                                      <p:cBhvr additive="base">
                                        <p:cTn id="100" dur="500" fill="hold"/>
                                        <p:tgtEl>
                                          <p:spTgt spid="8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0"/>
                                  </p:stCondLst>
                                  <p:childTnLst>
                                    <p:set>
                                      <p:cBhvr>
                                        <p:cTn id="102" dur="1" fill="hold">
                                          <p:stCondLst>
                                            <p:cond delay="0"/>
                                          </p:stCondLst>
                                        </p:cTn>
                                        <p:tgtEl>
                                          <p:spTgt spid="48"/>
                                        </p:tgtEl>
                                        <p:attrNameLst>
                                          <p:attrName>style.visibility</p:attrName>
                                        </p:attrNameLst>
                                      </p:cBhvr>
                                      <p:to>
                                        <p:strVal val="visible"/>
                                      </p:to>
                                    </p:set>
                                    <p:anim calcmode="lin" valueType="num">
                                      <p:cBhvr additive="base">
                                        <p:cTn id="103" dur="500" fill="hold"/>
                                        <p:tgtEl>
                                          <p:spTgt spid="48"/>
                                        </p:tgtEl>
                                        <p:attrNameLst>
                                          <p:attrName>ppt_x</p:attrName>
                                        </p:attrNameLst>
                                      </p:cBhvr>
                                      <p:tavLst>
                                        <p:tav tm="0">
                                          <p:val>
                                            <p:strVal val="1+#ppt_w/2"/>
                                          </p:val>
                                        </p:tav>
                                        <p:tav tm="100000">
                                          <p:val>
                                            <p:strVal val="#ppt_x"/>
                                          </p:val>
                                        </p:tav>
                                      </p:tavLst>
                                    </p:anim>
                                    <p:anim calcmode="lin" valueType="num">
                                      <p:cBhvr additive="base">
                                        <p:cTn id="104" dur="500" fill="hold"/>
                                        <p:tgtEl>
                                          <p:spTgt spid="48"/>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0"/>
                                  </p:stCondLst>
                                  <p:childTnLst>
                                    <p:set>
                                      <p:cBhvr>
                                        <p:cTn id="106" dur="1" fill="hold">
                                          <p:stCondLst>
                                            <p:cond delay="0"/>
                                          </p:stCondLst>
                                        </p:cTn>
                                        <p:tgtEl>
                                          <p:spTgt spid="86"/>
                                        </p:tgtEl>
                                        <p:attrNameLst>
                                          <p:attrName>style.visibility</p:attrName>
                                        </p:attrNameLst>
                                      </p:cBhvr>
                                      <p:to>
                                        <p:strVal val="visible"/>
                                      </p:to>
                                    </p:set>
                                    <p:anim calcmode="lin" valueType="num">
                                      <p:cBhvr additive="base">
                                        <p:cTn id="107" dur="500" fill="hold"/>
                                        <p:tgtEl>
                                          <p:spTgt spid="86"/>
                                        </p:tgtEl>
                                        <p:attrNameLst>
                                          <p:attrName>ppt_x</p:attrName>
                                        </p:attrNameLst>
                                      </p:cBhvr>
                                      <p:tavLst>
                                        <p:tav tm="0">
                                          <p:val>
                                            <p:strVal val="1+#ppt_w/2"/>
                                          </p:val>
                                        </p:tav>
                                        <p:tav tm="100000">
                                          <p:val>
                                            <p:strVal val="#ppt_x"/>
                                          </p:val>
                                        </p:tav>
                                      </p:tavLst>
                                    </p:anim>
                                    <p:anim calcmode="lin" valueType="num">
                                      <p:cBhvr additive="base">
                                        <p:cTn id="108" dur="500" fill="hold"/>
                                        <p:tgtEl>
                                          <p:spTgt spid="86"/>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0"/>
                                  </p:stCondLst>
                                  <p:childTnLst>
                                    <p:set>
                                      <p:cBhvr>
                                        <p:cTn id="114" dur="1" fill="hold">
                                          <p:stCondLst>
                                            <p:cond delay="0"/>
                                          </p:stCondLst>
                                        </p:cTn>
                                        <p:tgtEl>
                                          <p:spTgt spid="87"/>
                                        </p:tgtEl>
                                        <p:attrNameLst>
                                          <p:attrName>style.visibility</p:attrName>
                                        </p:attrNameLst>
                                      </p:cBhvr>
                                      <p:to>
                                        <p:strVal val="visible"/>
                                      </p:to>
                                    </p:set>
                                    <p:anim calcmode="lin" valueType="num">
                                      <p:cBhvr additive="base">
                                        <p:cTn id="115" dur="500" fill="hold"/>
                                        <p:tgtEl>
                                          <p:spTgt spid="87"/>
                                        </p:tgtEl>
                                        <p:attrNameLst>
                                          <p:attrName>ppt_x</p:attrName>
                                        </p:attrNameLst>
                                      </p:cBhvr>
                                      <p:tavLst>
                                        <p:tav tm="0">
                                          <p:val>
                                            <p:strVal val="1+#ppt_w/2"/>
                                          </p:val>
                                        </p:tav>
                                        <p:tav tm="100000">
                                          <p:val>
                                            <p:strVal val="#ppt_x"/>
                                          </p:val>
                                        </p:tav>
                                      </p:tavLst>
                                    </p:anim>
                                    <p:anim calcmode="lin" valueType="num">
                                      <p:cBhvr additive="base">
                                        <p:cTn id="116"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84" grpId="0"/>
      <p:bldP spid="85" grpId="0"/>
      <p:bldP spid="86" grpId="0"/>
      <p:bldP spid="87" grpId="0"/>
      <p:bldP spid="88" grpId="0"/>
      <p:bldP spid="89" grpId="0"/>
      <p:bldP spid="90" grpId="0"/>
      <p:bldP spid="91" grpId="0"/>
      <p:bldP spid="9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955090" y="3592860"/>
            <a:ext cx="2575064" cy="683264"/>
          </a:xfrm>
          <a:prstGeom prst="rect">
            <a:avLst/>
          </a:prstGeom>
          <a:noFill/>
        </p:spPr>
        <p:txBody>
          <a:bodyPr wrap="none">
            <a:spAutoFit/>
          </a:bodyPr>
          <a:lstStyle/>
          <a:p>
            <a:pPr marL="411480" indent="-411480" fontAlgn="base">
              <a:spcBef>
                <a:spcPct val="0"/>
              </a:spcBef>
              <a:spcAft>
                <a:spcPct val="0"/>
              </a:spcAft>
              <a:buFont typeface="Arial" pitchFamily="34" charset="0"/>
              <a:buChar char="•"/>
              <a:defRPr/>
            </a:pPr>
            <a:r>
              <a:rPr lang="zh-CN" altLang="en-US" sz="1920" dirty="0">
                <a:solidFill>
                  <a:prstClr val="black">
                    <a:lumMod val="75000"/>
                    <a:lumOff val="25000"/>
                  </a:prstClr>
                </a:solidFill>
                <a:latin typeface="微软雅黑" pitchFamily="34" charset="-122"/>
                <a:ea typeface="微软雅黑" pitchFamily="34" charset="-122"/>
              </a:rPr>
              <a:t>点击此处输入文字</a:t>
            </a:r>
            <a:endParaRPr lang="en-US" altLang="zh-CN" sz="1920" dirty="0">
              <a:solidFill>
                <a:prstClr val="black">
                  <a:lumMod val="75000"/>
                  <a:lumOff val="25000"/>
                </a:prstClr>
              </a:solidFill>
              <a:latin typeface="微软雅黑" pitchFamily="34" charset="-122"/>
              <a:ea typeface="微软雅黑" pitchFamily="34" charset="-122"/>
            </a:endParaRPr>
          </a:p>
          <a:p>
            <a:pPr marL="411480" indent="-411480" fontAlgn="base">
              <a:spcBef>
                <a:spcPct val="0"/>
              </a:spcBef>
              <a:spcAft>
                <a:spcPct val="0"/>
              </a:spcAft>
              <a:buFont typeface="Arial" pitchFamily="34" charset="0"/>
              <a:buChar char="•"/>
              <a:defRPr/>
            </a:pPr>
            <a:r>
              <a:rPr lang="zh-CN" altLang="en-US" sz="1920" dirty="0">
                <a:solidFill>
                  <a:prstClr val="black">
                    <a:lumMod val="75000"/>
                    <a:lumOff val="25000"/>
                  </a:prstClr>
                </a:solidFill>
                <a:latin typeface="微软雅黑" pitchFamily="34" charset="-122"/>
                <a:ea typeface="微软雅黑" pitchFamily="34" charset="-122"/>
              </a:rPr>
              <a:t>点击此处输入文字</a:t>
            </a:r>
            <a:endParaRPr lang="en-US" altLang="zh-CN" sz="1920" dirty="0">
              <a:solidFill>
                <a:prstClr val="black">
                  <a:lumMod val="75000"/>
                  <a:lumOff val="25000"/>
                </a:prstClr>
              </a:solidFill>
              <a:latin typeface="微软雅黑" pitchFamily="34" charset="-122"/>
              <a:ea typeface="微软雅黑" pitchFamily="34" charset="-122"/>
            </a:endParaRPr>
          </a:p>
        </p:txBody>
      </p:sp>
      <p:sp>
        <p:nvSpPr>
          <p:cNvPr id="5" name="TextBox 4"/>
          <p:cNvSpPr txBox="1"/>
          <p:nvPr/>
        </p:nvSpPr>
        <p:spPr>
          <a:xfrm>
            <a:off x="3709096" y="4497734"/>
            <a:ext cx="2818720" cy="757130"/>
          </a:xfrm>
          <a:prstGeom prst="rect">
            <a:avLst/>
          </a:prstGeom>
          <a:noFill/>
        </p:spPr>
        <p:txBody>
          <a:bodyPr wrap="none">
            <a:spAutoFit/>
          </a:bodyPr>
          <a:lstStyle/>
          <a:p>
            <a:pPr marL="411480" indent="-411480" fontAlgn="base">
              <a:spcBef>
                <a:spcPct val="0"/>
              </a:spcBef>
              <a:spcAft>
                <a:spcPct val="0"/>
              </a:spcAft>
              <a:buFont typeface="Arial" pitchFamily="34" charset="0"/>
              <a:buChar char="•"/>
              <a:defRPr/>
            </a:pPr>
            <a:r>
              <a:rPr lang="zh-CN" altLang="en-US" sz="2160" b="1" dirty="0">
                <a:solidFill>
                  <a:srgbClr val="0070C0"/>
                </a:solidFill>
                <a:latin typeface="微软雅黑" pitchFamily="34" charset="-122"/>
                <a:ea typeface="微软雅黑" pitchFamily="34" charset="-122"/>
              </a:rPr>
              <a:t>点击此处输入文字</a:t>
            </a:r>
            <a:endParaRPr lang="en-US" altLang="zh-CN" sz="2160" b="1" dirty="0">
              <a:solidFill>
                <a:srgbClr val="0070C0"/>
              </a:solidFill>
              <a:latin typeface="微软雅黑" pitchFamily="34" charset="-122"/>
              <a:ea typeface="微软雅黑" pitchFamily="34" charset="-122"/>
            </a:endParaRPr>
          </a:p>
          <a:p>
            <a:pPr marL="411480" indent="-411480" fontAlgn="base">
              <a:spcBef>
                <a:spcPct val="0"/>
              </a:spcBef>
              <a:spcAft>
                <a:spcPct val="0"/>
              </a:spcAft>
              <a:buFont typeface="Arial" pitchFamily="34" charset="0"/>
              <a:buChar char="•"/>
              <a:defRPr/>
            </a:pPr>
            <a:r>
              <a:rPr lang="zh-CN" altLang="en-US" sz="2160" b="1" dirty="0">
                <a:solidFill>
                  <a:srgbClr val="0070C0"/>
                </a:solidFill>
                <a:latin typeface="微软雅黑" pitchFamily="34" charset="-122"/>
                <a:ea typeface="微软雅黑" pitchFamily="34" charset="-122"/>
              </a:rPr>
              <a:t>点击此处输入文字</a:t>
            </a:r>
            <a:endParaRPr lang="en-US" altLang="zh-CN" sz="2160" b="1" dirty="0">
              <a:solidFill>
                <a:srgbClr val="0070C0"/>
              </a:solidFill>
              <a:latin typeface="微软雅黑" pitchFamily="34" charset="-122"/>
              <a:ea typeface="微软雅黑" pitchFamily="34" charset="-122"/>
            </a:endParaRPr>
          </a:p>
        </p:txBody>
      </p:sp>
      <p:sp>
        <p:nvSpPr>
          <p:cNvPr id="6" name="TextBox 5"/>
          <p:cNvSpPr txBox="1"/>
          <p:nvPr/>
        </p:nvSpPr>
        <p:spPr>
          <a:xfrm>
            <a:off x="8100120" y="2440334"/>
            <a:ext cx="2318583" cy="609398"/>
          </a:xfrm>
          <a:prstGeom prst="rect">
            <a:avLst/>
          </a:prstGeom>
          <a:noFill/>
        </p:spPr>
        <p:txBody>
          <a:bodyPr wrap="none">
            <a:spAutoFit/>
          </a:bodyPr>
          <a:lstStyle/>
          <a:p>
            <a:pPr marL="411480" indent="-411480" fontAlgn="base">
              <a:spcBef>
                <a:spcPct val="0"/>
              </a:spcBef>
              <a:spcAft>
                <a:spcPct val="0"/>
              </a:spcAft>
              <a:buFont typeface="Arial" pitchFamily="34" charset="0"/>
              <a:buChar char="•"/>
              <a:defRPr/>
            </a:pPr>
            <a:r>
              <a:rPr lang="zh-CN" altLang="en-US" sz="1680" dirty="0">
                <a:solidFill>
                  <a:prstClr val="black">
                    <a:lumMod val="75000"/>
                    <a:lumOff val="25000"/>
                  </a:prstClr>
                </a:solidFill>
                <a:latin typeface="微软雅黑" pitchFamily="34" charset="-122"/>
                <a:ea typeface="微软雅黑" pitchFamily="34" charset="-122"/>
              </a:rPr>
              <a:t>点击此处输入文字</a:t>
            </a:r>
            <a:endParaRPr lang="en-US" altLang="zh-CN" sz="1680" dirty="0">
              <a:solidFill>
                <a:prstClr val="black">
                  <a:lumMod val="75000"/>
                  <a:lumOff val="25000"/>
                </a:prstClr>
              </a:solidFill>
              <a:latin typeface="微软雅黑" pitchFamily="34" charset="-122"/>
              <a:ea typeface="微软雅黑" pitchFamily="34" charset="-122"/>
            </a:endParaRPr>
          </a:p>
          <a:p>
            <a:pPr marL="411480" indent="-411480" fontAlgn="base">
              <a:spcBef>
                <a:spcPct val="0"/>
              </a:spcBef>
              <a:spcAft>
                <a:spcPct val="0"/>
              </a:spcAft>
              <a:buFont typeface="Arial" pitchFamily="34" charset="0"/>
              <a:buChar char="•"/>
              <a:defRPr/>
            </a:pPr>
            <a:r>
              <a:rPr lang="zh-CN" altLang="en-US" sz="1680" dirty="0">
                <a:solidFill>
                  <a:prstClr val="black">
                    <a:lumMod val="75000"/>
                    <a:lumOff val="25000"/>
                  </a:prstClr>
                </a:solidFill>
                <a:latin typeface="微软雅黑" pitchFamily="34" charset="-122"/>
                <a:ea typeface="微软雅黑" pitchFamily="34" charset="-122"/>
              </a:rPr>
              <a:t>点击此处输入文字</a:t>
            </a:r>
            <a:endParaRPr lang="en-US" altLang="zh-CN" sz="1680" dirty="0">
              <a:solidFill>
                <a:prstClr val="black">
                  <a:lumMod val="75000"/>
                  <a:lumOff val="25000"/>
                </a:prstClr>
              </a:solidFill>
              <a:latin typeface="微软雅黑" pitchFamily="34" charset="-122"/>
              <a:ea typeface="微软雅黑" pitchFamily="34" charset="-122"/>
            </a:endParaRPr>
          </a:p>
        </p:txBody>
      </p:sp>
      <p:grpSp>
        <p:nvGrpSpPr>
          <p:cNvPr id="7" name="组合 6"/>
          <p:cNvGrpSpPr/>
          <p:nvPr/>
        </p:nvGrpSpPr>
        <p:grpSpPr>
          <a:xfrm>
            <a:off x="1775520" y="2047905"/>
            <a:ext cx="2333626" cy="3217537"/>
            <a:chOff x="681032" y="1902140"/>
            <a:chExt cx="1944688" cy="2681281"/>
          </a:xfrm>
        </p:grpSpPr>
        <p:sp>
          <p:nvSpPr>
            <p:cNvPr id="8" name="椭圆​​ 2"/>
            <p:cNvSpPr/>
            <p:nvPr/>
          </p:nvSpPr>
          <p:spPr>
            <a:xfrm>
              <a:off x="681032" y="1902140"/>
              <a:ext cx="1944688" cy="2447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2160" kern="0" dirty="0">
                <a:solidFill>
                  <a:srgbClr val="000000"/>
                </a:solidFill>
                <a:latin typeface="Arial" pitchFamily="34" charset="0"/>
                <a:ea typeface="华文细黑" pitchFamily="2" charset="-122"/>
              </a:endParaRPr>
            </a:p>
          </p:txBody>
        </p:sp>
        <p:sp>
          <p:nvSpPr>
            <p:cNvPr id="9" name="椭圆​​ 6"/>
            <p:cNvSpPr/>
            <p:nvPr/>
          </p:nvSpPr>
          <p:spPr>
            <a:xfrm>
              <a:off x="897230" y="4432300"/>
              <a:ext cx="1512168" cy="151121"/>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097280">
                <a:defRPr/>
              </a:pPr>
              <a:endParaRPr lang="zh-CN" altLang="en-US" sz="2160" kern="0">
                <a:solidFill>
                  <a:prstClr val="white"/>
                </a:solidFill>
              </a:endParaRPr>
            </a:p>
          </p:txBody>
        </p:sp>
        <p:sp>
          <p:nvSpPr>
            <p:cNvPr id="10" name="矩形​​ 16"/>
            <p:cNvSpPr>
              <a:spLocks noChangeArrowheads="1"/>
            </p:cNvSpPr>
            <p:nvPr/>
          </p:nvSpPr>
          <p:spPr bwMode="auto">
            <a:xfrm>
              <a:off x="1103953" y="2412848"/>
              <a:ext cx="1075615" cy="815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1097280" fontAlgn="base">
                <a:spcBef>
                  <a:spcPct val="0"/>
                </a:spcBef>
                <a:spcAft>
                  <a:spcPct val="0"/>
                </a:spcAft>
                <a:defRPr/>
              </a:pPr>
              <a:r>
                <a:rPr lang="zh-CN" altLang="en-US" sz="2880" b="1" kern="0" dirty="0">
                  <a:solidFill>
                    <a:schemeClr val="bg1"/>
                  </a:solidFill>
                  <a:latin typeface="微软雅黑" pitchFamily="34" charset="-122"/>
                  <a:ea typeface="微软雅黑" pitchFamily="34" charset="-122"/>
                  <a:cs typeface="Arial Unicode MS" pitchFamily="34" charset="-122"/>
                </a:rPr>
                <a:t>点击录</a:t>
              </a:r>
              <a:endParaRPr lang="en-US" altLang="zh-CN" sz="2880" b="1" kern="0" dirty="0">
                <a:solidFill>
                  <a:schemeClr val="bg1"/>
                </a:solidFill>
                <a:latin typeface="微软雅黑" pitchFamily="34" charset="-122"/>
                <a:ea typeface="微软雅黑" pitchFamily="34" charset="-122"/>
                <a:cs typeface="Arial Unicode MS" pitchFamily="34" charset="-122"/>
              </a:endParaRPr>
            </a:p>
            <a:p>
              <a:pPr algn="ctr" defTabSz="1097280" fontAlgn="base">
                <a:spcBef>
                  <a:spcPct val="0"/>
                </a:spcBef>
                <a:spcAft>
                  <a:spcPct val="0"/>
                </a:spcAft>
                <a:defRPr/>
              </a:pPr>
              <a:r>
                <a:rPr lang="zh-CN" altLang="en-US" sz="288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2" name="组合 11"/>
          <p:cNvGrpSpPr/>
          <p:nvPr/>
        </p:nvGrpSpPr>
        <p:grpSpPr>
          <a:xfrm>
            <a:off x="4733986" y="1600230"/>
            <a:ext cx="1727834" cy="2335512"/>
            <a:chOff x="3146420" y="1529078"/>
            <a:chExt cx="1439862" cy="1946260"/>
          </a:xfrm>
        </p:grpSpPr>
        <p:sp>
          <p:nvSpPr>
            <p:cNvPr id="13" name="椭圆​​ 2"/>
            <p:cNvSpPr/>
            <p:nvPr/>
          </p:nvSpPr>
          <p:spPr>
            <a:xfrm>
              <a:off x="3146420" y="1529078"/>
              <a:ext cx="1439862" cy="181292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2160" kern="0">
                <a:solidFill>
                  <a:srgbClr val="000000"/>
                </a:solidFill>
                <a:latin typeface="Arial" pitchFamily="34" charset="0"/>
                <a:ea typeface="华文细黑" pitchFamily="2" charset="-122"/>
              </a:endParaRPr>
            </a:p>
          </p:txBody>
        </p:sp>
        <p:sp>
          <p:nvSpPr>
            <p:cNvPr id="14" name="椭圆​​ 9"/>
            <p:cNvSpPr/>
            <p:nvPr/>
          </p:nvSpPr>
          <p:spPr>
            <a:xfrm>
              <a:off x="3273494" y="3380494"/>
              <a:ext cx="1116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097280">
                <a:defRPr/>
              </a:pPr>
              <a:endParaRPr lang="zh-CN" altLang="en-US" sz="2160" kern="0">
                <a:solidFill>
                  <a:prstClr val="white"/>
                </a:solidFill>
              </a:endParaRPr>
            </a:p>
          </p:txBody>
        </p:sp>
        <p:sp>
          <p:nvSpPr>
            <p:cNvPr id="15" name="矩形​​ 17"/>
            <p:cNvSpPr>
              <a:spLocks noChangeArrowheads="1"/>
            </p:cNvSpPr>
            <p:nvPr/>
          </p:nvSpPr>
          <p:spPr bwMode="auto">
            <a:xfrm>
              <a:off x="3375700" y="1855757"/>
              <a:ext cx="923330" cy="692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2400" b="1" kern="0" dirty="0">
                  <a:solidFill>
                    <a:schemeClr val="bg1"/>
                  </a:solidFill>
                  <a:latin typeface="微软雅黑" pitchFamily="34" charset="-122"/>
                  <a:ea typeface="微软雅黑" pitchFamily="34" charset="-122"/>
                  <a:cs typeface="Arial Unicode MS" pitchFamily="34" charset="-122"/>
                </a:rPr>
                <a:t>点击录</a:t>
              </a:r>
              <a:endParaRPr lang="en-US" altLang="zh-CN" sz="240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2400" b="1" kern="0" dirty="0">
                  <a:solidFill>
                    <a:schemeClr val="bg1"/>
                  </a:solidFill>
                  <a:latin typeface="微软雅黑" pitchFamily="34" charset="-122"/>
                  <a:ea typeface="微软雅黑" pitchFamily="34" charset="-122"/>
                  <a:cs typeface="Arial Unicode MS" pitchFamily="34" charset="-122"/>
                </a:rPr>
                <a:t>入内容</a:t>
              </a:r>
            </a:p>
          </p:txBody>
        </p:sp>
      </p:grpSp>
      <p:grpSp>
        <p:nvGrpSpPr>
          <p:cNvPr id="17" name="组合 16"/>
          <p:cNvGrpSpPr/>
          <p:nvPr/>
        </p:nvGrpSpPr>
        <p:grpSpPr>
          <a:xfrm>
            <a:off x="7046656" y="1268760"/>
            <a:ext cx="1215390" cy="1629211"/>
            <a:chOff x="5073645" y="1252853"/>
            <a:chExt cx="1012825" cy="1357676"/>
          </a:xfrm>
        </p:grpSpPr>
        <p:sp>
          <p:nvSpPr>
            <p:cNvPr id="18" name="椭圆​​ 2"/>
            <p:cNvSpPr/>
            <p:nvPr/>
          </p:nvSpPr>
          <p:spPr>
            <a:xfrm>
              <a:off x="5073645" y="1252853"/>
              <a:ext cx="1012825" cy="127476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rotWithShape="1">
              <a:gsLst>
                <a:gs pos="0">
                  <a:srgbClr val="00B0F0"/>
                </a:gs>
                <a:gs pos="100000">
                  <a:srgbClr val="0070C0"/>
                </a:gs>
              </a:gsLst>
              <a:lin ang="2700000" scaled="1"/>
            </a:gradFill>
            <a:ln>
              <a:noFill/>
            </a:ln>
          </p:spPr>
          <p:txBody>
            <a:bodyPr wrap="none" anchor="ctr"/>
            <a:lstStyle/>
            <a:p>
              <a:pPr fontAlgn="base">
                <a:spcBef>
                  <a:spcPct val="0"/>
                </a:spcBef>
                <a:spcAft>
                  <a:spcPct val="0"/>
                </a:spcAft>
              </a:pPr>
              <a:endParaRPr lang="zh-CN" altLang="en-US" sz="2160" kern="0">
                <a:solidFill>
                  <a:srgbClr val="000000"/>
                </a:solidFill>
                <a:latin typeface="Arial" pitchFamily="34" charset="0"/>
                <a:ea typeface="华文细黑" pitchFamily="2" charset="-122"/>
              </a:endParaRPr>
            </a:p>
          </p:txBody>
        </p:sp>
        <p:sp>
          <p:nvSpPr>
            <p:cNvPr id="19" name="椭圆​​ 10"/>
            <p:cNvSpPr/>
            <p:nvPr/>
          </p:nvSpPr>
          <p:spPr>
            <a:xfrm>
              <a:off x="5217790" y="2515685"/>
              <a:ext cx="720000" cy="94844"/>
            </a:xfrm>
            <a:prstGeom prst="ellipse">
              <a:avLst/>
            </a:prstGeom>
            <a:gradFill flip="none" rotWithShape="1">
              <a:gsLst>
                <a:gs pos="80000">
                  <a:sysClr val="window" lastClr="FFFFFF">
                    <a:alpha val="0"/>
                  </a:sysClr>
                </a:gs>
                <a:gs pos="0">
                  <a:srgbClr val="FFFFFF">
                    <a:lumMod val="50000"/>
                  </a:srgbClr>
                </a:gs>
              </a:gsLst>
              <a:path path="circle">
                <a:fillToRect l="50000" t="50000" r="50000" b="50000"/>
              </a:path>
              <a:tileRect/>
            </a:gradFill>
            <a:ln w="25400" cap="flat" cmpd="sng" algn="ctr">
              <a:noFill/>
              <a:prstDash val="solid"/>
            </a:ln>
            <a:effectLst/>
          </p:spPr>
          <p:txBody>
            <a:bodyPr anchor="ctr"/>
            <a:lstStyle/>
            <a:p>
              <a:pPr algn="ctr" defTabSz="1097280">
                <a:defRPr/>
              </a:pPr>
              <a:endParaRPr lang="zh-CN" altLang="en-US" sz="2160" kern="0">
                <a:solidFill>
                  <a:prstClr val="white"/>
                </a:solidFill>
              </a:endParaRPr>
            </a:p>
          </p:txBody>
        </p:sp>
        <p:sp>
          <p:nvSpPr>
            <p:cNvPr id="20" name="矩形​​ 18"/>
            <p:cNvSpPr>
              <a:spLocks noChangeArrowheads="1"/>
            </p:cNvSpPr>
            <p:nvPr/>
          </p:nvSpPr>
          <p:spPr bwMode="auto">
            <a:xfrm>
              <a:off x="5193742" y="1463486"/>
              <a:ext cx="771044"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fontAlgn="base">
                <a:spcBef>
                  <a:spcPct val="0"/>
                </a:spcBef>
                <a:spcAft>
                  <a:spcPct val="0"/>
                </a:spcAft>
              </a:pPr>
              <a:r>
                <a:rPr lang="zh-CN" altLang="en-US" sz="1920" b="1" kern="0" dirty="0">
                  <a:solidFill>
                    <a:schemeClr val="bg1"/>
                  </a:solidFill>
                  <a:latin typeface="微软雅黑" pitchFamily="34" charset="-122"/>
                  <a:ea typeface="微软雅黑" pitchFamily="34" charset="-122"/>
                  <a:cs typeface="Arial Unicode MS" pitchFamily="34" charset="-122"/>
                </a:rPr>
                <a:t>点击录</a:t>
              </a:r>
              <a:endParaRPr lang="en-US" altLang="zh-CN" sz="1920" b="1" kern="0" dirty="0">
                <a:solidFill>
                  <a:schemeClr val="bg1"/>
                </a:solidFill>
                <a:latin typeface="微软雅黑" pitchFamily="34" charset="-122"/>
                <a:ea typeface="微软雅黑" pitchFamily="34" charset="-122"/>
                <a:cs typeface="Arial Unicode MS" pitchFamily="34" charset="-122"/>
              </a:endParaRPr>
            </a:p>
            <a:p>
              <a:pPr algn="ctr" fontAlgn="base">
                <a:spcBef>
                  <a:spcPct val="0"/>
                </a:spcBef>
                <a:spcAft>
                  <a:spcPct val="0"/>
                </a:spcAft>
              </a:pPr>
              <a:r>
                <a:rPr lang="zh-CN" altLang="en-US" sz="1920" b="1" kern="0" dirty="0">
                  <a:solidFill>
                    <a:schemeClr val="bg1"/>
                  </a:solidFill>
                  <a:latin typeface="微软雅黑" pitchFamily="34" charset="-122"/>
                  <a:ea typeface="微软雅黑" pitchFamily="34" charset="-122"/>
                  <a:cs typeface="Arial Unicode MS" pitchFamily="34" charset="-122"/>
                </a:rPr>
                <a:t>入内容</a:t>
              </a:r>
            </a:p>
          </p:txBody>
        </p:sp>
      </p:grpSp>
    </p:spTree>
    <p:extLst>
      <p:ext uri="{BB962C8B-B14F-4D97-AF65-F5344CB8AC3E}">
        <p14:creationId xmlns:p14="http://schemas.microsoft.com/office/powerpoint/2010/main" val="35199250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62">
                                          <p:stCondLst>
                                            <p:cond delay="0"/>
                                          </p:stCondLst>
                                        </p:cTn>
                                        <p:tgtEl>
                                          <p:spTgt spid="7"/>
                                        </p:tgtEl>
                                      </p:cBhvr>
                                    </p:animEffect>
                                    <p:anim calcmode="lin" valueType="num">
                                      <p:cBhvr>
                                        <p:cTn id="8" dur="1139"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7"/>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7"/>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7"/>
                                        </p:tgtEl>
                                        <p:attrNameLst>
                                          <p:attrName>ppt_y</p:attrName>
                                        </p:attrNameLst>
                                      </p:cBhvr>
                                      <p:tavLst>
                                        <p:tav tm="0" fmla="#ppt_y-sin(pi*$)/81">
                                          <p:val>
                                            <p:fltVal val="0"/>
                                          </p:val>
                                        </p:tav>
                                        <p:tav tm="100000">
                                          <p:val>
                                            <p:fltVal val="1"/>
                                          </p:val>
                                        </p:tav>
                                      </p:tavLst>
                                    </p:anim>
                                    <p:animScale>
                                      <p:cBhvr>
                                        <p:cTn id="13" dur="16">
                                          <p:stCondLst>
                                            <p:cond delay="406"/>
                                          </p:stCondLst>
                                        </p:cTn>
                                        <p:tgtEl>
                                          <p:spTgt spid="7"/>
                                        </p:tgtEl>
                                      </p:cBhvr>
                                      <p:to x="100000" y="60000"/>
                                    </p:animScale>
                                    <p:animScale>
                                      <p:cBhvr>
                                        <p:cTn id="14" dur="104" decel="50000">
                                          <p:stCondLst>
                                            <p:cond delay="423"/>
                                          </p:stCondLst>
                                        </p:cTn>
                                        <p:tgtEl>
                                          <p:spTgt spid="7"/>
                                        </p:tgtEl>
                                      </p:cBhvr>
                                      <p:to x="100000" y="100000"/>
                                    </p:animScale>
                                    <p:animScale>
                                      <p:cBhvr>
                                        <p:cTn id="15" dur="16">
                                          <p:stCondLst>
                                            <p:cond delay="820"/>
                                          </p:stCondLst>
                                        </p:cTn>
                                        <p:tgtEl>
                                          <p:spTgt spid="7"/>
                                        </p:tgtEl>
                                      </p:cBhvr>
                                      <p:to x="100000" y="80000"/>
                                    </p:animScale>
                                    <p:animScale>
                                      <p:cBhvr>
                                        <p:cTn id="16" dur="104" decel="50000">
                                          <p:stCondLst>
                                            <p:cond delay="836"/>
                                          </p:stCondLst>
                                        </p:cTn>
                                        <p:tgtEl>
                                          <p:spTgt spid="7"/>
                                        </p:tgtEl>
                                      </p:cBhvr>
                                      <p:to x="100000" y="100000"/>
                                    </p:animScale>
                                    <p:animScale>
                                      <p:cBhvr>
                                        <p:cTn id="17" dur="16">
                                          <p:stCondLst>
                                            <p:cond delay="1026"/>
                                          </p:stCondLst>
                                        </p:cTn>
                                        <p:tgtEl>
                                          <p:spTgt spid="7"/>
                                        </p:tgtEl>
                                      </p:cBhvr>
                                      <p:to x="100000" y="90000"/>
                                    </p:animScale>
                                    <p:animScale>
                                      <p:cBhvr>
                                        <p:cTn id="18" dur="104" decel="50000">
                                          <p:stCondLst>
                                            <p:cond delay="1042"/>
                                          </p:stCondLst>
                                        </p:cTn>
                                        <p:tgtEl>
                                          <p:spTgt spid="7"/>
                                        </p:tgtEl>
                                      </p:cBhvr>
                                      <p:to x="100000" y="100000"/>
                                    </p:animScale>
                                    <p:animScale>
                                      <p:cBhvr>
                                        <p:cTn id="19" dur="16">
                                          <p:stCondLst>
                                            <p:cond delay="1130"/>
                                          </p:stCondLst>
                                        </p:cTn>
                                        <p:tgtEl>
                                          <p:spTgt spid="7"/>
                                        </p:tgtEl>
                                      </p:cBhvr>
                                      <p:to x="100000" y="95000"/>
                                    </p:animScale>
                                    <p:animScale>
                                      <p:cBhvr>
                                        <p:cTn id="20" dur="104" decel="50000">
                                          <p:stCondLst>
                                            <p:cond delay="1146"/>
                                          </p:stCondLst>
                                        </p:cTn>
                                        <p:tgtEl>
                                          <p:spTgt spid="7"/>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362">
                                          <p:stCondLst>
                                            <p:cond delay="0"/>
                                          </p:stCondLst>
                                        </p:cTn>
                                        <p:tgtEl>
                                          <p:spTgt spid="12"/>
                                        </p:tgtEl>
                                      </p:cBhvr>
                                    </p:animEffect>
                                    <p:anim calcmode="lin" valueType="num">
                                      <p:cBhvr>
                                        <p:cTn id="24" dur="1139"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12"/>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12"/>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12"/>
                                        </p:tgtEl>
                                        <p:attrNameLst>
                                          <p:attrName>ppt_y</p:attrName>
                                        </p:attrNameLst>
                                      </p:cBhvr>
                                      <p:tavLst>
                                        <p:tav tm="0" fmla="#ppt_y-sin(pi*$)/81">
                                          <p:val>
                                            <p:fltVal val="0"/>
                                          </p:val>
                                        </p:tav>
                                        <p:tav tm="100000">
                                          <p:val>
                                            <p:fltVal val="1"/>
                                          </p:val>
                                        </p:tav>
                                      </p:tavLst>
                                    </p:anim>
                                    <p:animScale>
                                      <p:cBhvr>
                                        <p:cTn id="29" dur="16">
                                          <p:stCondLst>
                                            <p:cond delay="406"/>
                                          </p:stCondLst>
                                        </p:cTn>
                                        <p:tgtEl>
                                          <p:spTgt spid="12"/>
                                        </p:tgtEl>
                                      </p:cBhvr>
                                      <p:to x="100000" y="60000"/>
                                    </p:animScale>
                                    <p:animScale>
                                      <p:cBhvr>
                                        <p:cTn id="30" dur="104" decel="50000">
                                          <p:stCondLst>
                                            <p:cond delay="423"/>
                                          </p:stCondLst>
                                        </p:cTn>
                                        <p:tgtEl>
                                          <p:spTgt spid="12"/>
                                        </p:tgtEl>
                                      </p:cBhvr>
                                      <p:to x="100000" y="100000"/>
                                    </p:animScale>
                                    <p:animScale>
                                      <p:cBhvr>
                                        <p:cTn id="31" dur="16">
                                          <p:stCondLst>
                                            <p:cond delay="820"/>
                                          </p:stCondLst>
                                        </p:cTn>
                                        <p:tgtEl>
                                          <p:spTgt spid="12"/>
                                        </p:tgtEl>
                                      </p:cBhvr>
                                      <p:to x="100000" y="80000"/>
                                    </p:animScale>
                                    <p:animScale>
                                      <p:cBhvr>
                                        <p:cTn id="32" dur="104" decel="50000">
                                          <p:stCondLst>
                                            <p:cond delay="836"/>
                                          </p:stCondLst>
                                        </p:cTn>
                                        <p:tgtEl>
                                          <p:spTgt spid="12"/>
                                        </p:tgtEl>
                                      </p:cBhvr>
                                      <p:to x="100000" y="100000"/>
                                    </p:animScale>
                                    <p:animScale>
                                      <p:cBhvr>
                                        <p:cTn id="33" dur="16">
                                          <p:stCondLst>
                                            <p:cond delay="1026"/>
                                          </p:stCondLst>
                                        </p:cTn>
                                        <p:tgtEl>
                                          <p:spTgt spid="12"/>
                                        </p:tgtEl>
                                      </p:cBhvr>
                                      <p:to x="100000" y="90000"/>
                                    </p:animScale>
                                    <p:animScale>
                                      <p:cBhvr>
                                        <p:cTn id="34" dur="104" decel="50000">
                                          <p:stCondLst>
                                            <p:cond delay="1042"/>
                                          </p:stCondLst>
                                        </p:cTn>
                                        <p:tgtEl>
                                          <p:spTgt spid="12"/>
                                        </p:tgtEl>
                                      </p:cBhvr>
                                      <p:to x="100000" y="100000"/>
                                    </p:animScale>
                                    <p:animScale>
                                      <p:cBhvr>
                                        <p:cTn id="35" dur="16">
                                          <p:stCondLst>
                                            <p:cond delay="1130"/>
                                          </p:stCondLst>
                                        </p:cTn>
                                        <p:tgtEl>
                                          <p:spTgt spid="12"/>
                                        </p:tgtEl>
                                      </p:cBhvr>
                                      <p:to x="100000" y="95000"/>
                                    </p:animScale>
                                    <p:animScale>
                                      <p:cBhvr>
                                        <p:cTn id="36" dur="104" decel="50000">
                                          <p:stCondLst>
                                            <p:cond delay="1146"/>
                                          </p:stCondLst>
                                        </p:cTn>
                                        <p:tgtEl>
                                          <p:spTgt spid="12"/>
                                        </p:tgtEl>
                                      </p:cBhvr>
                                      <p:to x="100000" y="100000"/>
                                    </p:animScale>
                                  </p:childTnLst>
                                </p:cTn>
                              </p:par>
                              <p:par>
                                <p:cTn id="37" presetID="26" presetClass="entr" presetSubtype="0" fill="hold" nodeType="withEffect">
                                  <p:stCondLst>
                                    <p:cond delay="50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362">
                                          <p:stCondLst>
                                            <p:cond delay="0"/>
                                          </p:stCondLst>
                                        </p:cTn>
                                        <p:tgtEl>
                                          <p:spTgt spid="17"/>
                                        </p:tgtEl>
                                      </p:cBhvr>
                                    </p:animEffect>
                                    <p:anim calcmode="lin" valueType="num">
                                      <p:cBhvr>
                                        <p:cTn id="40" dur="1139"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17"/>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17"/>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17"/>
                                        </p:tgtEl>
                                        <p:attrNameLst>
                                          <p:attrName>ppt_y</p:attrName>
                                        </p:attrNameLst>
                                      </p:cBhvr>
                                      <p:tavLst>
                                        <p:tav tm="0" fmla="#ppt_y-sin(pi*$)/81">
                                          <p:val>
                                            <p:fltVal val="0"/>
                                          </p:val>
                                        </p:tav>
                                        <p:tav tm="100000">
                                          <p:val>
                                            <p:fltVal val="1"/>
                                          </p:val>
                                        </p:tav>
                                      </p:tavLst>
                                    </p:anim>
                                    <p:animScale>
                                      <p:cBhvr>
                                        <p:cTn id="45" dur="16">
                                          <p:stCondLst>
                                            <p:cond delay="406"/>
                                          </p:stCondLst>
                                        </p:cTn>
                                        <p:tgtEl>
                                          <p:spTgt spid="17"/>
                                        </p:tgtEl>
                                      </p:cBhvr>
                                      <p:to x="100000" y="60000"/>
                                    </p:animScale>
                                    <p:animScale>
                                      <p:cBhvr>
                                        <p:cTn id="46" dur="104" decel="50000">
                                          <p:stCondLst>
                                            <p:cond delay="423"/>
                                          </p:stCondLst>
                                        </p:cTn>
                                        <p:tgtEl>
                                          <p:spTgt spid="17"/>
                                        </p:tgtEl>
                                      </p:cBhvr>
                                      <p:to x="100000" y="100000"/>
                                    </p:animScale>
                                    <p:animScale>
                                      <p:cBhvr>
                                        <p:cTn id="47" dur="16">
                                          <p:stCondLst>
                                            <p:cond delay="820"/>
                                          </p:stCondLst>
                                        </p:cTn>
                                        <p:tgtEl>
                                          <p:spTgt spid="17"/>
                                        </p:tgtEl>
                                      </p:cBhvr>
                                      <p:to x="100000" y="80000"/>
                                    </p:animScale>
                                    <p:animScale>
                                      <p:cBhvr>
                                        <p:cTn id="48" dur="104" decel="50000">
                                          <p:stCondLst>
                                            <p:cond delay="836"/>
                                          </p:stCondLst>
                                        </p:cTn>
                                        <p:tgtEl>
                                          <p:spTgt spid="17"/>
                                        </p:tgtEl>
                                      </p:cBhvr>
                                      <p:to x="100000" y="100000"/>
                                    </p:animScale>
                                    <p:animScale>
                                      <p:cBhvr>
                                        <p:cTn id="49" dur="16">
                                          <p:stCondLst>
                                            <p:cond delay="1026"/>
                                          </p:stCondLst>
                                        </p:cTn>
                                        <p:tgtEl>
                                          <p:spTgt spid="17"/>
                                        </p:tgtEl>
                                      </p:cBhvr>
                                      <p:to x="100000" y="90000"/>
                                    </p:animScale>
                                    <p:animScale>
                                      <p:cBhvr>
                                        <p:cTn id="50" dur="104" decel="50000">
                                          <p:stCondLst>
                                            <p:cond delay="1042"/>
                                          </p:stCondLst>
                                        </p:cTn>
                                        <p:tgtEl>
                                          <p:spTgt spid="17"/>
                                        </p:tgtEl>
                                      </p:cBhvr>
                                      <p:to x="100000" y="100000"/>
                                    </p:animScale>
                                    <p:animScale>
                                      <p:cBhvr>
                                        <p:cTn id="51" dur="16">
                                          <p:stCondLst>
                                            <p:cond delay="1130"/>
                                          </p:stCondLst>
                                        </p:cTn>
                                        <p:tgtEl>
                                          <p:spTgt spid="17"/>
                                        </p:tgtEl>
                                      </p:cBhvr>
                                      <p:to x="100000" y="95000"/>
                                    </p:animScale>
                                    <p:animScale>
                                      <p:cBhvr>
                                        <p:cTn id="52" dur="104" decel="50000">
                                          <p:stCondLst>
                                            <p:cond delay="1146"/>
                                          </p:stCondLst>
                                        </p:cTn>
                                        <p:tgtEl>
                                          <p:spTgt spid="17"/>
                                        </p:tgtEl>
                                      </p:cBhvr>
                                      <p:to x="100000" y="100000"/>
                                    </p:animScale>
                                  </p:childTnLst>
                                </p:cTn>
                              </p:par>
                            </p:childTnLst>
                          </p:cTn>
                        </p:par>
                        <p:par>
                          <p:cTn id="53" fill="hold">
                            <p:stCondLst>
                              <p:cond delay="1750"/>
                            </p:stCondLst>
                            <p:childTnLst>
                              <p:par>
                                <p:cTn id="54" presetID="22" presetClass="entr" presetSubtype="2"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right)">
                                      <p:cBhvr>
                                        <p:cTn id="56" dur="250"/>
                                        <p:tgtEl>
                                          <p:spTgt spid="6"/>
                                        </p:tgtEl>
                                      </p:cBhvr>
                                    </p:animEffect>
                                  </p:childTnLst>
                                </p:cTn>
                              </p:par>
                              <p:par>
                                <p:cTn id="57" presetID="22" presetClass="entr" presetSubtype="2" fill="hold" grpId="0" nodeType="withEffect">
                                  <p:stCondLst>
                                    <p:cond delay="250"/>
                                  </p:stCondLst>
                                  <p:childTnLst>
                                    <p:set>
                                      <p:cBhvr>
                                        <p:cTn id="58" dur="1" fill="hold">
                                          <p:stCondLst>
                                            <p:cond delay="0"/>
                                          </p:stCondLst>
                                        </p:cTn>
                                        <p:tgtEl>
                                          <p:spTgt spid="4"/>
                                        </p:tgtEl>
                                        <p:attrNameLst>
                                          <p:attrName>style.visibility</p:attrName>
                                        </p:attrNameLst>
                                      </p:cBhvr>
                                      <p:to>
                                        <p:strVal val="visible"/>
                                      </p:to>
                                    </p:set>
                                    <p:animEffect transition="in" filter="wipe(right)">
                                      <p:cBhvr>
                                        <p:cTn id="59" dur="250"/>
                                        <p:tgtEl>
                                          <p:spTgt spid="4"/>
                                        </p:tgtEl>
                                      </p:cBhvr>
                                    </p:animEffect>
                                  </p:childTnLst>
                                </p:cTn>
                              </p:par>
                              <p:par>
                                <p:cTn id="60" presetID="22" presetClass="entr" presetSubtype="2" fill="hold" grpId="0" nodeType="withEffect">
                                  <p:stCondLst>
                                    <p:cond delay="500"/>
                                  </p:stCondLst>
                                  <p:childTnLst>
                                    <p:set>
                                      <p:cBhvr>
                                        <p:cTn id="61" dur="1" fill="hold">
                                          <p:stCondLst>
                                            <p:cond delay="0"/>
                                          </p:stCondLst>
                                        </p:cTn>
                                        <p:tgtEl>
                                          <p:spTgt spid="5"/>
                                        </p:tgtEl>
                                        <p:attrNameLst>
                                          <p:attrName>style.visibility</p:attrName>
                                        </p:attrNameLst>
                                      </p:cBhvr>
                                      <p:to>
                                        <p:strVal val="visible"/>
                                      </p:to>
                                    </p:set>
                                    <p:animEffect transition="in" filter="wipe(right)">
                                      <p:cBhvr>
                                        <p:cTn id="62" dur="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13"/>
          <p:cNvSpPr/>
          <p:nvPr/>
        </p:nvSpPr>
        <p:spPr>
          <a:xfrm>
            <a:off x="2684007" y="3774269"/>
            <a:ext cx="6766754" cy="1462578"/>
          </a:xfrm>
          <a:prstGeom prst="ellipse">
            <a:avLst/>
          </a:prstGeom>
          <a:gradFill flip="none" rotWithShape="1">
            <a:gsLst>
              <a:gs pos="0">
                <a:srgbClr val="FFFFFF">
                  <a:lumMod val="95000"/>
                </a:srgbClr>
              </a:gs>
              <a:gs pos="13000">
                <a:srgbClr val="FFFFFF">
                  <a:lumMod val="85000"/>
                </a:srgb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sp>
        <p:nvSpPr>
          <p:cNvPr id="5" name="椭圆​​ 8"/>
          <p:cNvSpPr/>
          <p:nvPr/>
        </p:nvSpPr>
        <p:spPr>
          <a:xfrm>
            <a:off x="3154019" y="3800669"/>
            <a:ext cx="5809550" cy="1243264"/>
          </a:xfrm>
          <a:prstGeom prst="ellipse">
            <a:avLst/>
          </a:prstGeom>
          <a:gradFill flip="none" rotWithShape="1">
            <a:gsLst>
              <a:gs pos="0">
                <a:schemeClr val="bg1">
                  <a:lumMod val="65000"/>
                </a:schemeClr>
              </a:gs>
              <a:gs pos="13000">
                <a:schemeClr val="tx1">
                  <a:lumMod val="50000"/>
                  <a:lumOff val="50000"/>
                </a:schemeClr>
              </a:gs>
              <a:gs pos="100000">
                <a:srgbClr val="FFFFFF">
                  <a:lumMod val="95000"/>
                </a:srgbClr>
              </a:gs>
            </a:gsLst>
            <a:lin ang="16200000" scaled="0"/>
            <a:tileRect/>
          </a:gradFill>
          <a:ln w="3175" cap="flat" cmpd="sng" algn="ctr">
            <a:solidFill>
              <a:srgbClr val="FFFFFF">
                <a:lumMod val="75000"/>
              </a:srgbClr>
            </a:solid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sp>
        <p:nvSpPr>
          <p:cNvPr id="6" name="椭圆​​ 9"/>
          <p:cNvSpPr/>
          <p:nvPr/>
        </p:nvSpPr>
        <p:spPr>
          <a:xfrm>
            <a:off x="3726043" y="3793402"/>
            <a:ext cx="4789187" cy="1023782"/>
          </a:xfrm>
          <a:prstGeom prst="ellipse">
            <a:avLst/>
          </a:prstGeom>
          <a:solidFill>
            <a:srgbClr val="FFFFFF"/>
          </a:solidFill>
          <a:ln w="25400" cap="flat" cmpd="sng" algn="ctr">
            <a:solidFill>
              <a:srgbClr val="FFFFFF">
                <a:lumMod val="75000"/>
              </a:srgbClr>
            </a:solid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sp>
        <p:nvSpPr>
          <p:cNvPr id="7" name="TextBox 6"/>
          <p:cNvSpPr txBox="1"/>
          <p:nvPr/>
        </p:nvSpPr>
        <p:spPr>
          <a:xfrm>
            <a:off x="1429882" y="2486150"/>
            <a:ext cx="2696923" cy="1020365"/>
          </a:xfrm>
          <a:prstGeom prst="roundRect">
            <a:avLst/>
          </a:prstGeom>
          <a:solidFill>
            <a:srgbClr val="FFFFFF">
              <a:lumMod val="95000"/>
            </a:srgbClr>
          </a:solidFill>
          <a:ln w="9525">
            <a:solidFill>
              <a:srgbClr val="FFFFFF">
                <a:lumMod val="65000"/>
              </a:srgbClr>
            </a:solidFill>
            <a:prstDash val="dash"/>
          </a:ln>
        </p:spPr>
        <p:txBody>
          <a:bodyPr tIns="172800" bIns="86400" anchor="b"/>
          <a:lstStyle/>
          <a:p>
            <a:pPr marL="411480" indent="-411480" fontAlgn="base">
              <a:spcBef>
                <a:spcPct val="0"/>
              </a:spcBef>
              <a:spcAft>
                <a:spcPct val="0"/>
              </a:spcAft>
              <a:buFont typeface="Arial" pitchFamily="34" charset="0"/>
              <a:buChar char="•"/>
              <a:defRPr/>
            </a:pPr>
            <a:r>
              <a:rPr lang="zh-CN" altLang="en-US" sz="1920" kern="0" dirty="0">
                <a:solidFill>
                  <a:srgbClr val="000000">
                    <a:lumMod val="75000"/>
                    <a:lumOff val="25000"/>
                  </a:srgbClr>
                </a:solidFill>
                <a:latin typeface="微软雅黑" pitchFamily="34" charset="-122"/>
                <a:ea typeface="微软雅黑" pitchFamily="34" charset="-122"/>
              </a:rPr>
              <a:t>点击此处输入文字</a:t>
            </a:r>
            <a:endParaRPr lang="en-US" altLang="zh-CN" sz="1920" kern="0" dirty="0">
              <a:solidFill>
                <a:srgbClr val="000000">
                  <a:lumMod val="75000"/>
                  <a:lumOff val="25000"/>
                </a:srgbClr>
              </a:solidFill>
              <a:latin typeface="微软雅黑" pitchFamily="34" charset="-122"/>
              <a:ea typeface="微软雅黑" pitchFamily="34" charset="-122"/>
            </a:endParaRPr>
          </a:p>
          <a:p>
            <a:pPr marL="411480" indent="-411480" fontAlgn="base">
              <a:spcBef>
                <a:spcPct val="0"/>
              </a:spcBef>
              <a:spcAft>
                <a:spcPct val="0"/>
              </a:spcAft>
              <a:buFont typeface="Arial" pitchFamily="34" charset="0"/>
              <a:buChar char="•"/>
              <a:defRPr/>
            </a:pPr>
            <a:r>
              <a:rPr lang="zh-CN" altLang="en-US" sz="1920" kern="0" dirty="0">
                <a:solidFill>
                  <a:srgbClr val="000000">
                    <a:lumMod val="75000"/>
                    <a:lumOff val="25000"/>
                  </a:srgbClr>
                </a:solidFill>
                <a:latin typeface="微软雅黑" pitchFamily="34" charset="-122"/>
                <a:ea typeface="微软雅黑" pitchFamily="34" charset="-122"/>
              </a:rPr>
              <a:t>点击此处输入文字</a:t>
            </a:r>
            <a:endParaRPr lang="en-US" altLang="zh-CN" sz="1920" kern="0" dirty="0">
              <a:solidFill>
                <a:srgbClr val="000000">
                  <a:lumMod val="75000"/>
                  <a:lumOff val="25000"/>
                </a:srgbClr>
              </a:solidFill>
              <a:latin typeface="微软雅黑" pitchFamily="34" charset="-122"/>
              <a:ea typeface="微软雅黑" pitchFamily="34" charset="-122"/>
            </a:endParaRPr>
          </a:p>
        </p:txBody>
      </p:sp>
      <p:sp>
        <p:nvSpPr>
          <p:cNvPr id="8" name="椭圆​​ 24"/>
          <p:cNvSpPr/>
          <p:nvPr/>
        </p:nvSpPr>
        <p:spPr>
          <a:xfrm>
            <a:off x="1685832" y="2175230"/>
            <a:ext cx="584047" cy="585766"/>
          </a:xfrm>
          <a:prstGeom prst="ellipse">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fontAlgn="base">
              <a:spcBef>
                <a:spcPct val="0"/>
              </a:spcBef>
              <a:spcAft>
                <a:spcPct val="0"/>
              </a:spcAft>
            </a:pPr>
            <a:r>
              <a:rPr lang="en-US" altLang="zh-CN" sz="1920" kern="0" dirty="0">
                <a:solidFill>
                  <a:srgbClr val="FFFFFF"/>
                </a:solidFill>
                <a:latin typeface="微软雅黑" pitchFamily="34" charset="-122"/>
                <a:ea typeface="微软雅黑" pitchFamily="34" charset="-122"/>
              </a:rPr>
              <a:t>1</a:t>
            </a:r>
            <a:endParaRPr lang="zh-CN" altLang="en-US" sz="1920" kern="0" dirty="0">
              <a:solidFill>
                <a:srgbClr val="FFFFFF"/>
              </a:solidFill>
              <a:latin typeface="微软雅黑" pitchFamily="34" charset="-122"/>
              <a:ea typeface="微软雅黑" pitchFamily="34" charset="-122"/>
            </a:endParaRPr>
          </a:p>
        </p:txBody>
      </p:sp>
      <p:sp>
        <p:nvSpPr>
          <p:cNvPr id="9" name="TextBox 8"/>
          <p:cNvSpPr txBox="1"/>
          <p:nvPr/>
        </p:nvSpPr>
        <p:spPr>
          <a:xfrm>
            <a:off x="7978786" y="2486150"/>
            <a:ext cx="2696923" cy="1020365"/>
          </a:xfrm>
          <a:prstGeom prst="roundRect">
            <a:avLst/>
          </a:prstGeom>
          <a:solidFill>
            <a:srgbClr val="FFFFFF">
              <a:lumMod val="95000"/>
            </a:srgbClr>
          </a:solidFill>
          <a:ln w="9525">
            <a:solidFill>
              <a:srgbClr val="FFFFFF">
                <a:lumMod val="65000"/>
              </a:srgbClr>
            </a:solidFill>
            <a:prstDash val="dash"/>
          </a:ln>
        </p:spPr>
        <p:txBody>
          <a:bodyPr tIns="172800" bIns="86400" anchor="b"/>
          <a:lstStyle/>
          <a:p>
            <a:pPr marL="411480" indent="-411480" fontAlgn="base">
              <a:spcBef>
                <a:spcPct val="0"/>
              </a:spcBef>
              <a:spcAft>
                <a:spcPct val="0"/>
              </a:spcAft>
              <a:buFont typeface="Arial" pitchFamily="34" charset="0"/>
              <a:buChar char="•"/>
              <a:defRPr/>
            </a:pPr>
            <a:r>
              <a:rPr lang="zh-CN" altLang="en-US" sz="1920" kern="0" dirty="0">
                <a:solidFill>
                  <a:srgbClr val="000000">
                    <a:lumMod val="75000"/>
                    <a:lumOff val="25000"/>
                  </a:srgbClr>
                </a:solidFill>
                <a:latin typeface="微软雅黑" pitchFamily="34" charset="-122"/>
                <a:ea typeface="微软雅黑" pitchFamily="34" charset="-122"/>
              </a:rPr>
              <a:t>点击此处输入文字</a:t>
            </a:r>
            <a:endParaRPr lang="en-US" altLang="zh-CN" sz="1920" kern="0" dirty="0">
              <a:solidFill>
                <a:srgbClr val="000000">
                  <a:lumMod val="75000"/>
                  <a:lumOff val="25000"/>
                </a:srgbClr>
              </a:solidFill>
              <a:latin typeface="微软雅黑" pitchFamily="34" charset="-122"/>
              <a:ea typeface="微软雅黑" pitchFamily="34" charset="-122"/>
            </a:endParaRPr>
          </a:p>
          <a:p>
            <a:pPr marL="411480" indent="-411480" fontAlgn="base">
              <a:spcBef>
                <a:spcPct val="0"/>
              </a:spcBef>
              <a:spcAft>
                <a:spcPct val="0"/>
              </a:spcAft>
              <a:buFont typeface="Arial" pitchFamily="34" charset="0"/>
              <a:buChar char="•"/>
              <a:defRPr/>
            </a:pPr>
            <a:r>
              <a:rPr lang="zh-CN" altLang="en-US" sz="1920" kern="0" dirty="0">
                <a:solidFill>
                  <a:srgbClr val="000000">
                    <a:lumMod val="75000"/>
                    <a:lumOff val="25000"/>
                  </a:srgbClr>
                </a:solidFill>
                <a:latin typeface="微软雅黑" pitchFamily="34" charset="-122"/>
                <a:ea typeface="微软雅黑" pitchFamily="34" charset="-122"/>
              </a:rPr>
              <a:t>点击此处输入文字</a:t>
            </a:r>
            <a:endParaRPr lang="en-US" altLang="zh-CN" sz="1920" kern="0" dirty="0">
              <a:solidFill>
                <a:srgbClr val="000000">
                  <a:lumMod val="75000"/>
                  <a:lumOff val="25000"/>
                </a:srgbClr>
              </a:solidFill>
              <a:latin typeface="微软雅黑" pitchFamily="34" charset="-122"/>
              <a:ea typeface="微软雅黑" pitchFamily="34" charset="-122"/>
            </a:endParaRPr>
          </a:p>
        </p:txBody>
      </p:sp>
      <p:sp>
        <p:nvSpPr>
          <p:cNvPr id="10" name="椭圆​​ 26"/>
          <p:cNvSpPr/>
          <p:nvPr/>
        </p:nvSpPr>
        <p:spPr>
          <a:xfrm>
            <a:off x="8212405" y="2175230"/>
            <a:ext cx="584047" cy="585766"/>
          </a:xfrm>
          <a:prstGeom prst="ellipse">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fontAlgn="base">
              <a:spcBef>
                <a:spcPct val="0"/>
              </a:spcBef>
              <a:spcAft>
                <a:spcPct val="0"/>
              </a:spcAft>
            </a:pPr>
            <a:r>
              <a:rPr lang="en-US" altLang="zh-CN" sz="1920" kern="0" dirty="0">
                <a:solidFill>
                  <a:srgbClr val="FFFFFF"/>
                </a:solidFill>
                <a:latin typeface="微软雅黑" pitchFamily="34" charset="-122"/>
                <a:ea typeface="微软雅黑" pitchFamily="34" charset="-122"/>
              </a:rPr>
              <a:t>2</a:t>
            </a:r>
            <a:endParaRPr lang="zh-CN" altLang="en-US" sz="1920" kern="0" dirty="0">
              <a:solidFill>
                <a:srgbClr val="FFFFFF"/>
              </a:solidFill>
              <a:latin typeface="微软雅黑" pitchFamily="34" charset="-122"/>
              <a:ea typeface="微软雅黑" pitchFamily="34" charset="-122"/>
            </a:endParaRPr>
          </a:p>
        </p:txBody>
      </p:sp>
      <p:sp>
        <p:nvSpPr>
          <p:cNvPr id="11" name="TextBox 28"/>
          <p:cNvSpPr txBox="1">
            <a:spLocks noChangeArrowheads="1"/>
          </p:cNvSpPr>
          <p:nvPr/>
        </p:nvSpPr>
        <p:spPr bwMode="auto">
          <a:xfrm>
            <a:off x="4734382" y="1907256"/>
            <a:ext cx="86914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9600" dirty="0">
                <a:solidFill>
                  <a:srgbClr val="000000"/>
                </a:solidFill>
                <a:latin typeface="Arial Unicode MS" pitchFamily="34" charset="-122"/>
                <a:ea typeface="Arial Unicode MS" pitchFamily="34" charset="-122"/>
                <a:cs typeface="Arial Unicode MS" pitchFamily="34" charset="-122"/>
              </a:rPr>
              <a:t>1</a:t>
            </a:r>
            <a:endParaRPr lang="zh-CN" altLang="en-US" sz="9600" dirty="0">
              <a:solidFill>
                <a:srgbClr val="000000"/>
              </a:solidFill>
              <a:latin typeface="Arial Unicode MS" pitchFamily="34" charset="-122"/>
              <a:ea typeface="Arial Unicode MS" pitchFamily="34" charset="-122"/>
              <a:cs typeface="Arial Unicode MS" pitchFamily="34" charset="-122"/>
            </a:endParaRPr>
          </a:p>
        </p:txBody>
      </p:sp>
      <p:sp>
        <p:nvSpPr>
          <p:cNvPr id="12" name="TextBox 29"/>
          <p:cNvSpPr txBox="1">
            <a:spLocks noChangeArrowheads="1"/>
          </p:cNvSpPr>
          <p:nvPr/>
        </p:nvSpPr>
        <p:spPr bwMode="auto">
          <a:xfrm>
            <a:off x="6326770" y="2199280"/>
            <a:ext cx="86914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9600" dirty="0">
                <a:solidFill>
                  <a:srgbClr val="000000"/>
                </a:solidFill>
                <a:latin typeface="Arial Unicode MS" pitchFamily="34" charset="-122"/>
                <a:ea typeface="Arial Unicode MS" pitchFamily="34" charset="-122"/>
                <a:cs typeface="Arial Unicode MS" pitchFamily="34" charset="-122"/>
              </a:rPr>
              <a:t>2</a:t>
            </a:r>
            <a:endParaRPr lang="zh-CN" altLang="en-US" sz="9600" dirty="0">
              <a:solidFill>
                <a:srgbClr val="000000"/>
              </a:solidFill>
              <a:latin typeface="Arial Unicode MS" pitchFamily="34" charset="-122"/>
              <a:ea typeface="Arial Unicode MS" pitchFamily="34" charset="-122"/>
              <a:cs typeface="Arial Unicode MS" pitchFamily="34" charset="-122"/>
            </a:endParaRPr>
          </a:p>
        </p:txBody>
      </p:sp>
      <p:grpSp>
        <p:nvGrpSpPr>
          <p:cNvPr id="13" name="组合 12"/>
          <p:cNvGrpSpPr/>
          <p:nvPr/>
        </p:nvGrpSpPr>
        <p:grpSpPr>
          <a:xfrm>
            <a:off x="4339291" y="1182351"/>
            <a:ext cx="2146613" cy="3516961"/>
            <a:chOff x="2786422" y="1322067"/>
            <a:chExt cx="1788844" cy="2930801"/>
          </a:xfrm>
        </p:grpSpPr>
        <p:sp>
          <p:nvSpPr>
            <p:cNvPr id="14" name="椭圆​​ 11"/>
            <p:cNvSpPr/>
            <p:nvPr/>
          </p:nvSpPr>
          <p:spPr>
            <a:xfrm>
              <a:off x="3353891" y="4159518"/>
              <a:ext cx="1221375" cy="93350"/>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grpSp>
          <p:nvGrpSpPr>
            <p:cNvPr id="15" name="组合 14"/>
            <p:cNvGrpSpPr/>
            <p:nvPr/>
          </p:nvGrpSpPr>
          <p:grpSpPr>
            <a:xfrm>
              <a:off x="2786422" y="1322067"/>
              <a:ext cx="1761070" cy="2874428"/>
              <a:chOff x="2786422" y="1322067"/>
              <a:chExt cx="1761070" cy="2874428"/>
            </a:xfrm>
          </p:grpSpPr>
          <p:sp>
            <p:nvSpPr>
              <p:cNvPr id="16" name="椭圆​​ 2"/>
              <p:cNvSpPr/>
              <p:nvPr/>
            </p:nvSpPr>
            <p:spPr>
              <a:xfrm rot="3835836">
                <a:off x="2168019" y="1940470"/>
                <a:ext cx="2874428" cy="1637622"/>
              </a:xfrm>
              <a:custGeom>
                <a:avLst/>
                <a:gdLst/>
                <a:ahLst/>
                <a:cxnLst/>
                <a:rect l="l" t="t" r="r" b="b"/>
                <a:pathLst>
                  <a:path w="3744416" h="2134150">
                    <a:moveTo>
                      <a:pt x="84171" y="639414"/>
                    </a:moveTo>
                    <a:cubicBezTo>
                      <a:pt x="197779" y="414638"/>
                      <a:pt x="420227" y="219371"/>
                      <a:pt x="714046" y="77920"/>
                    </a:cubicBezTo>
                    <a:cubicBezTo>
                      <a:pt x="474787" y="243624"/>
                      <a:pt x="329830" y="463502"/>
                      <a:pt x="329830" y="704482"/>
                    </a:cubicBezTo>
                    <a:cubicBezTo>
                      <a:pt x="329830" y="1225515"/>
                      <a:pt x="1007482" y="1647896"/>
                      <a:pt x="1843407" y="1647896"/>
                    </a:cubicBezTo>
                    <a:cubicBezTo>
                      <a:pt x="2679332" y="1647897"/>
                      <a:pt x="3356984" y="1225515"/>
                      <a:pt x="3356984" y="704483"/>
                    </a:cubicBezTo>
                    <a:cubicBezTo>
                      <a:pt x="3356984" y="423811"/>
                      <a:pt x="3160343" y="171766"/>
                      <a:pt x="2847667" y="0"/>
                    </a:cubicBezTo>
                    <a:cubicBezTo>
                      <a:pt x="3385726" y="201094"/>
                      <a:pt x="3744416" y="565780"/>
                      <a:pt x="3744416" y="982022"/>
                    </a:cubicBezTo>
                    <a:cubicBezTo>
                      <a:pt x="3744416" y="1618325"/>
                      <a:pt x="2906200" y="2134150"/>
                      <a:pt x="1872208" y="2134150"/>
                    </a:cubicBezTo>
                    <a:cubicBezTo>
                      <a:pt x="838216" y="2134150"/>
                      <a:pt x="0" y="1618325"/>
                      <a:pt x="0" y="982022"/>
                    </a:cubicBezTo>
                    <a:cubicBezTo>
                      <a:pt x="0" y="862715"/>
                      <a:pt x="29468" y="747644"/>
                      <a:pt x="84171" y="639414"/>
                    </a:cubicBezTo>
                    <a:close/>
                  </a:path>
                </a:pathLst>
              </a:custGeom>
              <a:gradFill flip="none" rotWithShape="1">
                <a:gsLst>
                  <a:gs pos="0">
                    <a:schemeClr val="tx1">
                      <a:lumMod val="50000"/>
                      <a:lumOff val="50000"/>
                    </a:schemeClr>
                  </a:gs>
                  <a:gs pos="16700">
                    <a:schemeClr val="tx1">
                      <a:lumMod val="65000"/>
                      <a:lumOff val="35000"/>
                    </a:schemeClr>
                  </a:gs>
                  <a:gs pos="100000">
                    <a:schemeClr val="bg1">
                      <a:lumMod val="85000"/>
                    </a:schemeClr>
                  </a:gs>
                </a:gsLst>
                <a:lin ang="16200000" scaled="0"/>
                <a:tileRect/>
              </a:gradFill>
              <a:ln w="19050" cap="flat" cmpd="sng" algn="ctr">
                <a:noFill/>
                <a:prstDash val="solid"/>
              </a:ln>
              <a:effectLst/>
            </p:spPr>
            <p:txBody>
              <a:bodyPr anchor="ctr"/>
              <a:lstStyle/>
              <a:p>
                <a:pPr algn="ctr" defTabSz="1097280" fontAlgn="base">
                  <a:spcBef>
                    <a:spcPct val="0"/>
                  </a:spcBef>
                  <a:spcAft>
                    <a:spcPct val="0"/>
                  </a:spcAft>
                  <a:defRPr/>
                </a:pPr>
                <a:endParaRPr lang="zh-CN" altLang="en-US" sz="1920" kern="0">
                  <a:solidFill>
                    <a:srgbClr val="FFFFFF"/>
                  </a:solidFill>
                  <a:latin typeface="微软雅黑" pitchFamily="34" charset="-122"/>
                  <a:ea typeface="微软雅黑" pitchFamily="34" charset="-122"/>
                </a:endParaRPr>
              </a:p>
            </p:txBody>
          </p:sp>
          <p:sp>
            <p:nvSpPr>
              <p:cNvPr id="17" name="流程图: 摘录 16"/>
              <p:cNvSpPr/>
              <p:nvPr/>
            </p:nvSpPr>
            <p:spPr>
              <a:xfrm rot="19330531" flipH="1" flipV="1">
                <a:off x="3648177" y="1516749"/>
                <a:ext cx="327811" cy="160327"/>
              </a:xfrm>
              <a:prstGeom prst="flowChartExtract">
                <a:avLst/>
              </a:prstGeom>
              <a:gradFill flip="none" rotWithShape="1">
                <a:gsLst>
                  <a:gs pos="0">
                    <a:schemeClr val="bg1">
                      <a:lumMod val="65000"/>
                    </a:schemeClr>
                  </a:gs>
                  <a:gs pos="16700">
                    <a:schemeClr val="bg1">
                      <a:lumMod val="50000"/>
                    </a:schemeClr>
                  </a:gs>
                  <a:gs pos="100000">
                    <a:schemeClr val="bg1">
                      <a:lumMod val="85000"/>
                    </a:schemeClr>
                  </a:gs>
                </a:gsLst>
                <a:lin ang="16200000" scaled="0"/>
                <a:tileRect/>
              </a:gradFill>
              <a:ln w="19050" cap="flat" cmpd="sng" algn="ctr">
                <a:noFill/>
                <a:prstDash val="solid"/>
              </a:ln>
              <a:effectLst/>
            </p:spPr>
            <p:txBody>
              <a:bodyPr anchor="ctr"/>
              <a:lstStyle/>
              <a:p>
                <a:pPr algn="ctr" defTabSz="1097280" fontAlgn="base">
                  <a:spcBef>
                    <a:spcPct val="0"/>
                  </a:spcBef>
                  <a:spcAft>
                    <a:spcPct val="0"/>
                  </a:spcAft>
                  <a:defRPr/>
                </a:pPr>
                <a:endParaRPr lang="zh-CN" altLang="en-US" sz="1920" kern="0">
                  <a:solidFill>
                    <a:srgbClr val="FFFFFF"/>
                  </a:solidFill>
                  <a:latin typeface="微软雅黑" pitchFamily="34" charset="-122"/>
                  <a:ea typeface="微软雅黑" pitchFamily="34" charset="-122"/>
                </a:endParaRPr>
              </a:p>
            </p:txBody>
          </p:sp>
          <p:sp>
            <p:nvSpPr>
              <p:cNvPr id="18" name="新月形 17"/>
              <p:cNvSpPr/>
              <p:nvPr/>
            </p:nvSpPr>
            <p:spPr>
              <a:xfrm rot="17489873">
                <a:off x="3457493" y="2969447"/>
                <a:ext cx="646005" cy="1533992"/>
              </a:xfrm>
              <a:prstGeom prst="moon">
                <a:avLst>
                  <a:gd name="adj" fmla="val 43279"/>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grpSp>
      </p:grpSp>
      <p:grpSp>
        <p:nvGrpSpPr>
          <p:cNvPr id="19" name="组合 18"/>
          <p:cNvGrpSpPr/>
          <p:nvPr/>
        </p:nvGrpSpPr>
        <p:grpSpPr>
          <a:xfrm>
            <a:off x="5749594" y="1534497"/>
            <a:ext cx="2177617" cy="2781500"/>
            <a:chOff x="3961674" y="1615522"/>
            <a:chExt cx="1814681" cy="2317917"/>
          </a:xfrm>
        </p:grpSpPr>
        <p:sp>
          <p:nvSpPr>
            <p:cNvPr id="20" name="椭圆​​ 10"/>
            <p:cNvSpPr/>
            <p:nvPr/>
          </p:nvSpPr>
          <p:spPr>
            <a:xfrm>
              <a:off x="4336662" y="3823403"/>
              <a:ext cx="1439693" cy="110036"/>
            </a:xfrm>
            <a:prstGeom prst="ellipse">
              <a:avLst/>
            </a:prstGeom>
            <a:gradFill flip="none" rotWithShape="1">
              <a:gsLst>
                <a:gs pos="35000">
                  <a:srgbClr val="FFFFFF">
                    <a:lumMod val="50000"/>
                    <a:alpha val="72000"/>
                  </a:srgbClr>
                </a:gs>
                <a:gs pos="100000">
                  <a:srgbClr val="FFFFFF">
                    <a:lumMod val="95000"/>
                    <a:alpha val="0"/>
                  </a:srgbClr>
                </a:gs>
                <a:gs pos="0">
                  <a:srgbClr val="000000">
                    <a:lumMod val="50000"/>
                    <a:lumOff val="50000"/>
                  </a:srgbClr>
                </a:gs>
              </a:gsLst>
              <a:path path="shape">
                <a:fillToRect l="50000" t="50000" r="50000" b="50000"/>
              </a:path>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grpSp>
          <p:nvGrpSpPr>
            <p:cNvPr id="21" name="组合 20"/>
            <p:cNvGrpSpPr/>
            <p:nvPr/>
          </p:nvGrpSpPr>
          <p:grpSpPr>
            <a:xfrm>
              <a:off x="3961674" y="1615522"/>
              <a:ext cx="1643348" cy="2296107"/>
              <a:chOff x="3961674" y="1615522"/>
              <a:chExt cx="1643348" cy="2296107"/>
            </a:xfrm>
          </p:grpSpPr>
          <p:sp>
            <p:nvSpPr>
              <p:cNvPr id="22" name="流程图: 摘录 21"/>
              <p:cNvSpPr/>
              <p:nvPr/>
            </p:nvSpPr>
            <p:spPr>
              <a:xfrm rot="8127063" flipH="1" flipV="1">
                <a:off x="4512796" y="3648235"/>
                <a:ext cx="327811" cy="160327"/>
              </a:xfrm>
              <a:prstGeom prst="flowChartExtract">
                <a:avLst/>
              </a:prstGeom>
              <a:gradFill flip="none" rotWithShape="1">
                <a:gsLst>
                  <a:gs pos="0">
                    <a:srgbClr val="00B0F0"/>
                  </a:gs>
                  <a:gs pos="16700">
                    <a:srgbClr val="0070C0"/>
                  </a:gs>
                  <a:gs pos="100000">
                    <a:srgbClr val="00B0F0"/>
                  </a:gs>
                </a:gsLst>
                <a:lin ang="16200000" scaled="0"/>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1920" kern="0">
                  <a:solidFill>
                    <a:srgbClr val="FFFFFF"/>
                  </a:solidFill>
                  <a:latin typeface="微软雅黑" pitchFamily="34" charset="-122"/>
                  <a:ea typeface="微软雅黑" pitchFamily="34" charset="-122"/>
                </a:endParaRPr>
              </a:p>
            </p:txBody>
          </p:sp>
          <p:grpSp>
            <p:nvGrpSpPr>
              <p:cNvPr id="23" name="组合 22"/>
              <p:cNvGrpSpPr/>
              <p:nvPr/>
            </p:nvGrpSpPr>
            <p:grpSpPr>
              <a:xfrm>
                <a:off x="3961674" y="1615522"/>
                <a:ext cx="1643348" cy="2296107"/>
                <a:chOff x="4395788" y="1903413"/>
                <a:chExt cx="1822450" cy="2546350"/>
              </a:xfrm>
            </p:grpSpPr>
            <p:sp>
              <p:nvSpPr>
                <p:cNvPr id="24" name="椭圆​​ 4"/>
                <p:cNvSpPr/>
                <p:nvPr/>
              </p:nvSpPr>
              <p:spPr>
                <a:xfrm rot="14453685">
                  <a:off x="4033838" y="2265363"/>
                  <a:ext cx="2546350" cy="1822450"/>
                </a:xfrm>
                <a:custGeom>
                  <a:avLst/>
                  <a:gdLst/>
                  <a:ahLst/>
                  <a:cxnLst/>
                  <a:rect l="l" t="t" r="r" b="b"/>
                  <a:pathLst>
                    <a:path w="3329483" h="2048912">
                      <a:moveTo>
                        <a:pt x="3254639" y="1329098"/>
                      </a:moveTo>
                      <a:cubicBezTo>
                        <a:pt x="3043864" y="1746122"/>
                        <a:pt x="2411763" y="2048912"/>
                        <a:pt x="1664742" y="2048912"/>
                      </a:cubicBezTo>
                      <a:cubicBezTo>
                        <a:pt x="745331" y="2048912"/>
                        <a:pt x="0" y="1590247"/>
                        <a:pt x="0" y="1024456"/>
                      </a:cubicBezTo>
                      <a:cubicBezTo>
                        <a:pt x="0" y="688506"/>
                        <a:pt x="262776" y="390325"/>
                        <a:pt x="669301" y="204720"/>
                      </a:cubicBezTo>
                      <a:cubicBezTo>
                        <a:pt x="380839" y="357953"/>
                        <a:pt x="198258" y="586400"/>
                        <a:pt x="198259" y="841427"/>
                      </a:cubicBezTo>
                      <a:cubicBezTo>
                        <a:pt x="198258" y="1304722"/>
                        <a:pt x="800816" y="1680297"/>
                        <a:pt x="1544110" y="1680297"/>
                      </a:cubicBezTo>
                      <a:cubicBezTo>
                        <a:pt x="2287403" y="1680297"/>
                        <a:pt x="2889961" y="1304722"/>
                        <a:pt x="2889961" y="841427"/>
                      </a:cubicBezTo>
                      <a:cubicBezTo>
                        <a:pt x="2889961" y="382098"/>
                        <a:pt x="2297677" y="8995"/>
                        <a:pt x="1563167" y="3156"/>
                      </a:cubicBezTo>
                      <a:cubicBezTo>
                        <a:pt x="1596734" y="632"/>
                        <a:pt x="1630618" y="0"/>
                        <a:pt x="1664742" y="0"/>
                      </a:cubicBezTo>
                      <a:cubicBezTo>
                        <a:pt x="2584153" y="0"/>
                        <a:pt x="3329483" y="458665"/>
                        <a:pt x="3329483" y="1024456"/>
                      </a:cubicBezTo>
                      <a:cubicBezTo>
                        <a:pt x="3329483" y="1130542"/>
                        <a:pt x="3303280" y="1232862"/>
                        <a:pt x="3254639" y="1329098"/>
                      </a:cubicBezTo>
                      <a:close/>
                    </a:path>
                  </a:pathLst>
                </a:custGeom>
                <a:gradFill flip="none" rotWithShape="1">
                  <a:gsLst>
                    <a:gs pos="0">
                      <a:srgbClr val="00B0F0"/>
                    </a:gs>
                    <a:gs pos="16700">
                      <a:srgbClr val="0070C0"/>
                    </a:gs>
                    <a:gs pos="100000">
                      <a:srgbClr val="00B050"/>
                    </a:gs>
                  </a:gsLst>
                  <a:lin ang="16200000" scaled="0"/>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1920" kern="0">
                    <a:solidFill>
                      <a:srgbClr val="FFFFFF"/>
                    </a:solidFill>
                    <a:latin typeface="微软雅黑" pitchFamily="34" charset="-122"/>
                    <a:ea typeface="微软雅黑" pitchFamily="34" charset="-122"/>
                  </a:endParaRPr>
                </a:p>
              </p:txBody>
            </p:sp>
            <p:sp>
              <p:nvSpPr>
                <p:cNvPr id="25" name="新月形 24"/>
                <p:cNvSpPr/>
                <p:nvPr/>
              </p:nvSpPr>
              <p:spPr>
                <a:xfrm rot="6728137">
                  <a:off x="4949599" y="1481840"/>
                  <a:ext cx="716410" cy="1775797"/>
                </a:xfrm>
                <a:prstGeom prst="moon">
                  <a:avLst>
                    <a:gd name="adj" fmla="val 27473"/>
                  </a:avLst>
                </a:prstGeom>
                <a:gradFill flip="none" rotWithShape="1">
                  <a:gsLst>
                    <a:gs pos="69000">
                      <a:srgbClr val="FFFFFF">
                        <a:alpha val="38000"/>
                      </a:srgbClr>
                    </a:gs>
                    <a:gs pos="0">
                      <a:srgbClr val="FFFFFF">
                        <a:alpha val="0"/>
                        <a:lumMod val="91000"/>
                        <a:lumOff val="9000"/>
                      </a:srgbClr>
                    </a:gs>
                    <a:gs pos="35000">
                      <a:srgbClr val="FFFFFF">
                        <a:lumMod val="96000"/>
                        <a:alpha val="7000"/>
                      </a:srgbClr>
                    </a:gs>
                  </a:gsLst>
                  <a:lin ang="10800000" scaled="0"/>
                  <a:tileRect/>
                </a:gradFill>
                <a:ln w="25400" cap="flat" cmpd="sng" algn="ctr">
                  <a:noFill/>
                  <a:prstDash val="solid"/>
                </a:ln>
                <a:effectLst/>
              </p:spPr>
              <p:txBody>
                <a:bodyPr anchor="ctr"/>
                <a:lstStyle/>
                <a:p>
                  <a:pPr algn="ctr" defTabSz="1097280" fontAlgn="base">
                    <a:spcBef>
                      <a:spcPct val="0"/>
                    </a:spcBef>
                    <a:spcAft>
                      <a:spcPct val="0"/>
                    </a:spcAft>
                    <a:defRPr/>
                  </a:pPr>
                  <a:endParaRPr lang="zh-CN" altLang="en-US" sz="2160" kern="0">
                    <a:solidFill>
                      <a:srgbClr val="FFFFFF"/>
                    </a:solidFill>
                  </a:endParaRPr>
                </a:p>
              </p:txBody>
            </p:sp>
          </p:grpSp>
        </p:grpSp>
      </p:grpSp>
    </p:spTree>
    <p:extLst>
      <p:ext uri="{BB962C8B-B14F-4D97-AF65-F5344CB8AC3E}">
        <p14:creationId xmlns:p14="http://schemas.microsoft.com/office/powerpoint/2010/main" val="28841294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7"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1000"/>
                                        <p:tgtEl>
                                          <p:spTgt spid="19"/>
                                        </p:tgtEl>
                                      </p:cBhvr>
                                    </p:animEffect>
                                    <p:anim calcmode="lin" valueType="num">
                                      <p:cBhvr>
                                        <p:cTn id="40" dur="1000" fill="hold"/>
                                        <p:tgtEl>
                                          <p:spTgt spid="19"/>
                                        </p:tgtEl>
                                        <p:attrNameLst>
                                          <p:attrName>ppt_x</p:attrName>
                                        </p:attrNameLst>
                                      </p:cBhvr>
                                      <p:tavLst>
                                        <p:tav tm="0">
                                          <p:val>
                                            <p:strVal val="#ppt_x"/>
                                          </p:val>
                                        </p:tav>
                                        <p:tav tm="100000">
                                          <p:val>
                                            <p:strVal val="#ppt_x"/>
                                          </p:val>
                                        </p:tav>
                                      </p:tavLst>
                                    </p:anim>
                                    <p:anim calcmode="lin" valueType="num">
                                      <p:cBhvr>
                                        <p:cTn id="41" dur="10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10"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3500"/>
                            </p:stCondLst>
                            <p:childTnLst>
                              <p:par>
                                <p:cTn id="47" presetID="26" presetClass="emph" presetSubtype="0" repeatCount="2000" fill="hold" grpId="1" nodeType="afterEffect">
                                  <p:stCondLst>
                                    <p:cond delay="0"/>
                                  </p:stCondLst>
                                  <p:childTnLst>
                                    <p:animEffect transition="out" filter="fade">
                                      <p:cBhvr>
                                        <p:cTn id="48" dur="250" tmFilter="0, 0; .2, .5; .8, .5; 1, 0"/>
                                        <p:tgtEl>
                                          <p:spTgt spid="8"/>
                                        </p:tgtEl>
                                      </p:cBhvr>
                                    </p:animEffect>
                                    <p:animScale>
                                      <p:cBhvr>
                                        <p:cTn id="49" dur="125" autoRev="1" fill="hold"/>
                                        <p:tgtEl>
                                          <p:spTgt spid="8"/>
                                        </p:tgtEl>
                                      </p:cBhvr>
                                      <p:by x="105000" y="105000"/>
                                    </p:animScale>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randombar(horizontal)">
                                      <p:cBhvr>
                                        <p:cTn id="53" dur="500"/>
                                        <p:tgtEl>
                                          <p:spTgt spid="7"/>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childTnLst>
                          </p:cTn>
                        </p:par>
                        <p:par>
                          <p:cTn id="58" fill="hold">
                            <p:stCondLst>
                              <p:cond delay="5000"/>
                            </p:stCondLst>
                            <p:childTnLst>
                              <p:par>
                                <p:cTn id="59" presetID="26" presetClass="emph" presetSubtype="0" repeatCount="2000" fill="hold" grpId="1" nodeType="afterEffect">
                                  <p:stCondLst>
                                    <p:cond delay="0"/>
                                  </p:stCondLst>
                                  <p:childTnLst>
                                    <p:animEffect transition="out" filter="fade">
                                      <p:cBhvr>
                                        <p:cTn id="60" dur="250" tmFilter="0, 0; .2, .5; .8, .5; 1, 0"/>
                                        <p:tgtEl>
                                          <p:spTgt spid="10"/>
                                        </p:tgtEl>
                                      </p:cBhvr>
                                    </p:animEffect>
                                    <p:animScale>
                                      <p:cBhvr>
                                        <p:cTn id="61" dur="125" autoRev="1" fill="hold"/>
                                        <p:tgtEl>
                                          <p:spTgt spid="10"/>
                                        </p:tgtEl>
                                      </p:cBhvr>
                                      <p:by x="105000" y="105000"/>
                                    </p:animScale>
                                  </p:childTnLst>
                                </p:cTn>
                              </p:par>
                            </p:childTnLst>
                          </p:cTn>
                        </p:par>
                        <p:par>
                          <p:cTn id="62" fill="hold">
                            <p:stCondLst>
                              <p:cond delay="5500"/>
                            </p:stCondLst>
                            <p:childTnLst>
                              <p:par>
                                <p:cTn id="63" presetID="14" presetClass="entr" presetSubtype="10" fill="hold" grpId="0"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randombar(horizontal)">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8" grpId="1" animBg="1"/>
      <p:bldP spid="9" grpId="0" animBg="1"/>
      <p:bldP spid="10" grpId="0" animBg="1"/>
      <p:bldP spid="10" grpId="1" animBg="1"/>
      <p:bldP spid="11" grpId="0"/>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五角星 18"/>
          <p:cNvSpPr/>
          <p:nvPr/>
        </p:nvSpPr>
        <p:spPr>
          <a:xfrm>
            <a:off x="4049677" y="1182351"/>
            <a:ext cx="3684925" cy="3684925"/>
          </a:xfrm>
          <a:prstGeom prst="star5">
            <a:avLst>
              <a:gd name="adj" fmla="val 31063"/>
              <a:gd name="hf" fmla="val 105146"/>
              <a:gd name="vf" fmla="val 110557"/>
            </a:avLst>
          </a:prstGeom>
          <a:gradFill flip="none" rotWithShape="1">
            <a:gsLst>
              <a:gs pos="0">
                <a:srgbClr val="00B0F0"/>
              </a:gs>
              <a:gs pos="16700">
                <a:srgbClr val="0070C0"/>
              </a:gs>
              <a:gs pos="100000">
                <a:srgbClr val="00B0F0"/>
              </a:gs>
            </a:gsLst>
            <a:lin ang="16200000" scaled="0"/>
            <a:tileRect/>
          </a:gradFill>
          <a:ln w="19050">
            <a:gradFill flip="none" rotWithShape="1">
              <a:gsLst>
                <a:gs pos="0">
                  <a:schemeClr val="bg1">
                    <a:lumMod val="71000"/>
                  </a:schemeClr>
                </a:gs>
                <a:gs pos="50000">
                  <a:schemeClr val="bg1">
                    <a:lumMod val="87000"/>
                    <a:lumOff val="13000"/>
                  </a:schemeClr>
                </a:gs>
                <a:gs pos="100000">
                  <a:schemeClr val="accent3">
                    <a:lumMod val="75000"/>
                    <a:lumOff val="25000"/>
                  </a:schemeClr>
                </a:gs>
              </a:gsLst>
              <a:path path="circle">
                <a:fillToRect l="100000" t="100000"/>
              </a:path>
              <a:tileRect r="-100000" b="-100000"/>
            </a:gradFill>
          </a:ln>
          <a:effectLst/>
          <a:scene3d>
            <a:camera prst="isometricTopUp"/>
            <a:lightRig rig="soft" dir="t">
              <a:rot lat="0" lon="0" rev="7800000"/>
            </a:lightRig>
          </a:scene3d>
          <a:sp3d extrusionH="6286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920">
              <a:latin typeface="微软雅黑" pitchFamily="34" charset="-122"/>
              <a:ea typeface="微软雅黑" pitchFamily="34" charset="-122"/>
            </a:endParaRPr>
          </a:p>
        </p:txBody>
      </p:sp>
      <p:sp>
        <p:nvSpPr>
          <p:cNvPr id="20" name="任意多边形 19"/>
          <p:cNvSpPr/>
          <p:nvPr/>
        </p:nvSpPr>
        <p:spPr>
          <a:xfrm flipH="1">
            <a:off x="3439406" y="1856625"/>
            <a:ext cx="1136026" cy="48616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160"/>
          </a:p>
        </p:txBody>
      </p:sp>
      <p:sp>
        <p:nvSpPr>
          <p:cNvPr id="21" name="任意多边形 20"/>
          <p:cNvSpPr/>
          <p:nvPr/>
        </p:nvSpPr>
        <p:spPr>
          <a:xfrm flipH="1">
            <a:off x="3140105" y="3096827"/>
            <a:ext cx="1134372" cy="48616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160"/>
          </a:p>
        </p:txBody>
      </p:sp>
      <p:sp>
        <p:nvSpPr>
          <p:cNvPr id="22" name="TextBox 18"/>
          <p:cNvSpPr txBox="1">
            <a:spLocks noChangeArrowheads="1"/>
          </p:cNvSpPr>
          <p:nvPr/>
        </p:nvSpPr>
        <p:spPr bwMode="auto">
          <a:xfrm>
            <a:off x="1871522" y="1520317"/>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p:txBody>
      </p:sp>
      <p:sp>
        <p:nvSpPr>
          <p:cNvPr id="23" name="TextBox 19"/>
          <p:cNvSpPr txBox="1">
            <a:spLocks noChangeArrowheads="1"/>
          </p:cNvSpPr>
          <p:nvPr/>
        </p:nvSpPr>
        <p:spPr bwMode="auto">
          <a:xfrm>
            <a:off x="1602701" y="2775267"/>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p:txBody>
      </p:sp>
      <p:sp>
        <p:nvSpPr>
          <p:cNvPr id="24" name="TextBox 22"/>
          <p:cNvSpPr txBox="1">
            <a:spLocks noChangeArrowheads="1"/>
          </p:cNvSpPr>
          <p:nvPr/>
        </p:nvSpPr>
        <p:spPr bwMode="auto">
          <a:xfrm>
            <a:off x="8114366" y="1350139"/>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p:txBody>
      </p:sp>
      <p:sp>
        <p:nvSpPr>
          <p:cNvPr id="25" name="TextBox 23"/>
          <p:cNvSpPr txBox="1">
            <a:spLocks noChangeArrowheads="1"/>
          </p:cNvSpPr>
          <p:nvPr/>
        </p:nvSpPr>
        <p:spPr bwMode="auto">
          <a:xfrm>
            <a:off x="9278862" y="2507885"/>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80">
                <a:latin typeface="微软雅黑" pitchFamily="34" charset="-122"/>
                <a:ea typeface="微软雅黑" pitchFamily="34" charset="-122"/>
              </a:rPr>
              <a:t>在此插入内容</a:t>
            </a:r>
            <a:endParaRPr lang="en-US" altLang="zh-CN" sz="1680">
              <a:latin typeface="微软雅黑" pitchFamily="34" charset="-122"/>
              <a:ea typeface="微软雅黑" pitchFamily="34" charset="-122"/>
            </a:endParaRPr>
          </a:p>
          <a:p>
            <a:pPr eaLnBrk="1" hangingPunct="1"/>
            <a:r>
              <a:rPr lang="zh-CN" altLang="en-US" sz="1680">
                <a:latin typeface="微软雅黑" pitchFamily="34" charset="-122"/>
                <a:ea typeface="微软雅黑" pitchFamily="34" charset="-122"/>
              </a:rPr>
              <a:t>在此插入内容</a:t>
            </a:r>
            <a:endParaRPr lang="en-US" altLang="zh-CN" sz="1680">
              <a:latin typeface="微软雅黑" pitchFamily="34" charset="-122"/>
              <a:ea typeface="微软雅黑" pitchFamily="34" charset="-122"/>
            </a:endParaRPr>
          </a:p>
        </p:txBody>
      </p:sp>
      <p:sp>
        <p:nvSpPr>
          <p:cNvPr id="26" name="任意多边形 25"/>
          <p:cNvSpPr/>
          <p:nvPr/>
        </p:nvSpPr>
        <p:spPr>
          <a:xfrm>
            <a:off x="6900400" y="1640003"/>
            <a:ext cx="1134372" cy="48616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160"/>
          </a:p>
        </p:txBody>
      </p:sp>
      <p:sp>
        <p:nvSpPr>
          <p:cNvPr id="27" name="任意多边形 26"/>
          <p:cNvSpPr/>
          <p:nvPr/>
        </p:nvSpPr>
        <p:spPr>
          <a:xfrm>
            <a:off x="7980202" y="2769780"/>
            <a:ext cx="1134372" cy="48616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160"/>
          </a:p>
        </p:txBody>
      </p:sp>
      <p:sp>
        <p:nvSpPr>
          <p:cNvPr id="28" name="TextBox 27"/>
          <p:cNvSpPr txBox="1">
            <a:spLocks noChangeArrowheads="1"/>
          </p:cNvSpPr>
          <p:nvPr/>
        </p:nvSpPr>
        <p:spPr bwMode="auto">
          <a:xfrm>
            <a:off x="7657615" y="4551014"/>
            <a:ext cx="147348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a:p>
            <a:pPr eaLnBrk="1" hangingPunct="1"/>
            <a:r>
              <a:rPr lang="zh-CN" altLang="en-US" sz="1680" dirty="0">
                <a:latin typeface="微软雅黑" pitchFamily="34" charset="-122"/>
                <a:ea typeface="微软雅黑" pitchFamily="34" charset="-122"/>
              </a:rPr>
              <a:t>在此插入内容</a:t>
            </a:r>
            <a:endParaRPr lang="en-US" altLang="zh-CN" sz="1680" dirty="0">
              <a:latin typeface="微软雅黑" pitchFamily="34" charset="-122"/>
              <a:ea typeface="微软雅黑" pitchFamily="34" charset="-122"/>
            </a:endParaRPr>
          </a:p>
        </p:txBody>
      </p:sp>
      <p:sp>
        <p:nvSpPr>
          <p:cNvPr id="29" name="任意多边形 28"/>
          <p:cNvSpPr/>
          <p:nvPr/>
        </p:nvSpPr>
        <p:spPr>
          <a:xfrm flipV="1">
            <a:off x="6384476" y="4368449"/>
            <a:ext cx="1136024" cy="486160"/>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C00000"/>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2160"/>
          </a:p>
        </p:txBody>
      </p:sp>
      <p:sp>
        <p:nvSpPr>
          <p:cNvPr id="30" name="椭圆 29"/>
          <p:cNvSpPr/>
          <p:nvPr/>
        </p:nvSpPr>
        <p:spPr>
          <a:xfrm>
            <a:off x="3873139" y="4854530"/>
            <a:ext cx="3701842" cy="524632"/>
          </a:xfrm>
          <a:prstGeom prst="ellipse">
            <a:avLst/>
          </a:prstGeom>
          <a:gradFill flip="none" rotWithShape="1">
            <a:gsLst>
              <a:gs pos="0">
                <a:schemeClr val="tx1">
                  <a:lumMod val="75000"/>
                  <a:lumOff val="25000"/>
                  <a:alpha val="75000"/>
                </a:schemeClr>
              </a:gs>
              <a:gs pos="48000">
                <a:srgbClr val="535353">
                  <a:alpha val="52000"/>
                </a:srgbClr>
              </a:gs>
              <a:gs pos="100000">
                <a:schemeClr val="tx1">
                  <a:lumMod val="50000"/>
                  <a:lumOff val="50000"/>
                  <a:alpha val="0"/>
                </a:scheme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160"/>
          </a:p>
        </p:txBody>
      </p:sp>
      <p:sp>
        <p:nvSpPr>
          <p:cNvPr id="31" name="TextBox 30"/>
          <p:cNvSpPr txBox="1">
            <a:spLocks noChangeArrowheads="1"/>
          </p:cNvSpPr>
          <p:nvPr/>
        </p:nvSpPr>
        <p:spPr bwMode="auto">
          <a:xfrm>
            <a:off x="5192700" y="2699549"/>
            <a:ext cx="1758055" cy="53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defRPr>
            </a:lvl1pPr>
            <a:lvl2pPr marL="742950" indent="-285750" eaLnBrk="0" hangingPunct="0"/>
            <a:lvl3pPr marL="1143000" indent="-228600" eaLnBrk="0" hangingPunct="0"/>
            <a:lvl4pPr marL="1600200" indent="-228600" eaLnBrk="0" hangingPunct="0"/>
            <a:lvl5pPr marL="2057400" indent="-228600" eaLnBrk="0" hangingPunct="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r>
              <a:rPr lang="zh-CN" altLang="en-US" sz="2880" dirty="0"/>
              <a:t>添加标题</a:t>
            </a:r>
          </a:p>
        </p:txBody>
      </p:sp>
    </p:spTree>
    <p:extLst>
      <p:ext uri="{BB962C8B-B14F-4D97-AF65-F5344CB8AC3E}">
        <p14:creationId xmlns:p14="http://schemas.microsoft.com/office/powerpoint/2010/main" val="21590967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1000"/>
                                        <p:tgtEl>
                                          <p:spTgt spid="30"/>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right)">
                                      <p:cBhvr>
                                        <p:cTn id="16" dur="250"/>
                                        <p:tgtEl>
                                          <p:spTgt spid="21"/>
                                        </p:tgtEl>
                                      </p:cBhvr>
                                    </p:animEffect>
                                  </p:childTnLst>
                                </p:cTn>
                              </p:par>
                              <p:par>
                                <p:cTn id="17" presetID="22" presetClass="entr" presetSubtype="2"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Effect transition="in" filter="wipe(right)">
                                      <p:cBhvr>
                                        <p:cTn id="19" dur="250"/>
                                        <p:tgtEl>
                                          <p:spTgt spid="20"/>
                                        </p:tgtEl>
                                      </p:cBhvr>
                                    </p:animEffect>
                                  </p:childTnLst>
                                </p:cTn>
                              </p:par>
                              <p:par>
                                <p:cTn id="20" presetID="22" presetClass="entr" presetSubtype="8" fill="hold" grpId="0" nodeType="withEffect">
                                  <p:stCondLst>
                                    <p:cond delay="400"/>
                                  </p:stCondLst>
                                  <p:childTnLst>
                                    <p:set>
                                      <p:cBhvr>
                                        <p:cTn id="21" dur="1" fill="hold">
                                          <p:stCondLst>
                                            <p:cond delay="0"/>
                                          </p:stCondLst>
                                        </p:cTn>
                                        <p:tgtEl>
                                          <p:spTgt spid="26"/>
                                        </p:tgtEl>
                                        <p:attrNameLst>
                                          <p:attrName>style.visibility</p:attrName>
                                        </p:attrNameLst>
                                      </p:cBhvr>
                                      <p:to>
                                        <p:strVal val="visible"/>
                                      </p:to>
                                    </p:set>
                                    <p:animEffect transition="in" filter="wipe(left)">
                                      <p:cBhvr>
                                        <p:cTn id="22" dur="250"/>
                                        <p:tgtEl>
                                          <p:spTgt spid="26"/>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Effect transition="in" filter="wipe(left)">
                                      <p:cBhvr>
                                        <p:cTn id="28" dur="250"/>
                                        <p:tgtEl>
                                          <p:spTgt spid="29"/>
                                        </p:tgtEl>
                                      </p:cBhvr>
                                    </p:animEffect>
                                  </p:childTnLst>
                                </p:cTn>
                              </p:par>
                            </p:childTnLst>
                          </p:cTn>
                        </p:par>
                        <p:par>
                          <p:cTn id="29" fill="hold">
                            <p:stCondLst>
                              <p:cond delay="2050"/>
                            </p:stCondLst>
                            <p:childTnLst>
                              <p:par>
                                <p:cTn id="30" presetID="22" presetClass="entr" presetSubtype="2"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right)">
                                      <p:cBhvr>
                                        <p:cTn id="32" dur="500"/>
                                        <p:tgtEl>
                                          <p:spTgt spid="31"/>
                                        </p:tgtEl>
                                      </p:cBhvr>
                                    </p:animEffect>
                                  </p:childTnLst>
                                </p:cTn>
                              </p:par>
                            </p:childTnLst>
                          </p:cTn>
                        </p:par>
                        <p:par>
                          <p:cTn id="33" fill="hold">
                            <p:stCondLst>
                              <p:cond delay="2550"/>
                            </p:stCondLst>
                            <p:childTnLst>
                              <p:par>
                                <p:cTn id="34" presetID="42"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10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1000"/>
                                        <p:tgtEl>
                                          <p:spTgt spid="24"/>
                                        </p:tgtEl>
                                      </p:cBhvr>
                                    </p:animEffect>
                                    <p:anim calcmode="lin" valueType="num">
                                      <p:cBhvr>
                                        <p:cTn id="47" dur="1000" fill="hold"/>
                                        <p:tgtEl>
                                          <p:spTgt spid="24"/>
                                        </p:tgtEl>
                                        <p:attrNameLst>
                                          <p:attrName>ppt_x</p:attrName>
                                        </p:attrNameLst>
                                      </p:cBhvr>
                                      <p:tavLst>
                                        <p:tav tm="0">
                                          <p:val>
                                            <p:strVal val="#ppt_x"/>
                                          </p:val>
                                        </p:tav>
                                        <p:tav tm="100000">
                                          <p:val>
                                            <p:strVal val="#ppt_x"/>
                                          </p:val>
                                        </p:tav>
                                      </p:tavLst>
                                    </p:anim>
                                    <p:anim calcmode="lin" valueType="num">
                                      <p:cBhvr>
                                        <p:cTn id="48" dur="1000" fill="hold"/>
                                        <p:tgtEl>
                                          <p:spTgt spid="24"/>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1000"/>
                                        <p:tgtEl>
                                          <p:spTgt spid="25"/>
                                        </p:tgtEl>
                                      </p:cBhvr>
                                    </p:animEffect>
                                    <p:anim calcmode="lin" valueType="num">
                                      <p:cBhvr>
                                        <p:cTn id="52" dur="1000" fill="hold"/>
                                        <p:tgtEl>
                                          <p:spTgt spid="25"/>
                                        </p:tgtEl>
                                        <p:attrNameLst>
                                          <p:attrName>ppt_x</p:attrName>
                                        </p:attrNameLst>
                                      </p:cBhvr>
                                      <p:tavLst>
                                        <p:tav tm="0">
                                          <p:val>
                                            <p:strVal val="#ppt_x"/>
                                          </p:val>
                                        </p:tav>
                                        <p:tav tm="100000">
                                          <p:val>
                                            <p:strVal val="#ppt_x"/>
                                          </p:val>
                                        </p:tav>
                                      </p:tavLst>
                                    </p:anim>
                                    <p:anim calcmode="lin" valueType="num">
                                      <p:cBhvr>
                                        <p:cTn id="53" dur="1000" fill="hold"/>
                                        <p:tgtEl>
                                          <p:spTgt spid="25"/>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4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p:bldP spid="23" grpId="0"/>
      <p:bldP spid="24" grpId="0"/>
      <p:bldP spid="25" grpId="0"/>
      <p:bldP spid="26" grpId="0" animBg="1"/>
      <p:bldP spid="27" grpId="0" animBg="1"/>
      <p:bldP spid="28" grpId="0"/>
      <p:bldP spid="29" grpId="0" animBg="1"/>
      <p:bldP spid="30" grpId="0" animBg="1"/>
      <p:bldP spid="31"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0821134616"/>
  <p:tag name="MH_LIBRARY" val="GRAPHIC"/>
  <p:tag name="MH_ORDER" val="文本框 14"/>
</p:tagLst>
</file>

<file path=ppt/tags/tag2.xml><?xml version="1.0" encoding="utf-8"?>
<p:tagLst xmlns:a="http://schemas.openxmlformats.org/drawingml/2006/main" xmlns:r="http://schemas.openxmlformats.org/officeDocument/2006/relationships" xmlns:p="http://schemas.openxmlformats.org/presentationml/2006/main">
  <p:tag name="MH" val="20150821134616"/>
  <p:tag name="MH_LIBRARY" val="GRAPHIC"/>
  <p:tag name="MH_ORDER" val="文本框 14"/>
</p:tagLst>
</file>

<file path=ppt/tags/tag3.xml><?xml version="1.0" encoding="utf-8"?>
<p:tagLst xmlns:a="http://schemas.openxmlformats.org/drawingml/2006/main" xmlns:r="http://schemas.openxmlformats.org/officeDocument/2006/relationships" xmlns:p="http://schemas.openxmlformats.org/presentationml/2006/main">
  <p:tag name="MH" val="20150821134616"/>
  <p:tag name="MH_LIBRARY" val="GRAPHIC"/>
  <p:tag name="MH_ORDER" val="文本框 14"/>
</p:tagLst>
</file>

<file path=ppt/tags/tag4.xml><?xml version="1.0" encoding="utf-8"?>
<p:tagLst xmlns:a="http://schemas.openxmlformats.org/drawingml/2006/main" xmlns:r="http://schemas.openxmlformats.org/officeDocument/2006/relationships" xmlns:p="http://schemas.openxmlformats.org/presentationml/2006/main">
  <p:tag name="MH" val="20150821134616"/>
  <p:tag name="MH_LIBRARY" val="GRAPHIC"/>
  <p:tag name="MH_ORDER" val="文本框 1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2072</Words>
  <Application>Microsoft Office PowerPoint</Application>
  <PresentationFormat>自定义</PresentationFormat>
  <Paragraphs>300</Paragraphs>
  <Slides>28</Slides>
  <Notes>15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房地产</dc:title>
  <dc:creator>第一PPT</dc:creator>
  <cp:keywords>www.1ppt.com</cp:keywords>
  <cp:lastModifiedBy>Windows User</cp:lastModifiedBy>
  <cp:revision>6</cp:revision>
  <dcterms:created xsi:type="dcterms:W3CDTF">2016-12-13T13:19:56Z</dcterms:created>
  <dcterms:modified xsi:type="dcterms:W3CDTF">2018-11-10T03:09:38Z</dcterms:modified>
</cp:coreProperties>
</file>