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EEBB0-5A7D-4191-A547-F1349504E60F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35C56D-4A7C-4D87-BA46-070815F212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93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341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559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7210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3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849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6519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1273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062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4024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152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9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4606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326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8898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705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078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92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03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30D33-079D-4CA9-A1E7-7078CAC5F2FE}" type="slidenum">
              <a:rPr lang="zh-CN" alt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99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432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28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72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472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375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23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89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138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880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73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7817228" y="903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67310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75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911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24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069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5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21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2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04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605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8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7C91D-7EF4-4B09-9BD5-DA012768541C}" type="datetimeFigureOut">
              <a:rPr lang="zh-CN" altLang="en-US" smtClean="0"/>
              <a:t>2018/11/11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F1CC0-F6EB-4BBB-B5AF-CFD2C4952A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04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062" y="1358189"/>
            <a:ext cx="4548638" cy="112974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34030"/>
            <a:ext cx="9144000" cy="1209469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2957062" y="2786725"/>
            <a:ext cx="4548638" cy="5524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54065" y="2786724"/>
            <a:ext cx="4551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932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研究现状和目标</a:t>
            </a:r>
          </a:p>
        </p:txBody>
      </p:sp>
      <p:sp>
        <p:nvSpPr>
          <p:cNvPr id="23" name="弧形 22"/>
          <p:cNvSpPr/>
          <p:nvPr/>
        </p:nvSpPr>
        <p:spPr>
          <a:xfrm>
            <a:off x="1145915" y="1131608"/>
            <a:ext cx="3120283" cy="3120283"/>
          </a:xfrm>
          <a:prstGeom prst="arc">
            <a:avLst>
              <a:gd name="adj1" fmla="val 830435"/>
              <a:gd name="adj2" fmla="val 10793851"/>
            </a:avLst>
          </a:prstGeom>
          <a:ln w="254000">
            <a:solidFill>
              <a:srgbClr val="6666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/>
          </a:p>
        </p:txBody>
      </p:sp>
      <p:grpSp>
        <p:nvGrpSpPr>
          <p:cNvPr id="24" name="组合 23"/>
          <p:cNvGrpSpPr/>
          <p:nvPr/>
        </p:nvGrpSpPr>
        <p:grpSpPr>
          <a:xfrm>
            <a:off x="2753078" y="1869836"/>
            <a:ext cx="612081" cy="1883785"/>
            <a:chOff x="6656632" y="2132856"/>
            <a:chExt cx="918038" cy="2825421"/>
          </a:xfrm>
        </p:grpSpPr>
        <p:grpSp>
          <p:nvGrpSpPr>
            <p:cNvPr id="25" name="组合 24"/>
            <p:cNvGrpSpPr/>
            <p:nvPr/>
          </p:nvGrpSpPr>
          <p:grpSpPr>
            <a:xfrm>
              <a:off x="6656632" y="2132856"/>
              <a:ext cx="864000" cy="2825421"/>
              <a:chOff x="6656632" y="2132856"/>
              <a:chExt cx="864000" cy="2825421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7017271" y="4815555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/>
              </a:p>
            </p:txBody>
          </p:sp>
          <p:cxnSp>
            <p:nvCxnSpPr>
              <p:cNvPr id="30" name="直接连接符 29"/>
              <p:cNvCxnSpPr>
                <a:stCxn id="29" idx="0"/>
              </p:cNvCxnSpPr>
              <p:nvPr/>
            </p:nvCxnSpPr>
            <p:spPr>
              <a:xfrm flipV="1">
                <a:off x="7088632" y="3014708"/>
                <a:ext cx="324" cy="1800847"/>
              </a:xfrm>
              <a:prstGeom prst="lin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1" name="弧形 30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 dirty="0"/>
              </a:p>
            </p:txBody>
          </p:sp>
        </p:grpSp>
        <p:sp>
          <p:nvSpPr>
            <p:cNvPr id="26" name="文本框 20"/>
            <p:cNvSpPr txBox="1"/>
            <p:nvPr/>
          </p:nvSpPr>
          <p:spPr>
            <a:xfrm>
              <a:off x="6744709" y="2350575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28%</a:t>
              </a:r>
              <a:endParaRPr lang="zh-CN" altLang="en-US" sz="144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3" name="弧形 32"/>
          <p:cNvSpPr/>
          <p:nvPr/>
        </p:nvSpPr>
        <p:spPr>
          <a:xfrm>
            <a:off x="1385937" y="1371630"/>
            <a:ext cx="2640239" cy="2640239"/>
          </a:xfrm>
          <a:prstGeom prst="arc">
            <a:avLst>
              <a:gd name="adj1" fmla="val 2938498"/>
              <a:gd name="adj2" fmla="val 10793851"/>
            </a:avLst>
          </a:prstGeom>
          <a:ln w="2540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/>
          </a:p>
        </p:txBody>
      </p:sp>
      <p:sp>
        <p:nvSpPr>
          <p:cNvPr id="48" name="弧形 47"/>
          <p:cNvSpPr/>
          <p:nvPr/>
        </p:nvSpPr>
        <p:spPr>
          <a:xfrm>
            <a:off x="1625958" y="1611652"/>
            <a:ext cx="2160196" cy="2160196"/>
          </a:xfrm>
          <a:prstGeom prst="arc">
            <a:avLst>
              <a:gd name="adj1" fmla="val 4654623"/>
              <a:gd name="adj2" fmla="val 10793851"/>
            </a:avLst>
          </a:prstGeom>
          <a:ln w="2540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/>
          </a:p>
        </p:txBody>
      </p:sp>
      <p:sp>
        <p:nvSpPr>
          <p:cNvPr id="49" name="弧形 48"/>
          <p:cNvSpPr/>
          <p:nvPr/>
        </p:nvSpPr>
        <p:spPr>
          <a:xfrm>
            <a:off x="1865979" y="1851674"/>
            <a:ext cx="1680152" cy="1680152"/>
          </a:xfrm>
          <a:prstGeom prst="arc">
            <a:avLst>
              <a:gd name="adj1" fmla="val 7924595"/>
              <a:gd name="adj2" fmla="val 10793851"/>
            </a:avLst>
          </a:prstGeom>
          <a:ln w="254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80"/>
          </a:p>
        </p:txBody>
      </p:sp>
      <p:grpSp>
        <p:nvGrpSpPr>
          <p:cNvPr id="50" name="组合 49"/>
          <p:cNvGrpSpPr/>
          <p:nvPr/>
        </p:nvGrpSpPr>
        <p:grpSpPr>
          <a:xfrm>
            <a:off x="962298" y="1773385"/>
            <a:ext cx="1047146" cy="938801"/>
            <a:chOff x="561219" y="1970428"/>
            <a:chExt cx="1163496" cy="1043112"/>
          </a:xfrm>
        </p:grpSpPr>
        <p:sp>
          <p:nvSpPr>
            <p:cNvPr id="51" name="文本框 29"/>
            <p:cNvSpPr txBox="1"/>
            <p:nvPr/>
          </p:nvSpPr>
          <p:spPr>
            <a:xfrm>
              <a:off x="561219" y="1970428"/>
              <a:ext cx="374461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9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53" name="文本框 33"/>
            <p:cNvSpPr txBox="1"/>
            <p:nvPr/>
          </p:nvSpPr>
          <p:spPr>
            <a:xfrm>
              <a:off x="824230" y="1970428"/>
              <a:ext cx="374461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9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55" name="文本框 34"/>
            <p:cNvSpPr txBox="1"/>
            <p:nvPr/>
          </p:nvSpPr>
          <p:spPr>
            <a:xfrm>
              <a:off x="1087241" y="1970428"/>
              <a:ext cx="374461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9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57" name="文本框 35"/>
            <p:cNvSpPr txBox="1"/>
            <p:nvPr/>
          </p:nvSpPr>
          <p:spPr>
            <a:xfrm>
              <a:off x="1350254" y="1970428"/>
              <a:ext cx="374461" cy="104311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9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351837" y="1869837"/>
            <a:ext cx="612081" cy="1779701"/>
            <a:chOff x="4583023" y="1773463"/>
            <a:chExt cx="918038" cy="2669309"/>
          </a:xfrm>
        </p:grpSpPr>
        <p:sp>
          <p:nvSpPr>
            <p:cNvPr id="59" name="椭圆 58"/>
            <p:cNvSpPr/>
            <p:nvPr/>
          </p:nvSpPr>
          <p:spPr>
            <a:xfrm>
              <a:off x="4943662" y="4300050"/>
              <a:ext cx="142722" cy="142722"/>
            </a:xfrm>
            <a:prstGeom prst="ellips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/>
            </a:p>
          </p:txBody>
        </p:sp>
        <p:cxnSp>
          <p:nvCxnSpPr>
            <p:cNvPr id="60" name="直接连接符 59"/>
            <p:cNvCxnSpPr>
              <a:stCxn id="59" idx="0"/>
            </p:cNvCxnSpPr>
            <p:nvPr/>
          </p:nvCxnSpPr>
          <p:spPr>
            <a:xfrm flipV="1">
              <a:off x="5015023" y="2637463"/>
              <a:ext cx="0" cy="1662587"/>
            </a:xfrm>
            <a:prstGeom prst="line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1" name="弧形 60"/>
            <p:cNvSpPr/>
            <p:nvPr/>
          </p:nvSpPr>
          <p:spPr>
            <a:xfrm>
              <a:off x="4583023" y="1773463"/>
              <a:ext cx="864000" cy="864000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/>
            </a:p>
          </p:txBody>
        </p:sp>
        <p:sp>
          <p:nvSpPr>
            <p:cNvPr id="62" name="椭圆 61"/>
            <p:cNvSpPr/>
            <p:nvPr/>
          </p:nvSpPr>
          <p:spPr>
            <a:xfrm>
              <a:off x="4637023" y="1827771"/>
              <a:ext cx="756000" cy="756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80" dirty="0"/>
            </a:p>
          </p:txBody>
        </p:sp>
        <p:sp>
          <p:nvSpPr>
            <p:cNvPr id="63" name="文本框 38"/>
            <p:cNvSpPr txBox="1"/>
            <p:nvPr/>
          </p:nvSpPr>
          <p:spPr>
            <a:xfrm>
              <a:off x="4671100" y="1991182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38%</a:t>
              </a:r>
              <a:endParaRPr lang="zh-CN" altLang="en-US" sz="144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3950600" y="1869836"/>
            <a:ext cx="612081" cy="1151370"/>
            <a:chOff x="6656632" y="2132856"/>
            <a:chExt cx="918038" cy="1726898"/>
          </a:xfrm>
        </p:grpSpPr>
        <p:grpSp>
          <p:nvGrpSpPr>
            <p:cNvPr id="65" name="组合 64"/>
            <p:cNvGrpSpPr/>
            <p:nvPr/>
          </p:nvGrpSpPr>
          <p:grpSpPr>
            <a:xfrm>
              <a:off x="6656632" y="2132856"/>
              <a:ext cx="864000" cy="1726898"/>
              <a:chOff x="6656632" y="2132856"/>
              <a:chExt cx="864000" cy="1726898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7017271" y="3717032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/>
              </a:p>
            </p:txBody>
          </p:sp>
          <p:cxnSp>
            <p:nvCxnSpPr>
              <p:cNvPr id="68" name="直接连接符 67"/>
              <p:cNvCxnSpPr/>
              <p:nvPr/>
            </p:nvCxnSpPr>
            <p:spPr>
              <a:xfrm flipV="1">
                <a:off x="7088309" y="2996952"/>
                <a:ext cx="647" cy="720080"/>
              </a:xfrm>
              <a:prstGeom prst="line">
                <a:avLst/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69" name="弧形 68"/>
              <p:cNvSpPr/>
              <p:nvPr/>
            </p:nvSpPr>
            <p:spPr>
              <a:xfrm>
                <a:off x="6656632" y="2132856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rgbClr val="66666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6710632" y="2187164"/>
                <a:ext cx="756000" cy="756000"/>
              </a:xfrm>
              <a:prstGeom prst="ellipse">
                <a:avLst/>
              </a:prstGeom>
              <a:solidFill>
                <a:srgbClr val="6666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80" dirty="0"/>
              </a:p>
            </p:txBody>
          </p:sp>
        </p:grpSp>
        <p:sp>
          <p:nvSpPr>
            <p:cNvPr id="66" name="文本框 45"/>
            <p:cNvSpPr txBox="1"/>
            <p:nvPr/>
          </p:nvSpPr>
          <p:spPr>
            <a:xfrm>
              <a:off x="6744709" y="2350575"/>
              <a:ext cx="829961" cy="470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4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46%</a:t>
              </a:r>
              <a:endParaRPr lang="zh-CN" altLang="en-US" sz="144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154311" y="1869836"/>
            <a:ext cx="576052" cy="1548072"/>
            <a:chOff x="1885679" y="2077596"/>
            <a:chExt cx="640058" cy="1720080"/>
          </a:xfrm>
        </p:grpSpPr>
        <p:grpSp>
          <p:nvGrpSpPr>
            <p:cNvPr id="72" name="组合 71"/>
            <p:cNvGrpSpPr/>
            <p:nvPr/>
          </p:nvGrpSpPr>
          <p:grpSpPr>
            <a:xfrm>
              <a:off x="1885679" y="2077596"/>
              <a:ext cx="640058" cy="1720080"/>
              <a:chOff x="6656632" y="2132856"/>
              <a:chExt cx="864000" cy="2321897"/>
            </a:xfrm>
          </p:grpSpPr>
          <p:grpSp>
            <p:nvGrpSpPr>
              <p:cNvPr id="74" name="组合 73"/>
              <p:cNvGrpSpPr/>
              <p:nvPr/>
            </p:nvGrpSpPr>
            <p:grpSpPr>
              <a:xfrm>
                <a:off x="6656632" y="2132856"/>
                <a:ext cx="864000" cy="2321897"/>
                <a:chOff x="6656632" y="2132856"/>
                <a:chExt cx="864000" cy="2321897"/>
              </a:xfrm>
            </p:grpSpPr>
            <p:sp>
              <p:nvSpPr>
                <p:cNvPr id="76" name="椭圆 75"/>
                <p:cNvSpPr/>
                <p:nvPr/>
              </p:nvSpPr>
              <p:spPr>
                <a:xfrm>
                  <a:off x="6710256" y="4312031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/>
                </a:p>
              </p:txBody>
            </p:sp>
            <p:cxnSp>
              <p:nvCxnSpPr>
                <p:cNvPr id="77" name="直接连接符 76"/>
                <p:cNvCxnSpPr/>
                <p:nvPr/>
              </p:nvCxnSpPr>
              <p:spPr>
                <a:xfrm flipV="1">
                  <a:off x="7088956" y="2996952"/>
                  <a:ext cx="0" cy="1079473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78" name="弧形 77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/>
                </a:p>
              </p:txBody>
            </p:sp>
            <p:sp>
              <p:nvSpPr>
                <p:cNvPr id="79" name="椭圆 78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80" dirty="0"/>
                </a:p>
              </p:txBody>
            </p:sp>
          </p:grpSp>
          <p:sp>
            <p:nvSpPr>
              <p:cNvPr id="75" name="文本框 52"/>
              <p:cNvSpPr txBox="1"/>
              <p:nvPr/>
            </p:nvSpPr>
            <p:spPr>
              <a:xfrm>
                <a:off x="6744709" y="2350575"/>
                <a:ext cx="676085" cy="4708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40" dirty="0">
                    <a:solidFill>
                      <a:schemeClr val="bg1"/>
                    </a:solidFill>
                    <a:latin typeface="Arial Unicode MS" panose="020B0604020202020204" pitchFamily="34" charset="-122"/>
                    <a:ea typeface="Arial Unicode MS" panose="020B0604020202020204" pitchFamily="34" charset="-122"/>
                    <a:cs typeface="Arial Unicode MS" panose="020B0604020202020204" pitchFamily="34" charset="-122"/>
                  </a:rPr>
                  <a:t>9%</a:t>
                </a:r>
                <a:endParaRPr lang="zh-CN" altLang="en-US" sz="1440" dirty="0">
                  <a:solidFill>
                    <a:schemeClr val="bg1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73" name="直接连接符 72"/>
            <p:cNvCxnSpPr>
              <a:endCxn id="76" idx="7"/>
            </p:cNvCxnSpPr>
            <p:nvPr/>
          </p:nvCxnSpPr>
          <p:spPr>
            <a:xfrm flipH="1">
              <a:off x="2015650" y="3504548"/>
              <a:ext cx="195052" cy="2028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0" name="组合 79"/>
          <p:cNvGrpSpPr/>
          <p:nvPr/>
        </p:nvGrpSpPr>
        <p:grpSpPr>
          <a:xfrm>
            <a:off x="6281260" y="1834585"/>
            <a:ext cx="1719651" cy="961925"/>
            <a:chOff x="6471177" y="2038427"/>
            <a:chExt cx="1910723" cy="1068805"/>
          </a:xfrm>
        </p:grpSpPr>
        <p:sp>
          <p:nvSpPr>
            <p:cNvPr id="81" name="任意多边形 80"/>
            <p:cNvSpPr>
              <a:spLocks noChangeArrowheads="1"/>
            </p:cNvSpPr>
            <p:nvPr/>
          </p:nvSpPr>
          <p:spPr bwMode="auto">
            <a:xfrm>
              <a:off x="8278420" y="2044233"/>
              <a:ext cx="103480" cy="503753"/>
            </a:xfrm>
            <a:custGeom>
              <a:avLst/>
              <a:gdLst>
                <a:gd name="connsiteX0" fmla="*/ 68388 w 139685"/>
                <a:gd name="connsiteY0" fmla="*/ 117634 h 680005"/>
                <a:gd name="connsiteX1" fmla="*/ 125060 w 139685"/>
                <a:gd name="connsiteY1" fmla="*/ 117634 h 680005"/>
                <a:gd name="connsiteX2" fmla="*/ 139685 w 139685"/>
                <a:gd name="connsiteY2" fmla="*/ 117634 h 680005"/>
                <a:gd name="connsiteX3" fmla="*/ 139685 w 139685"/>
                <a:gd name="connsiteY3" fmla="*/ 402472 h 680005"/>
                <a:gd name="connsiteX4" fmla="*/ 139523 w 139685"/>
                <a:gd name="connsiteY4" fmla="*/ 402472 h 680005"/>
                <a:gd name="connsiteX5" fmla="*/ 124564 w 139685"/>
                <a:gd name="connsiteY5" fmla="*/ 402472 h 680005"/>
                <a:gd name="connsiteX6" fmla="*/ 124564 w 139685"/>
                <a:gd name="connsiteY6" fmla="*/ 648357 h 680005"/>
                <a:gd name="connsiteX7" fmla="*/ 95254 w 139685"/>
                <a:gd name="connsiteY7" fmla="*/ 680005 h 680005"/>
                <a:gd name="connsiteX8" fmla="*/ 63503 w 139685"/>
                <a:gd name="connsiteY8" fmla="*/ 648357 h 680005"/>
                <a:gd name="connsiteX9" fmla="*/ 63503 w 139685"/>
                <a:gd name="connsiteY9" fmla="*/ 370823 h 680005"/>
                <a:gd name="connsiteX10" fmla="*/ 63503 w 139685"/>
                <a:gd name="connsiteY10" fmla="*/ 363519 h 680005"/>
                <a:gd name="connsiteX11" fmla="*/ 63503 w 139685"/>
                <a:gd name="connsiteY11" fmla="*/ 210145 h 680005"/>
                <a:gd name="connsiteX12" fmla="*/ 43963 w 139685"/>
                <a:gd name="connsiteY12" fmla="*/ 210145 h 680005"/>
                <a:gd name="connsiteX13" fmla="*/ 43963 w 139685"/>
                <a:gd name="connsiteY13" fmla="*/ 370823 h 680005"/>
                <a:gd name="connsiteX14" fmla="*/ 21982 w 139685"/>
                <a:gd name="connsiteY14" fmla="*/ 392733 h 680005"/>
                <a:gd name="connsiteX15" fmla="*/ 0 w 139685"/>
                <a:gd name="connsiteY15" fmla="*/ 370823 h 680005"/>
                <a:gd name="connsiteX16" fmla="*/ 0 w 139685"/>
                <a:gd name="connsiteY16" fmla="*/ 183366 h 680005"/>
                <a:gd name="connsiteX17" fmla="*/ 0 w 139685"/>
                <a:gd name="connsiteY17" fmla="*/ 176062 h 680005"/>
                <a:gd name="connsiteX18" fmla="*/ 0 w 139685"/>
                <a:gd name="connsiteY18" fmla="*/ 173627 h 680005"/>
                <a:gd name="connsiteX19" fmla="*/ 68388 w 139685"/>
                <a:gd name="connsiteY19" fmla="*/ 117634 h 680005"/>
                <a:gd name="connsiteX20" fmla="*/ 134144 w 139685"/>
                <a:gd name="connsiteY20" fmla="*/ 0 h 680005"/>
                <a:gd name="connsiteX21" fmla="*/ 139685 w 139685"/>
                <a:gd name="connsiteY21" fmla="*/ 2295 h 680005"/>
                <a:gd name="connsiteX22" fmla="*/ 139685 w 139685"/>
                <a:gd name="connsiteY22" fmla="*/ 105020 h 680005"/>
                <a:gd name="connsiteX23" fmla="*/ 134144 w 139685"/>
                <a:gd name="connsiteY23" fmla="*/ 107315 h 680005"/>
                <a:gd name="connsiteX24" fmla="*/ 80486 w 139685"/>
                <a:gd name="connsiteY24" fmla="*/ 53658 h 680005"/>
                <a:gd name="connsiteX25" fmla="*/ 134144 w 139685"/>
                <a:gd name="connsiteY25" fmla="*/ 0 h 68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39685" h="680005">
                  <a:moveTo>
                    <a:pt x="68388" y="117634"/>
                  </a:moveTo>
                  <a:cubicBezTo>
                    <a:pt x="68388" y="117634"/>
                    <a:pt x="68388" y="117634"/>
                    <a:pt x="125060" y="117634"/>
                  </a:cubicBezTo>
                  <a:lnTo>
                    <a:pt x="139685" y="117634"/>
                  </a:lnTo>
                  <a:lnTo>
                    <a:pt x="139685" y="402472"/>
                  </a:lnTo>
                  <a:lnTo>
                    <a:pt x="139523" y="402472"/>
                  </a:lnTo>
                  <a:cubicBezTo>
                    <a:pt x="137386" y="402472"/>
                    <a:pt x="133112" y="402472"/>
                    <a:pt x="124564" y="402472"/>
                  </a:cubicBezTo>
                  <a:cubicBezTo>
                    <a:pt x="124564" y="402472"/>
                    <a:pt x="124564" y="402472"/>
                    <a:pt x="124564" y="648357"/>
                  </a:cubicBezTo>
                  <a:cubicBezTo>
                    <a:pt x="124564" y="665398"/>
                    <a:pt x="112351" y="680005"/>
                    <a:pt x="95254" y="680005"/>
                  </a:cubicBezTo>
                  <a:cubicBezTo>
                    <a:pt x="78157" y="680005"/>
                    <a:pt x="63503" y="665398"/>
                    <a:pt x="63503" y="648357"/>
                  </a:cubicBezTo>
                  <a:cubicBezTo>
                    <a:pt x="63503" y="648357"/>
                    <a:pt x="63503" y="648357"/>
                    <a:pt x="63503" y="370823"/>
                  </a:cubicBezTo>
                  <a:cubicBezTo>
                    <a:pt x="63503" y="368388"/>
                    <a:pt x="63503" y="365954"/>
                    <a:pt x="63503" y="363519"/>
                  </a:cubicBezTo>
                  <a:cubicBezTo>
                    <a:pt x="63503" y="363519"/>
                    <a:pt x="63503" y="363519"/>
                    <a:pt x="63503" y="210145"/>
                  </a:cubicBezTo>
                  <a:cubicBezTo>
                    <a:pt x="63503" y="210145"/>
                    <a:pt x="63503" y="210145"/>
                    <a:pt x="43963" y="210145"/>
                  </a:cubicBezTo>
                  <a:cubicBezTo>
                    <a:pt x="43963" y="210145"/>
                    <a:pt x="43963" y="210145"/>
                    <a:pt x="43963" y="370823"/>
                  </a:cubicBezTo>
                  <a:cubicBezTo>
                    <a:pt x="43963" y="382996"/>
                    <a:pt x="34194" y="392733"/>
                    <a:pt x="21982" y="392733"/>
                  </a:cubicBezTo>
                  <a:cubicBezTo>
                    <a:pt x="9770" y="392733"/>
                    <a:pt x="0" y="382996"/>
                    <a:pt x="0" y="370823"/>
                  </a:cubicBezTo>
                  <a:cubicBezTo>
                    <a:pt x="0" y="370823"/>
                    <a:pt x="0" y="370823"/>
                    <a:pt x="0" y="183366"/>
                  </a:cubicBezTo>
                  <a:cubicBezTo>
                    <a:pt x="0" y="183366"/>
                    <a:pt x="0" y="183366"/>
                    <a:pt x="0" y="176062"/>
                  </a:cubicBezTo>
                  <a:cubicBezTo>
                    <a:pt x="0" y="176062"/>
                    <a:pt x="0" y="176062"/>
                    <a:pt x="0" y="173627"/>
                  </a:cubicBezTo>
                  <a:cubicBezTo>
                    <a:pt x="0" y="159021"/>
                    <a:pt x="19539" y="120069"/>
                    <a:pt x="68388" y="117634"/>
                  </a:cubicBezTo>
                  <a:close/>
                  <a:moveTo>
                    <a:pt x="134144" y="0"/>
                  </a:moveTo>
                  <a:lnTo>
                    <a:pt x="139685" y="2295"/>
                  </a:lnTo>
                  <a:lnTo>
                    <a:pt x="139685" y="105020"/>
                  </a:lnTo>
                  <a:lnTo>
                    <a:pt x="134144" y="107315"/>
                  </a:lnTo>
                  <a:cubicBezTo>
                    <a:pt x="104510" y="107315"/>
                    <a:pt x="80486" y="83292"/>
                    <a:pt x="80486" y="53658"/>
                  </a:cubicBezTo>
                  <a:cubicBezTo>
                    <a:pt x="80486" y="24023"/>
                    <a:pt x="104510" y="0"/>
                    <a:pt x="134144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2" name="任意多边形 81"/>
            <p:cNvSpPr>
              <a:spLocks noChangeArrowheads="1"/>
            </p:cNvSpPr>
            <p:nvPr/>
          </p:nvSpPr>
          <p:spPr bwMode="auto">
            <a:xfrm>
              <a:off x="649159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3" name="任意多边形 82"/>
            <p:cNvSpPr>
              <a:spLocks/>
            </p:cNvSpPr>
            <p:nvPr/>
          </p:nvSpPr>
          <p:spPr bwMode="auto">
            <a:xfrm>
              <a:off x="647117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4" name="任意多边形 83"/>
            <p:cNvSpPr>
              <a:spLocks noChangeArrowheads="1"/>
            </p:cNvSpPr>
            <p:nvPr/>
          </p:nvSpPr>
          <p:spPr bwMode="auto">
            <a:xfrm>
              <a:off x="716261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5" name="任意多边形 84"/>
            <p:cNvSpPr>
              <a:spLocks noChangeArrowheads="1"/>
            </p:cNvSpPr>
            <p:nvPr/>
          </p:nvSpPr>
          <p:spPr bwMode="auto">
            <a:xfrm>
              <a:off x="6715269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6" name="任意多边形 85"/>
            <p:cNvSpPr>
              <a:spLocks noChangeArrowheads="1"/>
            </p:cNvSpPr>
            <p:nvPr/>
          </p:nvSpPr>
          <p:spPr bwMode="auto">
            <a:xfrm>
              <a:off x="6938941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7" name="任意多边形 86"/>
            <p:cNvSpPr>
              <a:spLocks noChangeArrowheads="1"/>
            </p:cNvSpPr>
            <p:nvPr/>
          </p:nvSpPr>
          <p:spPr bwMode="auto">
            <a:xfrm>
              <a:off x="7386285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8" name="任意多边形 87"/>
            <p:cNvSpPr>
              <a:spLocks noChangeArrowheads="1"/>
            </p:cNvSpPr>
            <p:nvPr/>
          </p:nvSpPr>
          <p:spPr bwMode="auto">
            <a:xfrm>
              <a:off x="7609957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89" name="任意多边形 88"/>
            <p:cNvSpPr>
              <a:spLocks noChangeArrowheads="1"/>
            </p:cNvSpPr>
            <p:nvPr/>
          </p:nvSpPr>
          <p:spPr bwMode="auto">
            <a:xfrm>
              <a:off x="7833630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0" name="任意多边形 89"/>
            <p:cNvSpPr>
              <a:spLocks/>
            </p:cNvSpPr>
            <p:nvPr/>
          </p:nvSpPr>
          <p:spPr bwMode="auto">
            <a:xfrm>
              <a:off x="6920687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1" name="任意多边形 90"/>
            <p:cNvSpPr>
              <a:spLocks/>
            </p:cNvSpPr>
            <p:nvPr/>
          </p:nvSpPr>
          <p:spPr bwMode="auto">
            <a:xfrm>
              <a:off x="6695932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2" name="任意多边形 91"/>
            <p:cNvSpPr>
              <a:spLocks/>
            </p:cNvSpPr>
            <p:nvPr/>
          </p:nvSpPr>
          <p:spPr bwMode="auto">
            <a:xfrm>
              <a:off x="7145443" y="2603479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3" name="任意多边形 92"/>
            <p:cNvSpPr>
              <a:spLocks noChangeArrowheads="1"/>
            </p:cNvSpPr>
            <p:nvPr/>
          </p:nvSpPr>
          <p:spPr bwMode="auto">
            <a:xfrm>
              <a:off x="8057303" y="2038427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279099" y="3001909"/>
            <a:ext cx="1605012" cy="961925"/>
            <a:chOff x="6468776" y="3335454"/>
            <a:chExt cx="1783347" cy="1068805"/>
          </a:xfrm>
        </p:grpSpPr>
        <p:sp>
          <p:nvSpPr>
            <p:cNvPr id="95" name="任意多边形 94"/>
            <p:cNvSpPr>
              <a:spLocks noChangeArrowheads="1"/>
            </p:cNvSpPr>
            <p:nvPr/>
          </p:nvSpPr>
          <p:spPr bwMode="auto">
            <a:xfrm>
              <a:off x="648919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6" name="任意多边形 95"/>
            <p:cNvSpPr>
              <a:spLocks/>
            </p:cNvSpPr>
            <p:nvPr/>
          </p:nvSpPr>
          <p:spPr bwMode="auto">
            <a:xfrm>
              <a:off x="646877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7" name="任意多边形 96"/>
            <p:cNvSpPr>
              <a:spLocks noChangeArrowheads="1"/>
            </p:cNvSpPr>
            <p:nvPr/>
          </p:nvSpPr>
          <p:spPr bwMode="auto">
            <a:xfrm>
              <a:off x="716021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8" name="任意多边形 97"/>
            <p:cNvSpPr>
              <a:spLocks noChangeArrowheads="1"/>
            </p:cNvSpPr>
            <p:nvPr/>
          </p:nvSpPr>
          <p:spPr bwMode="auto">
            <a:xfrm>
              <a:off x="6712868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99" name="任意多边形 98"/>
            <p:cNvSpPr>
              <a:spLocks noChangeArrowheads="1"/>
            </p:cNvSpPr>
            <p:nvPr/>
          </p:nvSpPr>
          <p:spPr bwMode="auto">
            <a:xfrm>
              <a:off x="6936540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0" name="任意多边形 99"/>
            <p:cNvSpPr>
              <a:spLocks noChangeArrowheads="1"/>
            </p:cNvSpPr>
            <p:nvPr/>
          </p:nvSpPr>
          <p:spPr bwMode="auto">
            <a:xfrm>
              <a:off x="7383884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1" name="任意多边形 100"/>
            <p:cNvSpPr>
              <a:spLocks noChangeArrowheads="1"/>
            </p:cNvSpPr>
            <p:nvPr/>
          </p:nvSpPr>
          <p:spPr bwMode="auto">
            <a:xfrm>
              <a:off x="7607556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2" name="任意多边形 101"/>
            <p:cNvSpPr>
              <a:spLocks noChangeArrowheads="1"/>
            </p:cNvSpPr>
            <p:nvPr/>
          </p:nvSpPr>
          <p:spPr bwMode="auto">
            <a:xfrm>
              <a:off x="7831229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3" name="任意多边形 102"/>
            <p:cNvSpPr>
              <a:spLocks/>
            </p:cNvSpPr>
            <p:nvPr/>
          </p:nvSpPr>
          <p:spPr bwMode="auto">
            <a:xfrm>
              <a:off x="6918286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4" name="任意多边形 103"/>
            <p:cNvSpPr>
              <a:spLocks/>
            </p:cNvSpPr>
            <p:nvPr/>
          </p:nvSpPr>
          <p:spPr bwMode="auto">
            <a:xfrm>
              <a:off x="6693531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5" name="任意多边形 104"/>
            <p:cNvSpPr>
              <a:spLocks/>
            </p:cNvSpPr>
            <p:nvPr/>
          </p:nvSpPr>
          <p:spPr bwMode="auto">
            <a:xfrm>
              <a:off x="7143042" y="3900506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6" name="任意多边形 105"/>
            <p:cNvSpPr>
              <a:spLocks noChangeArrowheads="1"/>
            </p:cNvSpPr>
            <p:nvPr/>
          </p:nvSpPr>
          <p:spPr bwMode="auto">
            <a:xfrm>
              <a:off x="8054902" y="3335454"/>
              <a:ext cx="197221" cy="503753"/>
            </a:xfrm>
            <a:custGeom>
              <a:avLst/>
              <a:gdLst>
                <a:gd name="connsiteX0" fmla="*/ 105212 w 409575"/>
                <a:gd name="connsiteY0" fmla="*/ 180975 h 1046162"/>
                <a:gd name="connsiteX1" fmla="*/ 311878 w 409575"/>
                <a:gd name="connsiteY1" fmla="*/ 180975 h 1046162"/>
                <a:gd name="connsiteX2" fmla="*/ 409575 w 409575"/>
                <a:gd name="connsiteY2" fmla="*/ 263374 h 1046162"/>
                <a:gd name="connsiteX3" fmla="*/ 409575 w 409575"/>
                <a:gd name="connsiteY3" fmla="*/ 270865 h 1046162"/>
                <a:gd name="connsiteX4" fmla="*/ 409575 w 409575"/>
                <a:gd name="connsiteY4" fmla="*/ 282101 h 1046162"/>
                <a:gd name="connsiteX5" fmla="*/ 409575 w 409575"/>
                <a:gd name="connsiteY5" fmla="*/ 570497 h 1046162"/>
                <a:gd name="connsiteX6" fmla="*/ 375757 w 409575"/>
                <a:gd name="connsiteY6" fmla="*/ 604205 h 1046162"/>
                <a:gd name="connsiteX7" fmla="*/ 338181 w 409575"/>
                <a:gd name="connsiteY7" fmla="*/ 570497 h 1046162"/>
                <a:gd name="connsiteX8" fmla="*/ 338181 w 409575"/>
                <a:gd name="connsiteY8" fmla="*/ 323300 h 1046162"/>
                <a:gd name="connsiteX9" fmla="*/ 311878 w 409575"/>
                <a:gd name="connsiteY9" fmla="*/ 323300 h 1046162"/>
                <a:gd name="connsiteX10" fmla="*/ 311878 w 409575"/>
                <a:gd name="connsiteY10" fmla="*/ 559260 h 1046162"/>
                <a:gd name="connsiteX11" fmla="*/ 311878 w 409575"/>
                <a:gd name="connsiteY11" fmla="*/ 997472 h 1046162"/>
                <a:gd name="connsiteX12" fmla="*/ 263030 w 409575"/>
                <a:gd name="connsiteY12" fmla="*/ 1046162 h 1046162"/>
                <a:gd name="connsiteX13" fmla="*/ 217939 w 409575"/>
                <a:gd name="connsiteY13" fmla="*/ 997472 h 1046162"/>
                <a:gd name="connsiteX14" fmla="*/ 217939 w 409575"/>
                <a:gd name="connsiteY14" fmla="*/ 619187 h 1046162"/>
                <a:gd name="connsiteX15" fmla="*/ 191636 w 409575"/>
                <a:gd name="connsiteY15" fmla="*/ 619187 h 1046162"/>
                <a:gd name="connsiteX16" fmla="*/ 191636 w 409575"/>
                <a:gd name="connsiteY16" fmla="*/ 997472 h 1046162"/>
                <a:gd name="connsiteX17" fmla="*/ 146545 w 409575"/>
                <a:gd name="connsiteY17" fmla="*/ 1046162 h 1046162"/>
                <a:gd name="connsiteX18" fmla="*/ 97697 w 409575"/>
                <a:gd name="connsiteY18" fmla="*/ 997472 h 1046162"/>
                <a:gd name="connsiteX19" fmla="*/ 97697 w 409575"/>
                <a:gd name="connsiteY19" fmla="*/ 570497 h 1046162"/>
                <a:gd name="connsiteX20" fmla="*/ 97697 w 409575"/>
                <a:gd name="connsiteY20" fmla="*/ 559260 h 1046162"/>
                <a:gd name="connsiteX21" fmla="*/ 97697 w 409575"/>
                <a:gd name="connsiteY21" fmla="*/ 323300 h 1046162"/>
                <a:gd name="connsiteX22" fmla="*/ 67636 w 409575"/>
                <a:gd name="connsiteY22" fmla="*/ 323300 h 1046162"/>
                <a:gd name="connsiteX23" fmla="*/ 67636 w 409575"/>
                <a:gd name="connsiteY23" fmla="*/ 570497 h 1046162"/>
                <a:gd name="connsiteX24" fmla="*/ 33818 w 409575"/>
                <a:gd name="connsiteY24" fmla="*/ 604205 h 1046162"/>
                <a:gd name="connsiteX25" fmla="*/ 0 w 409575"/>
                <a:gd name="connsiteY25" fmla="*/ 570497 h 1046162"/>
                <a:gd name="connsiteX26" fmla="*/ 0 w 409575"/>
                <a:gd name="connsiteY26" fmla="*/ 282101 h 1046162"/>
                <a:gd name="connsiteX27" fmla="*/ 0 w 409575"/>
                <a:gd name="connsiteY27" fmla="*/ 270865 h 1046162"/>
                <a:gd name="connsiteX28" fmla="*/ 0 w 409575"/>
                <a:gd name="connsiteY28" fmla="*/ 267119 h 1046162"/>
                <a:gd name="connsiteX29" fmla="*/ 105212 w 409575"/>
                <a:gd name="connsiteY29" fmla="*/ 180975 h 1046162"/>
                <a:gd name="connsiteX30" fmla="*/ 206375 w 409575"/>
                <a:gd name="connsiteY30" fmla="*/ 0 h 1046162"/>
                <a:gd name="connsiteX31" fmla="*/ 288925 w 409575"/>
                <a:gd name="connsiteY31" fmla="*/ 82550 h 1046162"/>
                <a:gd name="connsiteX32" fmla="*/ 206375 w 409575"/>
                <a:gd name="connsiteY32" fmla="*/ 165100 h 1046162"/>
                <a:gd name="connsiteX33" fmla="*/ 123825 w 409575"/>
                <a:gd name="connsiteY33" fmla="*/ 82550 h 1046162"/>
                <a:gd name="connsiteX34" fmla="*/ 206375 w 409575"/>
                <a:gd name="connsiteY34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575" h="1046162">
                  <a:moveTo>
                    <a:pt x="105212" y="180975"/>
                  </a:moveTo>
                  <a:cubicBezTo>
                    <a:pt x="105212" y="180975"/>
                    <a:pt x="105212" y="180975"/>
                    <a:pt x="311878" y="180975"/>
                  </a:cubicBezTo>
                  <a:cubicBezTo>
                    <a:pt x="375757" y="180975"/>
                    <a:pt x="409575" y="237156"/>
                    <a:pt x="409575" y="263374"/>
                  </a:cubicBezTo>
                  <a:cubicBezTo>
                    <a:pt x="409575" y="263374"/>
                    <a:pt x="409575" y="263374"/>
                    <a:pt x="409575" y="270865"/>
                  </a:cubicBezTo>
                  <a:cubicBezTo>
                    <a:pt x="409575" y="270865"/>
                    <a:pt x="409575" y="270865"/>
                    <a:pt x="409575" y="282101"/>
                  </a:cubicBezTo>
                  <a:cubicBezTo>
                    <a:pt x="409575" y="282101"/>
                    <a:pt x="409575" y="282101"/>
                    <a:pt x="409575" y="570497"/>
                  </a:cubicBezTo>
                  <a:cubicBezTo>
                    <a:pt x="409575" y="589224"/>
                    <a:pt x="394545" y="604205"/>
                    <a:pt x="375757" y="604205"/>
                  </a:cubicBezTo>
                  <a:cubicBezTo>
                    <a:pt x="353212" y="604205"/>
                    <a:pt x="338181" y="589224"/>
                    <a:pt x="338181" y="570497"/>
                  </a:cubicBezTo>
                  <a:cubicBezTo>
                    <a:pt x="338181" y="570497"/>
                    <a:pt x="338181" y="570497"/>
                    <a:pt x="338181" y="323300"/>
                  </a:cubicBezTo>
                  <a:cubicBezTo>
                    <a:pt x="338181" y="323300"/>
                    <a:pt x="338181" y="323300"/>
                    <a:pt x="311878" y="323300"/>
                  </a:cubicBezTo>
                  <a:cubicBezTo>
                    <a:pt x="311878" y="323300"/>
                    <a:pt x="311878" y="323300"/>
                    <a:pt x="311878" y="559260"/>
                  </a:cubicBezTo>
                  <a:cubicBezTo>
                    <a:pt x="311878" y="559260"/>
                    <a:pt x="311878" y="559260"/>
                    <a:pt x="311878" y="997472"/>
                  </a:cubicBezTo>
                  <a:cubicBezTo>
                    <a:pt x="311878" y="1023690"/>
                    <a:pt x="289333" y="1046162"/>
                    <a:pt x="263030" y="1046162"/>
                  </a:cubicBezTo>
                  <a:cubicBezTo>
                    <a:pt x="236727" y="1046162"/>
                    <a:pt x="217939" y="1023690"/>
                    <a:pt x="217939" y="997472"/>
                  </a:cubicBezTo>
                  <a:cubicBezTo>
                    <a:pt x="217939" y="997472"/>
                    <a:pt x="217939" y="997472"/>
                    <a:pt x="217939" y="619187"/>
                  </a:cubicBezTo>
                  <a:cubicBezTo>
                    <a:pt x="217939" y="619187"/>
                    <a:pt x="217939" y="619187"/>
                    <a:pt x="191636" y="619187"/>
                  </a:cubicBezTo>
                  <a:cubicBezTo>
                    <a:pt x="191636" y="619187"/>
                    <a:pt x="191636" y="619187"/>
                    <a:pt x="191636" y="997472"/>
                  </a:cubicBezTo>
                  <a:cubicBezTo>
                    <a:pt x="191636" y="1023690"/>
                    <a:pt x="172848" y="1046162"/>
                    <a:pt x="146545" y="1046162"/>
                  </a:cubicBezTo>
                  <a:cubicBezTo>
                    <a:pt x="120242" y="1046162"/>
                    <a:pt x="97697" y="1023690"/>
                    <a:pt x="97697" y="997472"/>
                  </a:cubicBezTo>
                  <a:cubicBezTo>
                    <a:pt x="97697" y="997472"/>
                    <a:pt x="97697" y="997472"/>
                    <a:pt x="97697" y="570497"/>
                  </a:cubicBezTo>
                  <a:cubicBezTo>
                    <a:pt x="97697" y="566751"/>
                    <a:pt x="97697" y="563006"/>
                    <a:pt x="97697" y="559260"/>
                  </a:cubicBezTo>
                  <a:cubicBezTo>
                    <a:pt x="97697" y="559260"/>
                    <a:pt x="97697" y="559260"/>
                    <a:pt x="97697" y="323300"/>
                  </a:cubicBezTo>
                  <a:cubicBezTo>
                    <a:pt x="97697" y="323300"/>
                    <a:pt x="97697" y="323300"/>
                    <a:pt x="67636" y="323300"/>
                  </a:cubicBezTo>
                  <a:cubicBezTo>
                    <a:pt x="67636" y="323300"/>
                    <a:pt x="67636" y="323300"/>
                    <a:pt x="67636" y="570497"/>
                  </a:cubicBezTo>
                  <a:cubicBezTo>
                    <a:pt x="67636" y="589224"/>
                    <a:pt x="52606" y="604205"/>
                    <a:pt x="33818" y="604205"/>
                  </a:cubicBezTo>
                  <a:cubicBezTo>
                    <a:pt x="15030" y="604205"/>
                    <a:pt x="0" y="589224"/>
                    <a:pt x="0" y="570497"/>
                  </a:cubicBezTo>
                  <a:cubicBezTo>
                    <a:pt x="0" y="570497"/>
                    <a:pt x="0" y="570497"/>
                    <a:pt x="0" y="282101"/>
                  </a:cubicBezTo>
                  <a:cubicBezTo>
                    <a:pt x="0" y="282101"/>
                    <a:pt x="0" y="282101"/>
                    <a:pt x="0" y="270865"/>
                  </a:cubicBezTo>
                  <a:cubicBezTo>
                    <a:pt x="0" y="270865"/>
                    <a:pt x="0" y="270865"/>
                    <a:pt x="0" y="267119"/>
                  </a:cubicBezTo>
                  <a:cubicBezTo>
                    <a:pt x="0" y="244647"/>
                    <a:pt x="30060" y="184721"/>
                    <a:pt x="105212" y="180975"/>
                  </a:cubicBezTo>
                  <a:close/>
                  <a:moveTo>
                    <a:pt x="206375" y="0"/>
                  </a:moveTo>
                  <a:cubicBezTo>
                    <a:pt x="251966" y="0"/>
                    <a:pt x="288925" y="36959"/>
                    <a:pt x="288925" y="82550"/>
                  </a:cubicBezTo>
                  <a:cubicBezTo>
                    <a:pt x="288925" y="128141"/>
                    <a:pt x="251966" y="165100"/>
                    <a:pt x="206375" y="165100"/>
                  </a:cubicBezTo>
                  <a:cubicBezTo>
                    <a:pt x="160784" y="165100"/>
                    <a:pt x="123825" y="128141"/>
                    <a:pt x="123825" y="82550"/>
                  </a:cubicBezTo>
                  <a:cubicBezTo>
                    <a:pt x="123825" y="36959"/>
                    <a:pt x="160784" y="0"/>
                    <a:pt x="206375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7" name="任意多边形 106"/>
            <p:cNvSpPr>
              <a:spLocks/>
            </p:cNvSpPr>
            <p:nvPr/>
          </p:nvSpPr>
          <p:spPr bwMode="auto">
            <a:xfrm>
              <a:off x="7369332" y="3900505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  <p:sp>
          <p:nvSpPr>
            <p:cNvPr id="108" name="任意多边形 107"/>
            <p:cNvSpPr>
              <a:spLocks/>
            </p:cNvSpPr>
            <p:nvPr/>
          </p:nvSpPr>
          <p:spPr bwMode="auto">
            <a:xfrm>
              <a:off x="7592554" y="3900504"/>
              <a:ext cx="230844" cy="503753"/>
            </a:xfrm>
            <a:custGeom>
              <a:avLst/>
              <a:gdLst>
                <a:gd name="connsiteX0" fmla="*/ 139649 w 479402"/>
                <a:gd name="connsiteY0" fmla="*/ 187325 h 1046162"/>
                <a:gd name="connsiteX1" fmla="*/ 334594 w 479402"/>
                <a:gd name="connsiteY1" fmla="*/ 187325 h 1046162"/>
                <a:gd name="connsiteX2" fmla="*/ 390829 w 479402"/>
                <a:gd name="connsiteY2" fmla="*/ 239830 h 1046162"/>
                <a:gd name="connsiteX3" fmla="*/ 477054 w 479402"/>
                <a:gd name="connsiteY3" fmla="*/ 502357 h 1046162"/>
                <a:gd name="connsiteX4" fmla="*/ 454561 w 479402"/>
                <a:gd name="connsiteY4" fmla="*/ 547362 h 1046162"/>
                <a:gd name="connsiteX5" fmla="*/ 413322 w 479402"/>
                <a:gd name="connsiteY5" fmla="*/ 524859 h 1046162"/>
                <a:gd name="connsiteX6" fmla="*/ 342092 w 479402"/>
                <a:gd name="connsiteY6" fmla="*/ 307337 h 1046162"/>
                <a:gd name="connsiteX7" fmla="*/ 334594 w 479402"/>
                <a:gd name="connsiteY7" fmla="*/ 307337 h 1046162"/>
                <a:gd name="connsiteX8" fmla="*/ 327096 w 479402"/>
                <a:gd name="connsiteY8" fmla="*/ 307337 h 1046162"/>
                <a:gd name="connsiteX9" fmla="*/ 435816 w 479402"/>
                <a:gd name="connsiteY9" fmla="*/ 697377 h 1046162"/>
                <a:gd name="connsiteX10" fmla="*/ 330845 w 479402"/>
                <a:gd name="connsiteY10" fmla="*/ 697377 h 1046162"/>
                <a:gd name="connsiteX11" fmla="*/ 330845 w 479402"/>
                <a:gd name="connsiteY11" fmla="*/ 1004908 h 1046162"/>
                <a:gd name="connsiteX12" fmla="*/ 293356 w 479402"/>
                <a:gd name="connsiteY12" fmla="*/ 1046162 h 1046162"/>
                <a:gd name="connsiteX13" fmla="*/ 252118 w 479402"/>
                <a:gd name="connsiteY13" fmla="*/ 1004908 h 1046162"/>
                <a:gd name="connsiteX14" fmla="*/ 252118 w 479402"/>
                <a:gd name="connsiteY14" fmla="*/ 697377 h 1046162"/>
                <a:gd name="connsiteX15" fmla="*/ 229624 w 479402"/>
                <a:gd name="connsiteY15" fmla="*/ 697377 h 1046162"/>
                <a:gd name="connsiteX16" fmla="*/ 229624 w 479402"/>
                <a:gd name="connsiteY16" fmla="*/ 1004908 h 1046162"/>
                <a:gd name="connsiteX17" fmla="*/ 188385 w 479402"/>
                <a:gd name="connsiteY17" fmla="*/ 1046162 h 1046162"/>
                <a:gd name="connsiteX18" fmla="*/ 150896 w 479402"/>
                <a:gd name="connsiteY18" fmla="*/ 1004908 h 1046162"/>
                <a:gd name="connsiteX19" fmla="*/ 150896 w 479402"/>
                <a:gd name="connsiteY19" fmla="*/ 697377 h 1046162"/>
                <a:gd name="connsiteX20" fmla="*/ 45926 w 479402"/>
                <a:gd name="connsiteY20" fmla="*/ 697377 h 1046162"/>
                <a:gd name="connsiteX21" fmla="*/ 147147 w 479402"/>
                <a:gd name="connsiteY21" fmla="*/ 307337 h 1046162"/>
                <a:gd name="connsiteX22" fmla="*/ 139649 w 479402"/>
                <a:gd name="connsiteY22" fmla="*/ 307337 h 1046162"/>
                <a:gd name="connsiteX23" fmla="*/ 135900 w 479402"/>
                <a:gd name="connsiteY23" fmla="*/ 307337 h 1046162"/>
                <a:gd name="connsiteX24" fmla="*/ 68419 w 479402"/>
                <a:gd name="connsiteY24" fmla="*/ 524859 h 1046162"/>
                <a:gd name="connsiteX25" fmla="*/ 23432 w 479402"/>
                <a:gd name="connsiteY25" fmla="*/ 547362 h 1046162"/>
                <a:gd name="connsiteX26" fmla="*/ 938 w 479402"/>
                <a:gd name="connsiteY26" fmla="*/ 506107 h 1046162"/>
                <a:gd name="connsiteX27" fmla="*/ 87164 w 479402"/>
                <a:gd name="connsiteY27" fmla="*/ 232330 h 1046162"/>
                <a:gd name="connsiteX28" fmla="*/ 87164 w 479402"/>
                <a:gd name="connsiteY28" fmla="*/ 224829 h 1046162"/>
                <a:gd name="connsiteX29" fmla="*/ 94662 w 479402"/>
                <a:gd name="connsiteY29" fmla="*/ 213578 h 1046162"/>
                <a:gd name="connsiteX30" fmla="*/ 139649 w 479402"/>
                <a:gd name="connsiteY30" fmla="*/ 187325 h 1046162"/>
                <a:gd name="connsiteX31" fmla="*/ 234521 w 479402"/>
                <a:gd name="connsiteY31" fmla="*/ 0 h 1046162"/>
                <a:gd name="connsiteX32" fmla="*/ 311515 w 479402"/>
                <a:gd name="connsiteY32" fmla="*/ 78581 h 1046162"/>
                <a:gd name="connsiteX33" fmla="*/ 234521 w 479402"/>
                <a:gd name="connsiteY33" fmla="*/ 157162 h 1046162"/>
                <a:gd name="connsiteX34" fmla="*/ 157527 w 479402"/>
                <a:gd name="connsiteY34" fmla="*/ 78581 h 1046162"/>
                <a:gd name="connsiteX35" fmla="*/ 234521 w 479402"/>
                <a:gd name="connsiteY35" fmla="*/ 0 h 1046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79402" h="1046162">
                  <a:moveTo>
                    <a:pt x="139649" y="187325"/>
                  </a:moveTo>
                  <a:cubicBezTo>
                    <a:pt x="139649" y="187325"/>
                    <a:pt x="139649" y="187325"/>
                    <a:pt x="334594" y="187325"/>
                  </a:cubicBezTo>
                  <a:cubicBezTo>
                    <a:pt x="364586" y="187325"/>
                    <a:pt x="387080" y="209827"/>
                    <a:pt x="390829" y="239830"/>
                  </a:cubicBezTo>
                  <a:cubicBezTo>
                    <a:pt x="390829" y="239830"/>
                    <a:pt x="390829" y="239830"/>
                    <a:pt x="477054" y="502357"/>
                  </a:cubicBezTo>
                  <a:cubicBezTo>
                    <a:pt x="484552" y="521109"/>
                    <a:pt x="473305" y="543611"/>
                    <a:pt x="454561" y="547362"/>
                  </a:cubicBezTo>
                  <a:cubicBezTo>
                    <a:pt x="439565" y="554862"/>
                    <a:pt x="417071" y="543611"/>
                    <a:pt x="413322" y="524859"/>
                  </a:cubicBezTo>
                  <a:cubicBezTo>
                    <a:pt x="413322" y="524859"/>
                    <a:pt x="413322" y="524859"/>
                    <a:pt x="342092" y="307337"/>
                  </a:cubicBezTo>
                  <a:cubicBezTo>
                    <a:pt x="338343" y="307337"/>
                    <a:pt x="334594" y="307337"/>
                    <a:pt x="334594" y="307337"/>
                  </a:cubicBezTo>
                  <a:cubicBezTo>
                    <a:pt x="334594" y="307337"/>
                    <a:pt x="334594" y="307337"/>
                    <a:pt x="327096" y="307337"/>
                  </a:cubicBezTo>
                  <a:cubicBezTo>
                    <a:pt x="327096" y="307337"/>
                    <a:pt x="327096" y="307337"/>
                    <a:pt x="435816" y="697377"/>
                  </a:cubicBezTo>
                  <a:cubicBezTo>
                    <a:pt x="435816" y="697377"/>
                    <a:pt x="435816" y="697377"/>
                    <a:pt x="330845" y="697377"/>
                  </a:cubicBezTo>
                  <a:cubicBezTo>
                    <a:pt x="330845" y="697377"/>
                    <a:pt x="330845" y="697377"/>
                    <a:pt x="330845" y="1004908"/>
                  </a:cubicBezTo>
                  <a:cubicBezTo>
                    <a:pt x="330845" y="1027410"/>
                    <a:pt x="312101" y="1046162"/>
                    <a:pt x="293356" y="1046162"/>
                  </a:cubicBezTo>
                  <a:cubicBezTo>
                    <a:pt x="270862" y="1046162"/>
                    <a:pt x="252118" y="1027410"/>
                    <a:pt x="252118" y="1004908"/>
                  </a:cubicBezTo>
                  <a:cubicBezTo>
                    <a:pt x="252118" y="1004908"/>
                    <a:pt x="252118" y="1004908"/>
                    <a:pt x="252118" y="697377"/>
                  </a:cubicBezTo>
                  <a:cubicBezTo>
                    <a:pt x="252118" y="697377"/>
                    <a:pt x="252118" y="697377"/>
                    <a:pt x="229624" y="697377"/>
                  </a:cubicBezTo>
                  <a:cubicBezTo>
                    <a:pt x="229624" y="697377"/>
                    <a:pt x="229624" y="697377"/>
                    <a:pt x="229624" y="1004908"/>
                  </a:cubicBezTo>
                  <a:cubicBezTo>
                    <a:pt x="229624" y="1027410"/>
                    <a:pt x="210879" y="1046162"/>
                    <a:pt x="188385" y="1046162"/>
                  </a:cubicBezTo>
                  <a:cubicBezTo>
                    <a:pt x="165892" y="1046162"/>
                    <a:pt x="150896" y="1027410"/>
                    <a:pt x="150896" y="1004908"/>
                  </a:cubicBezTo>
                  <a:cubicBezTo>
                    <a:pt x="150896" y="1004908"/>
                    <a:pt x="150896" y="1004908"/>
                    <a:pt x="150896" y="697377"/>
                  </a:cubicBezTo>
                  <a:cubicBezTo>
                    <a:pt x="150896" y="697377"/>
                    <a:pt x="150896" y="697377"/>
                    <a:pt x="45926" y="697377"/>
                  </a:cubicBezTo>
                  <a:cubicBezTo>
                    <a:pt x="45926" y="697377"/>
                    <a:pt x="45926" y="697377"/>
                    <a:pt x="147147" y="307337"/>
                  </a:cubicBezTo>
                  <a:cubicBezTo>
                    <a:pt x="147147" y="307337"/>
                    <a:pt x="147147" y="307337"/>
                    <a:pt x="139649" y="307337"/>
                  </a:cubicBezTo>
                  <a:cubicBezTo>
                    <a:pt x="139649" y="307337"/>
                    <a:pt x="135900" y="307337"/>
                    <a:pt x="135900" y="307337"/>
                  </a:cubicBezTo>
                  <a:cubicBezTo>
                    <a:pt x="135900" y="307337"/>
                    <a:pt x="135900" y="307337"/>
                    <a:pt x="68419" y="524859"/>
                  </a:cubicBezTo>
                  <a:cubicBezTo>
                    <a:pt x="60921" y="543611"/>
                    <a:pt x="42177" y="554862"/>
                    <a:pt x="23432" y="547362"/>
                  </a:cubicBezTo>
                  <a:cubicBezTo>
                    <a:pt x="4687" y="543611"/>
                    <a:pt x="-2811" y="524859"/>
                    <a:pt x="938" y="506107"/>
                  </a:cubicBezTo>
                  <a:cubicBezTo>
                    <a:pt x="938" y="506107"/>
                    <a:pt x="938" y="506107"/>
                    <a:pt x="87164" y="232330"/>
                  </a:cubicBezTo>
                  <a:cubicBezTo>
                    <a:pt x="87164" y="228579"/>
                    <a:pt x="87164" y="228579"/>
                    <a:pt x="87164" y="224829"/>
                  </a:cubicBezTo>
                  <a:cubicBezTo>
                    <a:pt x="90913" y="221079"/>
                    <a:pt x="90913" y="217328"/>
                    <a:pt x="94662" y="213578"/>
                  </a:cubicBezTo>
                  <a:cubicBezTo>
                    <a:pt x="102160" y="198576"/>
                    <a:pt x="120904" y="187325"/>
                    <a:pt x="139649" y="187325"/>
                  </a:cubicBezTo>
                  <a:close/>
                  <a:moveTo>
                    <a:pt x="234521" y="0"/>
                  </a:moveTo>
                  <a:cubicBezTo>
                    <a:pt x="277044" y="0"/>
                    <a:pt x="311515" y="35182"/>
                    <a:pt x="311515" y="78581"/>
                  </a:cubicBezTo>
                  <a:cubicBezTo>
                    <a:pt x="311515" y="121980"/>
                    <a:pt x="277044" y="157162"/>
                    <a:pt x="234521" y="157162"/>
                  </a:cubicBezTo>
                  <a:cubicBezTo>
                    <a:pt x="191998" y="157162"/>
                    <a:pt x="157527" y="121980"/>
                    <a:pt x="157527" y="78581"/>
                  </a:cubicBezTo>
                  <a:cubicBezTo>
                    <a:pt x="157527" y="35182"/>
                    <a:pt x="191998" y="0"/>
                    <a:pt x="234521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080"/>
            </a:p>
          </p:txBody>
        </p:sp>
      </p:grpSp>
      <p:sp>
        <p:nvSpPr>
          <p:cNvPr id="109" name="文本框 122"/>
          <p:cNvSpPr txBox="1"/>
          <p:nvPr/>
        </p:nvSpPr>
        <p:spPr>
          <a:xfrm>
            <a:off x="4976114" y="2000679"/>
            <a:ext cx="13019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6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</a:t>
            </a:r>
            <a:r>
              <a:rPr lang="zh-CN" altLang="en-US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后非婚人口</a:t>
            </a:r>
            <a:endParaRPr lang="en-US" altLang="zh-CN" sz="99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男是女的</a:t>
            </a:r>
            <a:r>
              <a:rPr lang="en-US" altLang="zh-CN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倍以上</a:t>
            </a:r>
          </a:p>
        </p:txBody>
      </p:sp>
      <p:sp>
        <p:nvSpPr>
          <p:cNvPr id="110" name="文本框 123"/>
          <p:cNvSpPr txBox="1"/>
          <p:nvPr/>
        </p:nvSpPr>
        <p:spPr>
          <a:xfrm>
            <a:off x="4976115" y="3243688"/>
            <a:ext cx="13019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160" b="1" i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后非婚人口</a:t>
            </a:r>
            <a:endParaRPr lang="en-US" altLang="zh-CN" sz="99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男女比例约为</a:t>
            </a:r>
            <a:r>
              <a:rPr lang="en-US" altLang="zh-CN" sz="990" i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4:3</a:t>
            </a:r>
            <a:endParaRPr lang="zh-CN" altLang="en-US" sz="990" i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1" name="直接连接符 110"/>
          <p:cNvCxnSpPr/>
          <p:nvPr/>
        </p:nvCxnSpPr>
        <p:spPr>
          <a:xfrm>
            <a:off x="4825545" y="1275290"/>
            <a:ext cx="0" cy="32166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2338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2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23" grpId="0" animBg="1"/>
      <p:bldP spid="33" grpId="0" animBg="1"/>
      <p:bldP spid="48" grpId="0" animBg="1"/>
      <p:bldP spid="49" grpId="0" animBg="1"/>
      <p:bldP spid="109" grpId="0"/>
      <p:bldP spid="1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研究现状和目标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1280247" y="2872004"/>
            <a:ext cx="1859318" cy="1279866"/>
            <a:chOff x="598488" y="3556000"/>
            <a:chExt cx="2562225" cy="1763713"/>
          </a:xfrm>
        </p:grpSpPr>
        <p:sp>
          <p:nvSpPr>
            <p:cNvPr id="113" name="AutoShape 8"/>
            <p:cNvSpPr>
              <a:spLocks noChangeArrowheads="1"/>
            </p:cNvSpPr>
            <p:nvPr/>
          </p:nvSpPr>
          <p:spPr bwMode="auto">
            <a:xfrm>
              <a:off x="601663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4" name="Oval 15"/>
            <p:cNvSpPr>
              <a:spLocks noChangeArrowheads="1"/>
            </p:cNvSpPr>
            <p:nvPr/>
          </p:nvSpPr>
          <p:spPr bwMode="auto">
            <a:xfrm>
              <a:off x="704850" y="3786188"/>
              <a:ext cx="747713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5" name="AutoShape 16"/>
            <p:cNvSpPr>
              <a:spLocks noChangeArrowheads="1"/>
            </p:cNvSpPr>
            <p:nvPr/>
          </p:nvSpPr>
          <p:spPr bwMode="auto">
            <a:xfrm>
              <a:off x="598488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  <a:endParaRPr lang="zh-CN" altLang="en-US" sz="126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6" name="WordArt 17"/>
            <p:cNvSpPr>
              <a:spLocks noChangeArrowheads="1" noChangeShapeType="1"/>
            </p:cNvSpPr>
            <p:nvPr/>
          </p:nvSpPr>
          <p:spPr bwMode="auto">
            <a:xfrm>
              <a:off x="1711325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zh-CN" altLang="en-US" sz="2160" kern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3700549" y="2872003"/>
            <a:ext cx="1867382" cy="1279867"/>
            <a:chOff x="3287713" y="3556000"/>
            <a:chExt cx="2573337" cy="1763713"/>
          </a:xfrm>
        </p:grpSpPr>
        <p:sp>
          <p:nvSpPr>
            <p:cNvPr id="118" name="AutoShape 4"/>
            <p:cNvSpPr>
              <a:spLocks noChangeArrowheads="1"/>
            </p:cNvSpPr>
            <p:nvPr/>
          </p:nvSpPr>
          <p:spPr bwMode="auto">
            <a:xfrm>
              <a:off x="3302000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9" name="AutoShape 5"/>
            <p:cNvSpPr>
              <a:spLocks noChangeArrowheads="1"/>
            </p:cNvSpPr>
            <p:nvPr/>
          </p:nvSpPr>
          <p:spPr bwMode="auto">
            <a:xfrm>
              <a:off x="3287713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  <a:endParaRPr lang="zh-CN" altLang="en-US" sz="126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0" name="WordArt 18"/>
            <p:cNvSpPr>
              <a:spLocks noChangeArrowheads="1" noChangeShapeType="1"/>
            </p:cNvSpPr>
            <p:nvPr/>
          </p:nvSpPr>
          <p:spPr bwMode="auto">
            <a:xfrm>
              <a:off x="4411663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zh-CN" altLang="en-US" sz="2160" kern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121" name="Oval 37"/>
            <p:cNvSpPr>
              <a:spLocks noChangeArrowheads="1"/>
            </p:cNvSpPr>
            <p:nvPr/>
          </p:nvSpPr>
          <p:spPr bwMode="auto">
            <a:xfrm>
              <a:off x="3448050" y="3786188"/>
              <a:ext cx="747713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127995" y="2872003"/>
            <a:ext cx="1869687" cy="1279867"/>
            <a:chOff x="5984875" y="3556000"/>
            <a:chExt cx="2576513" cy="1763713"/>
          </a:xfrm>
        </p:grpSpPr>
        <p:sp>
          <p:nvSpPr>
            <p:cNvPr id="123" name="AutoShape 3"/>
            <p:cNvSpPr>
              <a:spLocks noChangeArrowheads="1"/>
            </p:cNvSpPr>
            <p:nvPr/>
          </p:nvSpPr>
          <p:spPr bwMode="auto">
            <a:xfrm>
              <a:off x="6002338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4" name="AutoShape 6"/>
            <p:cNvSpPr>
              <a:spLocks noChangeArrowheads="1"/>
            </p:cNvSpPr>
            <p:nvPr/>
          </p:nvSpPr>
          <p:spPr bwMode="auto">
            <a:xfrm>
              <a:off x="5984875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  <a:p>
              <a:pPr algn="ctr" defTabSz="822960">
                <a:lnSpc>
                  <a:spcPct val="120000"/>
                </a:lnSpc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单击此处添加段落文字内容</a:t>
              </a:r>
              <a:endParaRPr lang="zh-CN" altLang="en-US" sz="126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5" name="WordArt 19"/>
            <p:cNvSpPr>
              <a:spLocks noChangeArrowheads="1" noChangeShapeType="1"/>
            </p:cNvSpPr>
            <p:nvPr/>
          </p:nvSpPr>
          <p:spPr bwMode="auto">
            <a:xfrm>
              <a:off x="7112000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zh-CN" altLang="en-US" sz="2160" kern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126" name="Oval 38"/>
            <p:cNvSpPr>
              <a:spLocks noChangeArrowheads="1"/>
            </p:cNvSpPr>
            <p:nvPr/>
          </p:nvSpPr>
          <p:spPr bwMode="auto">
            <a:xfrm>
              <a:off x="6113463" y="3786188"/>
              <a:ext cx="747712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27" name="AutoShape 7"/>
          <p:cNvSpPr>
            <a:spLocks noChangeArrowheads="1"/>
          </p:cNvSpPr>
          <p:nvPr/>
        </p:nvSpPr>
        <p:spPr bwMode="auto">
          <a:xfrm rot="10800000">
            <a:off x="3197627" y="1405922"/>
            <a:ext cx="4127594" cy="607100"/>
          </a:xfrm>
          <a:prstGeom prst="roundRect">
            <a:avLst>
              <a:gd name="adj" fmla="val 1025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2700000" scaled="1"/>
          </a:gradFill>
          <a:ln>
            <a:noFill/>
          </a:ln>
          <a:effectLst/>
          <a:extLst/>
        </p:spPr>
        <p:txBody>
          <a:bodyPr rot="10800000" wrap="none" anchor="ctr"/>
          <a:lstStyle/>
          <a:p>
            <a:pPr algn="ctr" defTabSz="822960">
              <a:lnSpc>
                <a:spcPct val="120000"/>
              </a:lnSpc>
              <a:defRPr/>
            </a:pPr>
            <a:r>
              <a:rPr lang="zh-CN" altLang="en-US" sz="1260" kern="0" dirty="0">
                <a:solidFill>
                  <a:schemeClr val="bg1"/>
                </a:solidFill>
              </a:rPr>
              <a:t>单击此处添加段落文字内容</a:t>
            </a:r>
          </a:p>
          <a:p>
            <a:pPr algn="ctr" defTabSz="822960">
              <a:lnSpc>
                <a:spcPct val="120000"/>
              </a:lnSpc>
              <a:defRPr/>
            </a:pPr>
            <a:r>
              <a:rPr lang="zh-CN" altLang="en-US" sz="1260" kern="0" dirty="0">
                <a:solidFill>
                  <a:schemeClr val="bg1"/>
                </a:solidFill>
              </a:rPr>
              <a:t>单击此处添加段落文字内容</a:t>
            </a:r>
            <a:endParaRPr lang="zh-CN" altLang="en-US" sz="1620" kern="0" dirty="0">
              <a:solidFill>
                <a:schemeClr val="bg1"/>
              </a:solidFill>
            </a:endParaRPr>
          </a:p>
        </p:txBody>
      </p:sp>
      <p:grpSp>
        <p:nvGrpSpPr>
          <p:cNvPr id="128" name="组合 127"/>
          <p:cNvGrpSpPr/>
          <p:nvPr/>
        </p:nvGrpSpPr>
        <p:grpSpPr>
          <a:xfrm>
            <a:off x="1447410" y="2659729"/>
            <a:ext cx="442366" cy="431999"/>
            <a:chOff x="784225" y="3165475"/>
            <a:chExt cx="609600" cy="595313"/>
          </a:xfrm>
        </p:grpSpPr>
        <p:grpSp>
          <p:nvGrpSpPr>
            <p:cNvPr id="129" name="Group 10"/>
            <p:cNvGrpSpPr>
              <a:grpSpLocks/>
            </p:cNvGrpSpPr>
            <p:nvPr/>
          </p:nvGrpSpPr>
          <p:grpSpPr bwMode="auto">
            <a:xfrm>
              <a:off x="784225" y="3165475"/>
              <a:ext cx="609600" cy="595313"/>
              <a:chOff x="0" y="0"/>
              <a:chExt cx="1042" cy="1019"/>
            </a:xfrm>
          </p:grpSpPr>
          <p:pic>
            <p:nvPicPr>
              <p:cNvPr id="131" name="Picture 11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2" name="Oval 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rgbClr val="FF0000"/>
              </a:solidFill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30" name="WordArt 14"/>
            <p:cNvSpPr>
              <a:spLocks noChangeArrowheads="1" noChangeShapeType="1"/>
            </p:cNvSpPr>
            <p:nvPr/>
          </p:nvSpPr>
          <p:spPr bwMode="auto">
            <a:xfrm>
              <a:off x="992188" y="3325813"/>
              <a:ext cx="138112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en-US" altLang="zh-CN" sz="2160" kern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1</a:t>
              </a:r>
              <a:endParaRPr lang="zh-CN" altLang="en-US" sz="2160" kern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3867712" y="2659729"/>
            <a:ext cx="442366" cy="431999"/>
            <a:chOff x="3473450" y="3165475"/>
            <a:chExt cx="609600" cy="595313"/>
          </a:xfrm>
        </p:grpSpPr>
        <p:grpSp>
          <p:nvGrpSpPr>
            <p:cNvPr id="134" name="Group 23"/>
            <p:cNvGrpSpPr>
              <a:grpSpLocks/>
            </p:cNvGrpSpPr>
            <p:nvPr/>
          </p:nvGrpSpPr>
          <p:grpSpPr bwMode="auto">
            <a:xfrm>
              <a:off x="3473450" y="3165475"/>
              <a:ext cx="609600" cy="595313"/>
              <a:chOff x="0" y="0"/>
              <a:chExt cx="1042" cy="1019"/>
            </a:xfrm>
          </p:grpSpPr>
          <p:pic>
            <p:nvPicPr>
              <p:cNvPr id="136" name="Picture 24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7" name="Oval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rgbClr val="FF0000"/>
              </a:solidFill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35" name="WordArt 27"/>
            <p:cNvSpPr>
              <a:spLocks noChangeArrowheads="1" noChangeShapeType="1"/>
            </p:cNvSpPr>
            <p:nvPr/>
          </p:nvSpPr>
          <p:spPr bwMode="auto">
            <a:xfrm>
              <a:off x="3678238" y="3325813"/>
              <a:ext cx="212725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en-US" altLang="zh-CN" sz="2160" kern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2</a:t>
              </a:r>
              <a:endParaRPr lang="zh-CN" altLang="en-US" sz="2160" kern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6302302" y="2659729"/>
            <a:ext cx="442366" cy="431999"/>
            <a:chOff x="6178550" y="3165475"/>
            <a:chExt cx="609600" cy="595313"/>
          </a:xfrm>
        </p:grpSpPr>
        <p:grpSp>
          <p:nvGrpSpPr>
            <p:cNvPr id="139" name="Group 29"/>
            <p:cNvGrpSpPr>
              <a:grpSpLocks/>
            </p:cNvGrpSpPr>
            <p:nvPr/>
          </p:nvGrpSpPr>
          <p:grpSpPr bwMode="auto">
            <a:xfrm>
              <a:off x="6178550" y="3165475"/>
              <a:ext cx="609600" cy="595313"/>
              <a:chOff x="0" y="0"/>
              <a:chExt cx="1042" cy="1019"/>
            </a:xfrm>
          </p:grpSpPr>
          <p:pic>
            <p:nvPicPr>
              <p:cNvPr id="141" name="Picture 30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2" cy="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2" name="Oval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35" cy="1019"/>
              </a:xfrm>
              <a:prstGeom prst="ellipse">
                <a:avLst/>
              </a:prstGeom>
              <a:solidFill>
                <a:srgbClr val="FF0000"/>
              </a:solidFill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822960">
                  <a:defRPr/>
                </a:pPr>
                <a:endParaRPr lang="zh-CN" altLang="en-US" sz="1620" kern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140" name="WordArt 33"/>
            <p:cNvSpPr>
              <a:spLocks noChangeArrowheads="1" noChangeShapeType="1"/>
            </p:cNvSpPr>
            <p:nvPr/>
          </p:nvSpPr>
          <p:spPr bwMode="auto">
            <a:xfrm>
              <a:off x="6370638" y="3325813"/>
              <a:ext cx="225425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en-US" altLang="zh-CN" sz="2160" kern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3</a:t>
              </a:r>
              <a:endParaRPr lang="zh-CN" altLang="en-US" sz="2160" kern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黑体"/>
                <a:ea typeface="黑体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1748649" y="1944443"/>
            <a:ext cx="4854892" cy="650946"/>
            <a:chOff x="1069111" y="2273805"/>
            <a:chExt cx="6690263" cy="1065191"/>
          </a:xfrm>
        </p:grpSpPr>
        <p:cxnSp>
          <p:nvCxnSpPr>
            <p:cNvPr id="144" name="AutoShape 21"/>
            <p:cNvCxnSpPr>
              <a:cxnSpLocks noChangeShapeType="1"/>
              <a:stCxn id="148" idx="0"/>
            </p:cNvCxnSpPr>
            <p:nvPr/>
          </p:nvCxnSpPr>
          <p:spPr bwMode="auto">
            <a:xfrm rot="5400000">
              <a:off x="877185" y="2465732"/>
              <a:ext cx="1065190" cy="681338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5" name="AutoShape 34"/>
            <p:cNvCxnSpPr>
              <a:cxnSpLocks noChangeShapeType="1"/>
              <a:stCxn id="148" idx="0"/>
            </p:cNvCxnSpPr>
            <p:nvPr/>
          </p:nvCxnSpPr>
          <p:spPr bwMode="auto">
            <a:xfrm rot="16200000" flipH="1">
              <a:off x="2544829" y="1479426"/>
              <a:ext cx="1065191" cy="2653950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6" name="AutoShape 35"/>
            <p:cNvCxnSpPr>
              <a:cxnSpLocks noChangeShapeType="1"/>
              <a:stCxn id="148" idx="0"/>
            </p:cNvCxnSpPr>
            <p:nvPr/>
          </p:nvCxnSpPr>
          <p:spPr bwMode="auto">
            <a:xfrm rot="16200000" flipH="1">
              <a:off x="4222316" y="-198062"/>
              <a:ext cx="1065191" cy="6008925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47" name="组合 146"/>
          <p:cNvGrpSpPr/>
          <p:nvPr/>
        </p:nvGrpSpPr>
        <p:grpSpPr>
          <a:xfrm>
            <a:off x="1460268" y="1405922"/>
            <a:ext cx="1400825" cy="607100"/>
            <a:chOff x="798513" y="1725613"/>
            <a:chExt cx="1930400" cy="836612"/>
          </a:xfrm>
        </p:grpSpPr>
        <p:sp>
          <p:nvSpPr>
            <p:cNvPr id="148" name="AutoShape 20"/>
            <p:cNvSpPr>
              <a:spLocks noChangeArrowheads="1"/>
            </p:cNvSpPr>
            <p:nvPr/>
          </p:nvSpPr>
          <p:spPr bwMode="auto">
            <a:xfrm rot="10800000">
              <a:off x="798513" y="1725613"/>
              <a:ext cx="1930400" cy="836612"/>
            </a:xfrm>
            <a:prstGeom prst="roundRect">
              <a:avLst>
                <a:gd name="adj" fmla="val 12144"/>
              </a:avLst>
            </a:prstGeom>
            <a:gradFill rotWithShape="1">
              <a:gsLst>
                <a:gs pos="0">
                  <a:srgbClr val="FF0517"/>
                </a:gs>
                <a:gs pos="100000">
                  <a:srgbClr val="BC000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9" name="WordArt 36"/>
            <p:cNvSpPr>
              <a:spLocks noChangeArrowheads="1" noChangeShapeType="1"/>
            </p:cNvSpPr>
            <p:nvPr/>
          </p:nvSpPr>
          <p:spPr bwMode="auto">
            <a:xfrm>
              <a:off x="1360488" y="1941513"/>
              <a:ext cx="792162" cy="4381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zh-CN" altLang="en-US" sz="2160" kern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双击添加</a:t>
              </a:r>
            </a:p>
            <a:p>
              <a:pPr algn="ctr" defTabSz="822960">
                <a:defRPr/>
              </a:pPr>
              <a:r>
                <a:rPr lang="zh-CN" altLang="en-US" sz="2160" kern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标题文字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1502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1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研究现状和目标</a:t>
            </a:r>
          </a:p>
        </p:txBody>
      </p:sp>
      <p:sp>
        <p:nvSpPr>
          <p:cNvPr id="60" name="环形箭头 59"/>
          <p:cNvSpPr/>
          <p:nvPr/>
        </p:nvSpPr>
        <p:spPr>
          <a:xfrm flipH="1">
            <a:off x="2943016" y="844840"/>
            <a:ext cx="3109368" cy="3097589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203200" contourW="12700" prstMaterial="metal">
            <a:bevelT/>
            <a:bevelB/>
            <a:extrusionClr>
              <a:srgbClr val="FF0000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532457" y="2297438"/>
            <a:ext cx="199963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144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1440" dirty="0"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048409" y="1748812"/>
            <a:ext cx="935061" cy="5355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2880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  <p:sp>
        <p:nvSpPr>
          <p:cNvPr id="63" name="环形箭头 62"/>
          <p:cNvSpPr/>
          <p:nvPr/>
        </p:nvSpPr>
        <p:spPr>
          <a:xfrm flipH="1">
            <a:off x="1143090" y="1526511"/>
            <a:ext cx="2041785" cy="2034050"/>
          </a:xfrm>
          <a:prstGeom prst="circularArrow">
            <a:avLst>
              <a:gd name="adj1" fmla="val 12562"/>
              <a:gd name="adj2" fmla="val 775455"/>
              <a:gd name="adj3" fmla="val 19969328"/>
              <a:gd name="adj4" fmla="val 470759"/>
              <a:gd name="adj5" fmla="val 13811"/>
            </a:avLst>
          </a:prstGeom>
          <a:solidFill>
            <a:srgbClr val="C0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extrusionH="76200" prstMaterial="metal">
            <a:bevelT w="82550" h="88900"/>
            <a:extrusionClr>
              <a:srgbClr val="00B0F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580332" y="2444248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1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81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81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829686" y="2159471"/>
            <a:ext cx="743540" cy="27930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1215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  <p:sp>
        <p:nvSpPr>
          <p:cNvPr id="66" name="环形箭头 65"/>
          <p:cNvSpPr/>
          <p:nvPr/>
        </p:nvSpPr>
        <p:spPr>
          <a:xfrm flipH="1">
            <a:off x="5796653" y="1526511"/>
            <a:ext cx="2041785" cy="2034050"/>
          </a:xfrm>
          <a:prstGeom prst="circularArrow">
            <a:avLst>
              <a:gd name="adj1" fmla="val 12592"/>
              <a:gd name="adj2" fmla="val 775455"/>
              <a:gd name="adj3" fmla="val 19769162"/>
              <a:gd name="adj4" fmla="val 6071"/>
              <a:gd name="adj5" fmla="val 13811"/>
            </a:avLst>
          </a:prstGeom>
          <a:solidFill>
            <a:srgbClr val="82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3000000"/>
            </a:lightRig>
          </a:scene3d>
          <a:sp3d prstMaterial="metal">
            <a:bevelT w="8255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8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直接箭头连接符 66"/>
          <p:cNvCxnSpPr/>
          <p:nvPr/>
        </p:nvCxnSpPr>
        <p:spPr>
          <a:xfrm rot="5400000">
            <a:off x="1809564" y="3732740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 rot="5400000">
            <a:off x="4268558" y="4004677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rot="5400000">
            <a:off x="6600262" y="3709598"/>
            <a:ext cx="532300" cy="126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1192747" y="4143536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71" name="矩形 70"/>
          <p:cNvSpPr/>
          <p:nvPr/>
        </p:nvSpPr>
        <p:spPr>
          <a:xfrm>
            <a:off x="3626475" y="4376052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72" name="矩形 71"/>
          <p:cNvSpPr/>
          <p:nvPr/>
        </p:nvSpPr>
        <p:spPr>
          <a:xfrm>
            <a:off x="5809866" y="4074106"/>
            <a:ext cx="199963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40" dirty="0">
                <a:ea typeface="微软雅黑" pitchFamily="34" charset="-122"/>
                <a:cs typeface="Arial" pitchFamily="34" charset="0"/>
              </a:rPr>
              <a:t>单击此处输入段落文字</a:t>
            </a:r>
          </a:p>
        </p:txBody>
      </p:sp>
      <p:sp>
        <p:nvSpPr>
          <p:cNvPr id="73" name="矩形 72"/>
          <p:cNvSpPr/>
          <p:nvPr/>
        </p:nvSpPr>
        <p:spPr>
          <a:xfrm>
            <a:off x="6280025" y="2393634"/>
            <a:ext cx="1103681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10" dirty="0">
                <a:latin typeface="Arial" pitchFamily="34" charset="0"/>
                <a:ea typeface="微软雅黑" pitchFamily="34" charset="-122"/>
                <a:cs typeface="Arial" pitchFamily="34" charset="0"/>
              </a:rPr>
              <a:t>单击输入您的文字</a:t>
            </a:r>
            <a:endParaRPr lang="en-US" altLang="zh-CN" sz="810" dirty="0"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r>
              <a:rPr lang="zh-CN" altLang="en-US" sz="810" dirty="0">
                <a:ea typeface="微软雅黑" pitchFamily="34" charset="-122"/>
                <a:cs typeface="Arial" pitchFamily="34" charset="0"/>
              </a:rPr>
              <a:t>单击输入您的文字</a:t>
            </a:r>
          </a:p>
          <a:p>
            <a:pPr algn="ctr"/>
            <a:endParaRPr lang="zh-CN" altLang="en-US" sz="810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29380" y="2108857"/>
            <a:ext cx="743540" cy="27930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zh-CN" altLang="en-US" sz="1215" b="1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文本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01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7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25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4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60" grpId="0" animBg="1"/>
      <p:bldP spid="61" grpId="0"/>
      <p:bldP spid="62" grpId="0"/>
      <p:bldP spid="63" grpId="0" animBg="1"/>
      <p:bldP spid="64" grpId="0"/>
      <p:bldP spid="65" grpId="0"/>
      <p:bldP spid="66" grpId="0" animBg="1"/>
      <p:bldP spid="70" grpId="0"/>
      <p:bldP spid="71" grpId="0"/>
      <p:bldP spid="72" grpId="0"/>
      <p:bldP spid="73" grpId="0"/>
      <p:bldP spid="7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研究现状和目标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201579" y="2194325"/>
            <a:ext cx="2857500" cy="686991"/>
            <a:chOff x="827088" y="2925763"/>
            <a:chExt cx="3175000" cy="915987"/>
          </a:xfrm>
        </p:grpSpPr>
        <p:sp>
          <p:nvSpPr>
            <p:cNvPr id="22" name="AutoShape 3"/>
            <p:cNvSpPr>
              <a:spLocks noChangeArrowheads="1"/>
            </p:cNvSpPr>
            <p:nvPr/>
          </p:nvSpPr>
          <p:spPr bwMode="auto">
            <a:xfrm>
              <a:off x="827088" y="2925763"/>
              <a:ext cx="3024187" cy="915987"/>
            </a:xfrm>
            <a:prstGeom prst="homePlate">
              <a:avLst>
                <a:gd name="adj" fmla="val 42981"/>
              </a:avLst>
            </a:prstGeom>
            <a:gradFill rotWithShape="1">
              <a:gsLst>
                <a:gs pos="0">
                  <a:srgbClr val="B2B2B2">
                    <a:gamma/>
                    <a:tint val="588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>
                  <a:solidFill>
                    <a:sysClr val="windowText" lastClr="000000"/>
                  </a:solidFill>
                </a:rPr>
                <a:t>      单击此处添加段落文字内容</a:t>
              </a:r>
            </a:p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>
                  <a:solidFill>
                    <a:sysClr val="windowText" lastClr="000000"/>
                  </a:solidFill>
                </a:rPr>
                <a:t>      单击此处添加段落文字内容</a:t>
              </a:r>
            </a:p>
          </p:txBody>
        </p:sp>
        <p:sp>
          <p:nvSpPr>
            <p:cNvPr id="23" name="AutoShape 4"/>
            <p:cNvSpPr>
              <a:spLocks noChangeArrowheads="1"/>
            </p:cNvSpPr>
            <p:nvPr/>
          </p:nvSpPr>
          <p:spPr bwMode="auto">
            <a:xfrm>
              <a:off x="3348038" y="2925763"/>
              <a:ext cx="654050" cy="914400"/>
            </a:xfrm>
            <a:prstGeom prst="chevron">
              <a:avLst>
                <a:gd name="adj" fmla="val 55472"/>
              </a:avLst>
            </a:prstGeom>
            <a:gradFill rotWithShape="1">
              <a:gsLst>
                <a:gs pos="0">
                  <a:srgbClr val="990000"/>
                </a:gs>
                <a:gs pos="50000">
                  <a:srgbClr val="FF9900"/>
                </a:gs>
                <a:gs pos="100000">
                  <a:srgbClr val="990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201579" y="3112294"/>
            <a:ext cx="4153376" cy="686992"/>
            <a:chOff x="827088" y="4149725"/>
            <a:chExt cx="4614862" cy="915988"/>
          </a:xfrm>
        </p:grpSpPr>
        <p:sp>
          <p:nvSpPr>
            <p:cNvPr id="25" name="AutoShape 5"/>
            <p:cNvSpPr>
              <a:spLocks noChangeArrowheads="1"/>
            </p:cNvSpPr>
            <p:nvPr/>
          </p:nvSpPr>
          <p:spPr bwMode="auto">
            <a:xfrm>
              <a:off x="827088" y="4149725"/>
              <a:ext cx="4465637" cy="915988"/>
            </a:xfrm>
            <a:prstGeom prst="homePlate">
              <a:avLst>
                <a:gd name="adj" fmla="val 42116"/>
              </a:avLst>
            </a:prstGeom>
            <a:gradFill rotWithShape="1">
              <a:gsLst>
                <a:gs pos="0">
                  <a:srgbClr val="B2B2B2">
                    <a:gamma/>
                    <a:tint val="5882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>
                  <a:solidFill>
                    <a:sysClr val="windowText" lastClr="000000"/>
                  </a:solidFill>
                </a:rPr>
                <a:t>      单击此处添加段落文字内容</a:t>
              </a:r>
            </a:p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>
                  <a:solidFill>
                    <a:sysClr val="windowText" lastClr="000000"/>
                  </a:solidFill>
                </a:rPr>
                <a:t>      单击此处添加段落文字内容</a:t>
              </a:r>
            </a:p>
          </p:txBody>
        </p:sp>
        <p:sp>
          <p:nvSpPr>
            <p:cNvPr id="26" name="AutoShape 6"/>
            <p:cNvSpPr>
              <a:spLocks noChangeArrowheads="1"/>
            </p:cNvSpPr>
            <p:nvPr/>
          </p:nvSpPr>
          <p:spPr bwMode="auto">
            <a:xfrm>
              <a:off x="4787900" y="4149725"/>
              <a:ext cx="654050" cy="914400"/>
            </a:xfrm>
            <a:prstGeom prst="chevron">
              <a:avLst>
                <a:gd name="adj" fmla="val 55472"/>
              </a:avLst>
            </a:prstGeom>
            <a:gradFill rotWithShape="1">
              <a:gsLst>
                <a:gs pos="0">
                  <a:srgbClr val="FF0517"/>
                </a:gs>
                <a:gs pos="50000">
                  <a:srgbClr val="BC000D"/>
                </a:gs>
                <a:gs pos="100000">
                  <a:srgbClr val="FF0517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201579" y="1329930"/>
            <a:ext cx="5839301" cy="686990"/>
            <a:chOff x="827088" y="1773238"/>
            <a:chExt cx="6488112" cy="915987"/>
          </a:xfrm>
        </p:grpSpPr>
        <p:sp>
          <p:nvSpPr>
            <p:cNvPr id="28" name="AutoShape 7"/>
            <p:cNvSpPr>
              <a:spLocks noChangeArrowheads="1"/>
            </p:cNvSpPr>
            <p:nvPr/>
          </p:nvSpPr>
          <p:spPr bwMode="auto">
            <a:xfrm>
              <a:off x="827088" y="1773238"/>
              <a:ext cx="6265862" cy="915987"/>
            </a:xfrm>
            <a:prstGeom prst="homePlate">
              <a:avLst>
                <a:gd name="adj" fmla="val 4003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      </a:t>
              </a:r>
              <a:r>
                <a:rPr lang="zh-CN" altLang="en-US" sz="1080" kern="0" dirty="0">
                  <a:solidFill>
                    <a:schemeClr val="bg1"/>
                  </a:solidFill>
                </a:rPr>
                <a:t>单击此处添加段落文字内容</a:t>
              </a:r>
            </a:p>
            <a:p>
              <a:pPr marL="321469" indent="-321469" defTabSz="822960">
                <a:lnSpc>
                  <a:spcPct val="120000"/>
                </a:lnSpc>
                <a:defRPr/>
              </a:pPr>
              <a:r>
                <a:rPr lang="zh-CN" altLang="en-US" sz="1080" kern="0" dirty="0">
                  <a:solidFill>
                    <a:schemeClr val="bg1"/>
                  </a:solidFill>
                </a:rPr>
                <a:t>      单击此处添加段落文字内容</a:t>
              </a: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>
              <a:off x="6661150" y="1773238"/>
              <a:ext cx="654050" cy="914400"/>
            </a:xfrm>
            <a:prstGeom prst="chevron">
              <a:avLst>
                <a:gd name="adj" fmla="val 55472"/>
              </a:avLst>
            </a:prstGeom>
            <a:gradFill rotWithShape="1">
              <a:gsLst>
                <a:gs pos="0">
                  <a:srgbClr val="FFFF00"/>
                </a:gs>
                <a:gs pos="50000">
                  <a:srgbClr val="FFC000"/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30" name="Picture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42392" y="2571751"/>
            <a:ext cx="1698398" cy="2591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8066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研究现状和目标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729993" y="1721912"/>
            <a:ext cx="1715928" cy="1684497"/>
            <a:chOff x="228714" y="1913235"/>
            <a:chExt cx="1906587" cy="1871663"/>
          </a:xfrm>
        </p:grpSpPr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2135301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n-ea"/>
              </a:endParaRPr>
            </a:p>
          </p:txBody>
        </p:sp>
        <p:sp>
          <p:nvSpPr>
            <p:cNvPr id="18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131456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FF0000"/>
                  </a:solidFill>
                  <a:latin typeface="微软雅黑"/>
                  <a:cs typeface="Arial"/>
                </a:rPr>
                <a:t>2009</a:t>
              </a:r>
              <a:endParaRPr lang="zh-CN" altLang="en-US" sz="3240" kern="10" dirty="0">
                <a:solidFill>
                  <a:srgbClr val="FF0000"/>
                </a:solidFill>
                <a:latin typeface="微软雅黑"/>
                <a:cs typeface="Arial"/>
              </a:endParaRPr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228714" y="2262485"/>
              <a:ext cx="1901825" cy="47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 dirty="0">
                  <a:latin typeface="微软雅黑"/>
                </a:rPr>
                <a:t>点击此处添加文字内容</a:t>
              </a: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 dirty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057301" y="1721912"/>
            <a:ext cx="1733074" cy="1684497"/>
            <a:chOff x="1703501" y="1913235"/>
            <a:chExt cx="1925638" cy="1871663"/>
          </a:xfrm>
        </p:grpSpPr>
        <p:sp>
          <p:nvSpPr>
            <p:cNvPr id="31" name="Line 8"/>
            <p:cNvSpPr>
              <a:spLocks noChangeShapeType="1"/>
            </p:cNvSpPr>
            <p:nvPr/>
          </p:nvSpPr>
          <p:spPr bwMode="auto">
            <a:xfrm>
              <a:off x="36291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n-ea"/>
              </a:endParaRPr>
            </a:p>
          </p:txBody>
        </p:sp>
        <p:sp>
          <p:nvSpPr>
            <p:cNvPr id="32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279887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FF0000"/>
                  </a:solidFill>
                  <a:latin typeface="微软雅黑"/>
                  <a:cs typeface="Arial"/>
                </a:rPr>
                <a:t>2010</a:t>
              </a:r>
              <a:endParaRPr lang="zh-CN" altLang="en-US" sz="3240" kern="10" dirty="0">
                <a:solidFill>
                  <a:srgbClr val="FF0000"/>
                </a:solidFill>
                <a:latin typeface="微软雅黑"/>
                <a:cs typeface="Arial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703501" y="2262485"/>
              <a:ext cx="1901825" cy="47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417471" y="1721912"/>
            <a:ext cx="1717358" cy="1684497"/>
            <a:chOff x="3214801" y="1913235"/>
            <a:chExt cx="1908175" cy="1871663"/>
          </a:xfrm>
        </p:grpSpPr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5122976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n-ea"/>
              </a:endParaRPr>
            </a:p>
          </p:txBody>
        </p:sp>
        <p:sp>
          <p:nvSpPr>
            <p:cNvPr id="36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4292714" y="1913235"/>
              <a:ext cx="776287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FF0000"/>
                  </a:solidFill>
                  <a:latin typeface="微软雅黑"/>
                  <a:cs typeface="Arial"/>
                </a:rPr>
                <a:t>2012</a:t>
              </a:r>
              <a:endParaRPr lang="zh-CN" altLang="en-US" sz="3240" kern="10" dirty="0">
                <a:solidFill>
                  <a:srgbClr val="FF0000"/>
                </a:solidFill>
                <a:latin typeface="微软雅黑"/>
                <a:cs typeface="Arial"/>
              </a:endParaRPr>
            </a:p>
          </p:txBody>
        </p:sp>
        <p:sp>
          <p:nvSpPr>
            <p:cNvPr id="37" name="Rectangle 25"/>
            <p:cNvSpPr>
              <a:spLocks noChangeArrowheads="1"/>
            </p:cNvSpPr>
            <p:nvPr/>
          </p:nvSpPr>
          <p:spPr bwMode="auto">
            <a:xfrm>
              <a:off x="3214801" y="2262485"/>
              <a:ext cx="1901825" cy="47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761925" y="1721912"/>
            <a:ext cx="1717358" cy="1684497"/>
            <a:chOff x="4708639" y="1913235"/>
            <a:chExt cx="1908175" cy="1871663"/>
          </a:xfrm>
        </p:grpSpPr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6616814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n-ea"/>
              </a:endParaRPr>
            </a:p>
          </p:txBody>
        </p:sp>
        <p:sp>
          <p:nvSpPr>
            <p:cNvPr id="40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5786551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solidFill>
                    <a:srgbClr val="FF0000"/>
                  </a:solidFill>
                  <a:latin typeface="微软雅黑"/>
                  <a:cs typeface="Arial"/>
                </a:rPr>
                <a:t>2013</a:t>
              </a:r>
              <a:endParaRPr lang="zh-CN" altLang="en-US" sz="3240" kern="10" dirty="0">
                <a:solidFill>
                  <a:srgbClr val="FF0000"/>
                </a:solidFill>
                <a:latin typeface="微软雅黑"/>
                <a:cs typeface="Arial"/>
              </a:endParaRPr>
            </a:p>
          </p:txBody>
        </p:sp>
        <p:sp>
          <p:nvSpPr>
            <p:cNvPr id="41" name="Rectangle 26"/>
            <p:cNvSpPr>
              <a:spLocks noChangeArrowheads="1"/>
            </p:cNvSpPr>
            <p:nvPr/>
          </p:nvSpPr>
          <p:spPr bwMode="auto">
            <a:xfrm>
              <a:off x="4708639" y="2262485"/>
              <a:ext cx="1901825" cy="47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06379" y="1721912"/>
            <a:ext cx="1718787" cy="1684497"/>
            <a:chOff x="6202476" y="1913235"/>
            <a:chExt cx="1909763" cy="1871663"/>
          </a:xfrm>
        </p:grpSpPr>
        <p:sp>
          <p:nvSpPr>
            <p:cNvPr id="43" name="Line 11"/>
            <p:cNvSpPr>
              <a:spLocks noChangeShapeType="1"/>
            </p:cNvSpPr>
            <p:nvPr/>
          </p:nvSpPr>
          <p:spPr bwMode="auto">
            <a:xfrm>
              <a:off x="8112239" y="1913235"/>
              <a:ext cx="0" cy="18716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215">
                <a:latin typeface="+mn-ea"/>
              </a:endParaRPr>
            </a:p>
          </p:txBody>
        </p:sp>
        <p:sp>
          <p:nvSpPr>
            <p:cNvPr id="4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288326" y="1913235"/>
              <a:ext cx="776288" cy="27305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defTabSz="822960">
                <a:defRPr/>
              </a:pPr>
              <a:r>
                <a:rPr lang="en-US" altLang="zh-CN" sz="3240" kern="10" dirty="0">
                  <a:latin typeface="微软雅黑"/>
                  <a:cs typeface="Arial"/>
                </a:rPr>
                <a:t>2014</a:t>
              </a:r>
              <a:endParaRPr lang="zh-CN" altLang="en-US" sz="3240" kern="10" dirty="0">
                <a:latin typeface="微软雅黑"/>
                <a:cs typeface="Arial"/>
              </a:endParaRPr>
            </a:p>
          </p:txBody>
        </p:sp>
        <p:sp>
          <p:nvSpPr>
            <p:cNvPr id="45" name="Rectangle 27"/>
            <p:cNvSpPr>
              <a:spLocks noChangeArrowheads="1"/>
            </p:cNvSpPr>
            <p:nvPr/>
          </p:nvSpPr>
          <p:spPr bwMode="auto">
            <a:xfrm>
              <a:off x="6202476" y="2262485"/>
              <a:ext cx="1901825" cy="4719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  <a:p>
              <a:pPr algn="r" defTabSz="822960">
                <a:lnSpc>
                  <a:spcPct val="120000"/>
                </a:lnSpc>
                <a:defRPr/>
              </a:pPr>
              <a:r>
                <a:rPr lang="zh-CN" altLang="en-US" sz="900" kern="0">
                  <a:latin typeface="微软雅黑"/>
                </a:rPr>
                <a:t>点击此处添加文字内容</a:t>
              </a:r>
            </a:p>
          </p:txBody>
        </p:sp>
      </p:grpSp>
      <p:sp>
        <p:nvSpPr>
          <p:cNvPr id="46" name="AutoShape 4"/>
          <p:cNvSpPr>
            <a:spLocks noChangeArrowheads="1"/>
          </p:cNvSpPr>
          <p:nvPr/>
        </p:nvSpPr>
        <p:spPr bwMode="auto">
          <a:xfrm>
            <a:off x="954306" y="2887772"/>
            <a:ext cx="7389495" cy="5186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0C0C0"/>
              </a:gs>
              <a:gs pos="100000">
                <a:srgbClr val="FFFFFF"/>
              </a:gs>
            </a:gsLst>
            <a:lin ang="5400000" scaled="1"/>
          </a:gradFill>
          <a:ln w="9525" algn="ctr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微软雅黑"/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>
            <a:off x="954306" y="2887772"/>
            <a:ext cx="5314950" cy="51863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  <a:latin typeface="微软雅黑"/>
            </a:endParaRPr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>
            <a:off x="1164333" y="2887772"/>
            <a:ext cx="6983730" cy="6572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39999"/>
                </a:srgbClr>
              </a:gs>
              <a:gs pos="100000">
                <a:srgbClr val="FFFFFF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160">
              <a:latin typeface="+mn-ea"/>
            </a:endParaRPr>
          </a:p>
        </p:txBody>
      </p:sp>
      <p:sp>
        <p:nvSpPr>
          <p:cNvPr id="49" name="AutoShape 17"/>
          <p:cNvSpPr>
            <a:spLocks noChangeArrowheads="1"/>
          </p:cNvSpPr>
          <p:nvPr/>
        </p:nvSpPr>
        <p:spPr bwMode="auto">
          <a:xfrm>
            <a:off x="5060534" y="3470702"/>
            <a:ext cx="1943100" cy="842963"/>
          </a:xfrm>
          <a:prstGeom prst="upArrowCallout">
            <a:avLst>
              <a:gd name="adj1" fmla="val 69153"/>
              <a:gd name="adj2" fmla="val 34576"/>
              <a:gd name="adj3" fmla="val 12713"/>
              <a:gd name="adj4" fmla="val 87287"/>
            </a:avLst>
          </a:prstGeom>
          <a:solidFill>
            <a:srgbClr val="C00000"/>
          </a:solidFill>
          <a:ln w="9525" algn="ctr">
            <a:solidFill>
              <a:srgbClr val="C0C0C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defTabSz="822960">
              <a:defRPr/>
            </a:pPr>
            <a:r>
              <a:rPr lang="zh-CN" altLang="en-US" sz="162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此处添加文字</a:t>
            </a:r>
          </a:p>
          <a:p>
            <a:pPr defTabSz="822960">
              <a:defRPr/>
            </a:pPr>
            <a:r>
              <a:rPr lang="zh-CN" altLang="en-US" sz="108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点击此处添加文字内容</a:t>
            </a:r>
          </a:p>
          <a:p>
            <a:pPr defTabSz="822960">
              <a:defRPr/>
            </a:pPr>
            <a:r>
              <a:rPr lang="zh-CN" altLang="en-US" sz="108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点击此处添加文字内容</a:t>
            </a:r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1122322" y="2983219"/>
            <a:ext cx="1290738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zh-CN" altLang="en-US" sz="144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2482492" y="2983219"/>
            <a:ext cx="1290738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zh-CN" altLang="en-US" sz="144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53" name="Rectangle 20"/>
          <p:cNvSpPr>
            <a:spLocks noChangeArrowheads="1"/>
          </p:cNvSpPr>
          <p:nvPr/>
        </p:nvSpPr>
        <p:spPr bwMode="auto">
          <a:xfrm>
            <a:off x="3826945" y="2983219"/>
            <a:ext cx="1290738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zh-CN" altLang="en-US" sz="1440" kern="0" dirty="0">
                <a:solidFill>
                  <a:srgbClr val="FFFFFF"/>
                </a:solidFill>
                <a:latin typeface="微软雅黑"/>
              </a:rPr>
              <a:t>此处添加文字</a:t>
            </a:r>
          </a:p>
        </p:txBody>
      </p:sp>
      <p:sp>
        <p:nvSpPr>
          <p:cNvPr id="55" name="Rectangle 21"/>
          <p:cNvSpPr>
            <a:spLocks noChangeArrowheads="1"/>
          </p:cNvSpPr>
          <p:nvPr/>
        </p:nvSpPr>
        <p:spPr bwMode="auto">
          <a:xfrm>
            <a:off x="6515853" y="2983219"/>
            <a:ext cx="1290738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DD"/>
                    </a:gs>
                    <a:gs pos="100000">
                      <a:schemeClr val="bg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defTabSz="822960">
              <a:defRPr/>
            </a:pPr>
            <a:r>
              <a:rPr lang="zh-CN" altLang="en-US" sz="1440" kern="0" dirty="0">
                <a:latin typeface="微软雅黑"/>
              </a:rPr>
              <a:t>此处添加文字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109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3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3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46" grpId="0" animBg="1"/>
      <p:bldP spid="47" grpId="0" animBg="1"/>
      <p:bldP spid="49" grpId="0" animBg="1"/>
      <p:bldP spid="49" grpId="1" animBg="1"/>
      <p:bldP spid="50" grpId="0"/>
      <p:bldP spid="51" grpId="0"/>
      <p:bldP spid="53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TDDOWNLOAD\s_576e6d50f733eaa3a0ff7c9a1433a14928697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9144000" cy="372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 bwMode="auto">
          <a:xfrm>
            <a:off x="-1" y="2402888"/>
            <a:ext cx="9144002" cy="132379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4749" y="2664392"/>
            <a:ext cx="4568792" cy="7017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96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研究方法和意义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152900" y="1759672"/>
            <a:ext cx="1708700" cy="1421928"/>
            <a:chOff x="4724396" y="723956"/>
            <a:chExt cx="1898556" cy="1579920"/>
          </a:xfrm>
        </p:grpSpPr>
        <p:sp>
          <p:nvSpPr>
            <p:cNvPr id="14" name="圆角矩形 13"/>
            <p:cNvSpPr/>
            <p:nvPr/>
          </p:nvSpPr>
          <p:spPr>
            <a:xfrm>
              <a:off x="4724396" y="893673"/>
              <a:ext cx="1898556" cy="1176707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5160761" y="723956"/>
              <a:ext cx="976408" cy="157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640" dirty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C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14470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1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研究方法和意义</a:t>
            </a: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2957805" y="1628797"/>
            <a:ext cx="1223384" cy="1145678"/>
          </a:xfrm>
          <a:custGeom>
            <a:avLst/>
            <a:gdLst>
              <a:gd name="T0" fmla="*/ 0 w 440"/>
              <a:gd name="T1" fmla="*/ 327 h 327"/>
              <a:gd name="T2" fmla="*/ 1 w 440"/>
              <a:gd name="T3" fmla="*/ 327 h 327"/>
              <a:gd name="T4" fmla="*/ 440 w 440"/>
              <a:gd name="T5" fmla="*/ 91 h 327"/>
              <a:gd name="T6" fmla="*/ 0 w 440"/>
              <a:gd name="T7" fmla="*/ 0 h 327"/>
              <a:gd name="T8" fmla="*/ 0 w 440"/>
              <a:gd name="T9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327">
                <a:moveTo>
                  <a:pt x="0" y="327"/>
                </a:moveTo>
                <a:cubicBezTo>
                  <a:pt x="1" y="327"/>
                  <a:pt x="1" y="327"/>
                  <a:pt x="1" y="327"/>
                </a:cubicBezTo>
                <a:cubicBezTo>
                  <a:pt x="440" y="91"/>
                  <a:pt x="440" y="91"/>
                  <a:pt x="440" y="91"/>
                </a:cubicBezTo>
                <a:cubicBezTo>
                  <a:pt x="326" y="36"/>
                  <a:pt x="171" y="1"/>
                  <a:pt x="0" y="0"/>
                </a:cubicBezTo>
                <a:cubicBezTo>
                  <a:pt x="0" y="327"/>
                  <a:pt x="0" y="327"/>
                  <a:pt x="0" y="327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57" name="Freeform 7"/>
          <p:cNvSpPr>
            <a:spLocks/>
          </p:cNvSpPr>
          <p:nvPr/>
        </p:nvSpPr>
        <p:spPr bwMode="auto">
          <a:xfrm>
            <a:off x="1717681" y="1628797"/>
            <a:ext cx="1240124" cy="1145678"/>
          </a:xfrm>
          <a:custGeom>
            <a:avLst/>
            <a:gdLst>
              <a:gd name="T0" fmla="*/ 446 w 446"/>
              <a:gd name="T1" fmla="*/ 0 h 327"/>
              <a:gd name="T2" fmla="*/ 437 w 446"/>
              <a:gd name="T3" fmla="*/ 0 h 327"/>
              <a:gd name="T4" fmla="*/ 0 w 446"/>
              <a:gd name="T5" fmla="*/ 85 h 327"/>
              <a:gd name="T6" fmla="*/ 446 w 446"/>
              <a:gd name="T7" fmla="*/ 327 h 327"/>
              <a:gd name="T8" fmla="*/ 446 w 446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6" h="327">
                <a:moveTo>
                  <a:pt x="446" y="0"/>
                </a:moveTo>
                <a:cubicBezTo>
                  <a:pt x="443" y="0"/>
                  <a:pt x="440" y="0"/>
                  <a:pt x="437" y="0"/>
                </a:cubicBezTo>
                <a:cubicBezTo>
                  <a:pt x="269" y="0"/>
                  <a:pt x="116" y="32"/>
                  <a:pt x="0" y="85"/>
                </a:cubicBezTo>
                <a:cubicBezTo>
                  <a:pt x="446" y="327"/>
                  <a:pt x="446" y="327"/>
                  <a:pt x="446" y="327"/>
                </a:cubicBezTo>
                <a:lnTo>
                  <a:pt x="446" y="0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58" name="Freeform 8"/>
          <p:cNvSpPr>
            <a:spLocks/>
          </p:cNvSpPr>
          <p:nvPr/>
        </p:nvSpPr>
        <p:spPr bwMode="auto">
          <a:xfrm>
            <a:off x="1124821" y="1926215"/>
            <a:ext cx="1832984" cy="848259"/>
          </a:xfrm>
          <a:custGeom>
            <a:avLst/>
            <a:gdLst>
              <a:gd name="T0" fmla="*/ 659 w 659"/>
              <a:gd name="T1" fmla="*/ 242 h 242"/>
              <a:gd name="T2" fmla="*/ 213 w 659"/>
              <a:gd name="T3" fmla="*/ 0 h 242"/>
              <a:gd name="T4" fmla="*/ 0 w 659"/>
              <a:gd name="T5" fmla="*/ 242 h 242"/>
              <a:gd name="T6" fmla="*/ 659 w 659"/>
              <a:gd name="T7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9" h="242">
                <a:moveTo>
                  <a:pt x="659" y="242"/>
                </a:moveTo>
                <a:cubicBezTo>
                  <a:pt x="213" y="0"/>
                  <a:pt x="213" y="0"/>
                  <a:pt x="213" y="0"/>
                </a:cubicBezTo>
                <a:cubicBezTo>
                  <a:pt x="82" y="59"/>
                  <a:pt x="0" y="146"/>
                  <a:pt x="0" y="242"/>
                </a:cubicBezTo>
                <a:cubicBezTo>
                  <a:pt x="659" y="242"/>
                  <a:pt x="659" y="242"/>
                  <a:pt x="659" y="242"/>
                </a:cubicBezTo>
                <a:close/>
              </a:path>
            </a:pathLst>
          </a:custGeom>
          <a:solidFill>
            <a:srgbClr val="FFFFFF">
              <a:lumMod val="75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marL="257175" indent="-257175" defTabSz="822960">
              <a:buFont typeface="Arial" pitchFamily="34" charset="0"/>
              <a:buChar char="•"/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59" name="Freeform 9"/>
          <p:cNvSpPr>
            <a:spLocks/>
          </p:cNvSpPr>
          <p:nvPr/>
        </p:nvSpPr>
        <p:spPr bwMode="auto">
          <a:xfrm>
            <a:off x="2960595" y="1949094"/>
            <a:ext cx="1778580" cy="825381"/>
          </a:xfrm>
          <a:custGeom>
            <a:avLst/>
            <a:gdLst>
              <a:gd name="T0" fmla="*/ 639 w 639"/>
              <a:gd name="T1" fmla="*/ 236 h 236"/>
              <a:gd name="T2" fmla="*/ 439 w 639"/>
              <a:gd name="T3" fmla="*/ 0 h 236"/>
              <a:gd name="T4" fmla="*/ 0 w 639"/>
              <a:gd name="T5" fmla="*/ 236 h 236"/>
              <a:gd name="T6" fmla="*/ 639 w 639"/>
              <a:gd name="T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6">
                <a:moveTo>
                  <a:pt x="639" y="236"/>
                </a:moveTo>
                <a:cubicBezTo>
                  <a:pt x="639" y="143"/>
                  <a:pt x="563" y="60"/>
                  <a:pt x="439" y="0"/>
                </a:cubicBezTo>
                <a:cubicBezTo>
                  <a:pt x="0" y="236"/>
                  <a:pt x="0" y="236"/>
                  <a:pt x="0" y="236"/>
                </a:cubicBezTo>
                <a:lnTo>
                  <a:pt x="639" y="236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0" name="Freeform 10"/>
          <p:cNvSpPr>
            <a:spLocks/>
          </p:cNvSpPr>
          <p:nvPr/>
        </p:nvSpPr>
        <p:spPr bwMode="auto">
          <a:xfrm>
            <a:off x="3840818" y="3233801"/>
            <a:ext cx="1777185" cy="834180"/>
          </a:xfrm>
          <a:custGeom>
            <a:avLst/>
            <a:gdLst>
              <a:gd name="T0" fmla="*/ 0 w 639"/>
              <a:gd name="T1" fmla="*/ 0 h 238"/>
              <a:gd name="T2" fmla="*/ 436 w 639"/>
              <a:gd name="T3" fmla="*/ 238 h 238"/>
              <a:gd name="T4" fmla="*/ 639 w 639"/>
              <a:gd name="T5" fmla="*/ 0 h 238"/>
              <a:gd name="T6" fmla="*/ 0 w 639"/>
              <a:gd name="T7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38">
                <a:moveTo>
                  <a:pt x="0" y="0"/>
                </a:moveTo>
                <a:cubicBezTo>
                  <a:pt x="436" y="238"/>
                  <a:pt x="436" y="238"/>
                  <a:pt x="436" y="238"/>
                </a:cubicBezTo>
                <a:cubicBezTo>
                  <a:pt x="561" y="178"/>
                  <a:pt x="639" y="94"/>
                  <a:pt x="639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C00000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1" name="Freeform 11"/>
          <p:cNvSpPr>
            <a:spLocks/>
          </p:cNvSpPr>
          <p:nvPr/>
        </p:nvSpPr>
        <p:spPr bwMode="auto">
          <a:xfrm>
            <a:off x="3030343" y="3140528"/>
            <a:ext cx="1216409" cy="1145678"/>
          </a:xfrm>
          <a:custGeom>
            <a:avLst/>
            <a:gdLst>
              <a:gd name="T0" fmla="*/ 1 w 437"/>
              <a:gd name="T1" fmla="*/ 0 h 327"/>
              <a:gd name="T2" fmla="*/ 0 w 437"/>
              <a:gd name="T3" fmla="*/ 1 h 327"/>
              <a:gd name="T4" fmla="*/ 0 w 437"/>
              <a:gd name="T5" fmla="*/ 327 h 327"/>
              <a:gd name="T6" fmla="*/ 437 w 437"/>
              <a:gd name="T7" fmla="*/ 238 h 327"/>
              <a:gd name="T8" fmla="*/ 1 w 437"/>
              <a:gd name="T9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7" h="327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327"/>
                  <a:pt x="0" y="327"/>
                  <a:pt x="0" y="327"/>
                </a:cubicBezTo>
                <a:cubicBezTo>
                  <a:pt x="169" y="326"/>
                  <a:pt x="323" y="292"/>
                  <a:pt x="437" y="238"/>
                </a:cubicBezTo>
                <a:lnTo>
                  <a:pt x="1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C00000"/>
            </a:extrusionClr>
          </a:sp3d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2" name="Freeform 12"/>
          <p:cNvSpPr>
            <a:spLocks/>
          </p:cNvSpPr>
          <p:nvPr/>
        </p:nvSpPr>
        <p:spPr bwMode="auto">
          <a:xfrm>
            <a:off x="1124821" y="2774475"/>
            <a:ext cx="1832984" cy="844739"/>
          </a:xfrm>
          <a:custGeom>
            <a:avLst/>
            <a:gdLst>
              <a:gd name="T0" fmla="*/ 659 w 659"/>
              <a:gd name="T1" fmla="*/ 0 h 241"/>
              <a:gd name="T2" fmla="*/ 0 w 659"/>
              <a:gd name="T3" fmla="*/ 0 h 241"/>
              <a:gd name="T4" fmla="*/ 211 w 659"/>
              <a:gd name="T5" fmla="*/ 241 h 241"/>
              <a:gd name="T6" fmla="*/ 659 w 659"/>
              <a:gd name="T7" fmla="*/ 1 h 241"/>
              <a:gd name="T8" fmla="*/ 659 w 659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241">
                <a:moveTo>
                  <a:pt x="6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6"/>
                  <a:pt x="81" y="182"/>
                  <a:pt x="211" y="241"/>
                </a:cubicBezTo>
                <a:cubicBezTo>
                  <a:pt x="659" y="1"/>
                  <a:pt x="659" y="1"/>
                  <a:pt x="659" y="1"/>
                </a:cubicBezTo>
                <a:lnTo>
                  <a:pt x="659" y="0"/>
                </a:lnTo>
                <a:close/>
              </a:path>
            </a:pathLst>
          </a:custGeom>
          <a:solidFill>
            <a:srgbClr val="FFFFFF">
              <a:lumMod val="65000"/>
            </a:srgbClr>
          </a:solidFill>
          <a:ln>
            <a:noFill/>
          </a:ln>
          <a:effectLst/>
          <a:scene3d>
            <a:camera prst="legacyObliqueBottom"/>
            <a:lightRig rig="soft" dir="r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sp>
        <p:nvSpPr>
          <p:cNvPr id="63" name="Freeform 13"/>
          <p:cNvSpPr>
            <a:spLocks/>
          </p:cNvSpPr>
          <p:nvPr/>
        </p:nvSpPr>
        <p:spPr bwMode="auto">
          <a:xfrm>
            <a:off x="1712101" y="2777994"/>
            <a:ext cx="1245704" cy="1142158"/>
          </a:xfrm>
          <a:custGeom>
            <a:avLst/>
            <a:gdLst>
              <a:gd name="T0" fmla="*/ 0 w 448"/>
              <a:gd name="T1" fmla="*/ 240 h 326"/>
              <a:gd name="T2" fmla="*/ 439 w 448"/>
              <a:gd name="T3" fmla="*/ 326 h 326"/>
              <a:gd name="T4" fmla="*/ 448 w 448"/>
              <a:gd name="T5" fmla="*/ 326 h 326"/>
              <a:gd name="T6" fmla="*/ 448 w 448"/>
              <a:gd name="T7" fmla="*/ 0 h 326"/>
              <a:gd name="T8" fmla="*/ 0 w 448"/>
              <a:gd name="T9" fmla="*/ 24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326">
                <a:moveTo>
                  <a:pt x="0" y="240"/>
                </a:moveTo>
                <a:cubicBezTo>
                  <a:pt x="115" y="294"/>
                  <a:pt x="269" y="326"/>
                  <a:pt x="439" y="326"/>
                </a:cubicBezTo>
                <a:cubicBezTo>
                  <a:pt x="442" y="326"/>
                  <a:pt x="445" y="326"/>
                  <a:pt x="448" y="326"/>
                </a:cubicBezTo>
                <a:cubicBezTo>
                  <a:pt x="448" y="0"/>
                  <a:pt x="448" y="0"/>
                  <a:pt x="448" y="0"/>
                </a:cubicBezTo>
                <a:lnTo>
                  <a:pt x="0" y="240"/>
                </a:lnTo>
                <a:close/>
              </a:path>
            </a:pathLst>
          </a:custGeom>
          <a:solidFill>
            <a:srgbClr val="FFFFFF">
              <a:lumMod val="50000"/>
            </a:srgbClr>
          </a:solidFill>
          <a:ln>
            <a:noFill/>
          </a:ln>
          <a:effectLst/>
          <a:scene3d>
            <a:camera prst="legacyObliqueBottom"/>
            <a:lightRig rig="soft" dir="t"/>
          </a:scene3d>
          <a:sp3d extrusionH="887400" prstMaterial="matte">
            <a:bevelT w="0" h="0" prst="angle"/>
            <a:bevelB w="0" h="0" prst="angle"/>
            <a:extrusionClr>
              <a:srgbClr val="FFFFFF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flatTx/>
          </a:bodyPr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187805" y="3245234"/>
            <a:ext cx="2813106" cy="429087"/>
            <a:chOff x="1979614" y="1335723"/>
            <a:chExt cx="1786068" cy="935037"/>
          </a:xfrm>
        </p:grpSpPr>
        <p:sp>
          <p:nvSpPr>
            <p:cNvPr id="65" name="Line 13"/>
            <p:cNvSpPr>
              <a:spLocks noChangeShapeType="1"/>
            </p:cNvSpPr>
            <p:nvPr/>
          </p:nvSpPr>
          <p:spPr bwMode="auto">
            <a:xfrm flipV="1">
              <a:off x="19796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Line 16"/>
            <p:cNvSpPr>
              <a:spLocks noChangeShapeType="1"/>
            </p:cNvSpPr>
            <p:nvPr/>
          </p:nvSpPr>
          <p:spPr bwMode="auto">
            <a:xfrm>
              <a:off x="2349936" y="1335723"/>
              <a:ext cx="141574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7" name="Rectangle 27"/>
          <p:cNvSpPr>
            <a:spLocks noChangeArrowheads="1"/>
          </p:cNvSpPr>
          <p:nvPr/>
        </p:nvSpPr>
        <p:spPr bwMode="auto">
          <a:xfrm>
            <a:off x="4366265" y="3325507"/>
            <a:ext cx="3485791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68" name="Rectangle 28"/>
          <p:cNvSpPr>
            <a:spLocks noChangeArrowheads="1"/>
          </p:cNvSpPr>
          <p:nvPr/>
        </p:nvSpPr>
        <p:spPr bwMode="auto">
          <a:xfrm>
            <a:off x="4366265" y="2853792"/>
            <a:ext cx="3485791" cy="391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defTabSz="822960" latinLnBrk="1">
              <a:lnSpc>
                <a:spcPct val="120000"/>
              </a:lnSpc>
              <a:defRPr/>
            </a:pPr>
            <a:r>
              <a:rPr kumimoji="1" lang="zh-CN" altLang="en-US" sz="1620" b="1" kern="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4437777" y="1840387"/>
            <a:ext cx="3563133" cy="429087"/>
            <a:chOff x="1503414" y="1335723"/>
            <a:chExt cx="2262268" cy="935037"/>
          </a:xfrm>
        </p:grpSpPr>
        <p:sp>
          <p:nvSpPr>
            <p:cNvPr id="70" name="Line 13"/>
            <p:cNvSpPr>
              <a:spLocks noChangeShapeType="1"/>
            </p:cNvSpPr>
            <p:nvPr/>
          </p:nvSpPr>
          <p:spPr bwMode="auto">
            <a:xfrm flipV="1">
              <a:off x="1503414" y="1335723"/>
              <a:ext cx="370321" cy="9350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 type="oval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1" name="Line 16"/>
            <p:cNvSpPr>
              <a:spLocks noChangeShapeType="1"/>
            </p:cNvSpPr>
            <p:nvPr/>
          </p:nvSpPr>
          <p:spPr bwMode="auto">
            <a:xfrm>
              <a:off x="1873735" y="1335723"/>
              <a:ext cx="189194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72" name="Rectangle 27"/>
          <p:cNvSpPr>
            <a:spLocks noChangeArrowheads="1"/>
          </p:cNvSpPr>
          <p:nvPr/>
        </p:nvSpPr>
        <p:spPr bwMode="auto">
          <a:xfrm>
            <a:off x="4366265" y="1920660"/>
            <a:ext cx="3485791" cy="69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  <a:p>
            <a:pPr lvl="0" algn="r">
              <a:lnSpc>
                <a:spcPct val="120000"/>
              </a:lnSpc>
              <a:buClr>
                <a:srgbClr val="14A6A3"/>
              </a:buClr>
            </a:pPr>
            <a:r>
              <a:rPr lang="zh-CN" altLang="en-US" sz="1080" dirty="0">
                <a:solidFill>
                  <a:srgbClr val="333333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单击此处添加段落文字内容</a:t>
            </a:r>
          </a:p>
        </p:txBody>
      </p:sp>
      <p:sp>
        <p:nvSpPr>
          <p:cNvPr id="73" name="Rectangle 28"/>
          <p:cNvSpPr>
            <a:spLocks noChangeArrowheads="1"/>
          </p:cNvSpPr>
          <p:nvPr/>
        </p:nvSpPr>
        <p:spPr bwMode="auto">
          <a:xfrm>
            <a:off x="4366265" y="1448945"/>
            <a:ext cx="3485791" cy="316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800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latinLnBrk="1">
              <a:lnSpc>
                <a:spcPct val="120000"/>
              </a:lnSpc>
            </a:pPr>
            <a:r>
              <a:rPr kumimoji="1" lang="zh-CN" altLang="en-US" sz="1215" b="1" dirty="0">
                <a:latin typeface="微软雅黑" pitchFamily="34" charset="-122"/>
                <a:ea typeface="微软雅黑" pitchFamily="34" charset="-122"/>
              </a:rPr>
              <a:t>单击此处添加文字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01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8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3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100"/>
                            </p:stCondLst>
                            <p:childTnLst>
                              <p:par>
                                <p:cTn id="60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100"/>
                            </p:stCondLst>
                            <p:childTnLst>
                              <p:par>
                                <p:cTn id="6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95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7" grpId="0"/>
      <p:bldP spid="68" grpId="0"/>
      <p:bldP spid="72" grpId="0"/>
      <p:bldP spid="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研究方法和意义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4113372" y="1341597"/>
            <a:ext cx="4214813" cy="1573053"/>
            <a:chOff x="4212010" y="1305485"/>
            <a:chExt cx="4248150" cy="1585912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4212010" y="1305485"/>
              <a:ext cx="4248150" cy="1585912"/>
              <a:chOff x="612" y="1253"/>
              <a:chExt cx="3203" cy="1196"/>
            </a:xfrm>
          </p:grpSpPr>
          <p:sp>
            <p:nvSpPr>
              <p:cNvPr id="12" name="Oval 3"/>
              <p:cNvSpPr>
                <a:spLocks noChangeArrowheads="1"/>
              </p:cNvSpPr>
              <p:nvPr/>
            </p:nvSpPr>
            <p:spPr bwMode="auto">
              <a:xfrm>
                <a:off x="1696" y="2016"/>
                <a:ext cx="1048" cy="433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Oval 4"/>
              <p:cNvSpPr>
                <a:spLocks noChangeArrowheads="1"/>
              </p:cNvSpPr>
              <p:nvPr/>
            </p:nvSpPr>
            <p:spPr bwMode="auto">
              <a:xfrm>
                <a:off x="1705" y="1253"/>
                <a:ext cx="1009" cy="1005"/>
              </a:xfrm>
              <a:prstGeom prst="ellipse">
                <a:avLst/>
              </a:prstGeom>
              <a:gradFill rotWithShape="1">
                <a:gsLst>
                  <a:gs pos="0">
                    <a:srgbClr val="8E8E8E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Oval 5"/>
              <p:cNvSpPr>
                <a:spLocks noChangeArrowheads="1"/>
              </p:cNvSpPr>
              <p:nvPr/>
            </p:nvSpPr>
            <p:spPr bwMode="auto">
              <a:xfrm>
                <a:off x="1905" y="1379"/>
                <a:ext cx="169" cy="169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1774" y="1270"/>
                <a:ext cx="861" cy="286"/>
              </a:xfrm>
              <a:custGeom>
                <a:avLst/>
                <a:gdLst>
                  <a:gd name="T0" fmla="*/ 0 w 4756"/>
                  <a:gd name="T1" fmla="*/ 286 h 1576"/>
                  <a:gd name="T2" fmla="*/ 9 w 4756"/>
                  <a:gd name="T3" fmla="*/ 265 h 1576"/>
                  <a:gd name="T4" fmla="*/ 20 w 4756"/>
                  <a:gd name="T5" fmla="*/ 245 h 1576"/>
                  <a:gd name="T6" fmla="*/ 31 w 4756"/>
                  <a:gd name="T7" fmla="*/ 225 h 1576"/>
                  <a:gd name="T8" fmla="*/ 43 w 4756"/>
                  <a:gd name="T9" fmla="*/ 207 h 1576"/>
                  <a:gd name="T10" fmla="*/ 56 w 4756"/>
                  <a:gd name="T11" fmla="*/ 188 h 1576"/>
                  <a:gd name="T12" fmla="*/ 70 w 4756"/>
                  <a:gd name="T13" fmla="*/ 171 h 1576"/>
                  <a:gd name="T14" fmla="*/ 85 w 4756"/>
                  <a:gd name="T15" fmla="*/ 154 h 1576"/>
                  <a:gd name="T16" fmla="*/ 100 w 4756"/>
                  <a:gd name="T17" fmla="*/ 137 h 1576"/>
                  <a:gd name="T18" fmla="*/ 108 w 4756"/>
                  <a:gd name="T19" fmla="*/ 129 h 1576"/>
                  <a:gd name="T20" fmla="*/ 125 w 4756"/>
                  <a:gd name="T21" fmla="*/ 114 h 1576"/>
                  <a:gd name="T22" fmla="*/ 142 w 4756"/>
                  <a:gd name="T23" fmla="*/ 100 h 1576"/>
                  <a:gd name="T24" fmla="*/ 160 w 4756"/>
                  <a:gd name="T25" fmla="*/ 86 h 1576"/>
                  <a:gd name="T26" fmla="*/ 179 w 4756"/>
                  <a:gd name="T27" fmla="*/ 74 h 1576"/>
                  <a:gd name="T28" fmla="*/ 198 w 4756"/>
                  <a:gd name="T29" fmla="*/ 62 h 1576"/>
                  <a:gd name="T30" fmla="*/ 218 w 4756"/>
                  <a:gd name="T31" fmla="*/ 51 h 1576"/>
                  <a:gd name="T32" fmla="*/ 238 w 4756"/>
                  <a:gd name="T33" fmla="*/ 41 h 1576"/>
                  <a:gd name="T34" fmla="*/ 249 w 4756"/>
                  <a:gd name="T35" fmla="*/ 37 h 1576"/>
                  <a:gd name="T36" fmla="*/ 270 w 4756"/>
                  <a:gd name="T37" fmla="*/ 28 h 1576"/>
                  <a:gd name="T38" fmla="*/ 291 w 4756"/>
                  <a:gd name="T39" fmla="*/ 21 h 1576"/>
                  <a:gd name="T40" fmla="*/ 314 w 4756"/>
                  <a:gd name="T41" fmla="*/ 15 h 1576"/>
                  <a:gd name="T42" fmla="*/ 336 w 4756"/>
                  <a:gd name="T43" fmla="*/ 9 h 1576"/>
                  <a:gd name="T44" fmla="*/ 359 w 4756"/>
                  <a:gd name="T45" fmla="*/ 5 h 1576"/>
                  <a:gd name="T46" fmla="*/ 383 w 4756"/>
                  <a:gd name="T47" fmla="*/ 2 h 1576"/>
                  <a:gd name="T48" fmla="*/ 407 w 4756"/>
                  <a:gd name="T49" fmla="*/ 0 h 1576"/>
                  <a:gd name="T50" fmla="*/ 431 w 4756"/>
                  <a:gd name="T51" fmla="*/ 0 h 1576"/>
                  <a:gd name="T52" fmla="*/ 442 w 4756"/>
                  <a:gd name="T53" fmla="*/ 0 h 1576"/>
                  <a:gd name="T54" fmla="*/ 466 w 4756"/>
                  <a:gd name="T55" fmla="*/ 1 h 1576"/>
                  <a:gd name="T56" fmla="*/ 490 w 4756"/>
                  <a:gd name="T57" fmla="*/ 4 h 1576"/>
                  <a:gd name="T58" fmla="*/ 513 w 4756"/>
                  <a:gd name="T59" fmla="*/ 7 h 1576"/>
                  <a:gd name="T60" fmla="*/ 536 w 4756"/>
                  <a:gd name="T61" fmla="*/ 12 h 1576"/>
                  <a:gd name="T62" fmla="*/ 558 w 4756"/>
                  <a:gd name="T63" fmla="*/ 18 h 1576"/>
                  <a:gd name="T64" fmla="*/ 580 w 4756"/>
                  <a:gd name="T65" fmla="*/ 25 h 1576"/>
                  <a:gd name="T66" fmla="*/ 602 w 4756"/>
                  <a:gd name="T67" fmla="*/ 32 h 1576"/>
                  <a:gd name="T68" fmla="*/ 612 w 4756"/>
                  <a:gd name="T69" fmla="*/ 37 h 1576"/>
                  <a:gd name="T70" fmla="*/ 633 w 4756"/>
                  <a:gd name="T71" fmla="*/ 46 h 1576"/>
                  <a:gd name="T72" fmla="*/ 653 w 4756"/>
                  <a:gd name="T73" fmla="*/ 57 h 1576"/>
                  <a:gd name="T74" fmla="*/ 673 w 4756"/>
                  <a:gd name="T75" fmla="*/ 68 h 1576"/>
                  <a:gd name="T76" fmla="*/ 692 w 4756"/>
                  <a:gd name="T77" fmla="*/ 80 h 1576"/>
                  <a:gd name="T78" fmla="*/ 710 w 4756"/>
                  <a:gd name="T79" fmla="*/ 93 h 1576"/>
                  <a:gd name="T80" fmla="*/ 728 w 4756"/>
                  <a:gd name="T81" fmla="*/ 107 h 1576"/>
                  <a:gd name="T82" fmla="*/ 745 w 4756"/>
                  <a:gd name="T83" fmla="*/ 122 h 1576"/>
                  <a:gd name="T84" fmla="*/ 761 w 4756"/>
                  <a:gd name="T85" fmla="*/ 137 h 1576"/>
                  <a:gd name="T86" fmla="*/ 769 w 4756"/>
                  <a:gd name="T87" fmla="*/ 145 h 1576"/>
                  <a:gd name="T88" fmla="*/ 784 w 4756"/>
                  <a:gd name="T89" fmla="*/ 162 h 1576"/>
                  <a:gd name="T90" fmla="*/ 798 w 4756"/>
                  <a:gd name="T91" fmla="*/ 179 h 1576"/>
                  <a:gd name="T92" fmla="*/ 812 w 4756"/>
                  <a:gd name="T93" fmla="*/ 197 h 1576"/>
                  <a:gd name="T94" fmla="*/ 824 w 4756"/>
                  <a:gd name="T95" fmla="*/ 216 h 1576"/>
                  <a:gd name="T96" fmla="*/ 836 w 4756"/>
                  <a:gd name="T97" fmla="*/ 235 h 1576"/>
                  <a:gd name="T98" fmla="*/ 847 w 4756"/>
                  <a:gd name="T99" fmla="*/ 255 h 1576"/>
                  <a:gd name="T100" fmla="*/ 857 w 4756"/>
                  <a:gd name="T101" fmla="*/ 275 h 1576"/>
                  <a:gd name="T102" fmla="*/ 0 w 4756"/>
                  <a:gd name="T103" fmla="*/ 286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Oval 7"/>
              <p:cNvSpPr>
                <a:spLocks noChangeArrowheads="1"/>
              </p:cNvSpPr>
              <p:nvPr/>
            </p:nvSpPr>
            <p:spPr bwMode="auto">
              <a:xfrm>
                <a:off x="612" y="2016"/>
                <a:ext cx="1046" cy="433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" name="Oval 8"/>
              <p:cNvSpPr>
                <a:spLocks noChangeArrowheads="1"/>
              </p:cNvSpPr>
              <p:nvPr/>
            </p:nvSpPr>
            <p:spPr bwMode="auto">
              <a:xfrm>
                <a:off x="621" y="1253"/>
                <a:ext cx="1011" cy="1005"/>
              </a:xfrm>
              <a:prstGeom prst="ellipse">
                <a:avLst/>
              </a:prstGeom>
              <a:gradFill rotWithShape="1">
                <a:gsLst>
                  <a:gs pos="0">
                    <a:srgbClr val="8E8E8E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Oval 9"/>
              <p:cNvSpPr>
                <a:spLocks noChangeArrowheads="1"/>
              </p:cNvSpPr>
              <p:nvPr/>
            </p:nvSpPr>
            <p:spPr bwMode="auto">
              <a:xfrm>
                <a:off x="820" y="1379"/>
                <a:ext cx="168" cy="169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690" y="1270"/>
                <a:ext cx="861" cy="286"/>
              </a:xfrm>
              <a:custGeom>
                <a:avLst/>
                <a:gdLst>
                  <a:gd name="T0" fmla="*/ 0 w 4756"/>
                  <a:gd name="T1" fmla="*/ 286 h 1576"/>
                  <a:gd name="T2" fmla="*/ 9 w 4756"/>
                  <a:gd name="T3" fmla="*/ 265 h 1576"/>
                  <a:gd name="T4" fmla="*/ 20 w 4756"/>
                  <a:gd name="T5" fmla="*/ 245 h 1576"/>
                  <a:gd name="T6" fmla="*/ 31 w 4756"/>
                  <a:gd name="T7" fmla="*/ 225 h 1576"/>
                  <a:gd name="T8" fmla="*/ 43 w 4756"/>
                  <a:gd name="T9" fmla="*/ 207 h 1576"/>
                  <a:gd name="T10" fmla="*/ 56 w 4756"/>
                  <a:gd name="T11" fmla="*/ 188 h 1576"/>
                  <a:gd name="T12" fmla="*/ 70 w 4756"/>
                  <a:gd name="T13" fmla="*/ 171 h 1576"/>
                  <a:gd name="T14" fmla="*/ 85 w 4756"/>
                  <a:gd name="T15" fmla="*/ 154 h 1576"/>
                  <a:gd name="T16" fmla="*/ 100 w 4756"/>
                  <a:gd name="T17" fmla="*/ 137 h 1576"/>
                  <a:gd name="T18" fmla="*/ 108 w 4756"/>
                  <a:gd name="T19" fmla="*/ 129 h 1576"/>
                  <a:gd name="T20" fmla="*/ 125 w 4756"/>
                  <a:gd name="T21" fmla="*/ 114 h 1576"/>
                  <a:gd name="T22" fmla="*/ 142 w 4756"/>
                  <a:gd name="T23" fmla="*/ 100 h 1576"/>
                  <a:gd name="T24" fmla="*/ 160 w 4756"/>
                  <a:gd name="T25" fmla="*/ 86 h 1576"/>
                  <a:gd name="T26" fmla="*/ 179 w 4756"/>
                  <a:gd name="T27" fmla="*/ 74 h 1576"/>
                  <a:gd name="T28" fmla="*/ 198 w 4756"/>
                  <a:gd name="T29" fmla="*/ 62 h 1576"/>
                  <a:gd name="T30" fmla="*/ 218 w 4756"/>
                  <a:gd name="T31" fmla="*/ 51 h 1576"/>
                  <a:gd name="T32" fmla="*/ 238 w 4756"/>
                  <a:gd name="T33" fmla="*/ 41 h 1576"/>
                  <a:gd name="T34" fmla="*/ 249 w 4756"/>
                  <a:gd name="T35" fmla="*/ 37 h 1576"/>
                  <a:gd name="T36" fmla="*/ 270 w 4756"/>
                  <a:gd name="T37" fmla="*/ 28 h 1576"/>
                  <a:gd name="T38" fmla="*/ 291 w 4756"/>
                  <a:gd name="T39" fmla="*/ 21 h 1576"/>
                  <a:gd name="T40" fmla="*/ 314 w 4756"/>
                  <a:gd name="T41" fmla="*/ 15 h 1576"/>
                  <a:gd name="T42" fmla="*/ 336 w 4756"/>
                  <a:gd name="T43" fmla="*/ 9 h 1576"/>
                  <a:gd name="T44" fmla="*/ 359 w 4756"/>
                  <a:gd name="T45" fmla="*/ 5 h 1576"/>
                  <a:gd name="T46" fmla="*/ 383 w 4756"/>
                  <a:gd name="T47" fmla="*/ 2 h 1576"/>
                  <a:gd name="T48" fmla="*/ 407 w 4756"/>
                  <a:gd name="T49" fmla="*/ 0 h 1576"/>
                  <a:gd name="T50" fmla="*/ 431 w 4756"/>
                  <a:gd name="T51" fmla="*/ 0 h 1576"/>
                  <a:gd name="T52" fmla="*/ 442 w 4756"/>
                  <a:gd name="T53" fmla="*/ 0 h 1576"/>
                  <a:gd name="T54" fmla="*/ 466 w 4756"/>
                  <a:gd name="T55" fmla="*/ 1 h 1576"/>
                  <a:gd name="T56" fmla="*/ 490 w 4756"/>
                  <a:gd name="T57" fmla="*/ 4 h 1576"/>
                  <a:gd name="T58" fmla="*/ 513 w 4756"/>
                  <a:gd name="T59" fmla="*/ 7 h 1576"/>
                  <a:gd name="T60" fmla="*/ 536 w 4756"/>
                  <a:gd name="T61" fmla="*/ 12 h 1576"/>
                  <a:gd name="T62" fmla="*/ 558 w 4756"/>
                  <a:gd name="T63" fmla="*/ 18 h 1576"/>
                  <a:gd name="T64" fmla="*/ 580 w 4756"/>
                  <a:gd name="T65" fmla="*/ 25 h 1576"/>
                  <a:gd name="T66" fmla="*/ 602 w 4756"/>
                  <a:gd name="T67" fmla="*/ 32 h 1576"/>
                  <a:gd name="T68" fmla="*/ 612 w 4756"/>
                  <a:gd name="T69" fmla="*/ 37 h 1576"/>
                  <a:gd name="T70" fmla="*/ 633 w 4756"/>
                  <a:gd name="T71" fmla="*/ 46 h 1576"/>
                  <a:gd name="T72" fmla="*/ 653 w 4756"/>
                  <a:gd name="T73" fmla="*/ 57 h 1576"/>
                  <a:gd name="T74" fmla="*/ 673 w 4756"/>
                  <a:gd name="T75" fmla="*/ 68 h 1576"/>
                  <a:gd name="T76" fmla="*/ 692 w 4756"/>
                  <a:gd name="T77" fmla="*/ 80 h 1576"/>
                  <a:gd name="T78" fmla="*/ 710 w 4756"/>
                  <a:gd name="T79" fmla="*/ 93 h 1576"/>
                  <a:gd name="T80" fmla="*/ 728 w 4756"/>
                  <a:gd name="T81" fmla="*/ 107 h 1576"/>
                  <a:gd name="T82" fmla="*/ 745 w 4756"/>
                  <a:gd name="T83" fmla="*/ 122 h 1576"/>
                  <a:gd name="T84" fmla="*/ 761 w 4756"/>
                  <a:gd name="T85" fmla="*/ 137 h 1576"/>
                  <a:gd name="T86" fmla="*/ 769 w 4756"/>
                  <a:gd name="T87" fmla="*/ 145 h 1576"/>
                  <a:gd name="T88" fmla="*/ 784 w 4756"/>
                  <a:gd name="T89" fmla="*/ 162 h 1576"/>
                  <a:gd name="T90" fmla="*/ 798 w 4756"/>
                  <a:gd name="T91" fmla="*/ 179 h 1576"/>
                  <a:gd name="T92" fmla="*/ 812 w 4756"/>
                  <a:gd name="T93" fmla="*/ 197 h 1576"/>
                  <a:gd name="T94" fmla="*/ 824 w 4756"/>
                  <a:gd name="T95" fmla="*/ 216 h 1576"/>
                  <a:gd name="T96" fmla="*/ 836 w 4756"/>
                  <a:gd name="T97" fmla="*/ 235 h 1576"/>
                  <a:gd name="T98" fmla="*/ 847 w 4756"/>
                  <a:gd name="T99" fmla="*/ 255 h 1576"/>
                  <a:gd name="T100" fmla="*/ 857 w 4756"/>
                  <a:gd name="T101" fmla="*/ 275 h 1576"/>
                  <a:gd name="T102" fmla="*/ 0 w 4756"/>
                  <a:gd name="T103" fmla="*/ 286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Oval 11"/>
              <p:cNvSpPr>
                <a:spLocks noChangeArrowheads="1"/>
              </p:cNvSpPr>
              <p:nvPr/>
            </p:nvSpPr>
            <p:spPr bwMode="auto">
              <a:xfrm>
                <a:off x="2769" y="2016"/>
                <a:ext cx="1046" cy="433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Oval 12"/>
              <p:cNvSpPr>
                <a:spLocks noChangeArrowheads="1"/>
              </p:cNvSpPr>
              <p:nvPr/>
            </p:nvSpPr>
            <p:spPr bwMode="auto">
              <a:xfrm>
                <a:off x="2778" y="1253"/>
                <a:ext cx="1009" cy="1005"/>
              </a:xfrm>
              <a:prstGeom prst="ellipse">
                <a:avLst/>
              </a:prstGeom>
              <a:gradFill rotWithShape="1">
                <a:gsLst>
                  <a:gs pos="0">
                    <a:srgbClr val="8E8E8E"/>
                  </a:gs>
                  <a:gs pos="100000">
                    <a:srgbClr val="4D4D4D"/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Oval 13"/>
              <p:cNvSpPr>
                <a:spLocks noChangeArrowheads="1"/>
              </p:cNvSpPr>
              <p:nvPr/>
            </p:nvSpPr>
            <p:spPr bwMode="auto">
              <a:xfrm>
                <a:off x="2978" y="1379"/>
                <a:ext cx="169" cy="169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alpha val="50000"/>
                    </a:srgbClr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2846" y="1270"/>
                <a:ext cx="861" cy="286"/>
              </a:xfrm>
              <a:custGeom>
                <a:avLst/>
                <a:gdLst>
                  <a:gd name="T0" fmla="*/ 0 w 4756"/>
                  <a:gd name="T1" fmla="*/ 286 h 1576"/>
                  <a:gd name="T2" fmla="*/ 9 w 4756"/>
                  <a:gd name="T3" fmla="*/ 265 h 1576"/>
                  <a:gd name="T4" fmla="*/ 20 w 4756"/>
                  <a:gd name="T5" fmla="*/ 245 h 1576"/>
                  <a:gd name="T6" fmla="*/ 31 w 4756"/>
                  <a:gd name="T7" fmla="*/ 225 h 1576"/>
                  <a:gd name="T8" fmla="*/ 43 w 4756"/>
                  <a:gd name="T9" fmla="*/ 207 h 1576"/>
                  <a:gd name="T10" fmla="*/ 56 w 4756"/>
                  <a:gd name="T11" fmla="*/ 188 h 1576"/>
                  <a:gd name="T12" fmla="*/ 70 w 4756"/>
                  <a:gd name="T13" fmla="*/ 171 h 1576"/>
                  <a:gd name="T14" fmla="*/ 85 w 4756"/>
                  <a:gd name="T15" fmla="*/ 154 h 1576"/>
                  <a:gd name="T16" fmla="*/ 100 w 4756"/>
                  <a:gd name="T17" fmla="*/ 137 h 1576"/>
                  <a:gd name="T18" fmla="*/ 108 w 4756"/>
                  <a:gd name="T19" fmla="*/ 129 h 1576"/>
                  <a:gd name="T20" fmla="*/ 125 w 4756"/>
                  <a:gd name="T21" fmla="*/ 114 h 1576"/>
                  <a:gd name="T22" fmla="*/ 142 w 4756"/>
                  <a:gd name="T23" fmla="*/ 100 h 1576"/>
                  <a:gd name="T24" fmla="*/ 160 w 4756"/>
                  <a:gd name="T25" fmla="*/ 86 h 1576"/>
                  <a:gd name="T26" fmla="*/ 179 w 4756"/>
                  <a:gd name="T27" fmla="*/ 74 h 1576"/>
                  <a:gd name="T28" fmla="*/ 198 w 4756"/>
                  <a:gd name="T29" fmla="*/ 62 h 1576"/>
                  <a:gd name="T30" fmla="*/ 218 w 4756"/>
                  <a:gd name="T31" fmla="*/ 51 h 1576"/>
                  <a:gd name="T32" fmla="*/ 238 w 4756"/>
                  <a:gd name="T33" fmla="*/ 41 h 1576"/>
                  <a:gd name="T34" fmla="*/ 249 w 4756"/>
                  <a:gd name="T35" fmla="*/ 37 h 1576"/>
                  <a:gd name="T36" fmla="*/ 270 w 4756"/>
                  <a:gd name="T37" fmla="*/ 28 h 1576"/>
                  <a:gd name="T38" fmla="*/ 291 w 4756"/>
                  <a:gd name="T39" fmla="*/ 21 h 1576"/>
                  <a:gd name="T40" fmla="*/ 314 w 4756"/>
                  <a:gd name="T41" fmla="*/ 15 h 1576"/>
                  <a:gd name="T42" fmla="*/ 336 w 4756"/>
                  <a:gd name="T43" fmla="*/ 9 h 1576"/>
                  <a:gd name="T44" fmla="*/ 359 w 4756"/>
                  <a:gd name="T45" fmla="*/ 5 h 1576"/>
                  <a:gd name="T46" fmla="*/ 383 w 4756"/>
                  <a:gd name="T47" fmla="*/ 2 h 1576"/>
                  <a:gd name="T48" fmla="*/ 407 w 4756"/>
                  <a:gd name="T49" fmla="*/ 0 h 1576"/>
                  <a:gd name="T50" fmla="*/ 431 w 4756"/>
                  <a:gd name="T51" fmla="*/ 0 h 1576"/>
                  <a:gd name="T52" fmla="*/ 442 w 4756"/>
                  <a:gd name="T53" fmla="*/ 0 h 1576"/>
                  <a:gd name="T54" fmla="*/ 466 w 4756"/>
                  <a:gd name="T55" fmla="*/ 1 h 1576"/>
                  <a:gd name="T56" fmla="*/ 490 w 4756"/>
                  <a:gd name="T57" fmla="*/ 4 h 1576"/>
                  <a:gd name="T58" fmla="*/ 513 w 4756"/>
                  <a:gd name="T59" fmla="*/ 7 h 1576"/>
                  <a:gd name="T60" fmla="*/ 536 w 4756"/>
                  <a:gd name="T61" fmla="*/ 12 h 1576"/>
                  <a:gd name="T62" fmla="*/ 558 w 4756"/>
                  <a:gd name="T63" fmla="*/ 18 h 1576"/>
                  <a:gd name="T64" fmla="*/ 580 w 4756"/>
                  <a:gd name="T65" fmla="*/ 25 h 1576"/>
                  <a:gd name="T66" fmla="*/ 602 w 4756"/>
                  <a:gd name="T67" fmla="*/ 32 h 1576"/>
                  <a:gd name="T68" fmla="*/ 612 w 4756"/>
                  <a:gd name="T69" fmla="*/ 37 h 1576"/>
                  <a:gd name="T70" fmla="*/ 633 w 4756"/>
                  <a:gd name="T71" fmla="*/ 46 h 1576"/>
                  <a:gd name="T72" fmla="*/ 653 w 4756"/>
                  <a:gd name="T73" fmla="*/ 57 h 1576"/>
                  <a:gd name="T74" fmla="*/ 673 w 4756"/>
                  <a:gd name="T75" fmla="*/ 68 h 1576"/>
                  <a:gd name="T76" fmla="*/ 692 w 4756"/>
                  <a:gd name="T77" fmla="*/ 80 h 1576"/>
                  <a:gd name="T78" fmla="*/ 710 w 4756"/>
                  <a:gd name="T79" fmla="*/ 93 h 1576"/>
                  <a:gd name="T80" fmla="*/ 728 w 4756"/>
                  <a:gd name="T81" fmla="*/ 107 h 1576"/>
                  <a:gd name="T82" fmla="*/ 745 w 4756"/>
                  <a:gd name="T83" fmla="*/ 122 h 1576"/>
                  <a:gd name="T84" fmla="*/ 761 w 4756"/>
                  <a:gd name="T85" fmla="*/ 137 h 1576"/>
                  <a:gd name="T86" fmla="*/ 769 w 4756"/>
                  <a:gd name="T87" fmla="*/ 145 h 1576"/>
                  <a:gd name="T88" fmla="*/ 784 w 4756"/>
                  <a:gd name="T89" fmla="*/ 162 h 1576"/>
                  <a:gd name="T90" fmla="*/ 798 w 4756"/>
                  <a:gd name="T91" fmla="*/ 179 h 1576"/>
                  <a:gd name="T92" fmla="*/ 812 w 4756"/>
                  <a:gd name="T93" fmla="*/ 197 h 1576"/>
                  <a:gd name="T94" fmla="*/ 824 w 4756"/>
                  <a:gd name="T95" fmla="*/ 216 h 1576"/>
                  <a:gd name="T96" fmla="*/ 836 w 4756"/>
                  <a:gd name="T97" fmla="*/ 235 h 1576"/>
                  <a:gd name="T98" fmla="*/ 847 w 4756"/>
                  <a:gd name="T99" fmla="*/ 255 h 1576"/>
                  <a:gd name="T100" fmla="*/ 857 w 4756"/>
                  <a:gd name="T101" fmla="*/ 275 h 1576"/>
                  <a:gd name="T102" fmla="*/ 0 w 4756"/>
                  <a:gd name="T103" fmla="*/ 286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" name="Text Box 36"/>
            <p:cNvSpPr txBox="1">
              <a:spLocks noChangeArrowheads="1"/>
            </p:cNvSpPr>
            <p:nvPr/>
          </p:nvSpPr>
          <p:spPr bwMode="auto">
            <a:xfrm>
              <a:off x="4284013" y="1661271"/>
              <a:ext cx="1224043" cy="2746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1170" kern="0" dirty="0">
                  <a:solidFill>
                    <a:srgbClr val="FFFFFF"/>
                  </a:solidFill>
                  <a:latin typeface="微软雅黑" pitchFamily="34" charset="-122"/>
                </a:rPr>
                <a:t>单击添加文字</a:t>
              </a:r>
              <a:endParaRPr kumimoji="1" lang="en-US" altLang="ko-KR" sz="990" b="0" kern="0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9" name="Text Box 37"/>
            <p:cNvSpPr txBox="1">
              <a:spLocks noChangeArrowheads="1"/>
            </p:cNvSpPr>
            <p:nvPr/>
          </p:nvSpPr>
          <p:spPr bwMode="auto">
            <a:xfrm>
              <a:off x="5722623" y="1661271"/>
              <a:ext cx="1224043" cy="2746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1170" kern="0">
                  <a:solidFill>
                    <a:srgbClr val="FFFFFF"/>
                  </a:solidFill>
                  <a:latin typeface="微软雅黑" pitchFamily="34" charset="-122"/>
                </a:rPr>
                <a:t>单击添加文字</a:t>
              </a:r>
              <a:endParaRPr kumimoji="1" lang="en-US" altLang="ko-KR" sz="1170" kern="0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10" name="Text Box 38"/>
            <p:cNvSpPr txBox="1">
              <a:spLocks noChangeArrowheads="1"/>
            </p:cNvSpPr>
            <p:nvPr/>
          </p:nvSpPr>
          <p:spPr bwMode="auto">
            <a:xfrm>
              <a:off x="7128113" y="1661271"/>
              <a:ext cx="1224043" cy="2746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1170" kern="0">
                  <a:solidFill>
                    <a:srgbClr val="FFFFFF"/>
                  </a:solidFill>
                  <a:latin typeface="微软雅黑" pitchFamily="34" charset="-122"/>
                </a:rPr>
                <a:t>单击添加文字</a:t>
              </a:r>
              <a:endParaRPr kumimoji="1" lang="en-US" altLang="ko-KR" sz="990" b="0" kern="0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4593432" y="1991678"/>
            <a:ext cx="3236118" cy="1825943"/>
            <a:chOff x="4696198" y="1961122"/>
            <a:chExt cx="3262312" cy="1839913"/>
          </a:xfrm>
        </p:grpSpPr>
        <p:grpSp>
          <p:nvGrpSpPr>
            <p:cNvPr id="26" name="Group 15"/>
            <p:cNvGrpSpPr>
              <a:grpSpLocks/>
            </p:cNvGrpSpPr>
            <p:nvPr/>
          </p:nvGrpSpPr>
          <p:grpSpPr bwMode="auto">
            <a:xfrm>
              <a:off x="6351960" y="1961122"/>
              <a:ext cx="1606550" cy="1839913"/>
              <a:chOff x="2449" y="2701"/>
              <a:chExt cx="1212" cy="1387"/>
            </a:xfrm>
          </p:grpSpPr>
          <p:sp>
            <p:nvSpPr>
              <p:cNvPr id="35" name="Oval 16"/>
              <p:cNvSpPr>
                <a:spLocks noChangeArrowheads="1"/>
              </p:cNvSpPr>
              <p:nvPr/>
            </p:nvSpPr>
            <p:spPr bwMode="auto">
              <a:xfrm>
                <a:off x="2449" y="3586"/>
                <a:ext cx="1212" cy="502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6" name="Group 17"/>
              <p:cNvGrpSpPr>
                <a:grpSpLocks/>
              </p:cNvGrpSpPr>
              <p:nvPr/>
            </p:nvGrpSpPr>
            <p:grpSpPr bwMode="auto">
              <a:xfrm>
                <a:off x="2459" y="2701"/>
                <a:ext cx="1170" cy="1166"/>
                <a:chOff x="549" y="2205"/>
                <a:chExt cx="1406" cy="1402"/>
              </a:xfrm>
            </p:grpSpPr>
            <p:sp>
              <p:nvSpPr>
                <p:cNvPr id="38" name="Oval 18"/>
                <p:cNvSpPr>
                  <a:spLocks noChangeArrowheads="1"/>
                </p:cNvSpPr>
                <p:nvPr/>
              </p:nvSpPr>
              <p:spPr bwMode="auto">
                <a:xfrm>
                  <a:off x="547" y="2205"/>
                  <a:ext cx="1406" cy="140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9216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" name="Oval 19"/>
                <p:cNvSpPr>
                  <a:spLocks noChangeArrowheads="1"/>
                </p:cNvSpPr>
                <p:nvPr/>
              </p:nvSpPr>
              <p:spPr bwMode="auto">
                <a:xfrm>
                  <a:off x="827" y="2381"/>
                  <a:ext cx="236" cy="2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7" name="Freeform 20"/>
              <p:cNvSpPr>
                <a:spLocks/>
              </p:cNvSpPr>
              <p:nvPr/>
            </p:nvSpPr>
            <p:spPr bwMode="auto">
              <a:xfrm>
                <a:off x="2541" y="2721"/>
                <a:ext cx="996" cy="331"/>
              </a:xfrm>
              <a:custGeom>
                <a:avLst/>
                <a:gdLst>
                  <a:gd name="T0" fmla="*/ 0 w 4756"/>
                  <a:gd name="T1" fmla="*/ 331 h 1576"/>
                  <a:gd name="T2" fmla="*/ 10 w 4756"/>
                  <a:gd name="T3" fmla="*/ 307 h 1576"/>
                  <a:gd name="T4" fmla="*/ 23 w 4756"/>
                  <a:gd name="T5" fmla="*/ 284 h 1576"/>
                  <a:gd name="T6" fmla="*/ 36 w 4756"/>
                  <a:gd name="T7" fmla="*/ 261 h 1576"/>
                  <a:gd name="T8" fmla="*/ 50 w 4756"/>
                  <a:gd name="T9" fmla="*/ 239 h 1576"/>
                  <a:gd name="T10" fmla="*/ 65 w 4756"/>
                  <a:gd name="T11" fmla="*/ 218 h 1576"/>
                  <a:gd name="T12" fmla="*/ 81 w 4756"/>
                  <a:gd name="T13" fmla="*/ 197 h 1576"/>
                  <a:gd name="T14" fmla="*/ 98 w 4756"/>
                  <a:gd name="T15" fmla="*/ 178 h 1576"/>
                  <a:gd name="T16" fmla="*/ 116 w 4756"/>
                  <a:gd name="T17" fmla="*/ 159 h 1576"/>
                  <a:gd name="T18" fmla="*/ 125 w 4756"/>
                  <a:gd name="T19" fmla="*/ 150 h 1576"/>
                  <a:gd name="T20" fmla="*/ 144 w 4756"/>
                  <a:gd name="T21" fmla="*/ 132 h 1576"/>
                  <a:gd name="T22" fmla="*/ 165 w 4756"/>
                  <a:gd name="T23" fmla="*/ 116 h 1576"/>
                  <a:gd name="T24" fmla="*/ 185 w 4756"/>
                  <a:gd name="T25" fmla="*/ 100 h 1576"/>
                  <a:gd name="T26" fmla="*/ 207 w 4756"/>
                  <a:gd name="T27" fmla="*/ 85 h 1576"/>
                  <a:gd name="T28" fmla="*/ 229 w 4756"/>
                  <a:gd name="T29" fmla="*/ 72 h 1576"/>
                  <a:gd name="T30" fmla="*/ 252 w 4756"/>
                  <a:gd name="T31" fmla="*/ 59 h 1576"/>
                  <a:gd name="T32" fmla="*/ 276 w 4756"/>
                  <a:gd name="T33" fmla="*/ 48 h 1576"/>
                  <a:gd name="T34" fmla="*/ 288 w 4756"/>
                  <a:gd name="T35" fmla="*/ 42 h 1576"/>
                  <a:gd name="T36" fmla="*/ 313 w 4756"/>
                  <a:gd name="T37" fmla="*/ 33 h 1576"/>
                  <a:gd name="T38" fmla="*/ 338 w 4756"/>
                  <a:gd name="T39" fmla="*/ 24 h 1576"/>
                  <a:gd name="T40" fmla="*/ 363 w 4756"/>
                  <a:gd name="T41" fmla="*/ 17 h 1576"/>
                  <a:gd name="T42" fmla="*/ 390 w 4756"/>
                  <a:gd name="T43" fmla="*/ 11 h 1576"/>
                  <a:gd name="T44" fmla="*/ 416 w 4756"/>
                  <a:gd name="T45" fmla="*/ 6 h 1576"/>
                  <a:gd name="T46" fmla="*/ 444 w 4756"/>
                  <a:gd name="T47" fmla="*/ 3 h 1576"/>
                  <a:gd name="T48" fmla="*/ 471 w 4756"/>
                  <a:gd name="T49" fmla="*/ 0 h 1576"/>
                  <a:gd name="T50" fmla="*/ 499 w 4756"/>
                  <a:gd name="T51" fmla="*/ 0 h 1576"/>
                  <a:gd name="T52" fmla="*/ 513 w 4756"/>
                  <a:gd name="T53" fmla="*/ 0 h 1576"/>
                  <a:gd name="T54" fmla="*/ 541 w 4756"/>
                  <a:gd name="T55" fmla="*/ 2 h 1576"/>
                  <a:gd name="T56" fmla="*/ 568 w 4756"/>
                  <a:gd name="T57" fmla="*/ 4 h 1576"/>
                  <a:gd name="T58" fmla="*/ 595 w 4756"/>
                  <a:gd name="T59" fmla="*/ 8 h 1576"/>
                  <a:gd name="T60" fmla="*/ 622 w 4756"/>
                  <a:gd name="T61" fmla="*/ 14 h 1576"/>
                  <a:gd name="T62" fmla="*/ 647 w 4756"/>
                  <a:gd name="T63" fmla="*/ 21 h 1576"/>
                  <a:gd name="T64" fmla="*/ 673 w 4756"/>
                  <a:gd name="T65" fmla="*/ 29 h 1576"/>
                  <a:gd name="T66" fmla="*/ 698 w 4756"/>
                  <a:gd name="T67" fmla="*/ 37 h 1576"/>
                  <a:gd name="T68" fmla="*/ 710 w 4756"/>
                  <a:gd name="T69" fmla="*/ 42 h 1576"/>
                  <a:gd name="T70" fmla="*/ 734 w 4756"/>
                  <a:gd name="T71" fmla="*/ 53 h 1576"/>
                  <a:gd name="T72" fmla="*/ 757 w 4756"/>
                  <a:gd name="T73" fmla="*/ 66 h 1576"/>
                  <a:gd name="T74" fmla="*/ 780 w 4756"/>
                  <a:gd name="T75" fmla="*/ 79 h 1576"/>
                  <a:gd name="T76" fmla="*/ 802 w 4756"/>
                  <a:gd name="T77" fmla="*/ 92 h 1576"/>
                  <a:gd name="T78" fmla="*/ 823 w 4756"/>
                  <a:gd name="T79" fmla="*/ 108 h 1576"/>
                  <a:gd name="T80" fmla="*/ 844 w 4756"/>
                  <a:gd name="T81" fmla="*/ 124 h 1576"/>
                  <a:gd name="T82" fmla="*/ 863 w 4756"/>
                  <a:gd name="T83" fmla="*/ 141 h 1576"/>
                  <a:gd name="T84" fmla="*/ 882 w 4756"/>
                  <a:gd name="T85" fmla="*/ 159 h 1576"/>
                  <a:gd name="T86" fmla="*/ 891 w 4756"/>
                  <a:gd name="T87" fmla="*/ 168 h 1576"/>
                  <a:gd name="T88" fmla="*/ 909 w 4756"/>
                  <a:gd name="T89" fmla="*/ 187 h 1576"/>
                  <a:gd name="T90" fmla="*/ 925 w 4756"/>
                  <a:gd name="T91" fmla="*/ 208 h 1576"/>
                  <a:gd name="T92" fmla="*/ 941 w 4756"/>
                  <a:gd name="T93" fmla="*/ 228 h 1576"/>
                  <a:gd name="T94" fmla="*/ 955 w 4756"/>
                  <a:gd name="T95" fmla="*/ 250 h 1576"/>
                  <a:gd name="T96" fmla="*/ 969 w 4756"/>
                  <a:gd name="T97" fmla="*/ 272 h 1576"/>
                  <a:gd name="T98" fmla="*/ 982 w 4756"/>
                  <a:gd name="T99" fmla="*/ 295 h 1576"/>
                  <a:gd name="T100" fmla="*/ 993 w 4756"/>
                  <a:gd name="T101" fmla="*/ 319 h 1576"/>
                  <a:gd name="T102" fmla="*/ 0 w 4756"/>
                  <a:gd name="T103" fmla="*/ 331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" name="Group 21"/>
            <p:cNvGrpSpPr>
              <a:grpSpLocks/>
            </p:cNvGrpSpPr>
            <p:nvPr/>
          </p:nvGrpSpPr>
          <p:grpSpPr bwMode="auto">
            <a:xfrm>
              <a:off x="4696198" y="1961122"/>
              <a:ext cx="1608137" cy="1839913"/>
              <a:chOff x="2449" y="2701"/>
              <a:chExt cx="1212" cy="1387"/>
            </a:xfrm>
          </p:grpSpPr>
          <p:sp>
            <p:nvSpPr>
              <p:cNvPr id="30" name="Oval 22"/>
              <p:cNvSpPr>
                <a:spLocks noChangeArrowheads="1"/>
              </p:cNvSpPr>
              <p:nvPr/>
            </p:nvSpPr>
            <p:spPr bwMode="auto">
              <a:xfrm>
                <a:off x="2449" y="3586"/>
                <a:ext cx="1214" cy="502"/>
              </a:xfrm>
              <a:prstGeom prst="ellipse">
                <a:avLst/>
              </a:prstGeom>
              <a:gradFill rotWithShape="1">
                <a:gsLst>
                  <a:gs pos="0">
                    <a:srgbClr val="000000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1" name="Group 23"/>
              <p:cNvGrpSpPr>
                <a:grpSpLocks/>
              </p:cNvGrpSpPr>
              <p:nvPr/>
            </p:nvGrpSpPr>
            <p:grpSpPr bwMode="auto">
              <a:xfrm>
                <a:off x="2459" y="2701"/>
                <a:ext cx="1170" cy="1166"/>
                <a:chOff x="549" y="2205"/>
                <a:chExt cx="1406" cy="1402"/>
              </a:xfrm>
            </p:grpSpPr>
            <p:sp>
              <p:nvSpPr>
                <p:cNvPr id="33" name="Oval 24"/>
                <p:cNvSpPr>
                  <a:spLocks noChangeArrowheads="1"/>
                </p:cNvSpPr>
                <p:nvPr/>
              </p:nvSpPr>
              <p:spPr bwMode="auto">
                <a:xfrm>
                  <a:off x="546" y="2205"/>
                  <a:ext cx="1409" cy="140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tint val="39216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" name="Oval 25"/>
                <p:cNvSpPr>
                  <a:spLocks noChangeArrowheads="1"/>
                </p:cNvSpPr>
                <p:nvPr/>
              </p:nvSpPr>
              <p:spPr bwMode="auto">
                <a:xfrm>
                  <a:off x="827" y="2381"/>
                  <a:ext cx="236" cy="23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2539" y="2721"/>
                <a:ext cx="1000" cy="331"/>
              </a:xfrm>
              <a:custGeom>
                <a:avLst/>
                <a:gdLst>
                  <a:gd name="T0" fmla="*/ 0 w 4756"/>
                  <a:gd name="T1" fmla="*/ 331 h 1576"/>
                  <a:gd name="T2" fmla="*/ 10 w 4756"/>
                  <a:gd name="T3" fmla="*/ 307 h 1576"/>
                  <a:gd name="T4" fmla="*/ 23 w 4756"/>
                  <a:gd name="T5" fmla="*/ 284 h 1576"/>
                  <a:gd name="T6" fmla="*/ 36 w 4756"/>
                  <a:gd name="T7" fmla="*/ 261 h 1576"/>
                  <a:gd name="T8" fmla="*/ 50 w 4756"/>
                  <a:gd name="T9" fmla="*/ 239 h 1576"/>
                  <a:gd name="T10" fmla="*/ 65 w 4756"/>
                  <a:gd name="T11" fmla="*/ 218 h 1576"/>
                  <a:gd name="T12" fmla="*/ 81 w 4756"/>
                  <a:gd name="T13" fmla="*/ 197 h 1576"/>
                  <a:gd name="T14" fmla="*/ 98 w 4756"/>
                  <a:gd name="T15" fmla="*/ 178 h 1576"/>
                  <a:gd name="T16" fmla="*/ 116 w 4756"/>
                  <a:gd name="T17" fmla="*/ 159 h 1576"/>
                  <a:gd name="T18" fmla="*/ 125 w 4756"/>
                  <a:gd name="T19" fmla="*/ 150 h 1576"/>
                  <a:gd name="T20" fmla="*/ 144 w 4756"/>
                  <a:gd name="T21" fmla="*/ 132 h 1576"/>
                  <a:gd name="T22" fmla="*/ 165 w 4756"/>
                  <a:gd name="T23" fmla="*/ 116 h 1576"/>
                  <a:gd name="T24" fmla="*/ 185 w 4756"/>
                  <a:gd name="T25" fmla="*/ 100 h 1576"/>
                  <a:gd name="T26" fmla="*/ 207 w 4756"/>
                  <a:gd name="T27" fmla="*/ 85 h 1576"/>
                  <a:gd name="T28" fmla="*/ 229 w 4756"/>
                  <a:gd name="T29" fmla="*/ 72 h 1576"/>
                  <a:gd name="T30" fmla="*/ 252 w 4756"/>
                  <a:gd name="T31" fmla="*/ 59 h 1576"/>
                  <a:gd name="T32" fmla="*/ 276 w 4756"/>
                  <a:gd name="T33" fmla="*/ 48 h 1576"/>
                  <a:gd name="T34" fmla="*/ 288 w 4756"/>
                  <a:gd name="T35" fmla="*/ 42 h 1576"/>
                  <a:gd name="T36" fmla="*/ 313 w 4756"/>
                  <a:gd name="T37" fmla="*/ 33 h 1576"/>
                  <a:gd name="T38" fmla="*/ 338 w 4756"/>
                  <a:gd name="T39" fmla="*/ 24 h 1576"/>
                  <a:gd name="T40" fmla="*/ 363 w 4756"/>
                  <a:gd name="T41" fmla="*/ 17 h 1576"/>
                  <a:gd name="T42" fmla="*/ 390 w 4756"/>
                  <a:gd name="T43" fmla="*/ 11 h 1576"/>
                  <a:gd name="T44" fmla="*/ 416 w 4756"/>
                  <a:gd name="T45" fmla="*/ 6 h 1576"/>
                  <a:gd name="T46" fmla="*/ 444 w 4756"/>
                  <a:gd name="T47" fmla="*/ 3 h 1576"/>
                  <a:gd name="T48" fmla="*/ 471 w 4756"/>
                  <a:gd name="T49" fmla="*/ 0 h 1576"/>
                  <a:gd name="T50" fmla="*/ 499 w 4756"/>
                  <a:gd name="T51" fmla="*/ 0 h 1576"/>
                  <a:gd name="T52" fmla="*/ 513 w 4756"/>
                  <a:gd name="T53" fmla="*/ 0 h 1576"/>
                  <a:gd name="T54" fmla="*/ 541 w 4756"/>
                  <a:gd name="T55" fmla="*/ 2 h 1576"/>
                  <a:gd name="T56" fmla="*/ 568 w 4756"/>
                  <a:gd name="T57" fmla="*/ 4 h 1576"/>
                  <a:gd name="T58" fmla="*/ 595 w 4756"/>
                  <a:gd name="T59" fmla="*/ 8 h 1576"/>
                  <a:gd name="T60" fmla="*/ 622 w 4756"/>
                  <a:gd name="T61" fmla="*/ 14 h 1576"/>
                  <a:gd name="T62" fmla="*/ 647 w 4756"/>
                  <a:gd name="T63" fmla="*/ 21 h 1576"/>
                  <a:gd name="T64" fmla="*/ 673 w 4756"/>
                  <a:gd name="T65" fmla="*/ 29 h 1576"/>
                  <a:gd name="T66" fmla="*/ 698 w 4756"/>
                  <a:gd name="T67" fmla="*/ 37 h 1576"/>
                  <a:gd name="T68" fmla="*/ 710 w 4756"/>
                  <a:gd name="T69" fmla="*/ 42 h 1576"/>
                  <a:gd name="T70" fmla="*/ 734 w 4756"/>
                  <a:gd name="T71" fmla="*/ 53 h 1576"/>
                  <a:gd name="T72" fmla="*/ 757 w 4756"/>
                  <a:gd name="T73" fmla="*/ 66 h 1576"/>
                  <a:gd name="T74" fmla="*/ 780 w 4756"/>
                  <a:gd name="T75" fmla="*/ 79 h 1576"/>
                  <a:gd name="T76" fmla="*/ 802 w 4756"/>
                  <a:gd name="T77" fmla="*/ 92 h 1576"/>
                  <a:gd name="T78" fmla="*/ 823 w 4756"/>
                  <a:gd name="T79" fmla="*/ 108 h 1576"/>
                  <a:gd name="T80" fmla="*/ 844 w 4756"/>
                  <a:gd name="T81" fmla="*/ 124 h 1576"/>
                  <a:gd name="T82" fmla="*/ 863 w 4756"/>
                  <a:gd name="T83" fmla="*/ 141 h 1576"/>
                  <a:gd name="T84" fmla="*/ 882 w 4756"/>
                  <a:gd name="T85" fmla="*/ 159 h 1576"/>
                  <a:gd name="T86" fmla="*/ 891 w 4756"/>
                  <a:gd name="T87" fmla="*/ 168 h 1576"/>
                  <a:gd name="T88" fmla="*/ 909 w 4756"/>
                  <a:gd name="T89" fmla="*/ 187 h 1576"/>
                  <a:gd name="T90" fmla="*/ 925 w 4756"/>
                  <a:gd name="T91" fmla="*/ 208 h 1576"/>
                  <a:gd name="T92" fmla="*/ 941 w 4756"/>
                  <a:gd name="T93" fmla="*/ 228 h 1576"/>
                  <a:gd name="T94" fmla="*/ 955 w 4756"/>
                  <a:gd name="T95" fmla="*/ 250 h 1576"/>
                  <a:gd name="T96" fmla="*/ 969 w 4756"/>
                  <a:gd name="T97" fmla="*/ 272 h 1576"/>
                  <a:gd name="T98" fmla="*/ 982 w 4756"/>
                  <a:gd name="T99" fmla="*/ 295 h 1576"/>
                  <a:gd name="T100" fmla="*/ 993 w 4756"/>
                  <a:gd name="T101" fmla="*/ 319 h 1576"/>
                  <a:gd name="T102" fmla="*/ 0 w 4756"/>
                  <a:gd name="T103" fmla="*/ 331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8" name="Text Box 34"/>
            <p:cNvSpPr txBox="1">
              <a:spLocks noChangeArrowheads="1"/>
            </p:cNvSpPr>
            <p:nvPr/>
          </p:nvSpPr>
          <p:spPr bwMode="auto">
            <a:xfrm>
              <a:off x="4822946" y="2302327"/>
              <a:ext cx="1297723" cy="2744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hangingPunct="1">
                <a:defRPr/>
              </a:pPr>
              <a:r>
                <a:rPr kumimoji="1" lang="zh-CN" altLang="en-US" sz="1170" kern="0">
                  <a:solidFill>
                    <a:srgbClr val="000000"/>
                  </a:solidFill>
                  <a:latin typeface="微软雅黑" pitchFamily="34" charset="-122"/>
                </a:rPr>
                <a:t>单击添加文字</a:t>
              </a:r>
              <a:endParaRPr kumimoji="1" lang="en-US" altLang="ko-KR" sz="1170" kern="0" dirty="0">
                <a:solidFill>
                  <a:srgbClr val="000000"/>
                </a:solidFill>
                <a:latin typeface="微软雅黑" pitchFamily="34" charset="-122"/>
              </a:endParaRPr>
            </a:p>
          </p:txBody>
        </p:sp>
        <p:sp>
          <p:nvSpPr>
            <p:cNvPr id="29" name="Text Box 35"/>
            <p:cNvSpPr txBox="1">
              <a:spLocks noChangeArrowheads="1"/>
            </p:cNvSpPr>
            <p:nvPr/>
          </p:nvSpPr>
          <p:spPr bwMode="auto">
            <a:xfrm>
              <a:off x="6405851" y="2302327"/>
              <a:ext cx="1441755" cy="2744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hangingPunct="0"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ctr" eaLnBrk="1" latinLnBrk="1" hangingPunct="1">
                <a:defRPr/>
              </a:pPr>
              <a:r>
                <a:rPr kumimoji="1" lang="zh-CN" altLang="en-US" sz="1170" kern="0">
                  <a:solidFill>
                    <a:srgbClr val="000000"/>
                  </a:solidFill>
                  <a:latin typeface="微软雅黑" pitchFamily="34" charset="-122"/>
                </a:rPr>
                <a:t>单击添加文字</a:t>
              </a:r>
              <a:endParaRPr kumimoji="1" lang="en-US" altLang="ko-KR" sz="1170" kern="0" dirty="0">
                <a:solidFill>
                  <a:srgbClr val="000000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1007270" y="1495902"/>
            <a:ext cx="3430428" cy="2636565"/>
            <a:chOff x="611560" y="1280085"/>
            <a:chExt cx="3024188" cy="2656641"/>
          </a:xfrm>
        </p:grpSpPr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611560" y="1280085"/>
              <a:ext cx="3024188" cy="28143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15" b="1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单击此处添加标题文字</a:t>
              </a: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611560" y="1639992"/>
              <a:ext cx="3024188" cy="92764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单击此处文字内容</a:t>
              </a:r>
            </a:p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单击此处文字内容</a:t>
              </a:r>
            </a:p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</a:t>
              </a:r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611560" y="2649172"/>
              <a:ext cx="3024188" cy="28143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15" b="1" kern="0" dirty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单击此处添加标题文字</a:t>
              </a:r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611560" y="3009079"/>
              <a:ext cx="3024188" cy="92764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单击此处文字内容</a:t>
              </a:r>
            </a:p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单击此处文字内容</a:t>
              </a:r>
            </a:p>
            <a:p>
              <a:pPr>
                <a:lnSpc>
                  <a:spcPct val="120000"/>
                </a:lnSpc>
                <a:spcBef>
                  <a:spcPct val="50000"/>
                </a:spcBef>
                <a:defRPr/>
              </a:pPr>
              <a:r>
                <a:rPr lang="zh-CN" altLang="en-US" sz="1170" kern="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单击此处添加文字内容   </a:t>
              </a: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5220653" y="2616042"/>
            <a:ext cx="1944529" cy="2224563"/>
            <a:chOff x="5328023" y="2589772"/>
            <a:chExt cx="1960562" cy="2241550"/>
          </a:xfrm>
        </p:grpSpPr>
        <p:sp>
          <p:nvSpPr>
            <p:cNvPr id="46" name="Oval 27"/>
            <p:cNvSpPr>
              <a:spLocks noChangeArrowheads="1"/>
            </p:cNvSpPr>
            <p:nvPr/>
          </p:nvSpPr>
          <p:spPr bwMode="auto">
            <a:xfrm>
              <a:off x="5328023" y="4020794"/>
              <a:ext cx="1960562" cy="810528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 sz="1215" ker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Group 28"/>
            <p:cNvGrpSpPr>
              <a:grpSpLocks/>
            </p:cNvGrpSpPr>
            <p:nvPr/>
          </p:nvGrpSpPr>
          <p:grpSpPr bwMode="auto">
            <a:xfrm>
              <a:off x="5343898" y="2589772"/>
              <a:ext cx="1892300" cy="1884363"/>
              <a:chOff x="3275" y="2470"/>
              <a:chExt cx="1192" cy="1187"/>
            </a:xfrm>
          </p:grpSpPr>
          <p:grpSp>
            <p:nvGrpSpPr>
              <p:cNvPr id="48" name="Group 29"/>
              <p:cNvGrpSpPr>
                <a:grpSpLocks/>
              </p:cNvGrpSpPr>
              <p:nvPr/>
            </p:nvGrpSpPr>
            <p:grpSpPr bwMode="auto">
              <a:xfrm>
                <a:off x="3275" y="2470"/>
                <a:ext cx="1192" cy="1187"/>
                <a:chOff x="549" y="2205"/>
                <a:chExt cx="1406" cy="1402"/>
              </a:xfrm>
            </p:grpSpPr>
            <p:sp>
              <p:nvSpPr>
                <p:cNvPr id="51" name="Oval 30"/>
                <p:cNvSpPr>
                  <a:spLocks noChangeArrowheads="1"/>
                </p:cNvSpPr>
                <p:nvPr/>
              </p:nvSpPr>
              <p:spPr bwMode="auto">
                <a:xfrm>
                  <a:off x="549" y="2205"/>
                  <a:ext cx="1406" cy="140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0000"/>
                    </a:gs>
                    <a:gs pos="100000">
                      <a:srgbClr val="BC1310"/>
                    </a:gs>
                  </a:gsLst>
                  <a:lin ang="2700000" scaled="1"/>
                </a:gradFill>
                <a:ln>
                  <a:noFill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" name="Oval 31"/>
                <p:cNvSpPr>
                  <a:spLocks noChangeArrowheads="1"/>
                </p:cNvSpPr>
                <p:nvPr/>
              </p:nvSpPr>
              <p:spPr bwMode="auto">
                <a:xfrm>
                  <a:off x="827" y="2381"/>
                  <a:ext cx="234" cy="23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67ABF5">
                        <a:alpha val="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 sz="1215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49" name="Text Box 32"/>
              <p:cNvSpPr txBox="1">
                <a:spLocks noChangeArrowheads="1"/>
              </p:cNvSpPr>
              <p:nvPr/>
            </p:nvSpPr>
            <p:spPr bwMode="auto">
              <a:xfrm>
                <a:off x="3489" y="2840"/>
                <a:ext cx="761" cy="44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lvl1pPr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1pPr>
                <a:lvl2pPr marL="742950" indent="-28575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2pPr>
                <a:lvl3pPr marL="11430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3pPr>
                <a:lvl4pPr marL="16002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4pPr>
                <a:lvl5pPr marL="2057400" indent="-228600" eaLnBrk="0" hangingPunct="0"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  <a:ea typeface="微软雅黑" pitchFamily="34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kumimoji="1" lang="zh-CN" altLang="en-US" sz="1980" kern="0" dirty="0">
                    <a:solidFill>
                      <a:srgbClr val="F8F8F8"/>
                    </a:solidFill>
                    <a:latin typeface="微软雅黑" pitchFamily="34" charset="-122"/>
                  </a:rPr>
                  <a:t>单击此处</a:t>
                </a:r>
              </a:p>
              <a:p>
                <a:pPr algn="ctr" eaLnBrk="1" hangingPunct="1">
                  <a:defRPr/>
                </a:pPr>
                <a:r>
                  <a:rPr kumimoji="1" lang="zh-CN" altLang="en-US" sz="1980" kern="0" dirty="0">
                    <a:solidFill>
                      <a:srgbClr val="F8F8F8"/>
                    </a:solidFill>
                    <a:latin typeface="微软雅黑" pitchFamily="34" charset="-122"/>
                  </a:rPr>
                  <a:t>添加文字</a:t>
                </a:r>
                <a:endParaRPr kumimoji="1" lang="en-US" altLang="ko-KR" sz="1980" kern="0" dirty="0">
                  <a:solidFill>
                    <a:srgbClr val="F8F8F8"/>
                  </a:solidFill>
                  <a:latin typeface="微软雅黑" pitchFamily="34" charset="-122"/>
                </a:endParaRPr>
              </a:p>
            </p:txBody>
          </p:sp>
          <p:sp>
            <p:nvSpPr>
              <p:cNvPr id="50" name="Freeform 33"/>
              <p:cNvSpPr>
                <a:spLocks/>
              </p:cNvSpPr>
              <p:nvPr/>
            </p:nvSpPr>
            <p:spPr bwMode="auto">
              <a:xfrm>
                <a:off x="3357" y="2490"/>
                <a:ext cx="1017" cy="337"/>
              </a:xfrm>
              <a:custGeom>
                <a:avLst/>
                <a:gdLst>
                  <a:gd name="T0" fmla="*/ 0 w 4756"/>
                  <a:gd name="T1" fmla="*/ 337 h 1576"/>
                  <a:gd name="T2" fmla="*/ 11 w 4756"/>
                  <a:gd name="T3" fmla="*/ 313 h 1576"/>
                  <a:gd name="T4" fmla="*/ 23 w 4756"/>
                  <a:gd name="T5" fmla="*/ 289 h 1576"/>
                  <a:gd name="T6" fmla="*/ 36 w 4756"/>
                  <a:gd name="T7" fmla="*/ 266 h 1576"/>
                  <a:gd name="T8" fmla="*/ 51 w 4756"/>
                  <a:gd name="T9" fmla="*/ 243 h 1576"/>
                  <a:gd name="T10" fmla="*/ 66 w 4756"/>
                  <a:gd name="T11" fmla="*/ 222 h 1576"/>
                  <a:gd name="T12" fmla="*/ 83 w 4756"/>
                  <a:gd name="T13" fmla="*/ 201 h 1576"/>
                  <a:gd name="T14" fmla="*/ 100 w 4756"/>
                  <a:gd name="T15" fmla="*/ 181 h 1576"/>
                  <a:gd name="T16" fmla="*/ 118 w 4756"/>
                  <a:gd name="T17" fmla="*/ 162 h 1576"/>
                  <a:gd name="T18" fmla="*/ 127 w 4756"/>
                  <a:gd name="T19" fmla="*/ 152 h 1576"/>
                  <a:gd name="T20" fmla="*/ 147 w 4756"/>
                  <a:gd name="T21" fmla="*/ 135 h 1576"/>
                  <a:gd name="T22" fmla="*/ 168 w 4756"/>
                  <a:gd name="T23" fmla="*/ 118 h 1576"/>
                  <a:gd name="T24" fmla="*/ 189 w 4756"/>
                  <a:gd name="T25" fmla="*/ 102 h 1576"/>
                  <a:gd name="T26" fmla="*/ 211 w 4756"/>
                  <a:gd name="T27" fmla="*/ 87 h 1576"/>
                  <a:gd name="T28" fmla="*/ 234 w 4756"/>
                  <a:gd name="T29" fmla="*/ 73 h 1576"/>
                  <a:gd name="T30" fmla="*/ 257 w 4756"/>
                  <a:gd name="T31" fmla="*/ 60 h 1576"/>
                  <a:gd name="T32" fmla="*/ 281 w 4756"/>
                  <a:gd name="T33" fmla="*/ 49 h 1576"/>
                  <a:gd name="T34" fmla="*/ 294 w 4756"/>
                  <a:gd name="T35" fmla="*/ 43 h 1576"/>
                  <a:gd name="T36" fmla="*/ 319 w 4756"/>
                  <a:gd name="T37" fmla="*/ 33 h 1576"/>
                  <a:gd name="T38" fmla="*/ 344 w 4756"/>
                  <a:gd name="T39" fmla="*/ 25 h 1576"/>
                  <a:gd name="T40" fmla="*/ 370 w 4756"/>
                  <a:gd name="T41" fmla="*/ 17 h 1576"/>
                  <a:gd name="T42" fmla="*/ 397 w 4756"/>
                  <a:gd name="T43" fmla="*/ 11 h 1576"/>
                  <a:gd name="T44" fmla="*/ 424 w 4756"/>
                  <a:gd name="T45" fmla="*/ 6 h 1576"/>
                  <a:gd name="T46" fmla="*/ 452 w 4756"/>
                  <a:gd name="T47" fmla="*/ 3 h 1576"/>
                  <a:gd name="T48" fmla="*/ 480 w 4756"/>
                  <a:gd name="T49" fmla="*/ 0 h 1576"/>
                  <a:gd name="T50" fmla="*/ 508 w 4756"/>
                  <a:gd name="T51" fmla="*/ 0 h 1576"/>
                  <a:gd name="T52" fmla="*/ 523 w 4756"/>
                  <a:gd name="T53" fmla="*/ 0 h 1576"/>
                  <a:gd name="T54" fmla="*/ 551 w 4756"/>
                  <a:gd name="T55" fmla="*/ 2 h 1576"/>
                  <a:gd name="T56" fmla="*/ 579 w 4756"/>
                  <a:gd name="T57" fmla="*/ 4 h 1576"/>
                  <a:gd name="T58" fmla="*/ 606 w 4756"/>
                  <a:gd name="T59" fmla="*/ 9 h 1576"/>
                  <a:gd name="T60" fmla="*/ 633 w 4756"/>
                  <a:gd name="T61" fmla="*/ 14 h 1576"/>
                  <a:gd name="T62" fmla="*/ 659 w 4756"/>
                  <a:gd name="T63" fmla="*/ 21 h 1576"/>
                  <a:gd name="T64" fmla="*/ 686 w 4756"/>
                  <a:gd name="T65" fmla="*/ 29 h 1576"/>
                  <a:gd name="T66" fmla="*/ 711 w 4756"/>
                  <a:gd name="T67" fmla="*/ 38 h 1576"/>
                  <a:gd name="T68" fmla="*/ 723 w 4756"/>
                  <a:gd name="T69" fmla="*/ 43 h 1576"/>
                  <a:gd name="T70" fmla="*/ 748 w 4756"/>
                  <a:gd name="T71" fmla="*/ 54 h 1576"/>
                  <a:gd name="T72" fmla="*/ 772 w 4756"/>
                  <a:gd name="T73" fmla="*/ 67 h 1576"/>
                  <a:gd name="T74" fmla="*/ 795 w 4756"/>
                  <a:gd name="T75" fmla="*/ 80 h 1576"/>
                  <a:gd name="T76" fmla="*/ 817 w 4756"/>
                  <a:gd name="T77" fmla="*/ 94 h 1576"/>
                  <a:gd name="T78" fmla="*/ 839 w 4756"/>
                  <a:gd name="T79" fmla="*/ 109 h 1576"/>
                  <a:gd name="T80" fmla="*/ 860 w 4756"/>
                  <a:gd name="T81" fmla="*/ 126 h 1576"/>
                  <a:gd name="T82" fmla="*/ 880 w 4756"/>
                  <a:gd name="T83" fmla="*/ 143 h 1576"/>
                  <a:gd name="T84" fmla="*/ 899 w 4756"/>
                  <a:gd name="T85" fmla="*/ 162 h 1576"/>
                  <a:gd name="T86" fmla="*/ 908 w 4756"/>
                  <a:gd name="T87" fmla="*/ 171 h 1576"/>
                  <a:gd name="T88" fmla="*/ 926 w 4756"/>
                  <a:gd name="T89" fmla="*/ 191 h 1576"/>
                  <a:gd name="T90" fmla="*/ 943 w 4756"/>
                  <a:gd name="T91" fmla="*/ 211 h 1576"/>
                  <a:gd name="T92" fmla="*/ 959 w 4756"/>
                  <a:gd name="T93" fmla="*/ 232 h 1576"/>
                  <a:gd name="T94" fmla="*/ 973 w 4756"/>
                  <a:gd name="T95" fmla="*/ 254 h 1576"/>
                  <a:gd name="T96" fmla="*/ 987 w 4756"/>
                  <a:gd name="T97" fmla="*/ 277 h 1576"/>
                  <a:gd name="T98" fmla="*/ 1000 w 4756"/>
                  <a:gd name="T99" fmla="*/ 301 h 1576"/>
                  <a:gd name="T100" fmla="*/ 1012 w 4756"/>
                  <a:gd name="T101" fmla="*/ 325 h 1576"/>
                  <a:gd name="T102" fmla="*/ 0 w 4756"/>
                  <a:gd name="T103" fmla="*/ 337 h 157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4756"/>
                  <a:gd name="T157" fmla="*/ 0 h 1576"/>
                  <a:gd name="T158" fmla="*/ 4756 w 4756"/>
                  <a:gd name="T159" fmla="*/ 1576 h 157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767676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zh-CN" altLang="en-US" sz="1215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418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研究方法和意义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4932921" y="1100493"/>
            <a:ext cx="2648380" cy="642498"/>
            <a:chOff x="4608513" y="1663700"/>
            <a:chExt cx="3635375" cy="793750"/>
          </a:xfrm>
        </p:grpSpPr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>
              <a:off x="4608513" y="1663700"/>
              <a:ext cx="3635375" cy="793750"/>
            </a:xfrm>
            <a:prstGeom prst="homePlate">
              <a:avLst>
                <a:gd name="adj" fmla="val 24893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5400675" y="1663700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932921" y="2364562"/>
            <a:ext cx="2648380" cy="642498"/>
            <a:chOff x="4608513" y="3233738"/>
            <a:chExt cx="3635375" cy="793750"/>
          </a:xfrm>
        </p:grpSpPr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>
              <a:off x="4608513" y="3233738"/>
              <a:ext cx="3635375" cy="793750"/>
            </a:xfrm>
            <a:prstGeom prst="homePlate">
              <a:avLst>
                <a:gd name="adj" fmla="val 24893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5400675" y="3233738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09639" y="3683692"/>
            <a:ext cx="2648380" cy="642498"/>
            <a:chOff x="4608513" y="4818063"/>
            <a:chExt cx="3635375" cy="793750"/>
          </a:xfrm>
        </p:grpSpPr>
        <p:sp>
          <p:nvSpPr>
            <p:cNvPr id="15" name="AutoShape 25"/>
            <p:cNvSpPr>
              <a:spLocks noChangeArrowheads="1"/>
            </p:cNvSpPr>
            <p:nvPr/>
          </p:nvSpPr>
          <p:spPr bwMode="auto">
            <a:xfrm>
              <a:off x="4608513" y="4818063"/>
              <a:ext cx="3635375" cy="793750"/>
            </a:xfrm>
            <a:prstGeom prst="homePlate">
              <a:avLst>
                <a:gd name="adj" fmla="val 24893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Rectangle 33"/>
            <p:cNvSpPr>
              <a:spLocks noChangeArrowheads="1"/>
            </p:cNvSpPr>
            <p:nvPr/>
          </p:nvSpPr>
          <p:spPr bwMode="auto">
            <a:xfrm>
              <a:off x="5400675" y="4818063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197832" y="1100493"/>
            <a:ext cx="2962947" cy="642498"/>
            <a:chOff x="1333500" y="1663700"/>
            <a:chExt cx="4067175" cy="793750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1333500" y="1663700"/>
              <a:ext cx="4067175" cy="793750"/>
            </a:xfrm>
            <a:prstGeom prst="homePlate">
              <a:avLst>
                <a:gd name="adj" fmla="val 2785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2249488" y="1663700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91716" y="994451"/>
            <a:ext cx="1095363" cy="1057553"/>
            <a:chOff x="950913" y="1427163"/>
            <a:chExt cx="1298575" cy="1306512"/>
          </a:xfrm>
        </p:grpSpPr>
        <p:grpSp>
          <p:nvGrpSpPr>
            <p:cNvPr id="21" name="Group 5"/>
            <p:cNvGrpSpPr>
              <a:grpSpLocks/>
            </p:cNvGrpSpPr>
            <p:nvPr/>
          </p:nvGrpSpPr>
          <p:grpSpPr bwMode="auto">
            <a:xfrm>
              <a:off x="950913" y="1427163"/>
              <a:ext cx="1298575" cy="1266825"/>
              <a:chOff x="0" y="0"/>
              <a:chExt cx="1042" cy="1019"/>
            </a:xfrm>
          </p:grpSpPr>
          <p:grpSp>
            <p:nvGrpSpPr>
              <p:cNvPr id="24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26" name="Picture 7" descr="circuler_1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Oval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C000D"/>
                    </a:gs>
                    <a:gs pos="100000">
                      <a:srgbClr val="FF0517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22960">
                    <a:defRPr/>
                  </a:pPr>
                  <a:endParaRPr lang="zh-CN" alt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pic>
            <p:nvPicPr>
              <p:cNvPr id="25" name="Picture 9" descr="Picture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1081090" y="1643763"/>
              <a:ext cx="1057277" cy="576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文字</a:t>
              </a:r>
              <a:endParaRPr lang="en-US" altLang="zh-CN" sz="1215" kern="0" dirty="0">
                <a:solidFill>
                  <a:srgbClr val="FFFFFF"/>
                </a:solidFill>
              </a:endParaRPr>
            </a:p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内容</a:t>
              </a:r>
            </a:p>
          </p:txBody>
        </p:sp>
        <p:sp>
          <p:nvSpPr>
            <p:cNvPr id="23" name="Oval 13"/>
            <p:cNvSpPr>
              <a:spLocks noChangeArrowheads="1"/>
            </p:cNvSpPr>
            <p:nvPr/>
          </p:nvSpPr>
          <p:spPr bwMode="auto">
            <a:xfrm>
              <a:off x="1114425" y="2593975"/>
              <a:ext cx="936625" cy="139700"/>
            </a:xfrm>
            <a:prstGeom prst="ellipse">
              <a:avLst/>
            </a:prstGeom>
            <a:gradFill rotWithShape="1">
              <a:gsLst>
                <a:gs pos="0">
                  <a:srgbClr val="FF0517"/>
                </a:gs>
                <a:gs pos="100000">
                  <a:srgbClr val="B2B2B2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26264" y="2364562"/>
            <a:ext cx="2962947" cy="642498"/>
            <a:chOff x="1333500" y="3233738"/>
            <a:chExt cx="4067175" cy="793750"/>
          </a:xfrm>
        </p:grpSpPr>
        <p:sp>
          <p:nvSpPr>
            <p:cNvPr id="29" name="AutoShape 15"/>
            <p:cNvSpPr>
              <a:spLocks noChangeArrowheads="1"/>
            </p:cNvSpPr>
            <p:nvPr/>
          </p:nvSpPr>
          <p:spPr bwMode="auto">
            <a:xfrm>
              <a:off x="1333500" y="3233738"/>
              <a:ext cx="4067175" cy="793750"/>
            </a:xfrm>
            <a:prstGeom prst="homePlate">
              <a:avLst>
                <a:gd name="adj" fmla="val 2785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" name="Rectangle 21"/>
            <p:cNvSpPr>
              <a:spLocks noChangeArrowheads="1"/>
            </p:cNvSpPr>
            <p:nvPr/>
          </p:nvSpPr>
          <p:spPr bwMode="auto">
            <a:xfrm>
              <a:off x="2249488" y="3233738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91716" y="2258520"/>
            <a:ext cx="1095363" cy="1057554"/>
            <a:chOff x="950913" y="2997200"/>
            <a:chExt cx="1298575" cy="1306513"/>
          </a:xfrm>
        </p:grpSpPr>
        <p:grpSp>
          <p:nvGrpSpPr>
            <p:cNvPr id="32" name="Group 16"/>
            <p:cNvGrpSpPr>
              <a:grpSpLocks/>
            </p:cNvGrpSpPr>
            <p:nvPr/>
          </p:nvGrpSpPr>
          <p:grpSpPr bwMode="auto">
            <a:xfrm>
              <a:off x="950913" y="2997200"/>
              <a:ext cx="1298575" cy="1266825"/>
              <a:chOff x="0" y="0"/>
              <a:chExt cx="1042" cy="1019"/>
            </a:xfrm>
          </p:grpSpPr>
          <p:grpSp>
            <p:nvGrpSpPr>
              <p:cNvPr id="35" name="Group 17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37" name="Picture 18" descr="circuler_1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C000D"/>
                    </a:gs>
                    <a:gs pos="100000">
                      <a:srgbClr val="FF0517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22960">
                    <a:defRPr/>
                  </a:pPr>
                  <a:endParaRPr lang="zh-CN" alt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pic>
            <p:nvPicPr>
              <p:cNvPr id="36" name="Picture 20" descr="Picture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3" name="Rectangle 23"/>
            <p:cNvSpPr>
              <a:spLocks noChangeArrowheads="1"/>
            </p:cNvSpPr>
            <p:nvPr/>
          </p:nvSpPr>
          <p:spPr bwMode="auto">
            <a:xfrm>
              <a:off x="1081090" y="3268617"/>
              <a:ext cx="1057277" cy="576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文字</a:t>
              </a:r>
              <a:endParaRPr lang="en-US" altLang="zh-CN" sz="1215" kern="0" dirty="0">
                <a:solidFill>
                  <a:srgbClr val="FFFFFF"/>
                </a:solidFill>
              </a:endParaRPr>
            </a:p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内容</a:t>
              </a:r>
            </a:p>
          </p:txBody>
        </p:sp>
        <p:sp>
          <p:nvSpPr>
            <p:cNvPr id="34" name="Oval 24"/>
            <p:cNvSpPr>
              <a:spLocks noChangeArrowheads="1"/>
            </p:cNvSpPr>
            <p:nvPr/>
          </p:nvSpPr>
          <p:spPr bwMode="auto">
            <a:xfrm>
              <a:off x="1114425" y="4164013"/>
              <a:ext cx="936625" cy="139700"/>
            </a:xfrm>
            <a:prstGeom prst="ellipse">
              <a:avLst/>
            </a:prstGeom>
            <a:gradFill rotWithShape="1">
              <a:gsLst>
                <a:gs pos="0">
                  <a:srgbClr val="FF0517"/>
                </a:gs>
                <a:gs pos="100000">
                  <a:srgbClr val="FF0517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226264" y="3683692"/>
            <a:ext cx="2962947" cy="642498"/>
            <a:chOff x="1333500" y="4818063"/>
            <a:chExt cx="4067175" cy="793750"/>
          </a:xfrm>
        </p:grpSpPr>
        <p:sp>
          <p:nvSpPr>
            <p:cNvPr id="40" name="AutoShape 26"/>
            <p:cNvSpPr>
              <a:spLocks noChangeArrowheads="1"/>
            </p:cNvSpPr>
            <p:nvPr/>
          </p:nvSpPr>
          <p:spPr bwMode="auto">
            <a:xfrm>
              <a:off x="1333500" y="4818063"/>
              <a:ext cx="4067175" cy="793750"/>
            </a:xfrm>
            <a:prstGeom prst="homePlate">
              <a:avLst>
                <a:gd name="adj" fmla="val 2785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2249488" y="4818063"/>
              <a:ext cx="2638425" cy="793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defTabSz="822960">
                <a:defRPr/>
              </a:pPr>
              <a:r>
                <a:rPr lang="zh-CN" altLang="en-US" sz="1080" kern="0" dirty="0">
                  <a:solidFill>
                    <a:sysClr val="windowText" lastClr="000000"/>
                  </a:solidFill>
                </a:rPr>
                <a:t>单击此处添加段落文字内容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91716" y="3577649"/>
            <a:ext cx="1095363" cy="1057554"/>
            <a:chOff x="950913" y="4581525"/>
            <a:chExt cx="1298575" cy="1306513"/>
          </a:xfrm>
        </p:grpSpPr>
        <p:grpSp>
          <p:nvGrpSpPr>
            <p:cNvPr id="43" name="Group 27"/>
            <p:cNvGrpSpPr>
              <a:grpSpLocks/>
            </p:cNvGrpSpPr>
            <p:nvPr/>
          </p:nvGrpSpPr>
          <p:grpSpPr bwMode="auto">
            <a:xfrm>
              <a:off x="950913" y="4581525"/>
              <a:ext cx="1298575" cy="1266825"/>
              <a:chOff x="0" y="0"/>
              <a:chExt cx="1042" cy="1019"/>
            </a:xfrm>
          </p:grpSpPr>
          <p:grpSp>
            <p:nvGrpSpPr>
              <p:cNvPr id="46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48" name="Picture 29" descr="circuler_1"/>
                <p:cNvPicPr>
                  <a:picLocks noChangeAspect="1" noChangeArrowheads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9" name="Oval 3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C000D"/>
                    </a:gs>
                    <a:gs pos="100000">
                      <a:srgbClr val="FF0517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822960">
                    <a:defRPr/>
                  </a:pPr>
                  <a:endParaRPr lang="zh-CN" altLang="en-US" sz="18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pic>
            <p:nvPicPr>
              <p:cNvPr id="47" name="Picture 31" descr="Picture2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4" name="Rectangle 34"/>
            <p:cNvSpPr>
              <a:spLocks noChangeArrowheads="1"/>
            </p:cNvSpPr>
            <p:nvPr/>
          </p:nvSpPr>
          <p:spPr bwMode="auto">
            <a:xfrm>
              <a:off x="1081090" y="4784919"/>
              <a:ext cx="1057277" cy="576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文字</a:t>
              </a:r>
              <a:endParaRPr lang="en-US" altLang="zh-CN" sz="1215" kern="0" dirty="0">
                <a:solidFill>
                  <a:srgbClr val="FFFFFF"/>
                </a:solidFill>
              </a:endParaRPr>
            </a:p>
            <a:p>
              <a:pPr algn="ctr" defTabSz="822960">
                <a:defRPr/>
              </a:pPr>
              <a:r>
                <a:rPr lang="zh-CN" altLang="en-US" sz="1215" kern="0" dirty="0">
                  <a:solidFill>
                    <a:srgbClr val="FFFFFF"/>
                  </a:solidFill>
                </a:rPr>
                <a:t>内容</a:t>
              </a:r>
            </a:p>
          </p:txBody>
        </p: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>
              <a:off x="1114425" y="5748338"/>
              <a:ext cx="936625" cy="139700"/>
            </a:xfrm>
            <a:prstGeom prst="ellipse">
              <a:avLst/>
            </a:prstGeom>
            <a:gradFill rotWithShape="1">
              <a:gsLst>
                <a:gs pos="0">
                  <a:srgbClr val="FF0517"/>
                </a:gs>
                <a:gs pos="100000">
                  <a:srgbClr val="FF0517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800" kern="0">
                <a:solidFill>
                  <a:sysClr val="windowText" lastClr="0000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6390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研究方法和意义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1600353" y="1446350"/>
            <a:ext cx="772138" cy="1765682"/>
            <a:chOff x="930" y="1979"/>
            <a:chExt cx="892" cy="2041"/>
          </a:xfrm>
        </p:grpSpPr>
        <p:sp>
          <p:nvSpPr>
            <p:cNvPr id="7" name="Freeform 4"/>
            <p:cNvSpPr>
              <a:spLocks/>
            </p:cNvSpPr>
            <p:nvPr/>
          </p:nvSpPr>
          <p:spPr bwMode="auto">
            <a:xfrm>
              <a:off x="930" y="1979"/>
              <a:ext cx="654" cy="2041"/>
            </a:xfrm>
            <a:custGeom>
              <a:avLst/>
              <a:gdLst>
                <a:gd name="T0" fmla="*/ 64 w 175"/>
                <a:gd name="T1" fmla="*/ 38 h 547"/>
                <a:gd name="T2" fmla="*/ 65 w 175"/>
                <a:gd name="T3" fmla="*/ 63 h 547"/>
                <a:gd name="T4" fmla="*/ 50 w 175"/>
                <a:gd name="T5" fmla="*/ 80 h 547"/>
                <a:gd name="T6" fmla="*/ 13 w 175"/>
                <a:gd name="T7" fmla="*/ 94 h 547"/>
                <a:gd name="T8" fmla="*/ 0 w 175"/>
                <a:gd name="T9" fmla="*/ 156 h 547"/>
                <a:gd name="T10" fmla="*/ 15 w 175"/>
                <a:gd name="T11" fmla="*/ 217 h 547"/>
                <a:gd name="T12" fmla="*/ 26 w 175"/>
                <a:gd name="T13" fmla="*/ 258 h 547"/>
                <a:gd name="T14" fmla="*/ 34 w 175"/>
                <a:gd name="T15" fmla="*/ 316 h 547"/>
                <a:gd name="T16" fmla="*/ 32 w 175"/>
                <a:gd name="T17" fmla="*/ 369 h 547"/>
                <a:gd name="T18" fmla="*/ 28 w 175"/>
                <a:gd name="T19" fmla="*/ 425 h 547"/>
                <a:gd name="T20" fmla="*/ 32 w 175"/>
                <a:gd name="T21" fmla="*/ 511 h 547"/>
                <a:gd name="T22" fmla="*/ 42 w 175"/>
                <a:gd name="T23" fmla="*/ 524 h 547"/>
                <a:gd name="T24" fmla="*/ 78 w 175"/>
                <a:gd name="T25" fmla="*/ 546 h 547"/>
                <a:gd name="T26" fmla="*/ 73 w 175"/>
                <a:gd name="T27" fmla="*/ 521 h 547"/>
                <a:gd name="T28" fmla="*/ 72 w 175"/>
                <a:gd name="T29" fmla="*/ 512 h 547"/>
                <a:gd name="T30" fmla="*/ 73 w 175"/>
                <a:gd name="T31" fmla="*/ 492 h 547"/>
                <a:gd name="T32" fmla="*/ 70 w 175"/>
                <a:gd name="T33" fmla="*/ 435 h 547"/>
                <a:gd name="T34" fmla="*/ 76 w 175"/>
                <a:gd name="T35" fmla="*/ 381 h 547"/>
                <a:gd name="T36" fmla="*/ 86 w 175"/>
                <a:gd name="T37" fmla="*/ 375 h 547"/>
                <a:gd name="T38" fmla="*/ 86 w 175"/>
                <a:gd name="T39" fmla="*/ 445 h 547"/>
                <a:gd name="T40" fmla="*/ 93 w 175"/>
                <a:gd name="T41" fmla="*/ 499 h 547"/>
                <a:gd name="T42" fmla="*/ 108 w 175"/>
                <a:gd name="T43" fmla="*/ 511 h 547"/>
                <a:gd name="T44" fmla="*/ 121 w 175"/>
                <a:gd name="T45" fmla="*/ 514 h 547"/>
                <a:gd name="T46" fmla="*/ 162 w 175"/>
                <a:gd name="T47" fmla="*/ 521 h 547"/>
                <a:gd name="T48" fmla="*/ 147 w 175"/>
                <a:gd name="T49" fmla="*/ 500 h 547"/>
                <a:gd name="T50" fmla="*/ 132 w 175"/>
                <a:gd name="T51" fmla="*/ 486 h 547"/>
                <a:gd name="T52" fmla="*/ 127 w 175"/>
                <a:gd name="T53" fmla="*/ 435 h 547"/>
                <a:gd name="T54" fmla="*/ 133 w 175"/>
                <a:gd name="T55" fmla="*/ 360 h 547"/>
                <a:gd name="T56" fmla="*/ 141 w 175"/>
                <a:gd name="T57" fmla="*/ 306 h 547"/>
                <a:gd name="T58" fmla="*/ 137 w 175"/>
                <a:gd name="T59" fmla="*/ 241 h 547"/>
                <a:gd name="T60" fmla="*/ 161 w 175"/>
                <a:gd name="T61" fmla="*/ 176 h 547"/>
                <a:gd name="T62" fmla="*/ 150 w 175"/>
                <a:gd name="T63" fmla="*/ 158 h 547"/>
                <a:gd name="T64" fmla="*/ 141 w 175"/>
                <a:gd name="T65" fmla="*/ 134 h 547"/>
                <a:gd name="T66" fmla="*/ 132 w 175"/>
                <a:gd name="T67" fmla="*/ 94 h 547"/>
                <a:gd name="T68" fmla="*/ 108 w 175"/>
                <a:gd name="T69" fmla="*/ 86 h 547"/>
                <a:gd name="T70" fmla="*/ 111 w 175"/>
                <a:gd name="T71" fmla="*/ 81 h 547"/>
                <a:gd name="T72" fmla="*/ 114 w 175"/>
                <a:gd name="T73" fmla="*/ 74 h 547"/>
                <a:gd name="T74" fmla="*/ 118 w 175"/>
                <a:gd name="T75" fmla="*/ 62 h 547"/>
                <a:gd name="T76" fmla="*/ 124 w 175"/>
                <a:gd name="T77" fmla="*/ 45 h 547"/>
                <a:gd name="T78" fmla="*/ 128 w 175"/>
                <a:gd name="T79" fmla="*/ 31 h 547"/>
                <a:gd name="T80" fmla="*/ 105 w 175"/>
                <a:gd name="T81" fmla="*/ 5 h 547"/>
                <a:gd name="T82" fmla="*/ 68 w 175"/>
                <a:gd name="T83" fmla="*/ 2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5" h="547">
                  <a:moveTo>
                    <a:pt x="68" y="20"/>
                  </a:moveTo>
                  <a:cubicBezTo>
                    <a:pt x="66" y="25"/>
                    <a:pt x="65" y="34"/>
                    <a:pt x="64" y="38"/>
                  </a:cubicBezTo>
                  <a:cubicBezTo>
                    <a:pt x="64" y="45"/>
                    <a:pt x="65" y="50"/>
                    <a:pt x="67" y="55"/>
                  </a:cubicBezTo>
                  <a:cubicBezTo>
                    <a:pt x="66" y="58"/>
                    <a:pt x="66" y="61"/>
                    <a:pt x="65" y="63"/>
                  </a:cubicBezTo>
                  <a:cubicBezTo>
                    <a:pt x="63" y="64"/>
                    <a:pt x="61" y="66"/>
                    <a:pt x="59" y="67"/>
                  </a:cubicBezTo>
                  <a:cubicBezTo>
                    <a:pt x="56" y="72"/>
                    <a:pt x="53" y="75"/>
                    <a:pt x="50" y="80"/>
                  </a:cubicBezTo>
                  <a:cubicBezTo>
                    <a:pt x="48" y="81"/>
                    <a:pt x="45" y="82"/>
                    <a:pt x="42" y="83"/>
                  </a:cubicBezTo>
                  <a:cubicBezTo>
                    <a:pt x="32" y="87"/>
                    <a:pt x="23" y="91"/>
                    <a:pt x="13" y="94"/>
                  </a:cubicBezTo>
                  <a:cubicBezTo>
                    <a:pt x="5" y="97"/>
                    <a:pt x="3" y="113"/>
                    <a:pt x="1" y="120"/>
                  </a:cubicBezTo>
                  <a:cubicBezTo>
                    <a:pt x="0" y="132"/>
                    <a:pt x="0" y="143"/>
                    <a:pt x="0" y="156"/>
                  </a:cubicBezTo>
                  <a:cubicBezTo>
                    <a:pt x="1" y="166"/>
                    <a:pt x="2" y="175"/>
                    <a:pt x="3" y="185"/>
                  </a:cubicBezTo>
                  <a:cubicBezTo>
                    <a:pt x="2" y="197"/>
                    <a:pt x="7" y="209"/>
                    <a:pt x="15" y="217"/>
                  </a:cubicBezTo>
                  <a:cubicBezTo>
                    <a:pt x="18" y="219"/>
                    <a:pt x="22" y="219"/>
                    <a:pt x="26" y="220"/>
                  </a:cubicBezTo>
                  <a:cubicBezTo>
                    <a:pt x="27" y="233"/>
                    <a:pt x="26" y="245"/>
                    <a:pt x="26" y="258"/>
                  </a:cubicBezTo>
                  <a:cubicBezTo>
                    <a:pt x="27" y="275"/>
                    <a:pt x="26" y="292"/>
                    <a:pt x="25" y="309"/>
                  </a:cubicBezTo>
                  <a:cubicBezTo>
                    <a:pt x="28" y="311"/>
                    <a:pt x="31" y="314"/>
                    <a:pt x="34" y="316"/>
                  </a:cubicBezTo>
                  <a:cubicBezTo>
                    <a:pt x="34" y="320"/>
                    <a:pt x="35" y="324"/>
                    <a:pt x="36" y="328"/>
                  </a:cubicBezTo>
                  <a:cubicBezTo>
                    <a:pt x="33" y="342"/>
                    <a:pt x="33" y="355"/>
                    <a:pt x="32" y="369"/>
                  </a:cubicBezTo>
                  <a:cubicBezTo>
                    <a:pt x="32" y="374"/>
                    <a:pt x="31" y="378"/>
                    <a:pt x="31" y="382"/>
                  </a:cubicBezTo>
                  <a:cubicBezTo>
                    <a:pt x="30" y="397"/>
                    <a:pt x="28" y="411"/>
                    <a:pt x="28" y="425"/>
                  </a:cubicBezTo>
                  <a:cubicBezTo>
                    <a:pt x="28" y="445"/>
                    <a:pt x="30" y="464"/>
                    <a:pt x="32" y="483"/>
                  </a:cubicBezTo>
                  <a:cubicBezTo>
                    <a:pt x="31" y="492"/>
                    <a:pt x="30" y="503"/>
                    <a:pt x="32" y="511"/>
                  </a:cubicBezTo>
                  <a:cubicBezTo>
                    <a:pt x="34" y="513"/>
                    <a:pt x="38" y="516"/>
                    <a:pt x="39" y="518"/>
                  </a:cubicBezTo>
                  <a:cubicBezTo>
                    <a:pt x="40" y="520"/>
                    <a:pt x="41" y="522"/>
                    <a:pt x="42" y="524"/>
                  </a:cubicBezTo>
                  <a:cubicBezTo>
                    <a:pt x="45" y="528"/>
                    <a:pt x="47" y="532"/>
                    <a:pt x="51" y="536"/>
                  </a:cubicBezTo>
                  <a:cubicBezTo>
                    <a:pt x="58" y="542"/>
                    <a:pt x="69" y="547"/>
                    <a:pt x="78" y="546"/>
                  </a:cubicBezTo>
                  <a:cubicBezTo>
                    <a:pt x="85" y="545"/>
                    <a:pt x="85" y="540"/>
                    <a:pt x="82" y="535"/>
                  </a:cubicBezTo>
                  <a:cubicBezTo>
                    <a:pt x="80" y="530"/>
                    <a:pt x="76" y="525"/>
                    <a:pt x="73" y="521"/>
                  </a:cubicBezTo>
                  <a:cubicBezTo>
                    <a:pt x="71" y="518"/>
                    <a:pt x="70" y="516"/>
                    <a:pt x="68" y="513"/>
                  </a:cubicBezTo>
                  <a:cubicBezTo>
                    <a:pt x="69" y="513"/>
                    <a:pt x="70" y="513"/>
                    <a:pt x="72" y="512"/>
                  </a:cubicBezTo>
                  <a:cubicBezTo>
                    <a:pt x="71" y="511"/>
                    <a:pt x="72" y="509"/>
                    <a:pt x="72" y="507"/>
                  </a:cubicBezTo>
                  <a:cubicBezTo>
                    <a:pt x="72" y="503"/>
                    <a:pt x="72" y="497"/>
                    <a:pt x="73" y="492"/>
                  </a:cubicBezTo>
                  <a:cubicBezTo>
                    <a:pt x="71" y="483"/>
                    <a:pt x="69" y="474"/>
                    <a:pt x="69" y="465"/>
                  </a:cubicBezTo>
                  <a:cubicBezTo>
                    <a:pt x="69" y="455"/>
                    <a:pt x="70" y="445"/>
                    <a:pt x="70" y="435"/>
                  </a:cubicBezTo>
                  <a:cubicBezTo>
                    <a:pt x="70" y="420"/>
                    <a:pt x="69" y="408"/>
                    <a:pt x="73" y="393"/>
                  </a:cubicBezTo>
                  <a:cubicBezTo>
                    <a:pt x="74" y="389"/>
                    <a:pt x="75" y="385"/>
                    <a:pt x="76" y="381"/>
                  </a:cubicBezTo>
                  <a:cubicBezTo>
                    <a:pt x="78" y="367"/>
                    <a:pt x="81" y="354"/>
                    <a:pt x="83" y="340"/>
                  </a:cubicBezTo>
                  <a:cubicBezTo>
                    <a:pt x="84" y="351"/>
                    <a:pt x="85" y="363"/>
                    <a:pt x="86" y="375"/>
                  </a:cubicBezTo>
                  <a:cubicBezTo>
                    <a:pt x="86" y="381"/>
                    <a:pt x="87" y="388"/>
                    <a:pt x="87" y="394"/>
                  </a:cubicBezTo>
                  <a:cubicBezTo>
                    <a:pt x="85" y="408"/>
                    <a:pt x="84" y="426"/>
                    <a:pt x="86" y="445"/>
                  </a:cubicBezTo>
                  <a:cubicBezTo>
                    <a:pt x="87" y="461"/>
                    <a:pt x="87" y="478"/>
                    <a:pt x="89" y="494"/>
                  </a:cubicBezTo>
                  <a:cubicBezTo>
                    <a:pt x="90" y="496"/>
                    <a:pt x="92" y="497"/>
                    <a:pt x="93" y="499"/>
                  </a:cubicBezTo>
                  <a:cubicBezTo>
                    <a:pt x="93" y="503"/>
                    <a:pt x="93" y="505"/>
                    <a:pt x="95" y="509"/>
                  </a:cubicBezTo>
                  <a:cubicBezTo>
                    <a:pt x="99" y="509"/>
                    <a:pt x="105" y="510"/>
                    <a:pt x="108" y="511"/>
                  </a:cubicBezTo>
                  <a:cubicBezTo>
                    <a:pt x="111" y="511"/>
                    <a:pt x="111" y="509"/>
                    <a:pt x="114" y="510"/>
                  </a:cubicBezTo>
                  <a:cubicBezTo>
                    <a:pt x="116" y="511"/>
                    <a:pt x="119" y="513"/>
                    <a:pt x="121" y="514"/>
                  </a:cubicBezTo>
                  <a:cubicBezTo>
                    <a:pt x="130" y="519"/>
                    <a:pt x="137" y="523"/>
                    <a:pt x="148" y="523"/>
                  </a:cubicBezTo>
                  <a:cubicBezTo>
                    <a:pt x="152" y="523"/>
                    <a:pt x="158" y="523"/>
                    <a:pt x="162" y="521"/>
                  </a:cubicBezTo>
                  <a:cubicBezTo>
                    <a:pt x="175" y="517"/>
                    <a:pt x="164" y="509"/>
                    <a:pt x="159" y="505"/>
                  </a:cubicBezTo>
                  <a:cubicBezTo>
                    <a:pt x="155" y="503"/>
                    <a:pt x="151" y="501"/>
                    <a:pt x="147" y="500"/>
                  </a:cubicBezTo>
                  <a:cubicBezTo>
                    <a:pt x="143" y="498"/>
                    <a:pt x="135" y="492"/>
                    <a:pt x="131" y="491"/>
                  </a:cubicBezTo>
                  <a:cubicBezTo>
                    <a:pt x="130" y="490"/>
                    <a:pt x="133" y="488"/>
                    <a:pt x="132" y="486"/>
                  </a:cubicBezTo>
                  <a:cubicBezTo>
                    <a:pt x="129" y="473"/>
                    <a:pt x="127" y="465"/>
                    <a:pt x="127" y="452"/>
                  </a:cubicBezTo>
                  <a:cubicBezTo>
                    <a:pt x="127" y="446"/>
                    <a:pt x="127" y="441"/>
                    <a:pt x="127" y="435"/>
                  </a:cubicBezTo>
                  <a:cubicBezTo>
                    <a:pt x="128" y="427"/>
                    <a:pt x="128" y="419"/>
                    <a:pt x="129" y="411"/>
                  </a:cubicBezTo>
                  <a:cubicBezTo>
                    <a:pt x="130" y="394"/>
                    <a:pt x="132" y="377"/>
                    <a:pt x="133" y="360"/>
                  </a:cubicBezTo>
                  <a:cubicBezTo>
                    <a:pt x="134" y="343"/>
                    <a:pt x="133" y="326"/>
                    <a:pt x="133" y="309"/>
                  </a:cubicBezTo>
                  <a:cubicBezTo>
                    <a:pt x="136" y="308"/>
                    <a:pt x="139" y="307"/>
                    <a:pt x="141" y="306"/>
                  </a:cubicBezTo>
                  <a:cubicBezTo>
                    <a:pt x="140" y="291"/>
                    <a:pt x="139" y="276"/>
                    <a:pt x="138" y="261"/>
                  </a:cubicBezTo>
                  <a:cubicBezTo>
                    <a:pt x="137" y="254"/>
                    <a:pt x="137" y="247"/>
                    <a:pt x="137" y="241"/>
                  </a:cubicBezTo>
                  <a:cubicBezTo>
                    <a:pt x="170" y="182"/>
                    <a:pt x="170" y="182"/>
                    <a:pt x="170" y="182"/>
                  </a:cubicBezTo>
                  <a:cubicBezTo>
                    <a:pt x="167" y="180"/>
                    <a:pt x="164" y="178"/>
                    <a:pt x="161" y="176"/>
                  </a:cubicBezTo>
                  <a:cubicBezTo>
                    <a:pt x="159" y="173"/>
                    <a:pt x="157" y="170"/>
                    <a:pt x="154" y="167"/>
                  </a:cubicBezTo>
                  <a:cubicBezTo>
                    <a:pt x="148" y="161"/>
                    <a:pt x="152" y="164"/>
                    <a:pt x="150" y="158"/>
                  </a:cubicBezTo>
                  <a:cubicBezTo>
                    <a:pt x="149" y="153"/>
                    <a:pt x="147" y="150"/>
                    <a:pt x="146" y="145"/>
                  </a:cubicBezTo>
                  <a:cubicBezTo>
                    <a:pt x="144" y="141"/>
                    <a:pt x="142" y="138"/>
                    <a:pt x="141" y="134"/>
                  </a:cubicBezTo>
                  <a:cubicBezTo>
                    <a:pt x="138" y="124"/>
                    <a:pt x="140" y="113"/>
                    <a:pt x="137" y="102"/>
                  </a:cubicBezTo>
                  <a:cubicBezTo>
                    <a:pt x="136" y="98"/>
                    <a:pt x="136" y="96"/>
                    <a:pt x="132" y="94"/>
                  </a:cubicBezTo>
                  <a:cubicBezTo>
                    <a:pt x="127" y="92"/>
                    <a:pt x="121" y="90"/>
                    <a:pt x="115" y="88"/>
                  </a:cubicBezTo>
                  <a:cubicBezTo>
                    <a:pt x="113" y="88"/>
                    <a:pt x="110" y="87"/>
                    <a:pt x="108" y="86"/>
                  </a:cubicBezTo>
                  <a:cubicBezTo>
                    <a:pt x="108" y="85"/>
                    <a:pt x="109" y="84"/>
                    <a:pt x="109" y="83"/>
                  </a:cubicBezTo>
                  <a:cubicBezTo>
                    <a:pt x="110" y="82"/>
                    <a:pt x="111" y="81"/>
                    <a:pt x="111" y="81"/>
                  </a:cubicBezTo>
                  <a:cubicBezTo>
                    <a:pt x="111" y="79"/>
                    <a:pt x="112" y="78"/>
                    <a:pt x="113" y="76"/>
                  </a:cubicBezTo>
                  <a:cubicBezTo>
                    <a:pt x="113" y="76"/>
                    <a:pt x="113" y="75"/>
                    <a:pt x="114" y="74"/>
                  </a:cubicBezTo>
                  <a:cubicBezTo>
                    <a:pt x="116" y="74"/>
                    <a:pt x="117" y="74"/>
                    <a:pt x="118" y="72"/>
                  </a:cubicBezTo>
                  <a:cubicBezTo>
                    <a:pt x="118" y="69"/>
                    <a:pt x="118" y="66"/>
                    <a:pt x="118" y="62"/>
                  </a:cubicBezTo>
                  <a:cubicBezTo>
                    <a:pt x="118" y="62"/>
                    <a:pt x="118" y="60"/>
                    <a:pt x="119" y="59"/>
                  </a:cubicBezTo>
                  <a:cubicBezTo>
                    <a:pt x="123" y="54"/>
                    <a:pt x="122" y="50"/>
                    <a:pt x="124" y="45"/>
                  </a:cubicBezTo>
                  <a:cubicBezTo>
                    <a:pt x="125" y="43"/>
                    <a:pt x="127" y="43"/>
                    <a:pt x="128" y="42"/>
                  </a:cubicBezTo>
                  <a:cubicBezTo>
                    <a:pt x="131" y="38"/>
                    <a:pt x="129" y="36"/>
                    <a:pt x="128" y="31"/>
                  </a:cubicBezTo>
                  <a:cubicBezTo>
                    <a:pt x="127" y="28"/>
                    <a:pt x="126" y="25"/>
                    <a:pt x="125" y="21"/>
                  </a:cubicBezTo>
                  <a:cubicBezTo>
                    <a:pt x="121" y="14"/>
                    <a:pt x="112" y="7"/>
                    <a:pt x="105" y="5"/>
                  </a:cubicBezTo>
                  <a:cubicBezTo>
                    <a:pt x="98" y="2"/>
                    <a:pt x="87" y="0"/>
                    <a:pt x="81" y="4"/>
                  </a:cubicBezTo>
                  <a:cubicBezTo>
                    <a:pt x="76" y="7"/>
                    <a:pt x="71" y="14"/>
                    <a:pt x="68" y="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1381" y="2614"/>
              <a:ext cx="441" cy="276"/>
            </a:xfrm>
            <a:custGeom>
              <a:avLst/>
              <a:gdLst>
                <a:gd name="T0" fmla="*/ 16 w 118"/>
                <a:gd name="T1" fmla="*/ 71 h 74"/>
                <a:gd name="T2" fmla="*/ 77 w 118"/>
                <a:gd name="T3" fmla="*/ 54 h 74"/>
                <a:gd name="T4" fmla="*/ 83 w 118"/>
                <a:gd name="T5" fmla="*/ 22 h 74"/>
                <a:gd name="T6" fmla="*/ 95 w 118"/>
                <a:gd name="T7" fmla="*/ 17 h 74"/>
                <a:gd name="T8" fmla="*/ 97 w 118"/>
                <a:gd name="T9" fmla="*/ 11 h 74"/>
                <a:gd name="T10" fmla="*/ 97 w 118"/>
                <a:gd name="T11" fmla="*/ 8 h 74"/>
                <a:gd name="T12" fmla="*/ 118 w 118"/>
                <a:gd name="T13" fmla="*/ 6 h 74"/>
                <a:gd name="T14" fmla="*/ 116 w 118"/>
                <a:gd name="T15" fmla="*/ 0 h 74"/>
                <a:gd name="T16" fmla="*/ 49 w 118"/>
                <a:gd name="T17" fmla="*/ 13 h 74"/>
                <a:gd name="T18" fmla="*/ 49 w 118"/>
                <a:gd name="T19" fmla="*/ 13 h 74"/>
                <a:gd name="T20" fmla="*/ 31 w 118"/>
                <a:gd name="T21" fmla="*/ 26 h 74"/>
                <a:gd name="T22" fmla="*/ 14 w 118"/>
                <a:gd name="T23" fmla="*/ 31 h 74"/>
                <a:gd name="T24" fmla="*/ 16 w 118"/>
                <a:gd name="T25" fmla="*/ 34 h 74"/>
                <a:gd name="T26" fmla="*/ 20 w 118"/>
                <a:gd name="T27" fmla="*/ 39 h 74"/>
                <a:gd name="T28" fmla="*/ 0 w 118"/>
                <a:gd name="T29" fmla="*/ 74 h 74"/>
                <a:gd name="T30" fmla="*/ 16 w 118"/>
                <a:gd name="T31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74">
                  <a:moveTo>
                    <a:pt x="16" y="71"/>
                  </a:moveTo>
                  <a:cubicBezTo>
                    <a:pt x="36" y="65"/>
                    <a:pt x="57" y="59"/>
                    <a:pt x="77" y="54"/>
                  </a:cubicBezTo>
                  <a:cubicBezTo>
                    <a:pt x="79" y="43"/>
                    <a:pt x="79" y="32"/>
                    <a:pt x="83" y="22"/>
                  </a:cubicBezTo>
                  <a:cubicBezTo>
                    <a:pt x="87" y="21"/>
                    <a:pt x="91" y="19"/>
                    <a:pt x="95" y="17"/>
                  </a:cubicBezTo>
                  <a:cubicBezTo>
                    <a:pt x="96" y="15"/>
                    <a:pt x="96" y="13"/>
                    <a:pt x="97" y="11"/>
                  </a:cubicBezTo>
                  <a:cubicBezTo>
                    <a:pt x="97" y="10"/>
                    <a:pt x="97" y="9"/>
                    <a:pt x="97" y="8"/>
                  </a:cubicBezTo>
                  <a:cubicBezTo>
                    <a:pt x="104" y="7"/>
                    <a:pt x="111" y="6"/>
                    <a:pt x="118" y="6"/>
                  </a:cubicBezTo>
                  <a:cubicBezTo>
                    <a:pt x="117" y="4"/>
                    <a:pt x="116" y="2"/>
                    <a:pt x="116" y="0"/>
                  </a:cubicBezTo>
                  <a:cubicBezTo>
                    <a:pt x="95" y="1"/>
                    <a:pt x="73" y="5"/>
                    <a:pt x="49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3" y="17"/>
                    <a:pt x="37" y="22"/>
                    <a:pt x="31" y="26"/>
                  </a:cubicBezTo>
                  <a:cubicBezTo>
                    <a:pt x="25" y="28"/>
                    <a:pt x="19" y="30"/>
                    <a:pt x="14" y="31"/>
                  </a:cubicBezTo>
                  <a:cubicBezTo>
                    <a:pt x="14" y="32"/>
                    <a:pt x="15" y="33"/>
                    <a:pt x="16" y="34"/>
                  </a:cubicBezTo>
                  <a:cubicBezTo>
                    <a:pt x="17" y="36"/>
                    <a:pt x="18" y="37"/>
                    <a:pt x="20" y="39"/>
                  </a:cubicBezTo>
                  <a:cubicBezTo>
                    <a:pt x="5" y="47"/>
                    <a:pt x="1" y="59"/>
                    <a:pt x="0" y="74"/>
                  </a:cubicBezTo>
                  <a:cubicBezTo>
                    <a:pt x="5" y="73"/>
                    <a:pt x="11" y="72"/>
                    <a:pt x="16" y="71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104356" y="2708027"/>
            <a:ext cx="775476" cy="2069419"/>
            <a:chOff x="1830173" y="3008919"/>
            <a:chExt cx="861640" cy="2299354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830173" y="3853252"/>
              <a:ext cx="368391" cy="373336"/>
            </a:xfrm>
            <a:custGeom>
              <a:avLst/>
              <a:gdLst>
                <a:gd name="T0" fmla="*/ 87 w 87"/>
                <a:gd name="T1" fmla="*/ 26 h 88"/>
                <a:gd name="T2" fmla="*/ 65 w 87"/>
                <a:gd name="T3" fmla="*/ 88 h 88"/>
                <a:gd name="T4" fmla="*/ 42 w 87"/>
                <a:gd name="T5" fmla="*/ 81 h 88"/>
                <a:gd name="T6" fmla="*/ 42 w 87"/>
                <a:gd name="T7" fmla="*/ 81 h 88"/>
                <a:gd name="T8" fmla="*/ 22 w 87"/>
                <a:gd name="T9" fmla="*/ 71 h 88"/>
                <a:gd name="T10" fmla="*/ 22 w 87"/>
                <a:gd name="T11" fmla="*/ 72 h 88"/>
                <a:gd name="T12" fmla="*/ 12 w 87"/>
                <a:gd name="T13" fmla="*/ 67 h 88"/>
                <a:gd name="T14" fmla="*/ 1 w 87"/>
                <a:gd name="T15" fmla="*/ 61 h 88"/>
                <a:gd name="T16" fmla="*/ 1 w 87"/>
                <a:gd name="T17" fmla="*/ 61 h 88"/>
                <a:gd name="T18" fmla="*/ 0 w 87"/>
                <a:gd name="T19" fmla="*/ 60 h 88"/>
                <a:gd name="T20" fmla="*/ 17 w 87"/>
                <a:gd name="T21" fmla="*/ 15 h 88"/>
                <a:gd name="T22" fmla="*/ 22 w 87"/>
                <a:gd name="T23" fmla="*/ 0 h 88"/>
                <a:gd name="T24" fmla="*/ 87 w 87"/>
                <a:gd name="T25" fmla="*/ 2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8">
                  <a:moveTo>
                    <a:pt x="87" y="26"/>
                  </a:moveTo>
                  <a:cubicBezTo>
                    <a:pt x="65" y="88"/>
                    <a:pt x="65" y="88"/>
                    <a:pt x="6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8" y="12"/>
                    <a:pt x="61" y="15"/>
                    <a:pt x="87" y="26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1922889" y="3008919"/>
              <a:ext cx="768924" cy="2299354"/>
            </a:xfrm>
            <a:custGeom>
              <a:avLst/>
              <a:gdLst>
                <a:gd name="T0" fmla="*/ 46 w 181"/>
                <a:gd name="T1" fmla="*/ 181 h 542"/>
                <a:gd name="T2" fmla="*/ 35 w 181"/>
                <a:gd name="T3" fmla="*/ 217 h 542"/>
                <a:gd name="T4" fmla="*/ 16 w 181"/>
                <a:gd name="T5" fmla="*/ 258 h 542"/>
                <a:gd name="T6" fmla="*/ 22 w 181"/>
                <a:gd name="T7" fmla="*/ 268 h 542"/>
                <a:gd name="T8" fmla="*/ 28 w 181"/>
                <a:gd name="T9" fmla="*/ 282 h 542"/>
                <a:gd name="T10" fmla="*/ 23 w 181"/>
                <a:gd name="T11" fmla="*/ 286 h 542"/>
                <a:gd name="T12" fmla="*/ 18 w 181"/>
                <a:gd name="T13" fmla="*/ 281 h 542"/>
                <a:gd name="T14" fmla="*/ 15 w 181"/>
                <a:gd name="T15" fmla="*/ 283 h 542"/>
                <a:gd name="T16" fmla="*/ 8 w 181"/>
                <a:gd name="T17" fmla="*/ 282 h 542"/>
                <a:gd name="T18" fmla="*/ 5 w 181"/>
                <a:gd name="T19" fmla="*/ 277 h 542"/>
                <a:gd name="T20" fmla="*/ 0 w 181"/>
                <a:gd name="T21" fmla="*/ 261 h 542"/>
                <a:gd name="T22" fmla="*/ 8 w 181"/>
                <a:gd name="T23" fmla="*/ 209 h 542"/>
                <a:gd name="T24" fmla="*/ 15 w 181"/>
                <a:gd name="T25" fmla="*/ 187 h 542"/>
                <a:gd name="T26" fmla="*/ 19 w 181"/>
                <a:gd name="T27" fmla="*/ 164 h 542"/>
                <a:gd name="T28" fmla="*/ 40 w 181"/>
                <a:gd name="T29" fmla="*/ 103 h 542"/>
                <a:gd name="T30" fmla="*/ 88 w 181"/>
                <a:gd name="T31" fmla="*/ 77 h 542"/>
                <a:gd name="T32" fmla="*/ 71 w 181"/>
                <a:gd name="T33" fmla="*/ 70 h 542"/>
                <a:gd name="T34" fmla="*/ 73 w 181"/>
                <a:gd name="T35" fmla="*/ 39 h 542"/>
                <a:gd name="T36" fmla="*/ 100 w 181"/>
                <a:gd name="T37" fmla="*/ 7 h 542"/>
                <a:gd name="T38" fmla="*/ 131 w 181"/>
                <a:gd name="T39" fmla="*/ 65 h 542"/>
                <a:gd name="T40" fmla="*/ 127 w 181"/>
                <a:gd name="T41" fmla="*/ 73 h 542"/>
                <a:gd name="T42" fmla="*/ 115 w 181"/>
                <a:gd name="T43" fmla="*/ 77 h 542"/>
                <a:gd name="T44" fmla="*/ 123 w 181"/>
                <a:gd name="T45" fmla="*/ 89 h 542"/>
                <a:gd name="T46" fmla="*/ 163 w 181"/>
                <a:gd name="T47" fmla="*/ 117 h 542"/>
                <a:gd name="T48" fmla="*/ 145 w 181"/>
                <a:gd name="T49" fmla="*/ 232 h 542"/>
                <a:gd name="T50" fmla="*/ 148 w 181"/>
                <a:gd name="T51" fmla="*/ 294 h 542"/>
                <a:gd name="T52" fmla="*/ 135 w 181"/>
                <a:gd name="T53" fmla="*/ 375 h 542"/>
                <a:gd name="T54" fmla="*/ 125 w 181"/>
                <a:gd name="T55" fmla="*/ 492 h 542"/>
                <a:gd name="T56" fmla="*/ 138 w 181"/>
                <a:gd name="T57" fmla="*/ 537 h 542"/>
                <a:gd name="T58" fmla="*/ 108 w 181"/>
                <a:gd name="T59" fmla="*/ 522 h 542"/>
                <a:gd name="T60" fmla="*/ 102 w 181"/>
                <a:gd name="T61" fmla="*/ 511 h 542"/>
                <a:gd name="T62" fmla="*/ 102 w 181"/>
                <a:gd name="T63" fmla="*/ 416 h 542"/>
                <a:gd name="T64" fmla="*/ 95 w 181"/>
                <a:gd name="T65" fmla="*/ 379 h 542"/>
                <a:gd name="T66" fmla="*/ 94 w 181"/>
                <a:gd name="T67" fmla="*/ 497 h 542"/>
                <a:gd name="T68" fmla="*/ 88 w 181"/>
                <a:gd name="T69" fmla="*/ 540 h 542"/>
                <a:gd name="T70" fmla="*/ 76 w 181"/>
                <a:gd name="T71" fmla="*/ 482 h 542"/>
                <a:gd name="T72" fmla="*/ 62 w 181"/>
                <a:gd name="T73" fmla="*/ 378 h 542"/>
                <a:gd name="T74" fmla="*/ 48 w 181"/>
                <a:gd name="T75" fmla="*/ 295 h 542"/>
                <a:gd name="T76" fmla="*/ 36 w 181"/>
                <a:gd name="T77" fmla="*/ 285 h 542"/>
                <a:gd name="T78" fmla="*/ 65 w 181"/>
                <a:gd name="T79" fmla="*/ 225 h 542"/>
                <a:gd name="T80" fmla="*/ 51 w 181"/>
                <a:gd name="T81" fmla="*/ 154 h 542"/>
                <a:gd name="T82" fmla="*/ 137 w 181"/>
                <a:gd name="T83" fmla="*/ 203 h 542"/>
                <a:gd name="T84" fmla="*/ 150 w 181"/>
                <a:gd name="T85" fmla="*/ 184 h 542"/>
                <a:gd name="T86" fmla="*/ 142 w 181"/>
                <a:gd name="T87" fmla="*/ 15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1" h="542">
                  <a:moveTo>
                    <a:pt x="51" y="154"/>
                  </a:moveTo>
                  <a:cubicBezTo>
                    <a:pt x="50" y="161"/>
                    <a:pt x="48" y="174"/>
                    <a:pt x="46" y="181"/>
                  </a:cubicBezTo>
                  <a:cubicBezTo>
                    <a:pt x="44" y="186"/>
                    <a:pt x="43" y="192"/>
                    <a:pt x="41" y="198"/>
                  </a:cubicBezTo>
                  <a:cubicBezTo>
                    <a:pt x="35" y="208"/>
                    <a:pt x="41" y="203"/>
                    <a:pt x="35" y="217"/>
                  </a:cubicBezTo>
                  <a:cubicBezTo>
                    <a:pt x="37" y="230"/>
                    <a:pt x="28" y="244"/>
                    <a:pt x="27" y="255"/>
                  </a:cubicBezTo>
                  <a:cubicBezTo>
                    <a:pt x="25" y="257"/>
                    <a:pt x="19" y="256"/>
                    <a:pt x="16" y="258"/>
                  </a:cubicBezTo>
                  <a:cubicBezTo>
                    <a:pt x="17" y="259"/>
                    <a:pt x="18" y="261"/>
                    <a:pt x="19" y="262"/>
                  </a:cubicBezTo>
                  <a:cubicBezTo>
                    <a:pt x="20" y="264"/>
                    <a:pt x="21" y="266"/>
                    <a:pt x="22" y="268"/>
                  </a:cubicBezTo>
                  <a:cubicBezTo>
                    <a:pt x="24" y="272"/>
                    <a:pt x="23" y="275"/>
                    <a:pt x="23" y="279"/>
                  </a:cubicBezTo>
                  <a:cubicBezTo>
                    <a:pt x="25" y="280"/>
                    <a:pt x="26" y="281"/>
                    <a:pt x="28" y="282"/>
                  </a:cubicBezTo>
                  <a:cubicBezTo>
                    <a:pt x="26" y="281"/>
                    <a:pt x="25" y="281"/>
                    <a:pt x="24" y="280"/>
                  </a:cubicBezTo>
                  <a:cubicBezTo>
                    <a:pt x="23" y="283"/>
                    <a:pt x="24" y="283"/>
                    <a:pt x="23" y="286"/>
                  </a:cubicBezTo>
                  <a:cubicBezTo>
                    <a:pt x="23" y="287"/>
                    <a:pt x="22" y="287"/>
                    <a:pt x="19" y="286"/>
                  </a:cubicBezTo>
                  <a:cubicBezTo>
                    <a:pt x="19" y="283"/>
                    <a:pt x="19" y="284"/>
                    <a:pt x="18" y="281"/>
                  </a:cubicBezTo>
                  <a:cubicBezTo>
                    <a:pt x="18" y="280"/>
                    <a:pt x="17" y="279"/>
                    <a:pt x="16" y="277"/>
                  </a:cubicBezTo>
                  <a:cubicBezTo>
                    <a:pt x="15" y="280"/>
                    <a:pt x="16" y="281"/>
                    <a:pt x="15" y="283"/>
                  </a:cubicBezTo>
                  <a:cubicBezTo>
                    <a:pt x="15" y="284"/>
                    <a:pt x="13" y="285"/>
                    <a:pt x="12" y="285"/>
                  </a:cubicBezTo>
                  <a:cubicBezTo>
                    <a:pt x="11" y="283"/>
                    <a:pt x="9" y="283"/>
                    <a:pt x="8" y="282"/>
                  </a:cubicBezTo>
                  <a:cubicBezTo>
                    <a:pt x="7" y="281"/>
                    <a:pt x="7" y="280"/>
                    <a:pt x="6" y="279"/>
                  </a:cubicBezTo>
                  <a:cubicBezTo>
                    <a:pt x="6" y="278"/>
                    <a:pt x="5" y="278"/>
                    <a:pt x="5" y="277"/>
                  </a:cubicBezTo>
                  <a:cubicBezTo>
                    <a:pt x="2" y="272"/>
                    <a:pt x="3" y="268"/>
                    <a:pt x="4" y="262"/>
                  </a:cubicBezTo>
                  <a:cubicBezTo>
                    <a:pt x="3" y="262"/>
                    <a:pt x="1" y="261"/>
                    <a:pt x="0" y="261"/>
                  </a:cubicBezTo>
                  <a:cubicBezTo>
                    <a:pt x="0" y="257"/>
                    <a:pt x="0" y="248"/>
                    <a:pt x="0" y="244"/>
                  </a:cubicBezTo>
                  <a:cubicBezTo>
                    <a:pt x="2" y="225"/>
                    <a:pt x="4" y="227"/>
                    <a:pt x="8" y="209"/>
                  </a:cubicBezTo>
                  <a:cubicBezTo>
                    <a:pt x="8" y="205"/>
                    <a:pt x="13" y="197"/>
                    <a:pt x="11" y="192"/>
                  </a:cubicBezTo>
                  <a:cubicBezTo>
                    <a:pt x="10" y="189"/>
                    <a:pt x="12" y="188"/>
                    <a:pt x="15" y="187"/>
                  </a:cubicBezTo>
                  <a:cubicBezTo>
                    <a:pt x="14" y="183"/>
                    <a:pt x="13" y="178"/>
                    <a:pt x="15" y="176"/>
                  </a:cubicBezTo>
                  <a:cubicBezTo>
                    <a:pt x="19" y="172"/>
                    <a:pt x="18" y="168"/>
                    <a:pt x="19" y="164"/>
                  </a:cubicBezTo>
                  <a:cubicBezTo>
                    <a:pt x="23" y="152"/>
                    <a:pt x="26" y="138"/>
                    <a:pt x="31" y="126"/>
                  </a:cubicBezTo>
                  <a:cubicBezTo>
                    <a:pt x="35" y="117"/>
                    <a:pt x="35" y="111"/>
                    <a:pt x="40" y="103"/>
                  </a:cubicBezTo>
                  <a:cubicBezTo>
                    <a:pt x="50" y="91"/>
                    <a:pt x="66" y="91"/>
                    <a:pt x="80" y="86"/>
                  </a:cubicBezTo>
                  <a:cubicBezTo>
                    <a:pt x="84" y="83"/>
                    <a:pt x="88" y="82"/>
                    <a:pt x="88" y="77"/>
                  </a:cubicBezTo>
                  <a:cubicBezTo>
                    <a:pt x="84" y="80"/>
                    <a:pt x="70" y="79"/>
                    <a:pt x="68" y="72"/>
                  </a:cubicBezTo>
                  <a:cubicBezTo>
                    <a:pt x="68" y="73"/>
                    <a:pt x="69" y="74"/>
                    <a:pt x="71" y="70"/>
                  </a:cubicBezTo>
                  <a:cubicBezTo>
                    <a:pt x="67" y="68"/>
                    <a:pt x="67" y="68"/>
                    <a:pt x="66" y="64"/>
                  </a:cubicBezTo>
                  <a:cubicBezTo>
                    <a:pt x="74" y="59"/>
                    <a:pt x="75" y="48"/>
                    <a:pt x="73" y="39"/>
                  </a:cubicBezTo>
                  <a:cubicBezTo>
                    <a:pt x="72" y="31"/>
                    <a:pt x="72" y="27"/>
                    <a:pt x="75" y="20"/>
                  </a:cubicBezTo>
                  <a:cubicBezTo>
                    <a:pt x="78" y="11"/>
                    <a:pt x="90" y="3"/>
                    <a:pt x="100" y="7"/>
                  </a:cubicBezTo>
                  <a:cubicBezTo>
                    <a:pt x="116" y="0"/>
                    <a:pt x="124" y="12"/>
                    <a:pt x="128" y="22"/>
                  </a:cubicBezTo>
                  <a:cubicBezTo>
                    <a:pt x="135" y="36"/>
                    <a:pt x="130" y="49"/>
                    <a:pt x="131" y="65"/>
                  </a:cubicBezTo>
                  <a:cubicBezTo>
                    <a:pt x="131" y="68"/>
                    <a:pt x="136" y="69"/>
                    <a:pt x="136" y="69"/>
                  </a:cubicBezTo>
                  <a:cubicBezTo>
                    <a:pt x="135" y="72"/>
                    <a:pt x="131" y="73"/>
                    <a:pt x="127" y="73"/>
                  </a:cubicBezTo>
                  <a:cubicBezTo>
                    <a:pt x="129" y="74"/>
                    <a:pt x="131" y="76"/>
                    <a:pt x="132" y="78"/>
                  </a:cubicBezTo>
                  <a:cubicBezTo>
                    <a:pt x="128" y="81"/>
                    <a:pt x="118" y="77"/>
                    <a:pt x="115" y="77"/>
                  </a:cubicBezTo>
                  <a:cubicBezTo>
                    <a:pt x="114" y="78"/>
                    <a:pt x="116" y="80"/>
                    <a:pt x="116" y="81"/>
                  </a:cubicBezTo>
                  <a:cubicBezTo>
                    <a:pt x="120" y="85"/>
                    <a:pt x="119" y="85"/>
                    <a:pt x="123" y="89"/>
                  </a:cubicBezTo>
                  <a:cubicBezTo>
                    <a:pt x="135" y="94"/>
                    <a:pt x="145" y="98"/>
                    <a:pt x="153" y="102"/>
                  </a:cubicBezTo>
                  <a:cubicBezTo>
                    <a:pt x="158" y="106"/>
                    <a:pt x="159" y="107"/>
                    <a:pt x="163" y="117"/>
                  </a:cubicBezTo>
                  <a:cubicBezTo>
                    <a:pt x="163" y="125"/>
                    <a:pt x="177" y="165"/>
                    <a:pt x="181" y="186"/>
                  </a:cubicBezTo>
                  <a:cubicBezTo>
                    <a:pt x="180" y="206"/>
                    <a:pt x="160" y="222"/>
                    <a:pt x="145" y="232"/>
                  </a:cubicBezTo>
                  <a:cubicBezTo>
                    <a:pt x="150" y="251"/>
                    <a:pt x="157" y="268"/>
                    <a:pt x="162" y="287"/>
                  </a:cubicBezTo>
                  <a:cubicBezTo>
                    <a:pt x="157" y="291"/>
                    <a:pt x="154" y="293"/>
                    <a:pt x="148" y="294"/>
                  </a:cubicBezTo>
                  <a:cubicBezTo>
                    <a:pt x="144" y="320"/>
                    <a:pt x="141" y="347"/>
                    <a:pt x="139" y="373"/>
                  </a:cubicBezTo>
                  <a:cubicBezTo>
                    <a:pt x="138" y="374"/>
                    <a:pt x="136" y="374"/>
                    <a:pt x="135" y="375"/>
                  </a:cubicBezTo>
                  <a:cubicBezTo>
                    <a:pt x="135" y="396"/>
                    <a:pt x="135" y="417"/>
                    <a:pt x="133" y="438"/>
                  </a:cubicBezTo>
                  <a:cubicBezTo>
                    <a:pt x="130" y="459"/>
                    <a:pt x="127" y="472"/>
                    <a:pt x="125" y="492"/>
                  </a:cubicBezTo>
                  <a:cubicBezTo>
                    <a:pt x="124" y="505"/>
                    <a:pt x="128" y="517"/>
                    <a:pt x="137" y="527"/>
                  </a:cubicBezTo>
                  <a:cubicBezTo>
                    <a:pt x="139" y="530"/>
                    <a:pt x="139" y="533"/>
                    <a:pt x="138" y="537"/>
                  </a:cubicBezTo>
                  <a:cubicBezTo>
                    <a:pt x="136" y="540"/>
                    <a:pt x="116" y="540"/>
                    <a:pt x="111" y="528"/>
                  </a:cubicBezTo>
                  <a:cubicBezTo>
                    <a:pt x="111" y="526"/>
                    <a:pt x="107" y="515"/>
                    <a:pt x="108" y="522"/>
                  </a:cubicBezTo>
                  <a:cubicBezTo>
                    <a:pt x="105" y="522"/>
                    <a:pt x="105" y="522"/>
                    <a:pt x="105" y="522"/>
                  </a:cubicBezTo>
                  <a:cubicBezTo>
                    <a:pt x="105" y="522"/>
                    <a:pt x="103" y="513"/>
                    <a:pt x="102" y="511"/>
                  </a:cubicBezTo>
                  <a:cubicBezTo>
                    <a:pt x="103" y="507"/>
                    <a:pt x="103" y="502"/>
                    <a:pt x="105" y="498"/>
                  </a:cubicBezTo>
                  <a:cubicBezTo>
                    <a:pt x="112" y="466"/>
                    <a:pt x="100" y="448"/>
                    <a:pt x="102" y="416"/>
                  </a:cubicBezTo>
                  <a:cubicBezTo>
                    <a:pt x="102" y="407"/>
                    <a:pt x="100" y="388"/>
                    <a:pt x="99" y="379"/>
                  </a:cubicBezTo>
                  <a:cubicBezTo>
                    <a:pt x="98" y="379"/>
                    <a:pt x="97" y="379"/>
                    <a:pt x="95" y="379"/>
                  </a:cubicBezTo>
                  <a:cubicBezTo>
                    <a:pt x="93" y="407"/>
                    <a:pt x="93" y="442"/>
                    <a:pt x="92" y="471"/>
                  </a:cubicBezTo>
                  <a:cubicBezTo>
                    <a:pt x="91" y="481"/>
                    <a:pt x="93" y="489"/>
                    <a:pt x="94" y="497"/>
                  </a:cubicBezTo>
                  <a:cubicBezTo>
                    <a:pt x="95" y="502"/>
                    <a:pt x="95" y="507"/>
                    <a:pt x="94" y="513"/>
                  </a:cubicBezTo>
                  <a:cubicBezTo>
                    <a:pt x="95" y="523"/>
                    <a:pt x="96" y="534"/>
                    <a:pt x="88" y="540"/>
                  </a:cubicBezTo>
                  <a:cubicBezTo>
                    <a:pt x="62" y="542"/>
                    <a:pt x="74" y="522"/>
                    <a:pt x="78" y="505"/>
                  </a:cubicBezTo>
                  <a:cubicBezTo>
                    <a:pt x="80" y="497"/>
                    <a:pt x="78" y="489"/>
                    <a:pt x="76" y="482"/>
                  </a:cubicBezTo>
                  <a:cubicBezTo>
                    <a:pt x="70" y="457"/>
                    <a:pt x="65" y="439"/>
                    <a:pt x="63" y="414"/>
                  </a:cubicBezTo>
                  <a:cubicBezTo>
                    <a:pt x="63" y="402"/>
                    <a:pt x="63" y="389"/>
                    <a:pt x="62" y="378"/>
                  </a:cubicBezTo>
                  <a:cubicBezTo>
                    <a:pt x="61" y="377"/>
                    <a:pt x="59" y="378"/>
                    <a:pt x="58" y="376"/>
                  </a:cubicBezTo>
                  <a:cubicBezTo>
                    <a:pt x="58" y="337"/>
                    <a:pt x="51" y="321"/>
                    <a:pt x="48" y="295"/>
                  </a:cubicBezTo>
                  <a:cubicBezTo>
                    <a:pt x="45" y="293"/>
                    <a:pt x="39" y="292"/>
                    <a:pt x="35" y="290"/>
                  </a:cubicBezTo>
                  <a:cubicBezTo>
                    <a:pt x="35" y="289"/>
                    <a:pt x="36" y="287"/>
                    <a:pt x="36" y="285"/>
                  </a:cubicBezTo>
                  <a:cubicBezTo>
                    <a:pt x="43" y="287"/>
                    <a:pt x="43" y="287"/>
                    <a:pt x="43" y="287"/>
                  </a:cubicBezTo>
                  <a:cubicBezTo>
                    <a:pt x="65" y="225"/>
                    <a:pt x="65" y="225"/>
                    <a:pt x="65" y="225"/>
                  </a:cubicBezTo>
                  <a:cubicBezTo>
                    <a:pt x="60" y="223"/>
                    <a:pt x="55" y="221"/>
                    <a:pt x="51" y="219"/>
                  </a:cubicBezTo>
                  <a:cubicBezTo>
                    <a:pt x="55" y="199"/>
                    <a:pt x="56" y="175"/>
                    <a:pt x="51" y="154"/>
                  </a:cubicBezTo>
                  <a:close/>
                  <a:moveTo>
                    <a:pt x="142" y="157"/>
                  </a:moveTo>
                  <a:cubicBezTo>
                    <a:pt x="138" y="173"/>
                    <a:pt x="135" y="187"/>
                    <a:pt x="137" y="203"/>
                  </a:cubicBezTo>
                  <a:cubicBezTo>
                    <a:pt x="143" y="198"/>
                    <a:pt x="145" y="194"/>
                    <a:pt x="149" y="188"/>
                  </a:cubicBezTo>
                  <a:cubicBezTo>
                    <a:pt x="150" y="188"/>
                    <a:pt x="149" y="185"/>
                    <a:pt x="150" y="184"/>
                  </a:cubicBezTo>
                  <a:cubicBezTo>
                    <a:pt x="151" y="184"/>
                    <a:pt x="153" y="184"/>
                    <a:pt x="153" y="182"/>
                  </a:cubicBezTo>
                  <a:cubicBezTo>
                    <a:pt x="149" y="174"/>
                    <a:pt x="146" y="166"/>
                    <a:pt x="142" y="15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822960">
                <a:defRPr/>
              </a:pPr>
              <a:endParaRPr lang="zh-CN" altLang="en-US" sz="126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4" name="Line 14"/>
          <p:cNvSpPr>
            <a:spLocks noChangeShapeType="1"/>
          </p:cNvSpPr>
          <p:nvPr/>
        </p:nvSpPr>
        <p:spPr bwMode="auto">
          <a:xfrm flipV="1">
            <a:off x="2465948" y="2872691"/>
            <a:ext cx="807741" cy="807741"/>
          </a:xfrm>
          <a:prstGeom prst="line">
            <a:avLst/>
          </a:prstGeom>
          <a:noFill/>
          <a:ln w="9525">
            <a:solidFill>
              <a:srgbClr val="FF66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3273689" y="2873804"/>
            <a:ext cx="907874" cy="0"/>
          </a:xfrm>
          <a:prstGeom prst="line">
            <a:avLst/>
          </a:prstGeom>
          <a:noFill/>
          <a:ln w="9525">
            <a:solidFill>
              <a:srgbClr val="FF99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V="1">
            <a:off x="2356914" y="1306163"/>
            <a:ext cx="654204" cy="65420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sp>
        <p:nvSpPr>
          <p:cNvPr id="17" name="Line 16"/>
          <p:cNvSpPr>
            <a:spLocks noChangeShapeType="1"/>
          </p:cNvSpPr>
          <p:nvPr/>
        </p:nvSpPr>
        <p:spPr bwMode="auto">
          <a:xfrm>
            <a:off x="3013343" y="1305050"/>
            <a:ext cx="1160432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260" kern="0">
              <a:solidFill>
                <a:sysClr val="windowText" lastClr="00000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821573" y="3531773"/>
            <a:ext cx="1469732" cy="429372"/>
            <a:chOff x="2627081" y="3924195"/>
            <a:chExt cx="1633035" cy="477080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633261" y="4129406"/>
              <a:ext cx="1626855" cy="271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822960"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单击此处添加文字内容</a:t>
              </a: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2627081" y="3924195"/>
              <a:ext cx="1430591" cy="287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22960">
                <a:defRPr/>
              </a:pPr>
              <a:r>
                <a:rPr lang="zh-CN" altLang="en-US" sz="1080" b="1" kern="0" dirty="0">
                  <a:solidFill>
                    <a:sysClr val="windowText" lastClr="000000"/>
                  </a:solidFill>
                </a:rPr>
                <a:t>单击添加文字内容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50239" y="1967041"/>
            <a:ext cx="1469732" cy="418246"/>
            <a:chOff x="2103376" y="2185602"/>
            <a:chExt cx="1633036" cy="464718"/>
          </a:xfrm>
        </p:grpSpPr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2103376" y="2185602"/>
              <a:ext cx="1430592" cy="287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defTabSz="822960">
                <a:defRPr/>
              </a:pPr>
              <a:r>
                <a:rPr lang="zh-CN" altLang="en-US" sz="1080" b="1" kern="0" dirty="0">
                  <a:solidFill>
                    <a:sysClr val="windowText" lastClr="000000"/>
                  </a:solidFill>
                </a:rPr>
                <a:t>单击添加文字内容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2109557" y="2378451"/>
              <a:ext cx="1626855" cy="2718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DDDDDD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defTabSz="822960">
                <a:defRPr/>
              </a:pPr>
              <a:r>
                <a:rPr lang="zh-CN" altLang="en-US" sz="990" kern="0" dirty="0">
                  <a:solidFill>
                    <a:sysClr val="windowText" lastClr="000000"/>
                  </a:solidFill>
                </a:rPr>
                <a:t>单击此处添加文字内容</a:t>
              </a:r>
            </a:p>
          </p:txBody>
        </p:sp>
      </p:grpSp>
      <p:sp>
        <p:nvSpPr>
          <p:cNvPr id="24" name="AutoShape 39"/>
          <p:cNvSpPr>
            <a:spLocks noChangeArrowheads="1"/>
          </p:cNvSpPr>
          <p:nvPr/>
        </p:nvSpPr>
        <p:spPr bwMode="auto">
          <a:xfrm>
            <a:off x="4235857" y="1432108"/>
            <a:ext cx="3173332" cy="98397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  <a:endParaRPr lang="en-US" altLang="zh-CN" sz="990" kern="0" dirty="0">
              <a:solidFill>
                <a:sysClr val="windowText" lastClr="000000"/>
              </a:solidFill>
              <a:latin typeface="微软雅黑"/>
              <a:ea typeface="微软雅黑"/>
            </a:endParaRP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</p:txBody>
      </p:sp>
      <p:sp>
        <p:nvSpPr>
          <p:cNvPr id="25" name="AutoShape 38"/>
          <p:cNvSpPr>
            <a:spLocks noChangeArrowheads="1"/>
          </p:cNvSpPr>
          <p:nvPr/>
        </p:nvSpPr>
        <p:spPr bwMode="auto">
          <a:xfrm>
            <a:off x="4236079" y="1155454"/>
            <a:ext cx="3173109" cy="24749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2960">
              <a:defRPr/>
            </a:pPr>
            <a:r>
              <a:rPr lang="zh-CN" altLang="en-US" sz="126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  <p:sp>
        <p:nvSpPr>
          <p:cNvPr id="26" name="AutoShape 39"/>
          <p:cNvSpPr>
            <a:spLocks noChangeArrowheads="1"/>
          </p:cNvSpPr>
          <p:nvPr/>
        </p:nvSpPr>
        <p:spPr bwMode="auto">
          <a:xfrm>
            <a:off x="4235857" y="3016438"/>
            <a:ext cx="3173332" cy="983975"/>
          </a:xfrm>
          <a:prstGeom prst="roundRect">
            <a:avLst>
              <a:gd name="adj" fmla="val 2872"/>
            </a:avLst>
          </a:prstGeom>
          <a:gradFill rotWithShape="1">
            <a:gsLst>
              <a:gs pos="0">
                <a:srgbClr val="FFFFFF"/>
              </a:gs>
              <a:gs pos="100000">
                <a:srgbClr val="7F7F7F">
                  <a:lumMod val="20000"/>
                  <a:lumOff val="80000"/>
                </a:srgbClr>
              </a:gs>
            </a:gsLst>
            <a:lin ang="5400000" scaled="1"/>
          </a:gradFill>
          <a:ln w="9525" algn="ctr">
            <a:solidFill>
              <a:srgbClr val="7F7F7F">
                <a:lumMod val="60000"/>
                <a:lumOff val="40000"/>
              </a:srgbClr>
            </a:solidFill>
            <a:round/>
            <a:headEnd/>
            <a:tailEnd/>
          </a:ln>
          <a:effectLst/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  <a:endParaRPr lang="en-US" altLang="zh-CN" sz="990" kern="0" dirty="0">
              <a:solidFill>
                <a:sysClr val="windowText" lastClr="000000"/>
              </a:solidFill>
              <a:latin typeface="微软雅黑"/>
              <a:ea typeface="微软雅黑"/>
            </a:endParaRP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  <a:p>
            <a:pPr algn="ctr" defTabSz="822960">
              <a:lnSpc>
                <a:spcPct val="150000"/>
              </a:lnSpc>
              <a:buClr>
                <a:srgbClr val="007EEA"/>
              </a:buClr>
              <a:defRPr/>
            </a:pPr>
            <a:r>
              <a:rPr lang="zh-CN" altLang="en-US" sz="990" kern="0" dirty="0">
                <a:solidFill>
                  <a:sysClr val="windowText" lastClr="000000"/>
                </a:solidFill>
                <a:latin typeface="微软雅黑"/>
                <a:ea typeface="微软雅黑"/>
              </a:rPr>
              <a:t>单击此处添加文字内容</a:t>
            </a:r>
          </a:p>
        </p:txBody>
      </p:sp>
      <p:sp>
        <p:nvSpPr>
          <p:cNvPr id="27" name="AutoShape 38"/>
          <p:cNvSpPr>
            <a:spLocks noChangeArrowheads="1"/>
          </p:cNvSpPr>
          <p:nvPr/>
        </p:nvSpPr>
        <p:spPr bwMode="auto">
          <a:xfrm>
            <a:off x="4236079" y="2739783"/>
            <a:ext cx="3173109" cy="24749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22960">
              <a:defRPr/>
            </a:pPr>
            <a:r>
              <a:rPr lang="zh-CN" altLang="en-US" sz="126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微软雅黑" pitchFamily="34" charset="-122"/>
                <a:cs typeface="Arial" pitchFamily="34" charset="0"/>
              </a:rPr>
              <a:t>标题文字内容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914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75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75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"/>
            <a:ext cx="4190601" cy="571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任意多边形 4"/>
          <p:cNvSpPr/>
          <p:nvPr/>
        </p:nvSpPr>
        <p:spPr>
          <a:xfrm>
            <a:off x="3693593" y="853228"/>
            <a:ext cx="4688307" cy="899415"/>
          </a:xfrm>
          <a:custGeom>
            <a:avLst/>
            <a:gdLst>
              <a:gd name="connsiteX0" fmla="*/ 0 w 6096000"/>
              <a:gd name="connsiteY0" fmla="*/ 94456 h 944562"/>
              <a:gd name="connsiteX1" fmla="*/ 94456 w 6096000"/>
              <a:gd name="connsiteY1" fmla="*/ 0 h 944562"/>
              <a:gd name="connsiteX2" fmla="*/ 6001544 w 6096000"/>
              <a:gd name="connsiteY2" fmla="*/ 0 h 944562"/>
              <a:gd name="connsiteX3" fmla="*/ 6096000 w 6096000"/>
              <a:gd name="connsiteY3" fmla="*/ 94456 h 944562"/>
              <a:gd name="connsiteX4" fmla="*/ 6096000 w 6096000"/>
              <a:gd name="connsiteY4" fmla="*/ 850106 h 944562"/>
              <a:gd name="connsiteX5" fmla="*/ 6001544 w 6096000"/>
              <a:gd name="connsiteY5" fmla="*/ 944562 h 944562"/>
              <a:gd name="connsiteX6" fmla="*/ 94456 w 6096000"/>
              <a:gd name="connsiteY6" fmla="*/ 944562 h 944562"/>
              <a:gd name="connsiteX7" fmla="*/ 0 w 6096000"/>
              <a:gd name="connsiteY7" fmla="*/ 850106 h 944562"/>
              <a:gd name="connsiteX8" fmla="*/ 0 w 6096000"/>
              <a:gd name="connsiteY8" fmla="*/ 94456 h 94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944562">
                <a:moveTo>
                  <a:pt x="0" y="94456"/>
                </a:moveTo>
                <a:cubicBezTo>
                  <a:pt x="0" y="42289"/>
                  <a:pt x="42289" y="0"/>
                  <a:pt x="94456" y="0"/>
                </a:cubicBezTo>
                <a:lnTo>
                  <a:pt x="6001544" y="0"/>
                </a:lnTo>
                <a:cubicBezTo>
                  <a:pt x="6053711" y="0"/>
                  <a:pt x="6096000" y="42289"/>
                  <a:pt x="6096000" y="94456"/>
                </a:cubicBezTo>
                <a:lnTo>
                  <a:pt x="6096000" y="850106"/>
                </a:lnTo>
                <a:cubicBezTo>
                  <a:pt x="6096000" y="902273"/>
                  <a:pt x="6053711" y="944562"/>
                  <a:pt x="6001544" y="944562"/>
                </a:cubicBezTo>
                <a:lnTo>
                  <a:pt x="94456" y="944562"/>
                </a:lnTo>
                <a:cubicBezTo>
                  <a:pt x="42289" y="944562"/>
                  <a:pt x="0" y="902273"/>
                  <a:pt x="0" y="850106"/>
                </a:cubicBezTo>
                <a:lnTo>
                  <a:pt x="0" y="944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426" tIns="64770" rIns="64771" bIns="64770" numCol="1" spcCol="1270" anchor="t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</p:txBody>
      </p:sp>
      <p:sp>
        <p:nvSpPr>
          <p:cNvPr id="6" name="TextBox 133"/>
          <p:cNvSpPr txBox="1"/>
          <p:nvPr/>
        </p:nvSpPr>
        <p:spPr>
          <a:xfrm>
            <a:off x="5334144" y="1099906"/>
            <a:ext cx="2819162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选题的背景和意义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3693593" y="1932695"/>
            <a:ext cx="4688307" cy="899415"/>
          </a:xfrm>
          <a:custGeom>
            <a:avLst/>
            <a:gdLst>
              <a:gd name="connsiteX0" fmla="*/ 0 w 6096000"/>
              <a:gd name="connsiteY0" fmla="*/ 94456 h 944562"/>
              <a:gd name="connsiteX1" fmla="*/ 94456 w 6096000"/>
              <a:gd name="connsiteY1" fmla="*/ 0 h 944562"/>
              <a:gd name="connsiteX2" fmla="*/ 6001544 w 6096000"/>
              <a:gd name="connsiteY2" fmla="*/ 0 h 944562"/>
              <a:gd name="connsiteX3" fmla="*/ 6096000 w 6096000"/>
              <a:gd name="connsiteY3" fmla="*/ 94456 h 944562"/>
              <a:gd name="connsiteX4" fmla="*/ 6096000 w 6096000"/>
              <a:gd name="connsiteY4" fmla="*/ 850106 h 944562"/>
              <a:gd name="connsiteX5" fmla="*/ 6001544 w 6096000"/>
              <a:gd name="connsiteY5" fmla="*/ 944562 h 944562"/>
              <a:gd name="connsiteX6" fmla="*/ 94456 w 6096000"/>
              <a:gd name="connsiteY6" fmla="*/ 944562 h 944562"/>
              <a:gd name="connsiteX7" fmla="*/ 0 w 6096000"/>
              <a:gd name="connsiteY7" fmla="*/ 850106 h 944562"/>
              <a:gd name="connsiteX8" fmla="*/ 0 w 6096000"/>
              <a:gd name="connsiteY8" fmla="*/ 94456 h 94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944562">
                <a:moveTo>
                  <a:pt x="0" y="94456"/>
                </a:moveTo>
                <a:cubicBezTo>
                  <a:pt x="0" y="42289"/>
                  <a:pt x="42289" y="0"/>
                  <a:pt x="94456" y="0"/>
                </a:cubicBezTo>
                <a:lnTo>
                  <a:pt x="6001544" y="0"/>
                </a:lnTo>
                <a:cubicBezTo>
                  <a:pt x="6053711" y="0"/>
                  <a:pt x="6096000" y="42289"/>
                  <a:pt x="6096000" y="94456"/>
                </a:cubicBezTo>
                <a:lnTo>
                  <a:pt x="6096000" y="850106"/>
                </a:lnTo>
                <a:cubicBezTo>
                  <a:pt x="6096000" y="902273"/>
                  <a:pt x="6053711" y="944562"/>
                  <a:pt x="6001544" y="944562"/>
                </a:cubicBezTo>
                <a:lnTo>
                  <a:pt x="94456" y="944562"/>
                </a:lnTo>
                <a:cubicBezTo>
                  <a:pt x="42289" y="944562"/>
                  <a:pt x="0" y="902273"/>
                  <a:pt x="0" y="850106"/>
                </a:cubicBezTo>
                <a:lnTo>
                  <a:pt x="0" y="944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85106" tIns="171450" rIns="171451" bIns="171450" numCol="1" spcCol="1270" anchor="ctr" anchorCtr="0">
            <a:noAutofit/>
          </a:bodyPr>
          <a:lstStyle/>
          <a:p>
            <a:pPr lvl="0" algn="l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400" kern="1200"/>
          </a:p>
        </p:txBody>
      </p:sp>
      <p:sp>
        <p:nvSpPr>
          <p:cNvPr id="8" name="TextBox 135"/>
          <p:cNvSpPr txBox="1"/>
          <p:nvPr/>
        </p:nvSpPr>
        <p:spPr>
          <a:xfrm>
            <a:off x="5334144" y="2222244"/>
            <a:ext cx="2819162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研究现状和目标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3693593" y="3012162"/>
            <a:ext cx="4688307" cy="899415"/>
          </a:xfrm>
          <a:custGeom>
            <a:avLst/>
            <a:gdLst>
              <a:gd name="connsiteX0" fmla="*/ 0 w 6096000"/>
              <a:gd name="connsiteY0" fmla="*/ 94456 h 944562"/>
              <a:gd name="connsiteX1" fmla="*/ 94456 w 6096000"/>
              <a:gd name="connsiteY1" fmla="*/ 0 h 944562"/>
              <a:gd name="connsiteX2" fmla="*/ 6001544 w 6096000"/>
              <a:gd name="connsiteY2" fmla="*/ 0 h 944562"/>
              <a:gd name="connsiteX3" fmla="*/ 6096000 w 6096000"/>
              <a:gd name="connsiteY3" fmla="*/ 94456 h 944562"/>
              <a:gd name="connsiteX4" fmla="*/ 6096000 w 6096000"/>
              <a:gd name="connsiteY4" fmla="*/ 850106 h 944562"/>
              <a:gd name="connsiteX5" fmla="*/ 6001544 w 6096000"/>
              <a:gd name="connsiteY5" fmla="*/ 944562 h 944562"/>
              <a:gd name="connsiteX6" fmla="*/ 94456 w 6096000"/>
              <a:gd name="connsiteY6" fmla="*/ 944562 h 944562"/>
              <a:gd name="connsiteX7" fmla="*/ 0 w 6096000"/>
              <a:gd name="connsiteY7" fmla="*/ 850106 h 944562"/>
              <a:gd name="connsiteX8" fmla="*/ 0 w 6096000"/>
              <a:gd name="connsiteY8" fmla="*/ 94456 h 94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944562">
                <a:moveTo>
                  <a:pt x="0" y="94456"/>
                </a:moveTo>
                <a:cubicBezTo>
                  <a:pt x="0" y="42289"/>
                  <a:pt x="42289" y="0"/>
                  <a:pt x="94456" y="0"/>
                </a:cubicBezTo>
                <a:lnTo>
                  <a:pt x="6001544" y="0"/>
                </a:lnTo>
                <a:cubicBezTo>
                  <a:pt x="6053711" y="0"/>
                  <a:pt x="6096000" y="42289"/>
                  <a:pt x="6096000" y="94456"/>
                </a:cubicBezTo>
                <a:lnTo>
                  <a:pt x="6096000" y="850106"/>
                </a:lnTo>
                <a:cubicBezTo>
                  <a:pt x="6096000" y="902273"/>
                  <a:pt x="6053711" y="944562"/>
                  <a:pt x="6001544" y="944562"/>
                </a:cubicBezTo>
                <a:lnTo>
                  <a:pt x="94456" y="944562"/>
                </a:lnTo>
                <a:cubicBezTo>
                  <a:pt x="42289" y="944562"/>
                  <a:pt x="0" y="902273"/>
                  <a:pt x="0" y="850106"/>
                </a:cubicBezTo>
                <a:lnTo>
                  <a:pt x="0" y="944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426" tIns="64770" rIns="64771" bIns="64770" numCol="1" spcCol="1270" anchor="t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</p:txBody>
      </p:sp>
      <p:sp>
        <p:nvSpPr>
          <p:cNvPr id="10" name="TextBox 137"/>
          <p:cNvSpPr txBox="1"/>
          <p:nvPr/>
        </p:nvSpPr>
        <p:spPr>
          <a:xfrm>
            <a:off x="5334144" y="3310211"/>
            <a:ext cx="2702749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研究方法和意义</a:t>
            </a:r>
          </a:p>
        </p:txBody>
      </p:sp>
      <p:sp>
        <p:nvSpPr>
          <p:cNvPr id="11" name="任意多边形 10"/>
          <p:cNvSpPr/>
          <p:nvPr/>
        </p:nvSpPr>
        <p:spPr>
          <a:xfrm>
            <a:off x="3693593" y="4091629"/>
            <a:ext cx="4688307" cy="899415"/>
          </a:xfrm>
          <a:custGeom>
            <a:avLst/>
            <a:gdLst>
              <a:gd name="connsiteX0" fmla="*/ 0 w 6096000"/>
              <a:gd name="connsiteY0" fmla="*/ 94456 h 944562"/>
              <a:gd name="connsiteX1" fmla="*/ 94456 w 6096000"/>
              <a:gd name="connsiteY1" fmla="*/ 0 h 944562"/>
              <a:gd name="connsiteX2" fmla="*/ 6001544 w 6096000"/>
              <a:gd name="connsiteY2" fmla="*/ 0 h 944562"/>
              <a:gd name="connsiteX3" fmla="*/ 6096000 w 6096000"/>
              <a:gd name="connsiteY3" fmla="*/ 94456 h 944562"/>
              <a:gd name="connsiteX4" fmla="*/ 6096000 w 6096000"/>
              <a:gd name="connsiteY4" fmla="*/ 850106 h 944562"/>
              <a:gd name="connsiteX5" fmla="*/ 6001544 w 6096000"/>
              <a:gd name="connsiteY5" fmla="*/ 944562 h 944562"/>
              <a:gd name="connsiteX6" fmla="*/ 94456 w 6096000"/>
              <a:gd name="connsiteY6" fmla="*/ 944562 h 944562"/>
              <a:gd name="connsiteX7" fmla="*/ 0 w 6096000"/>
              <a:gd name="connsiteY7" fmla="*/ 850106 h 944562"/>
              <a:gd name="connsiteX8" fmla="*/ 0 w 6096000"/>
              <a:gd name="connsiteY8" fmla="*/ 94456 h 944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944562">
                <a:moveTo>
                  <a:pt x="0" y="94456"/>
                </a:moveTo>
                <a:cubicBezTo>
                  <a:pt x="0" y="42289"/>
                  <a:pt x="42289" y="0"/>
                  <a:pt x="94456" y="0"/>
                </a:cubicBezTo>
                <a:lnTo>
                  <a:pt x="6001544" y="0"/>
                </a:lnTo>
                <a:cubicBezTo>
                  <a:pt x="6053711" y="0"/>
                  <a:pt x="6096000" y="42289"/>
                  <a:pt x="6096000" y="94456"/>
                </a:cubicBezTo>
                <a:lnTo>
                  <a:pt x="6096000" y="850106"/>
                </a:lnTo>
                <a:cubicBezTo>
                  <a:pt x="6096000" y="902273"/>
                  <a:pt x="6053711" y="944562"/>
                  <a:pt x="6001544" y="944562"/>
                </a:cubicBezTo>
                <a:lnTo>
                  <a:pt x="94456" y="944562"/>
                </a:lnTo>
                <a:cubicBezTo>
                  <a:pt x="42289" y="944562"/>
                  <a:pt x="0" y="902273"/>
                  <a:pt x="0" y="850106"/>
                </a:cubicBezTo>
                <a:lnTo>
                  <a:pt x="0" y="944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78426" tIns="64770" rIns="64771" bIns="64770" numCol="1" spcCol="1270" anchor="t" anchorCtr="0">
            <a:noAutofit/>
          </a:bodyPr>
          <a:lstStyle/>
          <a:p>
            <a:pPr lvl="0" algn="l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6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  <a:p>
            <a:pPr marL="114300" lvl="1" indent="-114300" algn="l" defTabSz="5778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zh-CN" altLang="en-US" sz="1200" kern="1200"/>
          </a:p>
        </p:txBody>
      </p:sp>
      <p:sp>
        <p:nvSpPr>
          <p:cNvPr id="12" name="TextBox 139"/>
          <p:cNvSpPr txBox="1"/>
          <p:nvPr/>
        </p:nvSpPr>
        <p:spPr>
          <a:xfrm>
            <a:off x="5334144" y="4376983"/>
            <a:ext cx="2668025" cy="46166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研究分析和总结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783534" y="837019"/>
            <a:ext cx="1160926" cy="923330"/>
            <a:chOff x="3783534" y="837019"/>
            <a:chExt cx="1160926" cy="923330"/>
          </a:xfrm>
        </p:grpSpPr>
        <p:sp>
          <p:nvSpPr>
            <p:cNvPr id="14" name="圆角矩形 13"/>
            <p:cNvSpPr/>
            <p:nvPr/>
          </p:nvSpPr>
          <p:spPr>
            <a:xfrm>
              <a:off x="3783534" y="943169"/>
              <a:ext cx="1160926" cy="71953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"/>
            <p:cNvSpPr txBox="1"/>
            <p:nvPr/>
          </p:nvSpPr>
          <p:spPr>
            <a:xfrm>
              <a:off x="3962416" y="837019"/>
              <a:ext cx="6912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A</a:t>
              </a:r>
              <a:endParaRPr lang="en-US" altLang="zh-CN" sz="5400" dirty="0" smtClean="0">
                <a:solidFill>
                  <a:srgbClr val="C00000"/>
                </a:solidFill>
                <a:latin typeface="HanWangGSolid06cut1" pitchFamily="18" charset="-120"/>
                <a:ea typeface="HanWangGSolid06cut1" pitchFamily="18" charset="-12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83534" y="1934170"/>
            <a:ext cx="1160926" cy="923330"/>
            <a:chOff x="3783534" y="837019"/>
            <a:chExt cx="1160926" cy="923330"/>
          </a:xfrm>
        </p:grpSpPr>
        <p:sp>
          <p:nvSpPr>
            <p:cNvPr id="17" name="圆角矩形 16"/>
            <p:cNvSpPr/>
            <p:nvPr/>
          </p:nvSpPr>
          <p:spPr>
            <a:xfrm>
              <a:off x="3783534" y="943169"/>
              <a:ext cx="1160926" cy="71953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TextBox 28"/>
            <p:cNvSpPr txBox="1"/>
            <p:nvPr/>
          </p:nvSpPr>
          <p:spPr>
            <a:xfrm>
              <a:off x="3962416" y="837019"/>
              <a:ext cx="6912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B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83534" y="2988247"/>
            <a:ext cx="1160926" cy="923330"/>
            <a:chOff x="3783534" y="837019"/>
            <a:chExt cx="1160926" cy="923330"/>
          </a:xfrm>
        </p:grpSpPr>
        <p:sp>
          <p:nvSpPr>
            <p:cNvPr id="20" name="圆角矩形 19"/>
            <p:cNvSpPr/>
            <p:nvPr/>
          </p:nvSpPr>
          <p:spPr>
            <a:xfrm>
              <a:off x="3783534" y="943169"/>
              <a:ext cx="1160926" cy="71953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TextBox 35"/>
            <p:cNvSpPr txBox="1"/>
            <p:nvPr/>
          </p:nvSpPr>
          <p:spPr>
            <a:xfrm>
              <a:off x="3962416" y="837019"/>
              <a:ext cx="6912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C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792064" y="4076668"/>
            <a:ext cx="1160926" cy="923330"/>
            <a:chOff x="3783534" y="837019"/>
            <a:chExt cx="1160926" cy="923330"/>
          </a:xfrm>
        </p:grpSpPr>
        <p:sp>
          <p:nvSpPr>
            <p:cNvPr id="23" name="圆角矩形 22"/>
            <p:cNvSpPr/>
            <p:nvPr/>
          </p:nvSpPr>
          <p:spPr>
            <a:xfrm>
              <a:off x="3783534" y="943169"/>
              <a:ext cx="1160926" cy="719531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TextBox 38"/>
            <p:cNvSpPr txBox="1"/>
            <p:nvPr/>
          </p:nvSpPr>
          <p:spPr>
            <a:xfrm>
              <a:off x="3962416" y="837019"/>
              <a:ext cx="69121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469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TDDOWNLOAD\s_576e6d50f733eaa3a0ff7c9a1433a14928697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9144000" cy="372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 bwMode="auto">
          <a:xfrm>
            <a:off x="-1" y="2402888"/>
            <a:ext cx="9144002" cy="132379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4749" y="2664392"/>
            <a:ext cx="4568792" cy="7017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96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研究分析和总结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152900" y="1759672"/>
            <a:ext cx="1708700" cy="1421928"/>
            <a:chOff x="4724396" y="723956"/>
            <a:chExt cx="1898556" cy="1579920"/>
          </a:xfrm>
        </p:grpSpPr>
        <p:sp>
          <p:nvSpPr>
            <p:cNvPr id="14" name="圆角矩形 13"/>
            <p:cNvSpPr/>
            <p:nvPr/>
          </p:nvSpPr>
          <p:spPr>
            <a:xfrm>
              <a:off x="4724396" y="893673"/>
              <a:ext cx="1898556" cy="1176707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5129592" y="723956"/>
              <a:ext cx="1038747" cy="157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640" dirty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4095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1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  <p:sp>
        <p:nvSpPr>
          <p:cNvPr id="6" name="Oval 98"/>
          <p:cNvSpPr>
            <a:spLocks noChangeArrowheads="1"/>
          </p:cNvSpPr>
          <p:nvPr/>
        </p:nvSpPr>
        <p:spPr bwMode="auto">
          <a:xfrm>
            <a:off x="2429626" y="1098007"/>
            <a:ext cx="1627423" cy="161794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7" name="Oval 99"/>
          <p:cNvSpPr>
            <a:spLocks noChangeArrowheads="1"/>
          </p:cNvSpPr>
          <p:nvPr/>
        </p:nvSpPr>
        <p:spPr bwMode="auto">
          <a:xfrm>
            <a:off x="3184877" y="1850098"/>
            <a:ext cx="120082" cy="11376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8" name="Oval 100"/>
          <p:cNvSpPr>
            <a:spLocks noChangeArrowheads="1"/>
          </p:cNvSpPr>
          <p:nvPr/>
        </p:nvSpPr>
        <p:spPr bwMode="auto">
          <a:xfrm>
            <a:off x="3639923" y="1015846"/>
            <a:ext cx="2022429" cy="2012949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9" name="Oval 101"/>
          <p:cNvSpPr>
            <a:spLocks noChangeArrowheads="1"/>
          </p:cNvSpPr>
          <p:nvPr/>
        </p:nvSpPr>
        <p:spPr bwMode="auto">
          <a:xfrm>
            <a:off x="2938393" y="2090262"/>
            <a:ext cx="1693785" cy="1700105"/>
          </a:xfrm>
          <a:prstGeom prst="ellipse">
            <a:avLst/>
          </a:prstGeom>
          <a:solidFill>
            <a:srgbClr val="FF0000"/>
          </a:solidFill>
          <a:ln>
            <a:noFill/>
          </a:ln>
          <a:ex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0" name="Oval 102"/>
          <p:cNvSpPr>
            <a:spLocks noChangeArrowheads="1"/>
          </p:cNvSpPr>
          <p:nvPr/>
        </p:nvSpPr>
        <p:spPr bwMode="auto">
          <a:xfrm>
            <a:off x="4616378" y="1963861"/>
            <a:ext cx="113761" cy="11692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2" name="Oval 103"/>
          <p:cNvSpPr>
            <a:spLocks noChangeArrowheads="1"/>
          </p:cNvSpPr>
          <p:nvPr/>
        </p:nvSpPr>
        <p:spPr bwMode="auto">
          <a:xfrm>
            <a:off x="3728405" y="2940314"/>
            <a:ext cx="113761" cy="1200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cxnSp>
        <p:nvCxnSpPr>
          <p:cNvPr id="14" name="直接箭头连接符 13"/>
          <p:cNvCxnSpPr/>
          <p:nvPr/>
        </p:nvCxnSpPr>
        <p:spPr>
          <a:xfrm>
            <a:off x="5289834" y="1778997"/>
            <a:ext cx="1930154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44173" y="895082"/>
            <a:ext cx="1475816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292828"/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292828"/>
                </a:solidFill>
              </a:rPr>
              <a:t>添加文本说明内容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H="1">
            <a:off x="3791605" y="3222370"/>
            <a:ext cx="6320" cy="15165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35350" y="3790367"/>
            <a:ext cx="1475816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FF0000"/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rgbClr val="FF0000"/>
                </a:solidFill>
              </a:rPr>
              <a:t>添加文本说明内容</a:t>
            </a:r>
          </a:p>
        </p:txBody>
      </p:sp>
      <p:cxnSp>
        <p:nvCxnSpPr>
          <p:cNvPr id="18" name="直接箭头连接符 17"/>
          <p:cNvCxnSpPr/>
          <p:nvPr/>
        </p:nvCxnSpPr>
        <p:spPr>
          <a:xfrm flipH="1">
            <a:off x="729123" y="1963860"/>
            <a:ext cx="1820765" cy="0"/>
          </a:xfrm>
          <a:prstGeom prst="straightConnector1">
            <a:avLst/>
          </a:prstGeom>
          <a:ln>
            <a:solidFill>
              <a:schemeClr val="bg1">
                <a:lumMod val="75000"/>
                <a:alpha val="39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04860" y="1040977"/>
            <a:ext cx="1475816" cy="96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chemeClr val="bg1">
                    <a:lumMod val="50000"/>
                  </a:schemeClr>
                </a:solidFill>
              </a:rPr>
              <a:t>添加文本说明内容添加文本说明内容</a:t>
            </a:r>
          </a:p>
          <a:p>
            <a:pPr>
              <a:lnSpc>
                <a:spcPct val="150000"/>
              </a:lnSpc>
            </a:pPr>
            <a:r>
              <a:rPr lang="zh-CN" altLang="en-US" sz="1260" dirty="0">
                <a:solidFill>
                  <a:schemeClr val="bg1">
                    <a:lumMod val="50000"/>
                  </a:schemeClr>
                </a:solidFill>
              </a:rPr>
              <a:t>添加文本说明内容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44976" y="142436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2013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6477" y="151973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2014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58025" y="2535901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2015</a:t>
            </a:r>
            <a:endParaRPr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80721" y="2715931"/>
            <a:ext cx="1608843" cy="1688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23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3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75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25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5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250"/>
                            </p:stCondLst>
                            <p:childTnLst>
                              <p:par>
                                <p:cTn id="9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5" grpId="0"/>
      <p:bldP spid="17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 rot="10800000">
            <a:off x="1534479" y="1451374"/>
            <a:ext cx="5363528" cy="2702719"/>
          </a:xfrm>
          <a:prstGeom prst="rect">
            <a:avLst/>
          </a:prstGeom>
          <a:gradFill rotWithShape="1">
            <a:gsLst>
              <a:gs pos="0">
                <a:srgbClr val="B2B2B2">
                  <a:gamma/>
                  <a:tint val="0"/>
                  <a:invGamma/>
                </a:srgbClr>
              </a:gs>
              <a:gs pos="100000">
                <a:srgbClr val="B2B2B2"/>
              </a:gs>
            </a:gsLst>
            <a:lin ang="5400000" scaled="1"/>
          </a:gradFill>
          <a:ln w="9525" cmpd="sng">
            <a:solidFill>
              <a:srgbClr val="B2B2B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822960">
              <a:defRPr/>
            </a:pPr>
            <a:endParaRPr lang="zh-CN" altLang="en-US" sz="1620" kern="0">
              <a:solidFill>
                <a:sysClr val="windowText" lastClr="000000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30192" y="1451372"/>
            <a:ext cx="5377815" cy="457200"/>
            <a:chOff x="1192213" y="1935163"/>
            <a:chExt cx="5975350" cy="609600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192213" y="1935163"/>
              <a:ext cx="5975350" cy="609600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rgbClr val="FF0517"/>
                </a:gs>
                <a:gs pos="100000">
                  <a:srgbClr val="BC000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822960">
                <a:defRPr/>
              </a:pPr>
              <a:endParaRPr lang="zh-CN" altLang="en-US" sz="162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WordArt 5"/>
            <p:cNvSpPr>
              <a:spLocks noChangeArrowheads="1" noChangeShapeType="1"/>
            </p:cNvSpPr>
            <p:nvPr/>
          </p:nvSpPr>
          <p:spPr bwMode="auto">
            <a:xfrm>
              <a:off x="3151188" y="2157413"/>
              <a:ext cx="2047875" cy="2286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defTabSz="822960">
                <a:defRPr/>
              </a:pPr>
              <a:r>
                <a:rPr lang="zh-CN" altLang="en-US" sz="2160" kern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黑体"/>
                  <a:ea typeface="黑体"/>
                </a:rPr>
                <a:t>双击添加标题文字</a:t>
              </a:r>
            </a:p>
          </p:txBody>
        </p:sp>
      </p:grp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17877" y="1639330"/>
            <a:ext cx="1680210" cy="256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201659" y="2007350"/>
            <a:ext cx="3694010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  <a:p>
            <a:pPr algn="ctr" defTabSz="822960">
              <a:defRPr/>
            </a:pPr>
            <a:r>
              <a:rPr lang="zh-CN" altLang="en-US" sz="1620" kern="0" dirty="0">
                <a:solidFill>
                  <a:srgbClr val="333333"/>
                </a:solidFill>
              </a:rPr>
              <a:t>单击此处添加段落文字内容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250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6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5501" y="1383506"/>
            <a:ext cx="3673475" cy="1287066"/>
            <a:chOff x="825500" y="1844675"/>
            <a:chExt cx="3673475" cy="1716088"/>
          </a:xfrm>
        </p:grpSpPr>
        <p:grpSp>
          <p:nvGrpSpPr>
            <p:cNvPr id="3" name="Group 17"/>
            <p:cNvGrpSpPr>
              <a:grpSpLocks/>
            </p:cNvGrpSpPr>
            <p:nvPr/>
          </p:nvGrpSpPr>
          <p:grpSpPr bwMode="auto">
            <a:xfrm>
              <a:off x="825500" y="2408238"/>
              <a:ext cx="3671888" cy="1152525"/>
              <a:chOff x="0" y="0"/>
              <a:chExt cx="4354" cy="992"/>
            </a:xfrm>
          </p:grpSpPr>
          <p:sp>
            <p:nvSpPr>
              <p:cNvPr id="9" name="Rectangle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" name="Line 19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no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AutoShape 20"/>
              <p:cNvSpPr>
                <a:spLocks noChangeArrowheads="1"/>
              </p:cNvSpPr>
              <p:nvPr/>
            </p:nvSpPr>
            <p:spPr bwMode="auto">
              <a:xfrm>
                <a:off x="0" y="811"/>
                <a:ext cx="4354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827088" y="1844675"/>
              <a:ext cx="3671887" cy="563563"/>
              <a:chOff x="0" y="0"/>
              <a:chExt cx="1497" cy="998"/>
            </a:xfrm>
          </p:grpSpPr>
          <p:sp>
            <p:nvSpPr>
              <p:cNvPr id="7" name="Rectangl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09"/>
              </a:xfrm>
              <a:prstGeom prst="rect">
                <a:avLst/>
              </a:prstGeom>
              <a:gradFill rotWithShape="1">
                <a:gsLst>
                  <a:gs pos="0">
                    <a:srgbClr val="BC000D"/>
                  </a:gs>
                  <a:gs pos="100000">
                    <a:srgbClr val="FF051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AutoShape 23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517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" name="WordArt 31"/>
            <p:cNvSpPr>
              <a:spLocks noChangeArrowheads="1" noChangeShapeType="1"/>
            </p:cNvSpPr>
            <p:nvPr/>
          </p:nvSpPr>
          <p:spPr bwMode="auto">
            <a:xfrm>
              <a:off x="1546225" y="1927225"/>
              <a:ext cx="2160588" cy="265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6" name="Rectangle 35"/>
            <p:cNvSpPr>
              <a:spLocks noChangeArrowheads="1"/>
            </p:cNvSpPr>
            <p:nvPr/>
          </p:nvSpPr>
          <p:spPr bwMode="auto">
            <a:xfrm>
              <a:off x="825500" y="2372996"/>
              <a:ext cx="3671888" cy="984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2326" y="1383506"/>
            <a:ext cx="3681413" cy="1287066"/>
            <a:chOff x="4632325" y="1844675"/>
            <a:chExt cx="3681413" cy="1716088"/>
          </a:xfrm>
        </p:grpSpPr>
        <p:grpSp>
          <p:nvGrpSpPr>
            <p:cNvPr id="13" name="Group 24"/>
            <p:cNvGrpSpPr>
              <a:grpSpLocks/>
            </p:cNvGrpSpPr>
            <p:nvPr/>
          </p:nvGrpSpPr>
          <p:grpSpPr bwMode="auto">
            <a:xfrm>
              <a:off x="4641850" y="2408238"/>
              <a:ext cx="3671888" cy="1152525"/>
              <a:chOff x="0" y="0"/>
              <a:chExt cx="4354" cy="992"/>
            </a:xfrm>
          </p:grpSpPr>
          <p:sp>
            <p:nvSpPr>
              <p:cNvPr id="19" name="Rectangle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Line 26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no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" name="AutoShape 27"/>
              <p:cNvSpPr>
                <a:spLocks noChangeArrowheads="1"/>
              </p:cNvSpPr>
              <p:nvPr/>
            </p:nvSpPr>
            <p:spPr bwMode="auto">
              <a:xfrm>
                <a:off x="0" y="811"/>
                <a:ext cx="4354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Group 28"/>
            <p:cNvGrpSpPr>
              <a:grpSpLocks/>
            </p:cNvGrpSpPr>
            <p:nvPr/>
          </p:nvGrpSpPr>
          <p:grpSpPr bwMode="auto">
            <a:xfrm>
              <a:off x="4641850" y="1844675"/>
              <a:ext cx="3671888" cy="563563"/>
              <a:chOff x="0" y="0"/>
              <a:chExt cx="1497" cy="998"/>
            </a:xfrm>
          </p:grpSpPr>
          <p:sp>
            <p:nvSpPr>
              <p:cNvPr id="17" name="Rectangle 2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09"/>
              </a:xfrm>
              <a:prstGeom prst="rect">
                <a:avLst/>
              </a:prstGeom>
              <a:gradFill rotWithShape="1">
                <a:gsLst>
                  <a:gs pos="0">
                    <a:srgbClr val="BC000D"/>
                  </a:gs>
                  <a:gs pos="100000">
                    <a:srgbClr val="FF051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8" name="AutoShape 30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517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WordArt 32"/>
            <p:cNvSpPr>
              <a:spLocks noChangeArrowheads="1" noChangeShapeType="1"/>
            </p:cNvSpPr>
            <p:nvPr/>
          </p:nvSpPr>
          <p:spPr bwMode="auto">
            <a:xfrm>
              <a:off x="5422900" y="1927225"/>
              <a:ext cx="2160588" cy="265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16" name="Rectangle 36"/>
            <p:cNvSpPr>
              <a:spLocks noChangeArrowheads="1"/>
            </p:cNvSpPr>
            <p:nvPr/>
          </p:nvSpPr>
          <p:spPr bwMode="auto">
            <a:xfrm>
              <a:off x="4632325" y="2372996"/>
              <a:ext cx="3675063" cy="9848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9151" y="2842023"/>
            <a:ext cx="3679825" cy="1287065"/>
            <a:chOff x="819150" y="3789363"/>
            <a:chExt cx="3679825" cy="1716087"/>
          </a:xfrm>
        </p:grpSpPr>
        <p:grpSp>
          <p:nvGrpSpPr>
            <p:cNvPr id="23" name="Group 3"/>
            <p:cNvGrpSpPr>
              <a:grpSpLocks/>
            </p:cNvGrpSpPr>
            <p:nvPr/>
          </p:nvGrpSpPr>
          <p:grpSpPr bwMode="auto">
            <a:xfrm>
              <a:off x="827088" y="4352925"/>
              <a:ext cx="3671887" cy="1152525"/>
              <a:chOff x="0" y="0"/>
              <a:chExt cx="4354" cy="992"/>
            </a:xfrm>
          </p:grpSpPr>
          <p:sp>
            <p:nvSpPr>
              <p:cNvPr id="29" name="Rectangle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" name="Line 5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no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" name="AutoShape 6"/>
              <p:cNvSpPr>
                <a:spLocks noChangeArrowheads="1"/>
              </p:cNvSpPr>
              <p:nvPr/>
            </p:nvSpPr>
            <p:spPr bwMode="auto">
              <a:xfrm>
                <a:off x="0" y="811"/>
                <a:ext cx="4354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4" name="Group 7"/>
            <p:cNvGrpSpPr>
              <a:grpSpLocks/>
            </p:cNvGrpSpPr>
            <p:nvPr/>
          </p:nvGrpSpPr>
          <p:grpSpPr bwMode="auto">
            <a:xfrm>
              <a:off x="827088" y="3789363"/>
              <a:ext cx="3671887" cy="563562"/>
              <a:chOff x="0" y="0"/>
              <a:chExt cx="1497" cy="998"/>
            </a:xfrm>
          </p:grpSpPr>
          <p:sp>
            <p:nvSpPr>
              <p:cNvPr id="27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09"/>
              </a:xfrm>
              <a:prstGeom prst="rect">
                <a:avLst/>
              </a:prstGeom>
              <a:gradFill rotWithShape="1">
                <a:gsLst>
                  <a:gs pos="0">
                    <a:srgbClr val="BC000D"/>
                  </a:gs>
                  <a:gs pos="100000">
                    <a:srgbClr val="FF051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AutoShape 9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517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5" name="WordArt 33"/>
            <p:cNvSpPr>
              <a:spLocks noChangeArrowheads="1" noChangeShapeType="1"/>
            </p:cNvSpPr>
            <p:nvPr/>
          </p:nvSpPr>
          <p:spPr bwMode="auto">
            <a:xfrm>
              <a:off x="1546225" y="3860800"/>
              <a:ext cx="2160588" cy="265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26" name="Rectangle 37"/>
            <p:cNvSpPr>
              <a:spLocks noChangeArrowheads="1"/>
            </p:cNvSpPr>
            <p:nvPr/>
          </p:nvSpPr>
          <p:spPr bwMode="auto">
            <a:xfrm>
              <a:off x="819150" y="4333558"/>
              <a:ext cx="3671888" cy="984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635500" y="2842023"/>
            <a:ext cx="3678238" cy="1287065"/>
            <a:chOff x="4635500" y="3789363"/>
            <a:chExt cx="3678238" cy="1716087"/>
          </a:xfrm>
        </p:grpSpPr>
        <p:grpSp>
          <p:nvGrpSpPr>
            <p:cNvPr id="33" name="Group 10"/>
            <p:cNvGrpSpPr>
              <a:grpSpLocks/>
            </p:cNvGrpSpPr>
            <p:nvPr/>
          </p:nvGrpSpPr>
          <p:grpSpPr bwMode="auto">
            <a:xfrm>
              <a:off x="4641850" y="4352925"/>
              <a:ext cx="3671888" cy="1152525"/>
              <a:chOff x="0" y="0"/>
              <a:chExt cx="4354" cy="992"/>
            </a:xfrm>
          </p:grpSpPr>
          <p:sp>
            <p:nvSpPr>
              <p:cNvPr id="39" name="Rectangle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54" cy="809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" name="Line 12"/>
              <p:cNvSpPr>
                <a:spLocks noChangeShapeType="1"/>
              </p:cNvSpPr>
              <p:nvPr/>
            </p:nvSpPr>
            <p:spPr bwMode="auto">
              <a:xfrm>
                <a:off x="0" y="809"/>
                <a:ext cx="4354" cy="0"/>
              </a:xfrm>
              <a:prstGeom prst="line">
                <a:avLst/>
              </a:prstGeom>
              <a:noFill/>
              <a:ln w="19050" cmpd="sng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" name="AutoShape 13"/>
              <p:cNvSpPr>
                <a:spLocks noChangeArrowheads="1"/>
              </p:cNvSpPr>
              <p:nvPr/>
            </p:nvSpPr>
            <p:spPr bwMode="auto">
              <a:xfrm>
                <a:off x="0" y="811"/>
                <a:ext cx="4354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4" name="Group 14"/>
            <p:cNvGrpSpPr>
              <a:grpSpLocks/>
            </p:cNvGrpSpPr>
            <p:nvPr/>
          </p:nvGrpSpPr>
          <p:grpSpPr bwMode="auto">
            <a:xfrm>
              <a:off x="4641850" y="3789363"/>
              <a:ext cx="3671888" cy="563562"/>
              <a:chOff x="0" y="0"/>
              <a:chExt cx="1497" cy="998"/>
            </a:xfrm>
          </p:grpSpPr>
          <p:sp>
            <p:nvSpPr>
              <p:cNvPr id="37" name="Rectangle 1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97" cy="809"/>
              </a:xfrm>
              <a:prstGeom prst="rect">
                <a:avLst/>
              </a:prstGeom>
              <a:gradFill rotWithShape="1">
                <a:gsLst>
                  <a:gs pos="0">
                    <a:srgbClr val="BC000D"/>
                  </a:gs>
                  <a:gs pos="100000">
                    <a:srgbClr val="FF0517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" name="AutoShape 16"/>
              <p:cNvSpPr>
                <a:spLocks noChangeArrowheads="1"/>
              </p:cNvSpPr>
              <p:nvPr/>
            </p:nvSpPr>
            <p:spPr bwMode="auto">
              <a:xfrm>
                <a:off x="0" y="817"/>
                <a:ext cx="1497" cy="181"/>
              </a:xfrm>
              <a:custGeom>
                <a:avLst/>
                <a:gdLst>
                  <a:gd name="G0" fmla="+- 1072 0 0"/>
                  <a:gd name="G1" fmla="+- 21600 0 1072"/>
                  <a:gd name="G2" fmla="*/ 1072 1 2"/>
                  <a:gd name="G3" fmla="+- 21600 0 G2"/>
                  <a:gd name="G4" fmla="+/ 1072 21600 2"/>
                  <a:gd name="G5" fmla="+/ G1 0 2"/>
                  <a:gd name="G6" fmla="*/ 21600 21600 1072"/>
                  <a:gd name="G7" fmla="*/ G6 1 2"/>
                  <a:gd name="G8" fmla="+- 21600 0 G7"/>
                  <a:gd name="G9" fmla="*/ 21600 1 2"/>
                  <a:gd name="G10" fmla="+- 1072 0 G9"/>
                  <a:gd name="G11" fmla="?: G10 G8 0"/>
                  <a:gd name="G12" fmla="?: G10 G7 21600"/>
                  <a:gd name="T0" fmla="*/ 21064 w 21600"/>
                  <a:gd name="T1" fmla="*/ 10800 h 21600"/>
                  <a:gd name="T2" fmla="*/ 10800 w 21600"/>
                  <a:gd name="T3" fmla="*/ 21600 h 21600"/>
                  <a:gd name="T4" fmla="*/ 536 w 21600"/>
                  <a:gd name="T5" fmla="*/ 10800 h 21600"/>
                  <a:gd name="T6" fmla="*/ 10800 w 21600"/>
                  <a:gd name="T7" fmla="*/ 0 h 21600"/>
                  <a:gd name="T8" fmla="*/ 2336 w 21600"/>
                  <a:gd name="T9" fmla="*/ 2336 h 21600"/>
                  <a:gd name="T10" fmla="*/ 19264 w 21600"/>
                  <a:gd name="T11" fmla="*/ 1926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517">
                      <a:alpha val="5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5" name="WordArt 34"/>
            <p:cNvSpPr>
              <a:spLocks noChangeArrowheads="1" noChangeShapeType="1"/>
            </p:cNvSpPr>
            <p:nvPr/>
          </p:nvSpPr>
          <p:spPr bwMode="auto">
            <a:xfrm>
              <a:off x="5422900" y="3860800"/>
              <a:ext cx="2160588" cy="26511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4635500" y="4333558"/>
              <a:ext cx="3659188" cy="984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rPr>
                <a:t>单击此处添加段落文字内容</a:t>
              </a:r>
            </a:p>
          </p:txBody>
        </p:sp>
      </p:grpSp>
      <p:sp>
        <p:nvSpPr>
          <p:cNvPr id="42" name="燕尾形 41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" name="燕尾形 42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4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</p:spTree>
    <p:extLst>
      <p:ext uri="{BB962C8B-B14F-4D97-AF65-F5344CB8AC3E}">
        <p14:creationId xmlns:p14="http://schemas.microsoft.com/office/powerpoint/2010/main" val="45641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2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5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25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5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25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25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59100" y="1525473"/>
            <a:ext cx="4813300" cy="323850"/>
            <a:chOff x="5024611" y="1149976"/>
            <a:chExt cx="4813300" cy="431800"/>
          </a:xfrm>
        </p:grpSpPr>
        <p:sp>
          <p:nvSpPr>
            <p:cNvPr id="3" name="Line 18"/>
            <p:cNvSpPr>
              <a:spLocks noChangeShapeType="1"/>
            </p:cNvSpPr>
            <p:nvPr/>
          </p:nvSpPr>
          <p:spPr bwMode="auto">
            <a:xfrm>
              <a:off x="5024611" y="1365876"/>
              <a:ext cx="311150" cy="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" name="Line 19"/>
            <p:cNvSpPr>
              <a:spLocks noChangeShapeType="1"/>
            </p:cNvSpPr>
            <p:nvPr/>
          </p:nvSpPr>
          <p:spPr bwMode="auto">
            <a:xfrm>
              <a:off x="5335761" y="1149976"/>
              <a:ext cx="0" cy="43180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5" name="Rectangle 20"/>
            <p:cNvSpPr>
              <a:spLocks noChangeArrowheads="1"/>
            </p:cNvSpPr>
            <p:nvPr/>
          </p:nvSpPr>
          <p:spPr bwMode="auto">
            <a:xfrm>
              <a:off x="5335761" y="1189663"/>
              <a:ext cx="4502150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lnSpc>
                  <a:spcPct val="150000"/>
                </a:lnSpc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ea typeface="微软雅黑" pitchFamily="34" charset="-122"/>
                </a:rPr>
                <a:t>此处输入文本</a:t>
              </a:r>
              <a:r>
                <a:rPr lang="zh-CN" altLang="en-US" sz="1200" kern="0" dirty="0" smtClean="0">
                  <a:ea typeface="微软雅黑" pitchFamily="34" charset="-122"/>
                </a:rPr>
                <a:t>，此处输入文本此处输入文本此处输入文本此处输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819476" y="2094592"/>
            <a:ext cx="4352925" cy="323850"/>
            <a:chOff x="5484986" y="1908801"/>
            <a:chExt cx="4352925" cy="431800"/>
          </a:xfrm>
        </p:grpSpPr>
        <p:sp>
          <p:nvSpPr>
            <p:cNvPr id="7" name="Line 21"/>
            <p:cNvSpPr>
              <a:spLocks noChangeShapeType="1"/>
            </p:cNvSpPr>
            <p:nvPr/>
          </p:nvSpPr>
          <p:spPr bwMode="auto">
            <a:xfrm>
              <a:off x="5484986" y="2124701"/>
              <a:ext cx="311150" cy="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8" name="Line 22"/>
            <p:cNvSpPr>
              <a:spLocks noChangeShapeType="1"/>
            </p:cNvSpPr>
            <p:nvPr/>
          </p:nvSpPr>
          <p:spPr bwMode="auto">
            <a:xfrm>
              <a:off x="5796136" y="1908801"/>
              <a:ext cx="0" cy="43180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9" name="Rectangle 23"/>
            <p:cNvSpPr>
              <a:spLocks noChangeArrowheads="1"/>
            </p:cNvSpPr>
            <p:nvPr/>
          </p:nvSpPr>
          <p:spPr bwMode="auto">
            <a:xfrm>
              <a:off x="5796136" y="1948488"/>
              <a:ext cx="4041775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altLang="en-US" sz="1200" kern="0" dirty="0" smtClean="0">
                  <a:ea typeface="微软雅黑" pitchFamily="34" charset="-122"/>
                </a:rPr>
                <a:t>此处输入文本，此处输入文本此处输入文本此处输入文本</a:t>
              </a:r>
              <a:endParaRPr lang="zh-CN" altLang="en-US" sz="1200" kern="0" dirty="0"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11588" y="2617276"/>
            <a:ext cx="3960813" cy="323850"/>
            <a:chOff x="5877098" y="2605713"/>
            <a:chExt cx="3960813" cy="431800"/>
          </a:xfrm>
        </p:grpSpPr>
        <p:sp>
          <p:nvSpPr>
            <p:cNvPr id="11" name="Line 24"/>
            <p:cNvSpPr>
              <a:spLocks noChangeShapeType="1"/>
            </p:cNvSpPr>
            <p:nvPr/>
          </p:nvSpPr>
          <p:spPr bwMode="auto">
            <a:xfrm>
              <a:off x="5877098" y="2821613"/>
              <a:ext cx="311150" cy="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2" name="Line 25"/>
            <p:cNvSpPr>
              <a:spLocks noChangeShapeType="1"/>
            </p:cNvSpPr>
            <p:nvPr/>
          </p:nvSpPr>
          <p:spPr bwMode="auto">
            <a:xfrm>
              <a:off x="6188248" y="2605713"/>
              <a:ext cx="0" cy="43180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3" name="Rectangle 26"/>
            <p:cNvSpPr>
              <a:spLocks noChangeArrowheads="1"/>
            </p:cNvSpPr>
            <p:nvPr/>
          </p:nvSpPr>
          <p:spPr bwMode="auto">
            <a:xfrm>
              <a:off x="6188248" y="2645401"/>
              <a:ext cx="3649663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altLang="en-US" sz="1200" kern="0" dirty="0" smtClean="0">
                  <a:ea typeface="微软雅黑" pitchFamily="34" charset="-122"/>
                </a:rPr>
                <a:t>此处输入文本，此处输入文本此处输入文本此处输</a:t>
              </a:r>
              <a:endParaRPr lang="zh-CN" altLang="en-US" sz="1200" kern="0" dirty="0"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94212" y="3411423"/>
            <a:ext cx="3278188" cy="323850"/>
            <a:chOff x="6559723" y="3664576"/>
            <a:chExt cx="3278188" cy="431800"/>
          </a:xfrm>
        </p:grpSpPr>
        <p:sp>
          <p:nvSpPr>
            <p:cNvPr id="15" name="Line 27"/>
            <p:cNvSpPr>
              <a:spLocks noChangeShapeType="1"/>
            </p:cNvSpPr>
            <p:nvPr/>
          </p:nvSpPr>
          <p:spPr bwMode="auto">
            <a:xfrm>
              <a:off x="6559723" y="3880476"/>
              <a:ext cx="311150" cy="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 type="oval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6" name="Line 28"/>
            <p:cNvSpPr>
              <a:spLocks noChangeShapeType="1"/>
            </p:cNvSpPr>
            <p:nvPr/>
          </p:nvSpPr>
          <p:spPr bwMode="auto">
            <a:xfrm>
              <a:off x="6870873" y="3664576"/>
              <a:ext cx="0" cy="431800"/>
            </a:xfrm>
            <a:prstGeom prst="line">
              <a:avLst/>
            </a:prstGeom>
            <a:noFill/>
            <a:ln w="9525" cmpd="sng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17" name="Rectangle 29"/>
            <p:cNvSpPr>
              <a:spLocks noChangeArrowheads="1"/>
            </p:cNvSpPr>
            <p:nvPr/>
          </p:nvSpPr>
          <p:spPr bwMode="auto">
            <a:xfrm>
              <a:off x="6870873" y="3704263"/>
              <a:ext cx="2967038" cy="352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>
                <a:lnSpc>
                  <a:spcPct val="150000"/>
                </a:lnSpc>
              </a:pPr>
              <a:r>
                <a:rPr lang="zh-CN" altLang="en-US" sz="1200" kern="0" dirty="0" smtClean="0">
                  <a:ea typeface="微软雅黑" pitchFamily="34" charset="-122"/>
                </a:rPr>
                <a:t>此处输入文本，此处输入文本此处输入文</a:t>
              </a:r>
              <a:endParaRPr lang="zh-CN" altLang="en-US" sz="1200" kern="0" dirty="0"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2588" y="3255429"/>
            <a:ext cx="4367212" cy="1152525"/>
            <a:chOff x="812974" y="4255096"/>
            <a:chExt cx="4367212" cy="1536700"/>
          </a:xfrm>
        </p:grpSpPr>
        <p:sp>
          <p:nvSpPr>
            <p:cNvPr id="19" name="AutoShape 5"/>
            <p:cNvSpPr>
              <a:spLocks noChangeArrowheads="1"/>
            </p:cNvSpPr>
            <p:nvPr/>
          </p:nvSpPr>
          <p:spPr bwMode="auto">
            <a:xfrm rot="10800000">
              <a:off x="812974" y="4255096"/>
              <a:ext cx="4367212" cy="1079500"/>
            </a:xfrm>
            <a:custGeom>
              <a:avLst/>
              <a:gdLst>
                <a:gd name="G0" fmla="+- 3428 0 0"/>
                <a:gd name="G1" fmla="+- 21600 0 3428"/>
                <a:gd name="G2" fmla="*/ 3428 1 2"/>
                <a:gd name="G3" fmla="+- 21600 0 G2"/>
                <a:gd name="G4" fmla="+/ 3428 21600 2"/>
                <a:gd name="G5" fmla="+/ G1 0 2"/>
                <a:gd name="G6" fmla="*/ 21600 21600 3428"/>
                <a:gd name="G7" fmla="*/ G6 1 2"/>
                <a:gd name="G8" fmla="+- 21600 0 G7"/>
                <a:gd name="G9" fmla="*/ 21600 1 2"/>
                <a:gd name="G10" fmla="+- 3428 0 G9"/>
                <a:gd name="G11" fmla="?: G10 G8 0"/>
                <a:gd name="G12" fmla="?: G10 G7 21600"/>
                <a:gd name="T0" fmla="*/ 19886 w 21600"/>
                <a:gd name="T1" fmla="*/ 10800 h 21600"/>
                <a:gd name="T2" fmla="*/ 10800 w 21600"/>
                <a:gd name="T3" fmla="*/ 21600 h 21600"/>
                <a:gd name="T4" fmla="*/ 1714 w 21600"/>
                <a:gd name="T5" fmla="*/ 10800 h 21600"/>
                <a:gd name="T6" fmla="*/ 10800 w 21600"/>
                <a:gd name="T7" fmla="*/ 0 h 21600"/>
                <a:gd name="T8" fmla="*/ 3514 w 21600"/>
                <a:gd name="T9" fmla="*/ 3514 h 21600"/>
                <a:gd name="T10" fmla="*/ 18086 w 21600"/>
                <a:gd name="T11" fmla="*/ 180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28" y="21600"/>
                  </a:lnTo>
                  <a:lnTo>
                    <a:pt x="1817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>
              <a:solidFill>
                <a:srgbClr val="EAEAEA"/>
              </a:solidFill>
            </a:ln>
            <a:effectLst/>
            <a:extLst/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20" name="AutoShape 7"/>
            <p:cNvSpPr>
              <a:spLocks noChangeArrowheads="1"/>
            </p:cNvSpPr>
            <p:nvPr/>
          </p:nvSpPr>
          <p:spPr bwMode="auto">
            <a:xfrm>
              <a:off x="828849" y="5334596"/>
              <a:ext cx="4351337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21" name="AutoShape 8"/>
            <p:cNvSpPr>
              <a:spLocks noChangeArrowheads="1"/>
            </p:cNvSpPr>
            <p:nvPr/>
          </p:nvSpPr>
          <p:spPr bwMode="auto">
            <a:xfrm>
              <a:off x="1484486" y="4255096"/>
              <a:ext cx="3013075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812974" y="4255096"/>
              <a:ext cx="4367212" cy="1079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ea typeface="微软雅黑" pitchFamily="34" charset="-122"/>
                </a:rPr>
                <a:t>点击此处添加文字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auto">
            <a:xfrm>
              <a:off x="828849" y="5334596"/>
              <a:ext cx="4351337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12974" y="4255096"/>
              <a:ext cx="4367212" cy="1079500"/>
              <a:chOff x="812974" y="4255096"/>
              <a:chExt cx="4367212" cy="1079500"/>
            </a:xfrm>
          </p:grpSpPr>
          <p:sp>
            <p:nvSpPr>
              <p:cNvPr id="25" name="AutoShape 5"/>
              <p:cNvSpPr>
                <a:spLocks noChangeArrowheads="1"/>
              </p:cNvSpPr>
              <p:nvPr/>
            </p:nvSpPr>
            <p:spPr bwMode="auto">
              <a:xfrm rot="10800000">
                <a:off x="812974" y="4255096"/>
                <a:ext cx="4367212" cy="1079500"/>
              </a:xfrm>
              <a:custGeom>
                <a:avLst/>
                <a:gdLst>
                  <a:gd name="G0" fmla="+- 3428 0 0"/>
                  <a:gd name="G1" fmla="+- 21600 0 3428"/>
                  <a:gd name="G2" fmla="*/ 3428 1 2"/>
                  <a:gd name="G3" fmla="+- 21600 0 G2"/>
                  <a:gd name="G4" fmla="+/ 3428 21600 2"/>
                  <a:gd name="G5" fmla="+/ G1 0 2"/>
                  <a:gd name="G6" fmla="*/ 21600 21600 3428"/>
                  <a:gd name="G7" fmla="*/ G6 1 2"/>
                  <a:gd name="G8" fmla="+- 21600 0 G7"/>
                  <a:gd name="G9" fmla="*/ 21600 1 2"/>
                  <a:gd name="G10" fmla="+- 3428 0 G9"/>
                  <a:gd name="G11" fmla="?: G10 G8 0"/>
                  <a:gd name="G12" fmla="?: G10 G7 21600"/>
                  <a:gd name="T0" fmla="*/ 19886 w 21600"/>
                  <a:gd name="T1" fmla="*/ 10800 h 21600"/>
                  <a:gd name="T2" fmla="*/ 10800 w 21600"/>
                  <a:gd name="T3" fmla="*/ 21600 h 21600"/>
                  <a:gd name="T4" fmla="*/ 1714 w 21600"/>
                  <a:gd name="T5" fmla="*/ 10800 h 21600"/>
                  <a:gd name="T6" fmla="*/ 10800 w 21600"/>
                  <a:gd name="T7" fmla="*/ 0 h 21600"/>
                  <a:gd name="T8" fmla="*/ 3514 w 21600"/>
                  <a:gd name="T9" fmla="*/ 3514 h 21600"/>
                  <a:gd name="T10" fmla="*/ 18086 w 21600"/>
                  <a:gd name="T11" fmla="*/ 1808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28" y="21600"/>
                    </a:lnTo>
                    <a:lnTo>
                      <a:pt x="1817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C00000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26" name="AutoShape 8"/>
              <p:cNvSpPr>
                <a:spLocks noChangeArrowheads="1"/>
              </p:cNvSpPr>
              <p:nvPr/>
            </p:nvSpPr>
            <p:spPr bwMode="auto">
              <a:xfrm>
                <a:off x="1484486" y="4255096"/>
                <a:ext cx="3013075" cy="45720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0000">
                      <a:lumMod val="60000"/>
                      <a:lumOff val="40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  <p:sp>
            <p:nvSpPr>
              <p:cNvPr id="27" name="Rectangle 14"/>
              <p:cNvSpPr>
                <a:spLocks noChangeArrowheads="1"/>
              </p:cNvSpPr>
              <p:nvPr/>
            </p:nvSpPr>
            <p:spPr bwMode="auto">
              <a:xfrm>
                <a:off x="812974" y="4255096"/>
                <a:ext cx="4367212" cy="10795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微软雅黑" pitchFamily="34" charset="-122"/>
                  </a:rPr>
                  <a:t>点击此处添加文字</a:t>
                </a: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1454101" y="2593441"/>
            <a:ext cx="3013075" cy="661988"/>
            <a:chOff x="1484486" y="3372446"/>
            <a:chExt cx="3013075" cy="882650"/>
          </a:xfrm>
        </p:grpSpPr>
        <p:sp>
          <p:nvSpPr>
            <p:cNvPr id="29" name="AutoShape 4"/>
            <p:cNvSpPr>
              <a:spLocks noChangeArrowheads="1"/>
            </p:cNvSpPr>
            <p:nvPr/>
          </p:nvSpPr>
          <p:spPr bwMode="auto">
            <a:xfrm rot="10800000">
              <a:off x="1576561" y="3372446"/>
              <a:ext cx="2840038" cy="703262"/>
            </a:xfrm>
            <a:custGeom>
              <a:avLst/>
              <a:gdLst>
                <a:gd name="G0" fmla="+- 3428 0 0"/>
                <a:gd name="G1" fmla="+- 21600 0 3428"/>
                <a:gd name="G2" fmla="*/ 3428 1 2"/>
                <a:gd name="G3" fmla="+- 21600 0 G2"/>
                <a:gd name="G4" fmla="+/ 3428 21600 2"/>
                <a:gd name="G5" fmla="+/ G1 0 2"/>
                <a:gd name="G6" fmla="*/ 21600 21600 3428"/>
                <a:gd name="G7" fmla="*/ G6 1 2"/>
                <a:gd name="G8" fmla="+- 21600 0 G7"/>
                <a:gd name="G9" fmla="*/ 21600 1 2"/>
                <a:gd name="G10" fmla="+- 3428 0 G9"/>
                <a:gd name="G11" fmla="?: G10 G8 0"/>
                <a:gd name="G12" fmla="?: G10 G7 21600"/>
                <a:gd name="T0" fmla="*/ 19886 w 21600"/>
                <a:gd name="T1" fmla="*/ 10800 h 21600"/>
                <a:gd name="T2" fmla="*/ 10800 w 21600"/>
                <a:gd name="T3" fmla="*/ 21600 h 21600"/>
                <a:gd name="T4" fmla="*/ 1714 w 21600"/>
                <a:gd name="T5" fmla="*/ 10800 h 21600"/>
                <a:gd name="T6" fmla="*/ 10800 w 21600"/>
                <a:gd name="T7" fmla="*/ 0 h 21600"/>
                <a:gd name="T8" fmla="*/ 3514 w 21600"/>
                <a:gd name="T9" fmla="*/ 3514 h 21600"/>
                <a:gd name="T10" fmla="*/ 18086 w 21600"/>
                <a:gd name="T11" fmla="*/ 180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28" y="21600"/>
                  </a:lnTo>
                  <a:lnTo>
                    <a:pt x="1817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>
              <a:solidFill>
                <a:srgbClr val="EAEAEA"/>
              </a:solidFill>
            </a:ln>
            <a:effectLst/>
            <a:extLst/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0" name="AutoShape 9"/>
            <p:cNvSpPr>
              <a:spLocks noChangeArrowheads="1"/>
            </p:cNvSpPr>
            <p:nvPr/>
          </p:nvSpPr>
          <p:spPr bwMode="auto">
            <a:xfrm>
              <a:off x="1576561" y="4075708"/>
              <a:ext cx="2840038" cy="17938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1" name="AutoShape 10"/>
            <p:cNvSpPr>
              <a:spLocks noChangeArrowheads="1"/>
            </p:cNvSpPr>
            <p:nvPr/>
          </p:nvSpPr>
          <p:spPr bwMode="auto">
            <a:xfrm>
              <a:off x="2032174" y="3372446"/>
              <a:ext cx="1924050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2" name="Rectangle 15"/>
            <p:cNvSpPr>
              <a:spLocks noChangeArrowheads="1"/>
            </p:cNvSpPr>
            <p:nvPr/>
          </p:nvSpPr>
          <p:spPr bwMode="auto">
            <a:xfrm>
              <a:off x="1484486" y="3372446"/>
              <a:ext cx="3013075" cy="703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ea typeface="微软雅黑" pitchFamily="34" charset="-122"/>
                </a:rPr>
                <a:t>点击添加文字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33" name="AutoShape 4"/>
            <p:cNvSpPr>
              <a:spLocks noChangeArrowheads="1"/>
            </p:cNvSpPr>
            <p:nvPr/>
          </p:nvSpPr>
          <p:spPr bwMode="auto">
            <a:xfrm rot="10800000">
              <a:off x="1576561" y="3372446"/>
              <a:ext cx="2840038" cy="703262"/>
            </a:xfrm>
            <a:custGeom>
              <a:avLst/>
              <a:gdLst>
                <a:gd name="G0" fmla="+- 3428 0 0"/>
                <a:gd name="G1" fmla="+- 21600 0 3428"/>
                <a:gd name="G2" fmla="*/ 3428 1 2"/>
                <a:gd name="G3" fmla="+- 21600 0 G2"/>
                <a:gd name="G4" fmla="+/ 3428 21600 2"/>
                <a:gd name="G5" fmla="+/ G1 0 2"/>
                <a:gd name="G6" fmla="*/ 21600 21600 3428"/>
                <a:gd name="G7" fmla="*/ G6 1 2"/>
                <a:gd name="G8" fmla="+- 21600 0 G7"/>
                <a:gd name="G9" fmla="*/ 21600 1 2"/>
                <a:gd name="G10" fmla="+- 3428 0 G9"/>
                <a:gd name="G11" fmla="?: G10 G8 0"/>
                <a:gd name="G12" fmla="?: G10 G7 21600"/>
                <a:gd name="T0" fmla="*/ 19886 w 21600"/>
                <a:gd name="T1" fmla="*/ 10800 h 21600"/>
                <a:gd name="T2" fmla="*/ 10800 w 21600"/>
                <a:gd name="T3" fmla="*/ 21600 h 21600"/>
                <a:gd name="T4" fmla="*/ 1714 w 21600"/>
                <a:gd name="T5" fmla="*/ 10800 h 21600"/>
                <a:gd name="T6" fmla="*/ 10800 w 21600"/>
                <a:gd name="T7" fmla="*/ 0 h 21600"/>
                <a:gd name="T8" fmla="*/ 3514 w 21600"/>
                <a:gd name="T9" fmla="*/ 3514 h 21600"/>
                <a:gd name="T10" fmla="*/ 18086 w 21600"/>
                <a:gd name="T11" fmla="*/ 180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28" y="21600"/>
                  </a:lnTo>
                  <a:lnTo>
                    <a:pt x="1817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/>
                </a:gs>
                <a:gs pos="100000">
                  <a:srgbClr val="C00000">
                    <a:lumMod val="60000"/>
                    <a:lumOff val="40000"/>
                  </a:srgbClr>
                </a:gs>
              </a:gsLst>
              <a:lin ang="16200000" scaled="0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34" name="AutoShape 9"/>
            <p:cNvSpPr>
              <a:spLocks noChangeArrowheads="1"/>
            </p:cNvSpPr>
            <p:nvPr/>
          </p:nvSpPr>
          <p:spPr bwMode="auto">
            <a:xfrm>
              <a:off x="1576561" y="4075708"/>
              <a:ext cx="2840038" cy="179388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35" name="AutoShape 10"/>
            <p:cNvSpPr>
              <a:spLocks noChangeArrowheads="1"/>
            </p:cNvSpPr>
            <p:nvPr/>
          </p:nvSpPr>
          <p:spPr bwMode="auto">
            <a:xfrm>
              <a:off x="2032174" y="3372446"/>
              <a:ext cx="1924050" cy="4572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36" name="Rectangle 15"/>
            <p:cNvSpPr>
              <a:spLocks noChangeArrowheads="1"/>
            </p:cNvSpPr>
            <p:nvPr/>
          </p:nvSpPr>
          <p:spPr bwMode="auto">
            <a:xfrm>
              <a:off x="1484486" y="3372446"/>
              <a:ext cx="3013075" cy="703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点击添加文字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01788" y="2149338"/>
            <a:ext cx="1924050" cy="444104"/>
            <a:chOff x="2032174" y="2780308"/>
            <a:chExt cx="1924050" cy="592138"/>
          </a:xfrm>
        </p:grpSpPr>
        <p:sp>
          <p:nvSpPr>
            <p:cNvPr id="38" name="AutoShape 3"/>
            <p:cNvSpPr>
              <a:spLocks noChangeArrowheads="1"/>
            </p:cNvSpPr>
            <p:nvPr/>
          </p:nvSpPr>
          <p:spPr bwMode="auto">
            <a:xfrm rot="10800000">
              <a:off x="2070274" y="2780308"/>
              <a:ext cx="1852612" cy="455613"/>
            </a:xfrm>
            <a:custGeom>
              <a:avLst/>
              <a:gdLst>
                <a:gd name="G0" fmla="+- 3428 0 0"/>
                <a:gd name="G1" fmla="+- 21600 0 3428"/>
                <a:gd name="G2" fmla="*/ 3428 1 2"/>
                <a:gd name="G3" fmla="+- 21600 0 G2"/>
                <a:gd name="G4" fmla="+/ 3428 21600 2"/>
                <a:gd name="G5" fmla="+/ G1 0 2"/>
                <a:gd name="G6" fmla="*/ 21600 21600 3428"/>
                <a:gd name="G7" fmla="*/ G6 1 2"/>
                <a:gd name="G8" fmla="+- 21600 0 G7"/>
                <a:gd name="G9" fmla="*/ 21600 1 2"/>
                <a:gd name="G10" fmla="+- 3428 0 G9"/>
                <a:gd name="G11" fmla="?: G10 G8 0"/>
                <a:gd name="G12" fmla="?: G10 G7 21600"/>
                <a:gd name="T0" fmla="*/ 19886 w 21600"/>
                <a:gd name="T1" fmla="*/ 10800 h 21600"/>
                <a:gd name="T2" fmla="*/ 10800 w 21600"/>
                <a:gd name="T3" fmla="*/ 21600 h 21600"/>
                <a:gd name="T4" fmla="*/ 1714 w 21600"/>
                <a:gd name="T5" fmla="*/ 10800 h 21600"/>
                <a:gd name="T6" fmla="*/ 10800 w 21600"/>
                <a:gd name="T7" fmla="*/ 0 h 21600"/>
                <a:gd name="T8" fmla="*/ 3514 w 21600"/>
                <a:gd name="T9" fmla="*/ 3514 h 21600"/>
                <a:gd name="T10" fmla="*/ 18086 w 21600"/>
                <a:gd name="T11" fmla="*/ 180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28" y="21600"/>
                  </a:lnTo>
                  <a:lnTo>
                    <a:pt x="1817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>
              <a:solidFill>
                <a:srgbClr val="EAEAEA"/>
              </a:solidFill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39" name="AutoShape 11"/>
            <p:cNvSpPr>
              <a:spLocks noChangeArrowheads="1"/>
            </p:cNvSpPr>
            <p:nvPr/>
          </p:nvSpPr>
          <p:spPr bwMode="auto">
            <a:xfrm>
              <a:off x="2032174" y="3235921"/>
              <a:ext cx="1924050" cy="13652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40" name="AutoShape 12"/>
            <p:cNvSpPr>
              <a:spLocks noChangeArrowheads="1"/>
            </p:cNvSpPr>
            <p:nvPr/>
          </p:nvSpPr>
          <p:spPr bwMode="auto">
            <a:xfrm>
              <a:off x="2349674" y="2780308"/>
              <a:ext cx="1295400" cy="25082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1" name="Rectangle 16"/>
            <p:cNvSpPr>
              <a:spLocks noChangeArrowheads="1"/>
            </p:cNvSpPr>
            <p:nvPr/>
          </p:nvSpPr>
          <p:spPr bwMode="auto">
            <a:xfrm>
              <a:off x="2070274" y="2780308"/>
              <a:ext cx="1852612" cy="455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ea typeface="微软雅黑" pitchFamily="34" charset="-122"/>
                </a:rPr>
                <a:t>添加文字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2" name="AutoShape 3"/>
            <p:cNvSpPr>
              <a:spLocks noChangeArrowheads="1"/>
            </p:cNvSpPr>
            <p:nvPr/>
          </p:nvSpPr>
          <p:spPr bwMode="auto">
            <a:xfrm rot="10800000">
              <a:off x="2070274" y="2780308"/>
              <a:ext cx="1852612" cy="455613"/>
            </a:xfrm>
            <a:custGeom>
              <a:avLst/>
              <a:gdLst>
                <a:gd name="G0" fmla="+- 3428 0 0"/>
                <a:gd name="G1" fmla="+- 21600 0 3428"/>
                <a:gd name="G2" fmla="*/ 3428 1 2"/>
                <a:gd name="G3" fmla="+- 21600 0 G2"/>
                <a:gd name="G4" fmla="+/ 3428 21600 2"/>
                <a:gd name="G5" fmla="+/ G1 0 2"/>
                <a:gd name="G6" fmla="*/ 21600 21600 3428"/>
                <a:gd name="G7" fmla="*/ G6 1 2"/>
                <a:gd name="G8" fmla="+- 21600 0 G7"/>
                <a:gd name="G9" fmla="*/ 21600 1 2"/>
                <a:gd name="G10" fmla="+- 3428 0 G9"/>
                <a:gd name="G11" fmla="?: G10 G8 0"/>
                <a:gd name="G12" fmla="?: G10 G7 21600"/>
                <a:gd name="T0" fmla="*/ 19886 w 21600"/>
                <a:gd name="T1" fmla="*/ 10800 h 21600"/>
                <a:gd name="T2" fmla="*/ 10800 w 21600"/>
                <a:gd name="T3" fmla="*/ 21600 h 21600"/>
                <a:gd name="T4" fmla="*/ 1714 w 21600"/>
                <a:gd name="T5" fmla="*/ 10800 h 21600"/>
                <a:gd name="T6" fmla="*/ 10800 w 21600"/>
                <a:gd name="T7" fmla="*/ 0 h 21600"/>
                <a:gd name="T8" fmla="*/ 3514 w 21600"/>
                <a:gd name="T9" fmla="*/ 3514 h 21600"/>
                <a:gd name="T10" fmla="*/ 18086 w 21600"/>
                <a:gd name="T11" fmla="*/ 1808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28" y="21600"/>
                  </a:lnTo>
                  <a:lnTo>
                    <a:pt x="18172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3" name="AutoShape 11"/>
            <p:cNvSpPr>
              <a:spLocks noChangeArrowheads="1"/>
            </p:cNvSpPr>
            <p:nvPr/>
          </p:nvSpPr>
          <p:spPr bwMode="auto">
            <a:xfrm>
              <a:off x="2032174" y="3235921"/>
              <a:ext cx="1924050" cy="13652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349674" y="2780308"/>
              <a:ext cx="1295400" cy="250825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5" name="Rectangle 16"/>
            <p:cNvSpPr>
              <a:spLocks noChangeArrowheads="1"/>
            </p:cNvSpPr>
            <p:nvPr/>
          </p:nvSpPr>
          <p:spPr bwMode="auto">
            <a:xfrm>
              <a:off x="2070274" y="2780308"/>
              <a:ext cx="1852612" cy="455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添加文字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409775" y="1427820"/>
            <a:ext cx="1112838" cy="721519"/>
            <a:chOff x="2440161" y="1818283"/>
            <a:chExt cx="1112838" cy="962025"/>
          </a:xfrm>
        </p:grpSpPr>
        <p:sp>
          <p:nvSpPr>
            <p:cNvPr id="47" name="AutoShape 6"/>
            <p:cNvSpPr>
              <a:spLocks noChangeArrowheads="1"/>
            </p:cNvSpPr>
            <p:nvPr/>
          </p:nvSpPr>
          <p:spPr bwMode="auto">
            <a:xfrm>
              <a:off x="2440161" y="1818283"/>
              <a:ext cx="1112838" cy="83502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8F8F8"/>
                </a:gs>
                <a:gs pos="100000">
                  <a:srgbClr val="DDDDDD"/>
                </a:gs>
              </a:gsLst>
              <a:lin ang="5400000" scaled="1"/>
            </a:gradFill>
            <a:ln>
              <a:solidFill>
                <a:srgbClr val="EAEAEA"/>
              </a:solidFill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8" name="AutoShape 13"/>
            <p:cNvSpPr>
              <a:spLocks noChangeArrowheads="1"/>
            </p:cNvSpPr>
            <p:nvPr/>
          </p:nvSpPr>
          <p:spPr bwMode="auto">
            <a:xfrm>
              <a:off x="2440161" y="2653308"/>
              <a:ext cx="1112838" cy="1270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49" name="Rectangle 17"/>
            <p:cNvSpPr>
              <a:spLocks noChangeArrowheads="1"/>
            </p:cNvSpPr>
            <p:nvPr/>
          </p:nvSpPr>
          <p:spPr bwMode="auto">
            <a:xfrm>
              <a:off x="2440161" y="2197696"/>
              <a:ext cx="1112838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46464"/>
                  </a:solidFill>
                  <a:effectLst/>
                  <a:uLnTx/>
                  <a:uFillTx/>
                  <a:ea typeface="微软雅黑" pitchFamily="34" charset="-122"/>
                </a:rPr>
                <a:t>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646464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50" name="AutoShape 6"/>
            <p:cNvSpPr>
              <a:spLocks noChangeArrowheads="1"/>
            </p:cNvSpPr>
            <p:nvPr/>
          </p:nvSpPr>
          <p:spPr bwMode="auto">
            <a:xfrm>
              <a:off x="2440161" y="1818283"/>
              <a:ext cx="1112838" cy="83502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51" name="AutoShape 13"/>
            <p:cNvSpPr>
              <a:spLocks noChangeArrowheads="1"/>
            </p:cNvSpPr>
            <p:nvPr/>
          </p:nvSpPr>
          <p:spPr bwMode="auto">
            <a:xfrm>
              <a:off x="2440161" y="2653308"/>
              <a:ext cx="1112838" cy="12700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0000">
                    <a:alpha val="4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  <p:sp>
          <p:nvSpPr>
            <p:cNvPr id="52" name="Rectangle 17"/>
            <p:cNvSpPr>
              <a:spLocks noChangeArrowheads="1"/>
            </p:cNvSpPr>
            <p:nvPr/>
          </p:nvSpPr>
          <p:spPr bwMode="auto">
            <a:xfrm>
              <a:off x="2440161" y="2197696"/>
              <a:ext cx="1112838" cy="455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微软雅黑" pitchFamily="34" charset="-122"/>
                </a:rPr>
                <a:t>文字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sp>
        <p:nvSpPr>
          <p:cNvPr id="53" name="燕尾形 52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5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</p:spTree>
    <p:extLst>
      <p:ext uri="{BB962C8B-B14F-4D97-AF65-F5344CB8AC3E}">
        <p14:creationId xmlns:p14="http://schemas.microsoft.com/office/powerpoint/2010/main" val="347132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189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9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4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00188" y="1733587"/>
            <a:ext cx="6048374" cy="903164"/>
            <a:chOff x="1500188" y="2309812"/>
            <a:chExt cx="6048374" cy="903164"/>
          </a:xfrm>
        </p:grpSpPr>
        <p:sp>
          <p:nvSpPr>
            <p:cNvPr id="3" name="Line 3"/>
            <p:cNvSpPr>
              <a:spLocks noChangeShapeType="1"/>
            </p:cNvSpPr>
            <p:nvPr/>
          </p:nvSpPr>
          <p:spPr bwMode="auto">
            <a:xfrm flipV="1">
              <a:off x="5580063" y="2924943"/>
              <a:ext cx="0" cy="288033"/>
            </a:xfrm>
            <a:prstGeom prst="line">
              <a:avLst/>
            </a:prstGeom>
            <a:noFill/>
            <a:ln w="6350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4572000" y="2309812"/>
              <a:ext cx="0" cy="615132"/>
            </a:xfrm>
            <a:prstGeom prst="line">
              <a:avLst/>
            </a:prstGeom>
            <a:noFill/>
            <a:ln w="6350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Line 5"/>
            <p:cNvSpPr>
              <a:spLocks noChangeShapeType="1"/>
            </p:cNvSpPr>
            <p:nvPr/>
          </p:nvSpPr>
          <p:spPr bwMode="auto">
            <a:xfrm flipV="1">
              <a:off x="3527425" y="2924944"/>
              <a:ext cx="0" cy="288032"/>
            </a:xfrm>
            <a:prstGeom prst="line">
              <a:avLst/>
            </a:prstGeom>
            <a:noFill/>
            <a:ln w="6350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6" name="AutoShape 15"/>
            <p:cNvCxnSpPr>
              <a:cxnSpLocks noChangeShapeType="1"/>
              <a:stCxn id="8" idx="0"/>
              <a:endCxn id="17" idx="0"/>
            </p:cNvCxnSpPr>
            <p:nvPr/>
          </p:nvCxnSpPr>
          <p:spPr bwMode="auto">
            <a:xfrm rot="5400000" flipH="1" flipV="1">
              <a:off x="4518025" y="116781"/>
              <a:ext cx="12700" cy="6048374"/>
            </a:xfrm>
            <a:prstGeom prst="bentConnector3">
              <a:avLst>
                <a:gd name="adj1" fmla="val 1800000"/>
              </a:avLst>
            </a:prstGeom>
            <a:noFill/>
            <a:ln w="6350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" name="组合 6"/>
          <p:cNvGrpSpPr/>
          <p:nvPr/>
        </p:nvGrpSpPr>
        <p:grpSpPr>
          <a:xfrm>
            <a:off x="611188" y="2564743"/>
            <a:ext cx="1765300" cy="2315293"/>
            <a:chOff x="611188" y="3140968"/>
            <a:chExt cx="1765300" cy="2315293"/>
          </a:xfrm>
        </p:grpSpPr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611188" y="3140968"/>
              <a:ext cx="1765300" cy="2315293"/>
            </a:xfrm>
            <a:prstGeom prst="roundRect">
              <a:avLst>
                <a:gd name="adj" fmla="val 188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此处添加内容</a:t>
              </a:r>
            </a:p>
          </p:txBody>
        </p:sp>
        <p:sp>
          <p:nvSpPr>
            <p:cNvPr id="9" name="Rectangle 8" descr="1"/>
            <p:cNvSpPr>
              <a:spLocks noChangeArrowheads="1"/>
            </p:cNvSpPr>
            <p:nvPr/>
          </p:nvSpPr>
          <p:spPr bwMode="auto">
            <a:xfrm>
              <a:off x="1079500" y="3321943"/>
              <a:ext cx="828675" cy="828675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6350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627312" y="2564743"/>
            <a:ext cx="1765300" cy="2315293"/>
            <a:chOff x="2627313" y="3140968"/>
            <a:chExt cx="1765300" cy="2315293"/>
          </a:xfrm>
        </p:grpSpPr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2627313" y="3140968"/>
              <a:ext cx="1765300" cy="2315293"/>
            </a:xfrm>
            <a:prstGeom prst="roundRect">
              <a:avLst>
                <a:gd name="adj" fmla="val 125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此处添加内容</a:t>
              </a:r>
            </a:p>
          </p:txBody>
        </p:sp>
        <p:sp>
          <p:nvSpPr>
            <p:cNvPr id="12" name="Rectangle 10" descr="8"/>
            <p:cNvSpPr>
              <a:spLocks noChangeArrowheads="1"/>
            </p:cNvSpPr>
            <p:nvPr/>
          </p:nvSpPr>
          <p:spPr bwMode="auto">
            <a:xfrm>
              <a:off x="3095625" y="3321943"/>
              <a:ext cx="828675" cy="82867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6350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43437" y="2564743"/>
            <a:ext cx="1765300" cy="2315293"/>
            <a:chOff x="4643438" y="3140968"/>
            <a:chExt cx="1765300" cy="2315293"/>
          </a:xfrm>
        </p:grpSpPr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>
              <a:off x="4643438" y="3140968"/>
              <a:ext cx="1765300" cy="2315293"/>
            </a:xfrm>
            <a:prstGeom prst="roundRect">
              <a:avLst>
                <a:gd name="adj" fmla="val 1528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此处添加内容</a:t>
              </a:r>
            </a:p>
          </p:txBody>
        </p:sp>
        <p:sp>
          <p:nvSpPr>
            <p:cNvPr id="15" name="Rectangle 12" descr="7"/>
            <p:cNvSpPr>
              <a:spLocks noChangeArrowheads="1"/>
            </p:cNvSpPr>
            <p:nvPr/>
          </p:nvSpPr>
          <p:spPr bwMode="auto">
            <a:xfrm>
              <a:off x="5111750" y="3321943"/>
              <a:ext cx="828675" cy="828675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6350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659562" y="2564743"/>
            <a:ext cx="1765300" cy="2315293"/>
            <a:chOff x="6659563" y="3140968"/>
            <a:chExt cx="1765300" cy="2315293"/>
          </a:xfrm>
        </p:grpSpPr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6659563" y="3140968"/>
              <a:ext cx="1765300" cy="2315293"/>
            </a:xfrm>
            <a:prstGeom prst="roundRect">
              <a:avLst>
                <a:gd name="adj" fmla="val 1259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此处添加内容</a:t>
              </a:r>
            </a:p>
          </p:txBody>
        </p:sp>
        <p:sp>
          <p:nvSpPr>
            <p:cNvPr id="18" name="Rectangle 14" descr="6"/>
            <p:cNvSpPr>
              <a:spLocks noChangeArrowheads="1"/>
            </p:cNvSpPr>
            <p:nvPr/>
          </p:nvSpPr>
          <p:spPr bwMode="auto">
            <a:xfrm>
              <a:off x="7127875" y="3321943"/>
              <a:ext cx="828675" cy="828675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6350" cmpd="sng">
              <a:solidFill>
                <a:srgbClr val="B2B2B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27313" y="1123988"/>
            <a:ext cx="3781425" cy="682625"/>
            <a:chOff x="2627313" y="1700213"/>
            <a:chExt cx="3781425" cy="682625"/>
          </a:xfrm>
        </p:grpSpPr>
        <p:sp>
          <p:nvSpPr>
            <p:cNvPr id="20" name="AutoShape 6"/>
            <p:cNvSpPr>
              <a:spLocks noChangeArrowheads="1"/>
            </p:cNvSpPr>
            <p:nvPr/>
          </p:nvSpPr>
          <p:spPr bwMode="auto">
            <a:xfrm>
              <a:off x="2627313" y="1700213"/>
              <a:ext cx="3781425" cy="682625"/>
            </a:xfrm>
            <a:prstGeom prst="roundRect">
              <a:avLst>
                <a:gd name="adj" fmla="val 9769"/>
              </a:avLst>
            </a:prstGeom>
            <a:gradFill rotWithShape="1">
              <a:gsLst>
                <a:gs pos="0">
                  <a:srgbClr val="FF0517"/>
                </a:gs>
                <a:gs pos="100000">
                  <a:srgbClr val="BC000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WordArt 16"/>
            <p:cNvSpPr>
              <a:spLocks noChangeArrowheads="1" noChangeShapeType="1"/>
            </p:cNvSpPr>
            <p:nvPr/>
          </p:nvSpPr>
          <p:spPr bwMode="auto">
            <a:xfrm>
              <a:off x="3708400" y="1897063"/>
              <a:ext cx="1727200" cy="2540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</p:grpSp>
      <p:sp>
        <p:nvSpPr>
          <p:cNvPr id="22" name="燕尾形 21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" name="燕尾形 22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24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</p:spTree>
    <p:extLst>
      <p:ext uri="{BB962C8B-B14F-4D97-AF65-F5344CB8AC3E}">
        <p14:creationId xmlns:p14="http://schemas.microsoft.com/office/powerpoint/2010/main" val="22709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5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5687" y="2981563"/>
            <a:ext cx="2065909" cy="1422073"/>
            <a:chOff x="598488" y="3556000"/>
            <a:chExt cx="2562225" cy="1763713"/>
          </a:xfrm>
        </p:grpSpPr>
        <p:sp>
          <p:nvSpPr>
            <p:cNvPr id="3" name="AutoShape 8"/>
            <p:cNvSpPr>
              <a:spLocks noChangeArrowheads="1"/>
            </p:cNvSpPr>
            <p:nvPr/>
          </p:nvSpPr>
          <p:spPr bwMode="auto">
            <a:xfrm>
              <a:off x="601663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" name="Oval 15"/>
            <p:cNvSpPr>
              <a:spLocks noChangeArrowheads="1"/>
            </p:cNvSpPr>
            <p:nvPr/>
          </p:nvSpPr>
          <p:spPr bwMode="auto">
            <a:xfrm>
              <a:off x="704850" y="3786188"/>
              <a:ext cx="747713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" name="AutoShape 16"/>
            <p:cNvSpPr>
              <a:spLocks noChangeArrowheads="1"/>
            </p:cNvSpPr>
            <p:nvPr/>
          </p:nvSpPr>
          <p:spPr bwMode="auto">
            <a:xfrm>
              <a:off x="598488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" name="WordArt 17"/>
            <p:cNvSpPr>
              <a:spLocks noChangeArrowheads="1" noChangeShapeType="1"/>
            </p:cNvSpPr>
            <p:nvPr/>
          </p:nvSpPr>
          <p:spPr bwMode="auto">
            <a:xfrm>
              <a:off x="1711325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54911" y="2981563"/>
            <a:ext cx="2074869" cy="1422074"/>
            <a:chOff x="3287713" y="3556000"/>
            <a:chExt cx="2573337" cy="1763713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>
              <a:off x="3302000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>
              <a:off x="3287713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WordArt 18"/>
            <p:cNvSpPr>
              <a:spLocks noChangeArrowheads="1" noChangeShapeType="1"/>
            </p:cNvSpPr>
            <p:nvPr/>
          </p:nvSpPr>
          <p:spPr bwMode="auto">
            <a:xfrm>
              <a:off x="4411663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11" name="Oval 37"/>
            <p:cNvSpPr>
              <a:spLocks noChangeArrowheads="1"/>
            </p:cNvSpPr>
            <p:nvPr/>
          </p:nvSpPr>
          <p:spPr bwMode="auto">
            <a:xfrm>
              <a:off x="3448050" y="3786188"/>
              <a:ext cx="747713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52074" y="2981563"/>
            <a:ext cx="2077430" cy="1422074"/>
            <a:chOff x="5984875" y="3556000"/>
            <a:chExt cx="2576513" cy="1763713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6002338" y="3556000"/>
              <a:ext cx="2559050" cy="41751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5984875" y="4030663"/>
              <a:ext cx="2559050" cy="1289050"/>
            </a:xfrm>
            <a:prstGeom prst="roundRect">
              <a:avLst>
                <a:gd name="adj" fmla="val 874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B2B2B2"/>
                </a:gs>
              </a:gsLst>
              <a:lin ang="2700000" scaled="1"/>
            </a:gradFill>
            <a:ln w="9525" cmpd="sng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25400" dir="5400000" algn="ctr" rotWithShape="0">
                      <a:srgbClr val="D0D0EA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单击此处添加段落文字内容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WordArt 19"/>
            <p:cNvSpPr>
              <a:spLocks noChangeArrowheads="1" noChangeShapeType="1"/>
            </p:cNvSpPr>
            <p:nvPr/>
          </p:nvSpPr>
          <p:spPr bwMode="auto">
            <a:xfrm>
              <a:off x="7112000" y="3670300"/>
              <a:ext cx="1187450" cy="1809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4D4D4D"/>
                    </a:solidFill>
                    <a:round/>
                    <a:headEnd/>
                    <a:tailEnd/>
                  </a:ln>
                  <a:solidFill>
                    <a:srgbClr val="4D4D4D"/>
                  </a:solidFill>
                  <a:effectLst/>
                  <a:uLnTx/>
                  <a:uFillTx/>
                  <a:latin typeface="黑体"/>
                  <a:ea typeface="黑体"/>
                </a:rPr>
                <a:t>双击添加标题文字</a:t>
              </a:r>
            </a:p>
          </p:txBody>
        </p:sp>
        <p:sp>
          <p:nvSpPr>
            <p:cNvPr id="16" name="Oval 38"/>
            <p:cNvSpPr>
              <a:spLocks noChangeArrowheads="1"/>
            </p:cNvSpPr>
            <p:nvPr/>
          </p:nvSpPr>
          <p:spPr bwMode="auto">
            <a:xfrm>
              <a:off x="6113463" y="3786188"/>
              <a:ext cx="747712" cy="203200"/>
            </a:xfrm>
            <a:prstGeom prst="ellipse">
              <a:avLst/>
            </a:prstGeom>
            <a:gradFill rotWithShape="1">
              <a:gsLst>
                <a:gs pos="0">
                  <a:srgbClr val="990000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AutoShape 7"/>
          <p:cNvSpPr>
            <a:spLocks noChangeArrowheads="1"/>
          </p:cNvSpPr>
          <p:nvPr/>
        </p:nvSpPr>
        <p:spPr bwMode="auto">
          <a:xfrm rot="10800000">
            <a:off x="2896110" y="1352583"/>
            <a:ext cx="4586215" cy="674556"/>
          </a:xfrm>
          <a:prstGeom prst="roundRect">
            <a:avLst>
              <a:gd name="adj" fmla="val 10250"/>
            </a:avLst>
          </a:prstGeom>
          <a:gradFill rotWithShape="1">
            <a:gsLst>
              <a:gs pos="0">
                <a:srgbClr val="B2B2B2"/>
              </a:gs>
              <a:gs pos="100000">
                <a:srgbClr val="DDDDDD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单击此处添加段落文字内容</a:t>
            </a:r>
          </a:p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单击此处添加段落文字内容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51424" y="2745702"/>
            <a:ext cx="491518" cy="479999"/>
            <a:chOff x="784225" y="3165475"/>
            <a:chExt cx="609600" cy="595313"/>
          </a:xfrm>
        </p:grpSpPr>
        <p:grpSp>
          <p:nvGrpSpPr>
            <p:cNvPr id="19" name="Group 9"/>
            <p:cNvGrpSpPr>
              <a:grpSpLocks/>
            </p:cNvGrpSpPr>
            <p:nvPr/>
          </p:nvGrpSpPr>
          <p:grpSpPr bwMode="auto">
            <a:xfrm>
              <a:off x="784225" y="3165475"/>
              <a:ext cx="609600" cy="595313"/>
              <a:chOff x="0" y="0"/>
              <a:chExt cx="1042" cy="1019"/>
            </a:xfrm>
          </p:grpSpPr>
          <p:grpSp>
            <p:nvGrpSpPr>
              <p:cNvPr id="21" name="Group 10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23" name="Picture 11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4" name="Oval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/>
                    </a:gs>
                    <a:gs pos="100000">
                      <a:srgbClr val="990000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22" name="Picture 13" descr="Picture2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0" name="WordArt 14"/>
            <p:cNvSpPr>
              <a:spLocks noChangeArrowheads="1" noChangeShapeType="1"/>
            </p:cNvSpPr>
            <p:nvPr/>
          </p:nvSpPr>
          <p:spPr bwMode="auto">
            <a:xfrm>
              <a:off x="992188" y="3325813"/>
              <a:ext cx="138112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1</a:t>
              </a:r>
              <a:endParaRPr kumimoji="0" lang="zh-CN" altLang="en-US" sz="2400" b="0" i="0" u="none" strike="noStrike" kern="0" cap="none" spc="0" normalizeH="0" baseline="0" noProof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640649" y="2745702"/>
            <a:ext cx="491518" cy="479999"/>
            <a:chOff x="3473450" y="3165475"/>
            <a:chExt cx="609600" cy="595313"/>
          </a:xfrm>
        </p:grpSpPr>
        <p:grpSp>
          <p:nvGrpSpPr>
            <p:cNvPr id="26" name="Group 22"/>
            <p:cNvGrpSpPr>
              <a:grpSpLocks/>
            </p:cNvGrpSpPr>
            <p:nvPr/>
          </p:nvGrpSpPr>
          <p:grpSpPr bwMode="auto">
            <a:xfrm>
              <a:off x="3473450" y="3165475"/>
              <a:ext cx="609600" cy="595313"/>
              <a:chOff x="0" y="0"/>
              <a:chExt cx="1042" cy="1019"/>
            </a:xfrm>
          </p:grpSpPr>
          <p:grpSp>
            <p:nvGrpSpPr>
              <p:cNvPr id="28" name="Group 23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30" name="Picture 24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Oval 2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/>
                    </a:gs>
                    <a:gs pos="100000">
                      <a:srgbClr val="990000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29" name="Picture 26" descr="Picture2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7" name="WordArt 27"/>
            <p:cNvSpPr>
              <a:spLocks noChangeArrowheads="1" noChangeShapeType="1"/>
            </p:cNvSpPr>
            <p:nvPr/>
          </p:nvSpPr>
          <p:spPr bwMode="auto">
            <a:xfrm>
              <a:off x="3678238" y="3325813"/>
              <a:ext cx="212725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2</a:t>
              </a:r>
              <a:endParaRPr kumimoji="0" lang="zh-CN" altLang="en-US" sz="2400" b="0" i="0" u="none" strike="noStrike" kern="0" cap="none" spc="0" normalizeH="0" baseline="0" noProof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345749" y="2745702"/>
            <a:ext cx="491518" cy="479999"/>
            <a:chOff x="6178550" y="3165475"/>
            <a:chExt cx="609600" cy="595313"/>
          </a:xfrm>
        </p:grpSpPr>
        <p:grpSp>
          <p:nvGrpSpPr>
            <p:cNvPr id="33" name="Group 28"/>
            <p:cNvGrpSpPr>
              <a:grpSpLocks/>
            </p:cNvGrpSpPr>
            <p:nvPr/>
          </p:nvGrpSpPr>
          <p:grpSpPr bwMode="auto">
            <a:xfrm>
              <a:off x="6178550" y="3165475"/>
              <a:ext cx="609600" cy="595313"/>
              <a:chOff x="0" y="0"/>
              <a:chExt cx="1042" cy="1019"/>
            </a:xfrm>
          </p:grpSpPr>
          <p:grpSp>
            <p:nvGrpSpPr>
              <p:cNvPr id="35" name="Group 29"/>
              <p:cNvGrpSpPr>
                <a:grpSpLocks/>
              </p:cNvGrpSpPr>
              <p:nvPr/>
            </p:nvGrpSpPr>
            <p:grpSpPr bwMode="auto">
              <a:xfrm>
                <a:off x="0" y="0"/>
                <a:ext cx="1042" cy="1019"/>
                <a:chOff x="0" y="0"/>
                <a:chExt cx="1042" cy="1019"/>
              </a:xfrm>
            </p:grpSpPr>
            <p:pic>
              <p:nvPicPr>
                <p:cNvPr id="37" name="Picture 30" descr="circuler_1"/>
                <p:cNvPicPr>
                  <a:picLocks noChangeAspect="1" noChangeArrowheads="1"/>
                </p:cNvPicPr>
                <p:nvPr/>
              </p:nvPicPr>
              <p:blipFill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1042" cy="10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8" name="Oval 3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035" cy="101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/>
                    </a:gs>
                    <a:gs pos="100000">
                      <a:srgbClr val="990000"/>
                    </a:gs>
                  </a:gsLst>
                  <a:lin ang="5400000" scaled="1"/>
                </a:gradFill>
                <a:ln w="19050" cmpd="sng">
                  <a:solidFill>
                    <a:srgbClr val="FFFF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36" name="Picture 32" descr="Picture2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4" y="10"/>
                <a:ext cx="823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" name="WordArt 33"/>
            <p:cNvSpPr>
              <a:spLocks noChangeArrowheads="1" noChangeShapeType="1"/>
            </p:cNvSpPr>
            <p:nvPr/>
          </p:nvSpPr>
          <p:spPr bwMode="auto">
            <a:xfrm>
              <a:off x="6370638" y="3325813"/>
              <a:ext cx="225425" cy="23971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3</a:t>
              </a:r>
              <a:endParaRPr kumimoji="0" lang="zh-CN" altLang="en-US" sz="2400" b="0" i="0" u="none" strike="noStrike" kern="0" cap="none" spc="0" normalizeH="0" baseline="0" noProof="0">
                <a:ln w="9525" cmpd="sng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uLnTx/>
                <a:uFillTx/>
                <a:latin typeface="黑体"/>
                <a:ea typeface="黑体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94589" y="2027139"/>
            <a:ext cx="5394324" cy="723275"/>
            <a:chOff x="955571" y="2386024"/>
            <a:chExt cx="6690263" cy="1065194"/>
          </a:xfrm>
        </p:grpSpPr>
        <p:cxnSp>
          <p:nvCxnSpPr>
            <p:cNvPr id="40" name="AutoShape 21"/>
            <p:cNvCxnSpPr>
              <a:cxnSpLocks noChangeShapeType="1"/>
              <a:stCxn id="44" idx="0"/>
              <a:endCxn id="22" idx="0"/>
            </p:cNvCxnSpPr>
            <p:nvPr/>
          </p:nvCxnSpPr>
          <p:spPr bwMode="auto">
            <a:xfrm rot="5400000">
              <a:off x="763644" y="2577953"/>
              <a:ext cx="1065192" cy="681338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AutoShape 34"/>
            <p:cNvCxnSpPr>
              <a:cxnSpLocks noChangeShapeType="1"/>
              <a:stCxn id="44" idx="0"/>
              <a:endCxn id="29" idx="0"/>
            </p:cNvCxnSpPr>
            <p:nvPr/>
          </p:nvCxnSpPr>
          <p:spPr bwMode="auto">
            <a:xfrm rot="16200000" flipH="1">
              <a:off x="2431287" y="1591646"/>
              <a:ext cx="1065192" cy="2653950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AutoShape 35"/>
            <p:cNvCxnSpPr>
              <a:cxnSpLocks noChangeShapeType="1"/>
              <a:stCxn id="44" idx="0"/>
              <a:endCxn id="36" idx="0"/>
            </p:cNvCxnSpPr>
            <p:nvPr/>
          </p:nvCxnSpPr>
          <p:spPr bwMode="auto">
            <a:xfrm rot="16200000" flipH="1">
              <a:off x="4108775" y="-85843"/>
              <a:ext cx="1065192" cy="6008926"/>
            </a:xfrm>
            <a:prstGeom prst="bentConnector3">
              <a:avLst>
                <a:gd name="adj1" fmla="val 50000"/>
              </a:avLst>
            </a:prstGeom>
            <a:noFill/>
            <a:ln w="19050" cmpd="sng">
              <a:solidFill>
                <a:srgbClr val="3A0004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" name="组合 42"/>
          <p:cNvGrpSpPr/>
          <p:nvPr/>
        </p:nvGrpSpPr>
        <p:grpSpPr>
          <a:xfrm>
            <a:off x="965711" y="1352583"/>
            <a:ext cx="1556472" cy="674556"/>
            <a:chOff x="798513" y="1725613"/>
            <a:chExt cx="1930400" cy="836612"/>
          </a:xfrm>
        </p:grpSpPr>
        <p:sp>
          <p:nvSpPr>
            <p:cNvPr id="44" name="AutoShape 20"/>
            <p:cNvSpPr>
              <a:spLocks noChangeArrowheads="1"/>
            </p:cNvSpPr>
            <p:nvPr/>
          </p:nvSpPr>
          <p:spPr bwMode="auto">
            <a:xfrm rot="10800000">
              <a:off x="798513" y="1725613"/>
              <a:ext cx="1930400" cy="836612"/>
            </a:xfrm>
            <a:prstGeom prst="roundRect">
              <a:avLst>
                <a:gd name="adj" fmla="val 12144"/>
              </a:avLst>
            </a:prstGeom>
            <a:gradFill rotWithShape="1">
              <a:gsLst>
                <a:gs pos="0">
                  <a:srgbClr val="FF0517"/>
                </a:gs>
                <a:gs pos="100000">
                  <a:srgbClr val="BC000D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WordArt 36"/>
            <p:cNvSpPr>
              <a:spLocks noChangeArrowheads="1" noChangeShapeType="1"/>
            </p:cNvSpPr>
            <p:nvPr/>
          </p:nvSpPr>
          <p:spPr bwMode="auto">
            <a:xfrm>
              <a:off x="1360488" y="1941513"/>
              <a:ext cx="792162" cy="43815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双击添加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>
                  <a:ln w="9525" cmpd="sng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/>
                  <a:uLnTx/>
                  <a:uFillTx/>
                  <a:latin typeface="黑体"/>
                  <a:ea typeface="黑体"/>
                </a:rPr>
                <a:t>标题文字</a:t>
              </a:r>
            </a:p>
          </p:txBody>
        </p:sp>
      </p:grpSp>
      <p:sp>
        <p:nvSpPr>
          <p:cNvPr id="46" name="燕尾形 45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7" name="燕尾形 46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48" name="TextBox 12"/>
          <p:cNvSpPr txBox="1"/>
          <p:nvPr/>
        </p:nvSpPr>
        <p:spPr>
          <a:xfrm>
            <a:off x="1005934" y="56685"/>
            <a:ext cx="276550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研究分析和总结</a:t>
            </a:r>
          </a:p>
        </p:txBody>
      </p:sp>
    </p:spTree>
    <p:extLst>
      <p:ext uri="{BB962C8B-B14F-4D97-AF65-F5344CB8AC3E}">
        <p14:creationId xmlns:p14="http://schemas.microsoft.com/office/powerpoint/2010/main" val="71699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3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6" grpId="0" animBg="1"/>
      <p:bldP spid="47" grpId="0" animBg="1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34030"/>
            <a:ext cx="9144000" cy="12094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48375" y="1726297"/>
            <a:ext cx="4126451" cy="100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940" dirty="0">
                <a:solidFill>
                  <a:srgbClr val="C00000"/>
                </a:solidFill>
                <a:latin typeface="方正正大黑简体" pitchFamily="2" charset="-122"/>
                <a:ea typeface="方正正大黑简体" pitchFamily="2" charset="-122"/>
              </a:rPr>
              <a:t>THANKS</a:t>
            </a:r>
            <a:endParaRPr lang="zh-CN" altLang="en-US" sz="5940" dirty="0">
              <a:solidFill>
                <a:srgbClr val="C00000"/>
              </a:solidFill>
              <a:latin typeface="方正正大黑简体" pitchFamily="2" charset="-122"/>
              <a:ea typeface="方正正大黑简体" pitchFamily="2" charset="-122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31587" y="4639589"/>
            <a:ext cx="4929555" cy="27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答辩人：</a:t>
            </a:r>
            <a:r>
              <a:rPr lang="en-US" altLang="zh-CN" sz="1215" dirty="0">
                <a:solidFill>
                  <a:schemeClr val="bg1"/>
                </a:solidFill>
                <a:ea typeface="时尚中黑简体" pitchFamily="2" charset="-122"/>
                <a:cs typeface="Arial" pitchFamily="34" charset="0"/>
              </a:rPr>
              <a:t>aixinliang</a:t>
            </a:r>
            <a:r>
              <a:rPr lang="zh-CN" altLang="en-US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      指导教师：</a:t>
            </a:r>
            <a:r>
              <a:rPr lang="en-US" altLang="zh-CN" sz="1215" dirty="0">
                <a:solidFill>
                  <a:schemeClr val="bg1"/>
                </a:solidFill>
                <a:ea typeface="时尚中黑简体" pitchFamily="2" charset="-122"/>
                <a:cs typeface="Arial" pitchFamily="34" charset="0"/>
              </a:rPr>
              <a:t> </a:t>
            </a:r>
            <a:r>
              <a:rPr lang="zh-CN" altLang="en-US" sz="1215" dirty="0">
                <a:solidFill>
                  <a:schemeClr val="bg1"/>
                </a:solidFill>
                <a:ea typeface="时尚中黑简体" pitchFamily="2" charset="-122"/>
                <a:cs typeface="Arial" pitchFamily="34" charset="0"/>
              </a:rPr>
              <a:t>我图导师</a:t>
            </a:r>
            <a:r>
              <a:rPr lang="zh-CN" altLang="en-US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        日期：</a:t>
            </a:r>
            <a:r>
              <a:rPr lang="en-US" altLang="zh-CN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x</a:t>
            </a:r>
            <a:r>
              <a:rPr lang="zh-CN" altLang="en-US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月</a:t>
            </a:r>
            <a:r>
              <a:rPr lang="en-US" altLang="zh-CN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x</a:t>
            </a:r>
            <a:r>
              <a:rPr lang="zh-CN" altLang="en-US" sz="1215" dirty="0">
                <a:solidFill>
                  <a:schemeClr val="bg1"/>
                </a:solidFill>
                <a:latin typeface="时尚中黑简体" pitchFamily="2" charset="-122"/>
                <a:ea typeface="时尚中黑简体" pitchFamily="2" charset="-122"/>
              </a:rPr>
              <a:t>日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78910" y="2605912"/>
            <a:ext cx="2396810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感谢您的聆听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685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75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25"/>
                            </p:stCondLst>
                            <p:childTnLst>
                              <p:par>
                                <p:cTn id="2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278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TDDOWNLOAD\s_576e6d50f733eaa3a0ff7c9a1433a14928697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3999" cy="414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 bwMode="auto">
          <a:xfrm>
            <a:off x="0" y="2669875"/>
            <a:ext cx="9144000" cy="1470886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" name="TextBox 133"/>
          <p:cNvSpPr txBox="1"/>
          <p:nvPr/>
        </p:nvSpPr>
        <p:spPr>
          <a:xfrm>
            <a:off x="3352832" y="2960435"/>
            <a:ext cx="5076435" cy="76944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选题的背景和意义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73000" y="1955191"/>
            <a:ext cx="1898556" cy="1569660"/>
            <a:chOff x="4724396" y="723956"/>
            <a:chExt cx="1898556" cy="1569660"/>
          </a:xfrm>
        </p:grpSpPr>
        <p:sp>
          <p:nvSpPr>
            <p:cNvPr id="6" name="圆角矩形 5"/>
            <p:cNvSpPr/>
            <p:nvPr/>
          </p:nvSpPr>
          <p:spPr>
            <a:xfrm>
              <a:off x="4724396" y="893673"/>
              <a:ext cx="1898556" cy="1176707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7"/>
            <p:cNvSpPr txBox="1"/>
            <p:nvPr/>
          </p:nvSpPr>
          <p:spPr>
            <a:xfrm>
              <a:off x="5105386" y="723956"/>
              <a:ext cx="108715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9600" dirty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A</a:t>
              </a:r>
              <a:endParaRPr lang="en-US" altLang="zh-CN" sz="9600" dirty="0" smtClean="0">
                <a:solidFill>
                  <a:srgbClr val="C00000"/>
                </a:solidFill>
                <a:latin typeface="HanWangGSolid06cut1" pitchFamily="18" charset="-120"/>
                <a:ea typeface="HanWangGSolid06cut1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364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923" y="824441"/>
            <a:ext cx="1748355" cy="1162959"/>
          </a:xfrm>
          <a:prstGeom prst="rect">
            <a:avLst/>
          </a:prstGeom>
        </p:spPr>
      </p:pic>
      <p:grpSp>
        <p:nvGrpSpPr>
          <p:cNvPr id="88" name="组合 87"/>
          <p:cNvGrpSpPr/>
          <p:nvPr/>
        </p:nvGrpSpPr>
        <p:grpSpPr>
          <a:xfrm>
            <a:off x="1485899" y="1405921"/>
            <a:ext cx="6172038" cy="3223175"/>
            <a:chOff x="990694" y="1409738"/>
            <a:chExt cx="6857820" cy="3581306"/>
          </a:xfrm>
          <a:effectLst/>
        </p:grpSpPr>
        <p:cxnSp>
          <p:nvCxnSpPr>
            <p:cNvPr id="89" name="直接连接符 88"/>
            <p:cNvCxnSpPr/>
            <p:nvPr/>
          </p:nvCxnSpPr>
          <p:spPr bwMode="auto">
            <a:xfrm>
              <a:off x="990694" y="1409738"/>
              <a:ext cx="0" cy="358130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直接连接符 89"/>
            <p:cNvCxnSpPr/>
            <p:nvPr/>
          </p:nvCxnSpPr>
          <p:spPr bwMode="auto">
            <a:xfrm>
              <a:off x="7848514" y="1409738"/>
              <a:ext cx="0" cy="358130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直接连接符 90"/>
            <p:cNvCxnSpPr/>
            <p:nvPr/>
          </p:nvCxnSpPr>
          <p:spPr bwMode="auto">
            <a:xfrm>
              <a:off x="990694" y="4991044"/>
              <a:ext cx="685782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直接连接符 91"/>
            <p:cNvCxnSpPr/>
            <p:nvPr/>
          </p:nvCxnSpPr>
          <p:spPr bwMode="auto">
            <a:xfrm>
              <a:off x="990694" y="1409738"/>
              <a:ext cx="533386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直接连接符 92"/>
            <p:cNvCxnSpPr/>
            <p:nvPr/>
          </p:nvCxnSpPr>
          <p:spPr bwMode="auto">
            <a:xfrm>
              <a:off x="2971842" y="1409738"/>
              <a:ext cx="487667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4" name="TextBox 93"/>
          <p:cNvSpPr txBox="1"/>
          <p:nvPr/>
        </p:nvSpPr>
        <p:spPr>
          <a:xfrm>
            <a:off x="2034607" y="2091702"/>
            <a:ext cx="5897725" cy="2419124"/>
          </a:xfrm>
          <a:prstGeom prst="rect">
            <a:avLst/>
          </a:prstGeom>
          <a:noFill/>
          <a:ln w="28575">
            <a:noFill/>
          </a:ln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单击此处添加段落文字，单击此处添加段落文字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,</a:t>
            </a:r>
            <a:r>
              <a:rPr lang="zh-CN" altLang="en-US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单击此处添加段落文字</a:t>
            </a:r>
            <a:r>
              <a:rPr lang="en-US" altLang="zh-CN" sz="126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;</a:t>
            </a:r>
            <a:endParaRPr lang="zh-CN" altLang="zh-CN" sz="1260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313419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选题的背景和意义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8144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94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313419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选题的背景和意义</a:t>
            </a:r>
          </a:p>
        </p:txBody>
      </p:sp>
      <p:sp>
        <p:nvSpPr>
          <p:cNvPr id="4" name="燕尾形箭头 3"/>
          <p:cNvSpPr/>
          <p:nvPr/>
        </p:nvSpPr>
        <p:spPr>
          <a:xfrm>
            <a:off x="1280247" y="2090437"/>
            <a:ext cx="6446305" cy="1581890"/>
          </a:xfrm>
          <a:prstGeom prst="notchedRightArrow">
            <a:avLst/>
          </a:prstGeom>
          <a:solidFill>
            <a:srgbClr val="C00000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椭圆 5"/>
          <p:cNvSpPr/>
          <p:nvPr/>
        </p:nvSpPr>
        <p:spPr>
          <a:xfrm>
            <a:off x="2146888" y="2683646"/>
            <a:ext cx="402331" cy="3954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椭圆 7"/>
          <p:cNvSpPr/>
          <p:nvPr/>
        </p:nvSpPr>
        <p:spPr>
          <a:xfrm>
            <a:off x="3519737" y="2683646"/>
            <a:ext cx="402331" cy="3954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椭圆 9"/>
          <p:cNvSpPr/>
          <p:nvPr/>
        </p:nvSpPr>
        <p:spPr>
          <a:xfrm>
            <a:off x="4892585" y="2683646"/>
            <a:ext cx="402331" cy="3954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椭圆 13"/>
          <p:cNvSpPr/>
          <p:nvPr/>
        </p:nvSpPr>
        <p:spPr>
          <a:xfrm>
            <a:off x="6265434" y="2683646"/>
            <a:ext cx="402331" cy="39547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96" name="直接箭头连接符 95"/>
          <p:cNvCxnSpPr/>
          <p:nvPr/>
        </p:nvCxnSpPr>
        <p:spPr bwMode="auto">
          <a:xfrm>
            <a:off x="2348053" y="2881382"/>
            <a:ext cx="0" cy="954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7" name="直接箭头连接符 96"/>
          <p:cNvCxnSpPr/>
          <p:nvPr/>
        </p:nvCxnSpPr>
        <p:spPr bwMode="auto">
          <a:xfrm>
            <a:off x="5093751" y="2875525"/>
            <a:ext cx="0" cy="954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直接箭头连接符 97"/>
          <p:cNvCxnSpPr/>
          <p:nvPr/>
        </p:nvCxnSpPr>
        <p:spPr bwMode="auto">
          <a:xfrm flipV="1">
            <a:off x="3680483" y="1927145"/>
            <a:ext cx="0" cy="954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9" name="直接箭头连接符 98"/>
          <p:cNvCxnSpPr/>
          <p:nvPr/>
        </p:nvCxnSpPr>
        <p:spPr bwMode="auto">
          <a:xfrm flipV="1">
            <a:off x="6426181" y="1921287"/>
            <a:ext cx="0" cy="9542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0" name="TextBox 99"/>
          <p:cNvSpPr txBox="1"/>
          <p:nvPr/>
        </p:nvSpPr>
        <p:spPr>
          <a:xfrm>
            <a:off x="1691716" y="3835621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  <p:sp>
        <p:nvSpPr>
          <p:cNvPr id="101" name="TextBox 100"/>
          <p:cNvSpPr txBox="1"/>
          <p:nvPr/>
        </p:nvSpPr>
        <p:spPr>
          <a:xfrm>
            <a:off x="2857545" y="720139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  <p:sp>
        <p:nvSpPr>
          <p:cNvPr id="102" name="TextBox 101"/>
          <p:cNvSpPr txBox="1"/>
          <p:nvPr/>
        </p:nvSpPr>
        <p:spPr>
          <a:xfrm>
            <a:off x="4366265" y="3806158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  <p:sp>
        <p:nvSpPr>
          <p:cNvPr id="103" name="TextBox 102"/>
          <p:cNvSpPr txBox="1"/>
          <p:nvPr/>
        </p:nvSpPr>
        <p:spPr>
          <a:xfrm>
            <a:off x="5600673" y="720139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707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5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5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35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8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100" grpId="0"/>
      <p:bldP spid="101" grpId="0"/>
      <p:bldP spid="102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313419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选题的背景和意义</a:t>
            </a:r>
          </a:p>
        </p:txBody>
      </p:sp>
      <p:sp>
        <p:nvSpPr>
          <p:cNvPr id="5" name="减号 4"/>
          <p:cNvSpPr/>
          <p:nvPr/>
        </p:nvSpPr>
        <p:spPr>
          <a:xfrm rot="21300000">
            <a:off x="769322" y="2591152"/>
            <a:ext cx="7802528" cy="624419"/>
          </a:xfrm>
          <a:prstGeom prst="mathMinus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下箭头 6"/>
          <p:cNvSpPr/>
          <p:nvPr/>
        </p:nvSpPr>
        <p:spPr>
          <a:xfrm>
            <a:off x="2196092" y="1291532"/>
            <a:ext cx="1645920" cy="14630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4445516" y="1108652"/>
            <a:ext cx="1755648" cy="1536192"/>
          </a:xfrm>
          <a:custGeom>
            <a:avLst/>
            <a:gdLst>
              <a:gd name="connsiteX0" fmla="*/ 0 w 1950720"/>
              <a:gd name="connsiteY0" fmla="*/ 0 h 1706880"/>
              <a:gd name="connsiteX1" fmla="*/ 1950720 w 1950720"/>
              <a:gd name="connsiteY1" fmla="*/ 0 h 1706880"/>
              <a:gd name="connsiteX2" fmla="*/ 1950720 w 1950720"/>
              <a:gd name="connsiteY2" fmla="*/ 1706880 h 1706880"/>
              <a:gd name="connsiteX3" fmla="*/ 0 w 1950720"/>
              <a:gd name="connsiteY3" fmla="*/ 1706880 h 1706880"/>
              <a:gd name="connsiteX4" fmla="*/ 0 w 1950720"/>
              <a:gd name="connsiteY4" fmla="*/ 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0720" h="1706880">
                <a:moveTo>
                  <a:pt x="0" y="0"/>
                </a:moveTo>
                <a:lnTo>
                  <a:pt x="1950720" y="0"/>
                </a:lnTo>
                <a:lnTo>
                  <a:pt x="1950720" y="1706880"/>
                </a:lnTo>
                <a:lnTo>
                  <a:pt x="0" y="17068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8036" tIns="288036" rIns="288036" bIns="288036" numCol="1" spcCol="1270" anchor="ctr" anchorCtr="0">
            <a:noAutofit/>
          </a:bodyPr>
          <a:lstStyle/>
          <a:p>
            <a:pPr algn="ctr" defTabSz="18002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50"/>
          </a:p>
        </p:txBody>
      </p:sp>
      <p:sp>
        <p:nvSpPr>
          <p:cNvPr id="12" name="上箭头 11"/>
          <p:cNvSpPr/>
          <p:nvPr/>
        </p:nvSpPr>
        <p:spPr>
          <a:xfrm>
            <a:off x="5378204" y="3120332"/>
            <a:ext cx="1645920" cy="146304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任意多边形 14"/>
          <p:cNvSpPr/>
          <p:nvPr/>
        </p:nvSpPr>
        <p:spPr>
          <a:xfrm>
            <a:off x="2360684" y="3230060"/>
            <a:ext cx="1755648" cy="1536192"/>
          </a:xfrm>
          <a:custGeom>
            <a:avLst/>
            <a:gdLst>
              <a:gd name="connsiteX0" fmla="*/ 0 w 1950720"/>
              <a:gd name="connsiteY0" fmla="*/ 0 h 1706880"/>
              <a:gd name="connsiteX1" fmla="*/ 1950720 w 1950720"/>
              <a:gd name="connsiteY1" fmla="*/ 0 h 1706880"/>
              <a:gd name="connsiteX2" fmla="*/ 1950720 w 1950720"/>
              <a:gd name="connsiteY2" fmla="*/ 1706880 h 1706880"/>
              <a:gd name="connsiteX3" fmla="*/ 0 w 1950720"/>
              <a:gd name="connsiteY3" fmla="*/ 1706880 h 1706880"/>
              <a:gd name="connsiteX4" fmla="*/ 0 w 1950720"/>
              <a:gd name="connsiteY4" fmla="*/ 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0720" h="1706880">
                <a:moveTo>
                  <a:pt x="0" y="0"/>
                </a:moveTo>
                <a:lnTo>
                  <a:pt x="1950720" y="0"/>
                </a:lnTo>
                <a:lnTo>
                  <a:pt x="1950720" y="1706880"/>
                </a:lnTo>
                <a:lnTo>
                  <a:pt x="0" y="17068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8036" tIns="288036" rIns="288036" bIns="288036" numCol="1" spcCol="1270" anchor="ctr" anchorCtr="0">
            <a:noAutofit/>
          </a:bodyPr>
          <a:lstStyle/>
          <a:p>
            <a:pPr algn="ctr" defTabSz="18002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50"/>
          </a:p>
        </p:txBody>
      </p:sp>
      <p:sp>
        <p:nvSpPr>
          <p:cNvPr id="27" name="TextBox 26"/>
          <p:cNvSpPr txBox="1"/>
          <p:nvPr/>
        </p:nvSpPr>
        <p:spPr>
          <a:xfrm>
            <a:off x="4520976" y="1274276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  <p:sp>
        <p:nvSpPr>
          <p:cNvPr id="28" name="TextBox 27"/>
          <p:cNvSpPr txBox="1"/>
          <p:nvPr/>
        </p:nvSpPr>
        <p:spPr>
          <a:xfrm>
            <a:off x="2892635" y="3533716"/>
            <a:ext cx="1714455" cy="933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en-US" altLang="zh-CN" sz="1215" dirty="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  <a:p>
            <a:pPr>
              <a:lnSpc>
                <a:spcPct val="150000"/>
              </a:lnSpc>
            </a:pPr>
            <a:r>
              <a:rPr lang="zh-CN" altLang="en-US" sz="1215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单击添加文字，</a:t>
            </a:r>
            <a:endParaRPr lang="zh-CN" altLang="en-US" sz="1215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789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313419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选题的背景和意义</a:t>
            </a: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1705448" y="1131608"/>
            <a:ext cx="2057400" cy="3409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zh-CN" altLang="en-US" sz="162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JM" sz="162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1705448" y="1405926"/>
            <a:ext cx="2606036" cy="75435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US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74512" y="1204759"/>
            <a:ext cx="576072" cy="576072"/>
            <a:chOff x="746770" y="1414819"/>
            <a:chExt cx="640080" cy="640080"/>
          </a:xfrm>
          <a:solidFill>
            <a:srgbClr val="FF0000"/>
          </a:solidFill>
        </p:grpSpPr>
        <p:sp>
          <p:nvSpPr>
            <p:cNvPr id="18" name="Oval 10"/>
            <p:cNvSpPr/>
            <p:nvPr/>
          </p:nvSpPr>
          <p:spPr>
            <a:xfrm>
              <a:off x="746770" y="1414819"/>
              <a:ext cx="640080" cy="64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215" dirty="0"/>
            </a:p>
          </p:txBody>
        </p:sp>
        <p:pic>
          <p:nvPicPr>
            <p:cNvPr id="19" name="Picture 2" descr="C:\Users\adrienne.reynolds\Desktop\tv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2428" y="1532244"/>
              <a:ext cx="348765" cy="405230"/>
            </a:xfrm>
            <a:prstGeom prst="rect">
              <a:avLst/>
            </a:prstGeom>
            <a:grpFill/>
            <a:extLst/>
          </p:spPr>
        </p:pic>
      </p:grpSp>
      <p:grpSp>
        <p:nvGrpSpPr>
          <p:cNvPr id="20" name="组合 19"/>
          <p:cNvGrpSpPr/>
          <p:nvPr/>
        </p:nvGrpSpPr>
        <p:grpSpPr>
          <a:xfrm>
            <a:off x="1074512" y="2370619"/>
            <a:ext cx="576072" cy="576072"/>
            <a:chOff x="746770" y="2710219"/>
            <a:chExt cx="640080" cy="640080"/>
          </a:xfrm>
          <a:solidFill>
            <a:srgbClr val="FF0000"/>
          </a:solidFill>
        </p:grpSpPr>
        <p:sp>
          <p:nvSpPr>
            <p:cNvPr id="21" name="Oval 12"/>
            <p:cNvSpPr/>
            <p:nvPr/>
          </p:nvSpPr>
          <p:spPr>
            <a:xfrm>
              <a:off x="746770" y="2710219"/>
              <a:ext cx="640080" cy="64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215" dirty="0"/>
            </a:p>
          </p:txBody>
        </p:sp>
        <p:pic>
          <p:nvPicPr>
            <p:cNvPr id="22" name="Picture 2" descr="C:\Users\adrienne.reynolds\Desktop\iphone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973" y="2843383"/>
              <a:ext cx="321674" cy="373753"/>
            </a:xfrm>
            <a:prstGeom prst="rect">
              <a:avLst/>
            </a:prstGeom>
            <a:grpFill/>
            <a:extLst/>
          </p:spPr>
        </p:pic>
      </p:grpSp>
      <p:grpSp>
        <p:nvGrpSpPr>
          <p:cNvPr id="23" name="组合 22"/>
          <p:cNvGrpSpPr/>
          <p:nvPr/>
        </p:nvGrpSpPr>
        <p:grpSpPr>
          <a:xfrm>
            <a:off x="1074512" y="3559339"/>
            <a:ext cx="576072" cy="576072"/>
            <a:chOff x="746770" y="4031019"/>
            <a:chExt cx="640080" cy="640080"/>
          </a:xfrm>
          <a:solidFill>
            <a:srgbClr val="FF0000"/>
          </a:solidFill>
        </p:grpSpPr>
        <p:sp>
          <p:nvSpPr>
            <p:cNvPr id="24" name="Oval 13"/>
            <p:cNvSpPr/>
            <p:nvPr/>
          </p:nvSpPr>
          <p:spPr>
            <a:xfrm>
              <a:off x="746770" y="4031019"/>
              <a:ext cx="640080" cy="64008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M" sz="1215" dirty="0"/>
            </a:p>
          </p:txBody>
        </p:sp>
        <p:pic>
          <p:nvPicPr>
            <p:cNvPr id="25" name="Picture 3" descr="C:\Users\adrienne.reynolds\Desktop\camera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973" y="4164183"/>
              <a:ext cx="321674" cy="373753"/>
            </a:xfrm>
            <a:prstGeom prst="rect">
              <a:avLst/>
            </a:prstGeom>
            <a:grpFill/>
            <a:extLst/>
          </p:spPr>
        </p:pic>
      </p:grpSp>
      <p:pic>
        <p:nvPicPr>
          <p:cNvPr id="2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219" y="1136205"/>
            <a:ext cx="3726193" cy="3381278"/>
          </a:xfrm>
          <a:prstGeom prst="rect">
            <a:avLst/>
          </a:prstGeom>
        </p:spPr>
      </p:pic>
      <p:sp>
        <p:nvSpPr>
          <p:cNvPr id="29" name="Text Placeholder 3"/>
          <p:cNvSpPr txBox="1">
            <a:spLocks/>
          </p:cNvSpPr>
          <p:nvPr/>
        </p:nvSpPr>
        <p:spPr>
          <a:xfrm>
            <a:off x="1705513" y="2297438"/>
            <a:ext cx="2057400" cy="3409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zh-CN" altLang="en-US" sz="162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JM" sz="162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1705513" y="2571757"/>
            <a:ext cx="2606036" cy="75435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US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705513" y="3463267"/>
            <a:ext cx="2057400" cy="34099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zh-CN" altLang="en-US" sz="162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单击添加文本</a:t>
            </a:r>
            <a:endParaRPr lang="en-JM" sz="162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1705513" y="3737586"/>
            <a:ext cx="2606036" cy="75435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US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117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添加文字内容，添加文字内容，</a:t>
            </a: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JM" altLang="zh-CN" sz="117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3" name="Picture 2" descr="C:\Users\Administrator\Desktop\7675514_205727903000_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2954" y="1310441"/>
            <a:ext cx="3332993" cy="224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399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7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75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14" grpId="0"/>
      <p:bldP spid="16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 bwMode="auto">
          <a:xfrm>
            <a:off x="594358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4" name="燕尾形 53"/>
          <p:cNvSpPr/>
          <p:nvPr/>
        </p:nvSpPr>
        <p:spPr bwMode="auto">
          <a:xfrm>
            <a:off x="783002" y="171514"/>
            <a:ext cx="226374" cy="311264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934" y="56685"/>
            <a:ext cx="3134191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80" b="1" dirty="0">
                <a:solidFill>
                  <a:schemeClr val="bg1"/>
                </a:solidFill>
              </a:rPr>
              <a:t>选题的背景和意义</a:t>
            </a: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853309" y="1884472"/>
            <a:ext cx="2608898" cy="2607468"/>
            <a:chOff x="3868719" y="1776670"/>
            <a:chExt cx="2628619" cy="2628031"/>
          </a:xfrm>
        </p:grpSpPr>
        <p:sp>
          <p:nvSpPr>
            <p:cNvPr id="28" name="Freeform 4"/>
            <p:cNvSpPr>
              <a:spLocks/>
            </p:cNvSpPr>
            <p:nvPr/>
          </p:nvSpPr>
          <p:spPr bwMode="auto">
            <a:xfrm>
              <a:off x="3868719" y="1776670"/>
              <a:ext cx="2628619" cy="2628031"/>
            </a:xfrm>
            <a:custGeom>
              <a:avLst/>
              <a:gdLst>
                <a:gd name="T0" fmla="*/ 800 w 1050"/>
                <a:gd name="T1" fmla="*/ 903 h 1049"/>
                <a:gd name="T2" fmla="*/ 766 w 1050"/>
                <a:gd name="T3" fmla="*/ 996 h 1049"/>
                <a:gd name="T4" fmla="*/ 671 w 1050"/>
                <a:gd name="T5" fmla="*/ 969 h 1049"/>
                <a:gd name="T6" fmla="*/ 625 w 1050"/>
                <a:gd name="T7" fmla="*/ 1044 h 1049"/>
                <a:gd name="T8" fmla="*/ 526 w 1050"/>
                <a:gd name="T9" fmla="*/ 991 h 1049"/>
                <a:gd name="T10" fmla="*/ 443 w 1050"/>
                <a:gd name="T11" fmla="*/ 1047 h 1049"/>
                <a:gd name="T12" fmla="*/ 381 w 1050"/>
                <a:gd name="T13" fmla="*/ 969 h 1049"/>
                <a:gd name="T14" fmla="*/ 301 w 1050"/>
                <a:gd name="T15" fmla="*/ 1003 h 1049"/>
                <a:gd name="T16" fmla="*/ 272 w 1050"/>
                <a:gd name="T17" fmla="*/ 917 h 1049"/>
                <a:gd name="T18" fmla="*/ 232 w 1050"/>
                <a:gd name="T19" fmla="*/ 888 h 1049"/>
                <a:gd name="T20" fmla="*/ 140 w 1050"/>
                <a:gd name="T21" fmla="*/ 886 h 1049"/>
                <a:gd name="T22" fmla="*/ 134 w 1050"/>
                <a:gd name="T23" fmla="*/ 778 h 1049"/>
                <a:gd name="T24" fmla="*/ 47 w 1050"/>
                <a:gd name="T25" fmla="*/ 750 h 1049"/>
                <a:gd name="T26" fmla="*/ 78 w 1050"/>
                <a:gd name="T27" fmla="*/ 657 h 1049"/>
                <a:gd name="T28" fmla="*/ 0 w 1050"/>
                <a:gd name="T29" fmla="*/ 590 h 1049"/>
                <a:gd name="T30" fmla="*/ 60 w 1050"/>
                <a:gd name="T31" fmla="*/ 500 h 1049"/>
                <a:gd name="T32" fmla="*/ 6 w 1050"/>
                <a:gd name="T33" fmla="*/ 426 h 1049"/>
                <a:gd name="T34" fmla="*/ 86 w 1050"/>
                <a:gd name="T35" fmla="*/ 368 h 1049"/>
                <a:gd name="T36" fmla="*/ 55 w 1050"/>
                <a:gd name="T37" fmla="*/ 284 h 1049"/>
                <a:gd name="T38" fmla="*/ 148 w 1050"/>
                <a:gd name="T39" fmla="*/ 250 h 1049"/>
                <a:gd name="T40" fmla="*/ 140 w 1050"/>
                <a:gd name="T41" fmla="*/ 163 h 1049"/>
                <a:gd name="T42" fmla="*/ 232 w 1050"/>
                <a:gd name="T43" fmla="*/ 162 h 1049"/>
                <a:gd name="T44" fmla="*/ 271 w 1050"/>
                <a:gd name="T45" fmla="*/ 61 h 1049"/>
                <a:gd name="T46" fmla="*/ 358 w 1050"/>
                <a:gd name="T47" fmla="*/ 88 h 1049"/>
                <a:gd name="T48" fmla="*/ 405 w 1050"/>
                <a:gd name="T49" fmla="*/ 73 h 1049"/>
                <a:gd name="T50" fmla="*/ 501 w 1050"/>
                <a:gd name="T51" fmla="*/ 58 h 1049"/>
                <a:gd name="T52" fmla="*/ 592 w 1050"/>
                <a:gd name="T53" fmla="*/ 0 h 1049"/>
                <a:gd name="T54" fmla="*/ 646 w 1050"/>
                <a:gd name="T55" fmla="*/ 73 h 1049"/>
                <a:gd name="T56" fmla="*/ 694 w 1050"/>
                <a:gd name="T57" fmla="*/ 88 h 1049"/>
                <a:gd name="T58" fmla="*/ 781 w 1050"/>
                <a:gd name="T59" fmla="*/ 61 h 1049"/>
                <a:gd name="T60" fmla="*/ 810 w 1050"/>
                <a:gd name="T61" fmla="*/ 155 h 1049"/>
                <a:gd name="T62" fmla="*/ 900 w 1050"/>
                <a:gd name="T63" fmla="*/ 151 h 1049"/>
                <a:gd name="T64" fmla="*/ 904 w 1050"/>
                <a:gd name="T65" fmla="*/ 250 h 1049"/>
                <a:gd name="T66" fmla="*/ 997 w 1050"/>
                <a:gd name="T67" fmla="*/ 284 h 1049"/>
                <a:gd name="T68" fmla="*/ 970 w 1050"/>
                <a:gd name="T69" fmla="*/ 380 h 1049"/>
                <a:gd name="T70" fmla="*/ 1045 w 1050"/>
                <a:gd name="T71" fmla="*/ 426 h 1049"/>
                <a:gd name="T72" fmla="*/ 993 w 1050"/>
                <a:gd name="T73" fmla="*/ 524 h 1049"/>
                <a:gd name="T74" fmla="*/ 1048 w 1050"/>
                <a:gd name="T75" fmla="*/ 607 h 1049"/>
                <a:gd name="T76" fmla="*/ 970 w 1050"/>
                <a:gd name="T77" fmla="*/ 669 h 1049"/>
                <a:gd name="T78" fmla="*/ 1005 w 1050"/>
                <a:gd name="T79" fmla="*/ 750 h 1049"/>
                <a:gd name="T80" fmla="*/ 918 w 1050"/>
                <a:gd name="T81" fmla="*/ 778 h 1049"/>
                <a:gd name="T82" fmla="*/ 889 w 1050"/>
                <a:gd name="T83" fmla="*/ 818 h 1049"/>
                <a:gd name="T84" fmla="*/ 888 w 1050"/>
                <a:gd name="T85" fmla="*/ 91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0" h="1049">
                  <a:moveTo>
                    <a:pt x="888" y="911"/>
                  </a:moveTo>
                  <a:lnTo>
                    <a:pt x="820" y="888"/>
                  </a:lnTo>
                  <a:lnTo>
                    <a:pt x="800" y="903"/>
                  </a:lnTo>
                  <a:lnTo>
                    <a:pt x="780" y="917"/>
                  </a:lnTo>
                  <a:lnTo>
                    <a:pt x="781" y="988"/>
                  </a:lnTo>
                  <a:lnTo>
                    <a:pt x="766" y="996"/>
                  </a:lnTo>
                  <a:lnTo>
                    <a:pt x="751" y="1003"/>
                  </a:lnTo>
                  <a:lnTo>
                    <a:pt x="694" y="961"/>
                  </a:lnTo>
                  <a:lnTo>
                    <a:pt x="671" y="969"/>
                  </a:lnTo>
                  <a:lnTo>
                    <a:pt x="658" y="972"/>
                  </a:lnTo>
                  <a:lnTo>
                    <a:pt x="646" y="976"/>
                  </a:lnTo>
                  <a:lnTo>
                    <a:pt x="625" y="1044"/>
                  </a:lnTo>
                  <a:lnTo>
                    <a:pt x="592" y="1049"/>
                  </a:lnTo>
                  <a:lnTo>
                    <a:pt x="551" y="991"/>
                  </a:lnTo>
                  <a:lnTo>
                    <a:pt x="526" y="991"/>
                  </a:lnTo>
                  <a:lnTo>
                    <a:pt x="501" y="991"/>
                  </a:lnTo>
                  <a:lnTo>
                    <a:pt x="460" y="1049"/>
                  </a:lnTo>
                  <a:lnTo>
                    <a:pt x="443" y="1047"/>
                  </a:lnTo>
                  <a:lnTo>
                    <a:pt x="426" y="1044"/>
                  </a:lnTo>
                  <a:lnTo>
                    <a:pt x="405" y="976"/>
                  </a:lnTo>
                  <a:lnTo>
                    <a:pt x="381" y="969"/>
                  </a:lnTo>
                  <a:lnTo>
                    <a:pt x="369" y="965"/>
                  </a:lnTo>
                  <a:lnTo>
                    <a:pt x="358" y="961"/>
                  </a:lnTo>
                  <a:lnTo>
                    <a:pt x="301" y="1003"/>
                  </a:lnTo>
                  <a:lnTo>
                    <a:pt x="286" y="996"/>
                  </a:lnTo>
                  <a:lnTo>
                    <a:pt x="271" y="988"/>
                  </a:lnTo>
                  <a:lnTo>
                    <a:pt x="272" y="917"/>
                  </a:lnTo>
                  <a:lnTo>
                    <a:pt x="252" y="903"/>
                  </a:lnTo>
                  <a:lnTo>
                    <a:pt x="242" y="895"/>
                  </a:lnTo>
                  <a:lnTo>
                    <a:pt x="232" y="888"/>
                  </a:lnTo>
                  <a:lnTo>
                    <a:pt x="164" y="911"/>
                  </a:lnTo>
                  <a:lnTo>
                    <a:pt x="152" y="899"/>
                  </a:lnTo>
                  <a:lnTo>
                    <a:pt x="140" y="886"/>
                  </a:lnTo>
                  <a:lnTo>
                    <a:pt x="163" y="818"/>
                  </a:lnTo>
                  <a:lnTo>
                    <a:pt x="148" y="799"/>
                  </a:lnTo>
                  <a:lnTo>
                    <a:pt x="134" y="778"/>
                  </a:lnTo>
                  <a:lnTo>
                    <a:pt x="63" y="779"/>
                  </a:lnTo>
                  <a:lnTo>
                    <a:pt x="55" y="765"/>
                  </a:lnTo>
                  <a:lnTo>
                    <a:pt x="47" y="750"/>
                  </a:lnTo>
                  <a:lnTo>
                    <a:pt x="90" y="693"/>
                  </a:lnTo>
                  <a:lnTo>
                    <a:pt x="82" y="669"/>
                  </a:lnTo>
                  <a:lnTo>
                    <a:pt x="78" y="657"/>
                  </a:lnTo>
                  <a:lnTo>
                    <a:pt x="75" y="645"/>
                  </a:lnTo>
                  <a:lnTo>
                    <a:pt x="6" y="623"/>
                  </a:lnTo>
                  <a:lnTo>
                    <a:pt x="0" y="590"/>
                  </a:lnTo>
                  <a:lnTo>
                    <a:pt x="60" y="549"/>
                  </a:lnTo>
                  <a:lnTo>
                    <a:pt x="59" y="524"/>
                  </a:lnTo>
                  <a:lnTo>
                    <a:pt x="60" y="500"/>
                  </a:lnTo>
                  <a:lnTo>
                    <a:pt x="0" y="459"/>
                  </a:lnTo>
                  <a:lnTo>
                    <a:pt x="3" y="442"/>
                  </a:lnTo>
                  <a:lnTo>
                    <a:pt x="6" y="426"/>
                  </a:lnTo>
                  <a:lnTo>
                    <a:pt x="75" y="405"/>
                  </a:lnTo>
                  <a:lnTo>
                    <a:pt x="82" y="380"/>
                  </a:lnTo>
                  <a:lnTo>
                    <a:pt x="86" y="368"/>
                  </a:lnTo>
                  <a:lnTo>
                    <a:pt x="90" y="356"/>
                  </a:lnTo>
                  <a:lnTo>
                    <a:pt x="47" y="299"/>
                  </a:lnTo>
                  <a:lnTo>
                    <a:pt x="55" y="284"/>
                  </a:lnTo>
                  <a:lnTo>
                    <a:pt x="63" y="270"/>
                  </a:lnTo>
                  <a:lnTo>
                    <a:pt x="134" y="271"/>
                  </a:lnTo>
                  <a:lnTo>
                    <a:pt x="148" y="250"/>
                  </a:lnTo>
                  <a:lnTo>
                    <a:pt x="155" y="240"/>
                  </a:lnTo>
                  <a:lnTo>
                    <a:pt x="163" y="231"/>
                  </a:lnTo>
                  <a:lnTo>
                    <a:pt x="140" y="163"/>
                  </a:lnTo>
                  <a:lnTo>
                    <a:pt x="152" y="151"/>
                  </a:lnTo>
                  <a:lnTo>
                    <a:pt x="164" y="139"/>
                  </a:lnTo>
                  <a:lnTo>
                    <a:pt x="232" y="162"/>
                  </a:lnTo>
                  <a:lnTo>
                    <a:pt x="252" y="147"/>
                  </a:lnTo>
                  <a:lnTo>
                    <a:pt x="272" y="133"/>
                  </a:lnTo>
                  <a:lnTo>
                    <a:pt x="271" y="61"/>
                  </a:lnTo>
                  <a:lnTo>
                    <a:pt x="286" y="53"/>
                  </a:lnTo>
                  <a:lnTo>
                    <a:pt x="301" y="46"/>
                  </a:lnTo>
                  <a:lnTo>
                    <a:pt x="358" y="88"/>
                  </a:lnTo>
                  <a:lnTo>
                    <a:pt x="381" y="80"/>
                  </a:lnTo>
                  <a:lnTo>
                    <a:pt x="393" y="76"/>
                  </a:lnTo>
                  <a:lnTo>
                    <a:pt x="405" y="73"/>
                  </a:lnTo>
                  <a:lnTo>
                    <a:pt x="426" y="5"/>
                  </a:lnTo>
                  <a:lnTo>
                    <a:pt x="460" y="0"/>
                  </a:lnTo>
                  <a:lnTo>
                    <a:pt x="501" y="58"/>
                  </a:lnTo>
                  <a:lnTo>
                    <a:pt x="526" y="57"/>
                  </a:lnTo>
                  <a:lnTo>
                    <a:pt x="551" y="58"/>
                  </a:lnTo>
                  <a:lnTo>
                    <a:pt x="592" y="0"/>
                  </a:lnTo>
                  <a:lnTo>
                    <a:pt x="608" y="2"/>
                  </a:lnTo>
                  <a:lnTo>
                    <a:pt x="625" y="5"/>
                  </a:lnTo>
                  <a:lnTo>
                    <a:pt x="646" y="73"/>
                  </a:lnTo>
                  <a:lnTo>
                    <a:pt x="671" y="80"/>
                  </a:lnTo>
                  <a:lnTo>
                    <a:pt x="682" y="84"/>
                  </a:lnTo>
                  <a:lnTo>
                    <a:pt x="694" y="88"/>
                  </a:lnTo>
                  <a:lnTo>
                    <a:pt x="751" y="46"/>
                  </a:lnTo>
                  <a:lnTo>
                    <a:pt x="766" y="53"/>
                  </a:lnTo>
                  <a:lnTo>
                    <a:pt x="781" y="61"/>
                  </a:lnTo>
                  <a:lnTo>
                    <a:pt x="780" y="133"/>
                  </a:lnTo>
                  <a:lnTo>
                    <a:pt x="800" y="147"/>
                  </a:lnTo>
                  <a:lnTo>
                    <a:pt x="810" y="155"/>
                  </a:lnTo>
                  <a:lnTo>
                    <a:pt x="820" y="162"/>
                  </a:lnTo>
                  <a:lnTo>
                    <a:pt x="888" y="139"/>
                  </a:lnTo>
                  <a:lnTo>
                    <a:pt x="900" y="151"/>
                  </a:lnTo>
                  <a:lnTo>
                    <a:pt x="912" y="163"/>
                  </a:lnTo>
                  <a:lnTo>
                    <a:pt x="889" y="231"/>
                  </a:lnTo>
                  <a:lnTo>
                    <a:pt x="904" y="250"/>
                  </a:lnTo>
                  <a:lnTo>
                    <a:pt x="918" y="271"/>
                  </a:lnTo>
                  <a:lnTo>
                    <a:pt x="989" y="270"/>
                  </a:lnTo>
                  <a:lnTo>
                    <a:pt x="997" y="284"/>
                  </a:lnTo>
                  <a:lnTo>
                    <a:pt x="1005" y="299"/>
                  </a:lnTo>
                  <a:lnTo>
                    <a:pt x="962" y="356"/>
                  </a:lnTo>
                  <a:lnTo>
                    <a:pt x="970" y="380"/>
                  </a:lnTo>
                  <a:lnTo>
                    <a:pt x="974" y="393"/>
                  </a:lnTo>
                  <a:lnTo>
                    <a:pt x="977" y="405"/>
                  </a:lnTo>
                  <a:lnTo>
                    <a:pt x="1045" y="426"/>
                  </a:lnTo>
                  <a:lnTo>
                    <a:pt x="1050" y="459"/>
                  </a:lnTo>
                  <a:lnTo>
                    <a:pt x="992" y="500"/>
                  </a:lnTo>
                  <a:lnTo>
                    <a:pt x="993" y="524"/>
                  </a:lnTo>
                  <a:lnTo>
                    <a:pt x="992" y="549"/>
                  </a:lnTo>
                  <a:lnTo>
                    <a:pt x="1050" y="590"/>
                  </a:lnTo>
                  <a:lnTo>
                    <a:pt x="1048" y="607"/>
                  </a:lnTo>
                  <a:lnTo>
                    <a:pt x="1045" y="623"/>
                  </a:lnTo>
                  <a:lnTo>
                    <a:pt x="977" y="645"/>
                  </a:lnTo>
                  <a:lnTo>
                    <a:pt x="970" y="669"/>
                  </a:lnTo>
                  <a:lnTo>
                    <a:pt x="966" y="681"/>
                  </a:lnTo>
                  <a:lnTo>
                    <a:pt x="962" y="693"/>
                  </a:lnTo>
                  <a:lnTo>
                    <a:pt x="1005" y="750"/>
                  </a:lnTo>
                  <a:lnTo>
                    <a:pt x="997" y="765"/>
                  </a:lnTo>
                  <a:lnTo>
                    <a:pt x="989" y="779"/>
                  </a:lnTo>
                  <a:lnTo>
                    <a:pt x="918" y="778"/>
                  </a:lnTo>
                  <a:lnTo>
                    <a:pt x="904" y="799"/>
                  </a:lnTo>
                  <a:lnTo>
                    <a:pt x="897" y="809"/>
                  </a:lnTo>
                  <a:lnTo>
                    <a:pt x="889" y="818"/>
                  </a:lnTo>
                  <a:lnTo>
                    <a:pt x="912" y="886"/>
                  </a:lnTo>
                  <a:lnTo>
                    <a:pt x="900" y="899"/>
                  </a:lnTo>
                  <a:lnTo>
                    <a:pt x="888" y="911"/>
                  </a:lnTo>
                  <a:close/>
                </a:path>
              </a:pathLst>
            </a:custGeom>
            <a:solidFill>
              <a:srgbClr val="EE0000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lnSpc>
                  <a:spcPct val="120000"/>
                </a:lnSpc>
                <a:spcBef>
                  <a:spcPts val="595"/>
                </a:spcBef>
                <a:spcAft>
                  <a:spcPts val="595"/>
                </a:spcAft>
                <a:defRPr/>
              </a:pPr>
              <a:endParaRPr lang="en-US" sz="2790" kern="0" dirty="0">
                <a:latin typeface="Impact" pitchFamily="34" charset="0"/>
                <a:ea typeface="微软雅黑"/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4274672" y="2176995"/>
              <a:ext cx="1822471" cy="1827381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07232">
                <a:defRPr/>
              </a:pPr>
              <a:r>
                <a:rPr lang="zh-CN" altLang="en-US" kern="0" dirty="0">
                  <a:latin typeface="Calibri"/>
                  <a:ea typeface="微软雅黑"/>
                </a:rPr>
                <a:t>单击此处添加文本</a:t>
              </a:r>
              <a:endParaRPr lang="en-US" kern="0" dirty="0">
                <a:latin typeface="Calibri"/>
                <a:ea typeface="微软雅黑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5149310" y="1405840"/>
            <a:ext cx="1777365" cy="1775937"/>
            <a:chOff x="6012485" y="1170407"/>
            <a:chExt cx="1487948" cy="1487615"/>
          </a:xfrm>
        </p:grpSpPr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6012485" y="1170407"/>
              <a:ext cx="1487948" cy="14876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C00000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lnSpc>
                  <a:spcPct val="120000"/>
                </a:lnSpc>
                <a:spcBef>
                  <a:spcPts val="595"/>
                </a:spcBef>
                <a:spcAft>
                  <a:spcPts val="595"/>
                </a:spcAft>
                <a:defRPr/>
              </a:pPr>
              <a:endParaRPr lang="en-US" sz="2790" kern="0" dirty="0">
                <a:latin typeface="Impact" pitchFamily="34" charset="0"/>
                <a:ea typeface="微软雅黑"/>
              </a:endParaRPr>
            </a:p>
          </p:txBody>
        </p:sp>
        <p:sp>
          <p:nvSpPr>
            <p:cNvPr id="37" name="Oval 7"/>
            <p:cNvSpPr>
              <a:spLocks noChangeArrowheads="1"/>
            </p:cNvSpPr>
            <p:nvPr/>
          </p:nvSpPr>
          <p:spPr bwMode="auto">
            <a:xfrm>
              <a:off x="6307921" y="1468409"/>
              <a:ext cx="897075" cy="891611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 anchor="ctr" anchorCtr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822960">
                <a:defRPr/>
              </a:pPr>
              <a:r>
                <a:rPr lang="zh-CN" altLang="en-US" sz="1080" kern="0" dirty="0">
                  <a:latin typeface="Calibri"/>
                  <a:ea typeface="微软雅黑"/>
                </a:rPr>
                <a:t>单击此处添加文本</a:t>
              </a:r>
              <a:endParaRPr lang="en-US" altLang="zh-CN" sz="1080" kern="0" dirty="0">
                <a:latin typeface="Calibri"/>
                <a:ea typeface="微软雅黑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937356" y="1671587"/>
            <a:ext cx="2058828" cy="2064544"/>
            <a:chOff x="2057536" y="1194444"/>
            <a:chExt cx="2075647" cy="2080525"/>
          </a:xfrm>
        </p:grpSpPr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FE6E02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lnSpc>
                  <a:spcPct val="120000"/>
                </a:lnSpc>
                <a:spcBef>
                  <a:spcPts val="595"/>
                </a:spcBef>
                <a:spcAft>
                  <a:spcPts val="595"/>
                </a:spcAft>
                <a:defRPr/>
              </a:pPr>
              <a:endParaRPr lang="en-US" sz="2790" kern="0" dirty="0">
                <a:latin typeface="Impact" pitchFamily="34" charset="0"/>
                <a:ea typeface="微软雅黑"/>
              </a:endParaRPr>
            </a:p>
          </p:txBody>
        </p:sp>
        <p:sp>
          <p:nvSpPr>
            <p:cNvPr id="40" name="Oval 9"/>
            <p:cNvSpPr>
              <a:spLocks noChangeArrowheads="1"/>
            </p:cNvSpPr>
            <p:nvPr/>
          </p:nvSpPr>
          <p:spPr bwMode="auto">
            <a:xfrm>
              <a:off x="2404677" y="1544318"/>
              <a:ext cx="1378484" cy="1377897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defRPr/>
              </a:pPr>
              <a:r>
                <a:rPr lang="zh-CN" altLang="en-US" sz="1350" kern="0" dirty="0">
                  <a:latin typeface="Calibri"/>
                  <a:ea typeface="微软雅黑"/>
                </a:rPr>
                <a:t>单击此处添加文本</a:t>
              </a:r>
              <a:endParaRPr lang="en-US" sz="1350" kern="0" dirty="0">
                <a:latin typeface="Calibri"/>
                <a:ea typeface="微软雅黑"/>
              </a:endParaRPr>
            </a:p>
          </p:txBody>
        </p:sp>
      </p:grpSp>
      <p:sp>
        <p:nvSpPr>
          <p:cNvPr id="41" name="TextBox 53"/>
          <p:cNvSpPr txBox="1">
            <a:spLocks noChangeArrowheads="1"/>
          </p:cNvSpPr>
          <p:nvPr/>
        </p:nvSpPr>
        <p:spPr bwMode="auto">
          <a:xfrm>
            <a:off x="995934" y="1304399"/>
            <a:ext cx="1714500" cy="29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lIns="90723" tIns="45362" rIns="90723" bIns="45362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7232">
              <a:defRPr/>
            </a:pPr>
            <a:r>
              <a:rPr lang="zh-CN" altLang="en-US" sz="1350" b="1" kern="0" dirty="0">
                <a:latin typeface="微软雅黑" pitchFamily="34" charset="-122"/>
                <a:ea typeface="微软雅黑"/>
                <a:cs typeface="宋体" pitchFamily="2" charset="-122"/>
              </a:rPr>
              <a:t>单击添加标题</a:t>
            </a:r>
            <a:endParaRPr lang="zh-CN" altLang="en-US" sz="1980" kern="0" dirty="0">
              <a:latin typeface="Arial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2" name="TextBox 53"/>
          <p:cNvSpPr txBox="1">
            <a:spLocks noChangeArrowheads="1"/>
          </p:cNvSpPr>
          <p:nvPr/>
        </p:nvSpPr>
        <p:spPr bwMode="auto">
          <a:xfrm>
            <a:off x="3210496" y="1538714"/>
            <a:ext cx="1715929" cy="29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lIns="90723" tIns="45362" rIns="90723" bIns="45362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7232">
              <a:defRPr/>
            </a:pPr>
            <a:r>
              <a:rPr lang="zh-CN" altLang="en-US" sz="1350" b="1" kern="0" dirty="0">
                <a:latin typeface="微软雅黑" pitchFamily="34" charset="-122"/>
                <a:ea typeface="微软雅黑"/>
                <a:cs typeface="宋体" pitchFamily="2" charset="-122"/>
              </a:rPr>
              <a:t>单击添加标题</a:t>
            </a:r>
            <a:endParaRPr lang="zh-CN" altLang="en-US" sz="1980" kern="0" dirty="0">
              <a:latin typeface="Arial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43" name="TextBox 53"/>
          <p:cNvSpPr txBox="1">
            <a:spLocks noChangeArrowheads="1"/>
          </p:cNvSpPr>
          <p:nvPr/>
        </p:nvSpPr>
        <p:spPr bwMode="auto">
          <a:xfrm>
            <a:off x="6712363" y="1875899"/>
            <a:ext cx="1500188" cy="29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lIns="90723" tIns="45362" rIns="90723" bIns="45362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7232">
              <a:defRPr/>
            </a:pPr>
            <a:r>
              <a:rPr lang="zh-CN" altLang="en-US" sz="1350" b="1" kern="0" dirty="0">
                <a:latin typeface="微软雅黑" pitchFamily="34" charset="-122"/>
                <a:ea typeface="微软雅黑"/>
                <a:cs typeface="宋体" pitchFamily="2" charset="-122"/>
              </a:rPr>
              <a:t>单击添加标题</a:t>
            </a:r>
            <a:endParaRPr lang="zh-CN" altLang="en-US" sz="1980" kern="0" dirty="0">
              <a:latin typeface="Arial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640926" y="2320240"/>
            <a:ext cx="1643063" cy="1647349"/>
            <a:chOff x="2057536" y="1194444"/>
            <a:chExt cx="2075647" cy="2080525"/>
          </a:xfrm>
        </p:grpSpPr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2057536" y="1194444"/>
              <a:ext cx="2075647" cy="2080525"/>
            </a:xfrm>
            <a:custGeom>
              <a:avLst/>
              <a:gdLst>
                <a:gd name="T0" fmla="*/ 587 w 808"/>
                <a:gd name="T1" fmla="*/ 691 h 810"/>
                <a:gd name="T2" fmla="*/ 553 w 808"/>
                <a:gd name="T3" fmla="*/ 710 h 810"/>
                <a:gd name="T4" fmla="*/ 535 w 808"/>
                <a:gd name="T5" fmla="*/ 789 h 810"/>
                <a:gd name="T6" fmla="*/ 509 w 808"/>
                <a:gd name="T7" fmla="*/ 797 h 810"/>
                <a:gd name="T8" fmla="*/ 450 w 808"/>
                <a:gd name="T9" fmla="*/ 741 h 810"/>
                <a:gd name="T10" fmla="*/ 425 w 808"/>
                <a:gd name="T11" fmla="*/ 744 h 810"/>
                <a:gd name="T12" fmla="*/ 378 w 808"/>
                <a:gd name="T13" fmla="*/ 810 h 810"/>
                <a:gd name="T14" fmla="*/ 351 w 808"/>
                <a:gd name="T15" fmla="*/ 807 h 810"/>
                <a:gd name="T16" fmla="*/ 317 w 808"/>
                <a:gd name="T17" fmla="*/ 733 h 810"/>
                <a:gd name="T18" fmla="*/ 292 w 808"/>
                <a:gd name="T19" fmla="*/ 726 h 810"/>
                <a:gd name="T20" fmla="*/ 225 w 808"/>
                <a:gd name="T21" fmla="*/ 769 h 810"/>
                <a:gd name="T22" fmla="*/ 199 w 808"/>
                <a:gd name="T23" fmla="*/ 755 h 810"/>
                <a:gd name="T24" fmla="*/ 197 w 808"/>
                <a:gd name="T25" fmla="*/ 675 h 810"/>
                <a:gd name="T26" fmla="*/ 177 w 808"/>
                <a:gd name="T27" fmla="*/ 658 h 810"/>
                <a:gd name="T28" fmla="*/ 99 w 808"/>
                <a:gd name="T29" fmla="*/ 672 h 810"/>
                <a:gd name="T30" fmla="*/ 81 w 808"/>
                <a:gd name="T31" fmla="*/ 649 h 810"/>
                <a:gd name="T32" fmla="*/ 103 w 808"/>
                <a:gd name="T33" fmla="*/ 563 h 810"/>
                <a:gd name="T34" fmla="*/ 92 w 808"/>
                <a:gd name="T35" fmla="*/ 540 h 810"/>
                <a:gd name="T36" fmla="*/ 16 w 808"/>
                <a:gd name="T37" fmla="*/ 521 h 810"/>
                <a:gd name="T38" fmla="*/ 67 w 808"/>
                <a:gd name="T39" fmla="*/ 461 h 810"/>
                <a:gd name="T40" fmla="*/ 64 w 808"/>
                <a:gd name="T41" fmla="*/ 436 h 810"/>
                <a:gd name="T42" fmla="*/ 62 w 808"/>
                <a:gd name="T43" fmla="*/ 410 h 810"/>
                <a:gd name="T44" fmla="*/ 1 w 808"/>
                <a:gd name="T45" fmla="*/ 362 h 810"/>
                <a:gd name="T46" fmla="*/ 70 w 808"/>
                <a:gd name="T47" fmla="*/ 328 h 810"/>
                <a:gd name="T48" fmla="*/ 78 w 808"/>
                <a:gd name="T49" fmla="*/ 303 h 810"/>
                <a:gd name="T50" fmla="*/ 86 w 808"/>
                <a:gd name="T51" fmla="*/ 278 h 810"/>
                <a:gd name="T52" fmla="*/ 48 w 808"/>
                <a:gd name="T53" fmla="*/ 212 h 810"/>
                <a:gd name="T54" fmla="*/ 125 w 808"/>
                <a:gd name="T55" fmla="*/ 206 h 810"/>
                <a:gd name="T56" fmla="*/ 140 w 808"/>
                <a:gd name="T57" fmla="*/ 186 h 810"/>
                <a:gd name="T58" fmla="*/ 157 w 808"/>
                <a:gd name="T59" fmla="*/ 166 h 810"/>
                <a:gd name="T60" fmla="*/ 148 w 808"/>
                <a:gd name="T61" fmla="*/ 91 h 810"/>
                <a:gd name="T62" fmla="*/ 221 w 808"/>
                <a:gd name="T63" fmla="*/ 114 h 810"/>
                <a:gd name="T64" fmla="*/ 255 w 808"/>
                <a:gd name="T65" fmla="*/ 95 h 810"/>
                <a:gd name="T66" fmla="*/ 272 w 808"/>
                <a:gd name="T67" fmla="*/ 21 h 810"/>
                <a:gd name="T68" fmla="*/ 302 w 808"/>
                <a:gd name="T69" fmla="*/ 12 h 810"/>
                <a:gd name="T70" fmla="*/ 358 w 808"/>
                <a:gd name="T71" fmla="*/ 63 h 810"/>
                <a:gd name="T72" fmla="*/ 383 w 808"/>
                <a:gd name="T73" fmla="*/ 61 h 810"/>
                <a:gd name="T74" fmla="*/ 427 w 808"/>
                <a:gd name="T75" fmla="*/ 0 h 810"/>
                <a:gd name="T76" fmla="*/ 459 w 808"/>
                <a:gd name="T77" fmla="*/ 3 h 810"/>
                <a:gd name="T78" fmla="*/ 491 w 808"/>
                <a:gd name="T79" fmla="*/ 71 h 810"/>
                <a:gd name="T80" fmla="*/ 515 w 808"/>
                <a:gd name="T81" fmla="*/ 78 h 810"/>
                <a:gd name="T82" fmla="*/ 579 w 808"/>
                <a:gd name="T83" fmla="*/ 39 h 810"/>
                <a:gd name="T84" fmla="*/ 607 w 808"/>
                <a:gd name="T85" fmla="*/ 54 h 810"/>
                <a:gd name="T86" fmla="*/ 611 w 808"/>
                <a:gd name="T87" fmla="*/ 130 h 810"/>
                <a:gd name="T88" fmla="*/ 630 w 808"/>
                <a:gd name="T89" fmla="*/ 146 h 810"/>
                <a:gd name="T90" fmla="*/ 705 w 808"/>
                <a:gd name="T91" fmla="*/ 134 h 810"/>
                <a:gd name="T92" fmla="*/ 725 w 808"/>
                <a:gd name="T93" fmla="*/ 158 h 810"/>
                <a:gd name="T94" fmla="*/ 705 w 808"/>
                <a:gd name="T95" fmla="*/ 241 h 810"/>
                <a:gd name="T96" fmla="*/ 716 w 808"/>
                <a:gd name="T97" fmla="*/ 264 h 810"/>
                <a:gd name="T98" fmla="*/ 791 w 808"/>
                <a:gd name="T99" fmla="*/ 285 h 810"/>
                <a:gd name="T100" fmla="*/ 740 w 808"/>
                <a:gd name="T101" fmla="*/ 343 h 810"/>
                <a:gd name="T102" fmla="*/ 744 w 808"/>
                <a:gd name="T103" fmla="*/ 368 h 810"/>
                <a:gd name="T104" fmla="*/ 745 w 808"/>
                <a:gd name="T105" fmla="*/ 395 h 810"/>
                <a:gd name="T106" fmla="*/ 807 w 808"/>
                <a:gd name="T107" fmla="*/ 442 h 810"/>
                <a:gd name="T108" fmla="*/ 737 w 808"/>
                <a:gd name="T109" fmla="*/ 477 h 810"/>
                <a:gd name="T110" fmla="*/ 730 w 808"/>
                <a:gd name="T111" fmla="*/ 502 h 810"/>
                <a:gd name="T112" fmla="*/ 722 w 808"/>
                <a:gd name="T113" fmla="*/ 526 h 810"/>
                <a:gd name="T114" fmla="*/ 762 w 808"/>
                <a:gd name="T115" fmla="*/ 595 h 810"/>
                <a:gd name="T116" fmla="*/ 683 w 808"/>
                <a:gd name="T117" fmla="*/ 599 h 810"/>
                <a:gd name="T118" fmla="*/ 668 w 808"/>
                <a:gd name="T119" fmla="*/ 620 h 810"/>
                <a:gd name="T120" fmla="*/ 651 w 808"/>
                <a:gd name="T121" fmla="*/ 639 h 810"/>
                <a:gd name="T122" fmla="*/ 662 w 808"/>
                <a:gd name="T123" fmla="*/ 718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8" h="810">
                  <a:moveTo>
                    <a:pt x="651" y="726"/>
                  </a:moveTo>
                  <a:lnTo>
                    <a:pt x="587" y="691"/>
                  </a:lnTo>
                  <a:lnTo>
                    <a:pt x="565" y="704"/>
                  </a:lnTo>
                  <a:lnTo>
                    <a:pt x="553" y="710"/>
                  </a:lnTo>
                  <a:lnTo>
                    <a:pt x="542" y="716"/>
                  </a:lnTo>
                  <a:lnTo>
                    <a:pt x="535" y="789"/>
                  </a:lnTo>
                  <a:lnTo>
                    <a:pt x="522" y="794"/>
                  </a:lnTo>
                  <a:lnTo>
                    <a:pt x="509" y="797"/>
                  </a:lnTo>
                  <a:lnTo>
                    <a:pt x="462" y="739"/>
                  </a:lnTo>
                  <a:lnTo>
                    <a:pt x="450" y="741"/>
                  </a:lnTo>
                  <a:lnTo>
                    <a:pt x="437" y="743"/>
                  </a:lnTo>
                  <a:lnTo>
                    <a:pt x="425" y="744"/>
                  </a:lnTo>
                  <a:lnTo>
                    <a:pt x="412" y="744"/>
                  </a:lnTo>
                  <a:lnTo>
                    <a:pt x="378" y="810"/>
                  </a:lnTo>
                  <a:lnTo>
                    <a:pt x="364" y="809"/>
                  </a:lnTo>
                  <a:lnTo>
                    <a:pt x="351" y="807"/>
                  </a:lnTo>
                  <a:lnTo>
                    <a:pt x="329" y="736"/>
                  </a:lnTo>
                  <a:lnTo>
                    <a:pt x="317" y="733"/>
                  </a:lnTo>
                  <a:lnTo>
                    <a:pt x="304" y="730"/>
                  </a:lnTo>
                  <a:lnTo>
                    <a:pt x="292" y="726"/>
                  </a:lnTo>
                  <a:lnTo>
                    <a:pt x="280" y="721"/>
                  </a:lnTo>
                  <a:lnTo>
                    <a:pt x="225" y="769"/>
                  </a:lnTo>
                  <a:lnTo>
                    <a:pt x="212" y="763"/>
                  </a:lnTo>
                  <a:lnTo>
                    <a:pt x="199" y="755"/>
                  </a:lnTo>
                  <a:lnTo>
                    <a:pt x="207" y="683"/>
                  </a:lnTo>
                  <a:lnTo>
                    <a:pt x="197" y="675"/>
                  </a:lnTo>
                  <a:lnTo>
                    <a:pt x="187" y="667"/>
                  </a:lnTo>
                  <a:lnTo>
                    <a:pt x="177" y="658"/>
                  </a:lnTo>
                  <a:lnTo>
                    <a:pt x="168" y="650"/>
                  </a:lnTo>
                  <a:lnTo>
                    <a:pt x="99" y="672"/>
                  </a:lnTo>
                  <a:lnTo>
                    <a:pt x="90" y="661"/>
                  </a:lnTo>
                  <a:lnTo>
                    <a:pt x="81" y="649"/>
                  </a:lnTo>
                  <a:lnTo>
                    <a:pt x="116" y="586"/>
                  </a:lnTo>
                  <a:lnTo>
                    <a:pt x="103" y="563"/>
                  </a:lnTo>
                  <a:lnTo>
                    <a:pt x="97" y="552"/>
                  </a:lnTo>
                  <a:lnTo>
                    <a:pt x="92" y="540"/>
                  </a:lnTo>
                  <a:lnTo>
                    <a:pt x="20" y="534"/>
                  </a:lnTo>
                  <a:lnTo>
                    <a:pt x="16" y="521"/>
                  </a:lnTo>
                  <a:lnTo>
                    <a:pt x="12" y="507"/>
                  </a:lnTo>
                  <a:lnTo>
                    <a:pt x="67" y="461"/>
                  </a:lnTo>
                  <a:lnTo>
                    <a:pt x="65" y="449"/>
                  </a:lnTo>
                  <a:lnTo>
                    <a:pt x="64" y="436"/>
                  </a:lnTo>
                  <a:lnTo>
                    <a:pt x="63" y="423"/>
                  </a:lnTo>
                  <a:lnTo>
                    <a:pt x="62" y="410"/>
                  </a:lnTo>
                  <a:lnTo>
                    <a:pt x="0" y="378"/>
                  </a:lnTo>
                  <a:lnTo>
                    <a:pt x="1" y="362"/>
                  </a:lnTo>
                  <a:lnTo>
                    <a:pt x="3" y="348"/>
                  </a:lnTo>
                  <a:lnTo>
                    <a:pt x="70" y="328"/>
                  </a:lnTo>
                  <a:lnTo>
                    <a:pt x="73" y="316"/>
                  </a:lnTo>
                  <a:lnTo>
                    <a:pt x="78" y="303"/>
                  </a:lnTo>
                  <a:lnTo>
                    <a:pt x="82" y="291"/>
                  </a:lnTo>
                  <a:lnTo>
                    <a:pt x="86" y="278"/>
                  </a:lnTo>
                  <a:lnTo>
                    <a:pt x="41" y="225"/>
                  </a:lnTo>
                  <a:lnTo>
                    <a:pt x="48" y="212"/>
                  </a:lnTo>
                  <a:lnTo>
                    <a:pt x="55" y="199"/>
                  </a:lnTo>
                  <a:lnTo>
                    <a:pt x="125" y="206"/>
                  </a:lnTo>
                  <a:lnTo>
                    <a:pt x="132" y="196"/>
                  </a:lnTo>
                  <a:lnTo>
                    <a:pt x="140" y="186"/>
                  </a:lnTo>
                  <a:lnTo>
                    <a:pt x="148" y="175"/>
                  </a:lnTo>
                  <a:lnTo>
                    <a:pt x="157" y="166"/>
                  </a:lnTo>
                  <a:lnTo>
                    <a:pt x="136" y="101"/>
                  </a:lnTo>
                  <a:lnTo>
                    <a:pt x="148" y="91"/>
                  </a:lnTo>
                  <a:lnTo>
                    <a:pt x="160" y="80"/>
                  </a:lnTo>
                  <a:lnTo>
                    <a:pt x="221" y="114"/>
                  </a:lnTo>
                  <a:lnTo>
                    <a:pt x="243" y="101"/>
                  </a:lnTo>
                  <a:lnTo>
                    <a:pt x="255" y="95"/>
                  </a:lnTo>
                  <a:lnTo>
                    <a:pt x="266" y="90"/>
                  </a:lnTo>
                  <a:lnTo>
                    <a:pt x="272" y="21"/>
                  </a:lnTo>
                  <a:lnTo>
                    <a:pt x="287" y="16"/>
                  </a:lnTo>
                  <a:lnTo>
                    <a:pt x="302" y="12"/>
                  </a:lnTo>
                  <a:lnTo>
                    <a:pt x="345" y="65"/>
                  </a:lnTo>
                  <a:lnTo>
                    <a:pt x="358" y="63"/>
                  </a:lnTo>
                  <a:lnTo>
                    <a:pt x="371" y="62"/>
                  </a:lnTo>
                  <a:lnTo>
                    <a:pt x="383" y="61"/>
                  </a:lnTo>
                  <a:lnTo>
                    <a:pt x="396" y="60"/>
                  </a:lnTo>
                  <a:lnTo>
                    <a:pt x="427" y="0"/>
                  </a:lnTo>
                  <a:lnTo>
                    <a:pt x="443" y="1"/>
                  </a:lnTo>
                  <a:lnTo>
                    <a:pt x="459" y="3"/>
                  </a:lnTo>
                  <a:lnTo>
                    <a:pt x="479" y="68"/>
                  </a:lnTo>
                  <a:lnTo>
                    <a:pt x="491" y="71"/>
                  </a:lnTo>
                  <a:lnTo>
                    <a:pt x="503" y="75"/>
                  </a:lnTo>
                  <a:lnTo>
                    <a:pt x="515" y="78"/>
                  </a:lnTo>
                  <a:lnTo>
                    <a:pt x="527" y="83"/>
                  </a:lnTo>
                  <a:lnTo>
                    <a:pt x="579" y="39"/>
                  </a:lnTo>
                  <a:lnTo>
                    <a:pt x="593" y="46"/>
                  </a:lnTo>
                  <a:lnTo>
                    <a:pt x="607" y="54"/>
                  </a:lnTo>
                  <a:lnTo>
                    <a:pt x="599" y="122"/>
                  </a:lnTo>
                  <a:lnTo>
                    <a:pt x="611" y="130"/>
                  </a:lnTo>
                  <a:lnTo>
                    <a:pt x="621" y="138"/>
                  </a:lnTo>
                  <a:lnTo>
                    <a:pt x="630" y="146"/>
                  </a:lnTo>
                  <a:lnTo>
                    <a:pt x="640" y="155"/>
                  </a:lnTo>
                  <a:lnTo>
                    <a:pt x="705" y="134"/>
                  </a:lnTo>
                  <a:lnTo>
                    <a:pt x="715" y="146"/>
                  </a:lnTo>
                  <a:lnTo>
                    <a:pt x="725" y="158"/>
                  </a:lnTo>
                  <a:lnTo>
                    <a:pt x="692" y="219"/>
                  </a:lnTo>
                  <a:lnTo>
                    <a:pt x="705" y="241"/>
                  </a:lnTo>
                  <a:lnTo>
                    <a:pt x="710" y="252"/>
                  </a:lnTo>
                  <a:lnTo>
                    <a:pt x="716" y="264"/>
                  </a:lnTo>
                  <a:lnTo>
                    <a:pt x="786" y="270"/>
                  </a:lnTo>
                  <a:lnTo>
                    <a:pt x="791" y="285"/>
                  </a:lnTo>
                  <a:lnTo>
                    <a:pt x="795" y="300"/>
                  </a:lnTo>
                  <a:lnTo>
                    <a:pt x="740" y="343"/>
                  </a:lnTo>
                  <a:lnTo>
                    <a:pt x="742" y="356"/>
                  </a:lnTo>
                  <a:lnTo>
                    <a:pt x="744" y="368"/>
                  </a:lnTo>
                  <a:lnTo>
                    <a:pt x="745" y="382"/>
                  </a:lnTo>
                  <a:lnTo>
                    <a:pt x="745" y="395"/>
                  </a:lnTo>
                  <a:lnTo>
                    <a:pt x="808" y="427"/>
                  </a:lnTo>
                  <a:lnTo>
                    <a:pt x="807" y="442"/>
                  </a:lnTo>
                  <a:lnTo>
                    <a:pt x="805" y="457"/>
                  </a:lnTo>
                  <a:lnTo>
                    <a:pt x="737" y="477"/>
                  </a:lnTo>
                  <a:lnTo>
                    <a:pt x="734" y="490"/>
                  </a:lnTo>
                  <a:lnTo>
                    <a:pt x="730" y="502"/>
                  </a:lnTo>
                  <a:lnTo>
                    <a:pt x="726" y="514"/>
                  </a:lnTo>
                  <a:lnTo>
                    <a:pt x="722" y="526"/>
                  </a:lnTo>
                  <a:lnTo>
                    <a:pt x="769" y="582"/>
                  </a:lnTo>
                  <a:lnTo>
                    <a:pt x="762" y="595"/>
                  </a:lnTo>
                  <a:lnTo>
                    <a:pt x="756" y="607"/>
                  </a:lnTo>
                  <a:lnTo>
                    <a:pt x="683" y="599"/>
                  </a:lnTo>
                  <a:lnTo>
                    <a:pt x="676" y="609"/>
                  </a:lnTo>
                  <a:lnTo>
                    <a:pt x="668" y="620"/>
                  </a:lnTo>
                  <a:lnTo>
                    <a:pt x="659" y="629"/>
                  </a:lnTo>
                  <a:lnTo>
                    <a:pt x="651" y="639"/>
                  </a:lnTo>
                  <a:lnTo>
                    <a:pt x="673" y="709"/>
                  </a:lnTo>
                  <a:lnTo>
                    <a:pt x="662" y="718"/>
                  </a:lnTo>
                  <a:lnTo>
                    <a:pt x="651" y="726"/>
                  </a:lnTo>
                  <a:close/>
                </a:path>
              </a:pathLst>
            </a:custGeom>
            <a:solidFill>
              <a:srgbClr val="D8D8D8">
                <a:lumMod val="50000"/>
              </a:srgbClr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rIns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lnSpc>
                  <a:spcPct val="120000"/>
                </a:lnSpc>
                <a:spcBef>
                  <a:spcPts val="595"/>
                </a:spcBef>
                <a:spcAft>
                  <a:spcPts val="595"/>
                </a:spcAft>
                <a:defRPr/>
              </a:pPr>
              <a:endParaRPr lang="en-US" sz="2790" kern="0" dirty="0">
                <a:latin typeface="Impact" pitchFamily="34" charset="0"/>
                <a:ea typeface="微软雅黑"/>
              </a:endParaRPr>
            </a:p>
          </p:txBody>
        </p:sp>
        <p:sp>
          <p:nvSpPr>
            <p:cNvPr id="46" name="Oval 9"/>
            <p:cNvSpPr>
              <a:spLocks noChangeArrowheads="1"/>
            </p:cNvSpPr>
            <p:nvPr/>
          </p:nvSpPr>
          <p:spPr bwMode="auto">
            <a:xfrm>
              <a:off x="2404079" y="1544506"/>
              <a:ext cx="1378952" cy="1378596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22225">
              <a:noFill/>
              <a:round/>
              <a:headEnd/>
              <a:tailEnd/>
            </a:ln>
            <a:effectLst/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07232">
                <a:defRPr/>
              </a:pPr>
              <a:r>
                <a:rPr lang="zh-CN" altLang="en-US" sz="1080" kern="0" dirty="0">
                  <a:latin typeface="Calibri"/>
                  <a:ea typeface="微软雅黑"/>
                </a:rPr>
                <a:t>单击此处添加文本</a:t>
              </a:r>
              <a:endParaRPr lang="en-US" sz="1080" kern="0" dirty="0">
                <a:latin typeface="Calibri"/>
                <a:ea typeface="微软雅黑"/>
              </a:endParaRPr>
            </a:p>
          </p:txBody>
        </p:sp>
      </p:grpSp>
      <p:sp>
        <p:nvSpPr>
          <p:cNvPr id="47" name="TextBox 53"/>
          <p:cNvSpPr txBox="1">
            <a:spLocks noChangeArrowheads="1"/>
          </p:cNvSpPr>
          <p:nvPr/>
        </p:nvSpPr>
        <p:spPr bwMode="auto">
          <a:xfrm>
            <a:off x="5149311" y="1038651"/>
            <a:ext cx="1715928" cy="29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lIns="90723" tIns="45362" rIns="90723" bIns="45362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7232">
              <a:defRPr/>
            </a:pPr>
            <a:r>
              <a:rPr lang="zh-CN" altLang="en-US" sz="1350" b="1" kern="0" dirty="0">
                <a:latin typeface="微软雅黑" pitchFamily="34" charset="-122"/>
                <a:ea typeface="微软雅黑"/>
                <a:cs typeface="宋体" pitchFamily="2" charset="-122"/>
              </a:rPr>
              <a:t>单击添加标题</a:t>
            </a:r>
            <a:endParaRPr lang="zh-CN" altLang="en-US" sz="1980" kern="0" dirty="0">
              <a:latin typeface="Arial"/>
              <a:ea typeface="宋体" pitchFamily="2" charset="-122"/>
              <a:cs typeface="宋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026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4" grpId="0" animBg="1"/>
      <p:bldP spid="13" grpId="0"/>
      <p:bldP spid="41" grpId="0"/>
      <p:bldP spid="42" grpId="0"/>
      <p:bldP spid="43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TDDOWNLOAD\s_576e6d50f733eaa3a0ff7c9a1433a14928697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3999" cy="3726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 bwMode="auto">
          <a:xfrm>
            <a:off x="-1" y="2402888"/>
            <a:ext cx="9143999" cy="1323797"/>
          </a:xfrm>
          <a:prstGeom prst="rect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296" tIns="41148" rIns="82296" bIns="41148" numCol="1" rtlCol="0" anchor="t" anchorCtr="0" compatLnSpc="1">
            <a:prstTxWarp prst="textNoShape">
              <a:avLst/>
            </a:prstTxWarp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endParaRPr lang="zh-CN" altLang="en-US" sz="162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4749" y="2664392"/>
            <a:ext cx="4568792" cy="701731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96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研究现状和目标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152900" y="1759672"/>
            <a:ext cx="1708700" cy="1421928"/>
            <a:chOff x="4724396" y="723956"/>
            <a:chExt cx="1898556" cy="1579920"/>
          </a:xfrm>
        </p:grpSpPr>
        <p:sp>
          <p:nvSpPr>
            <p:cNvPr id="9" name="圆角矩形 8"/>
            <p:cNvSpPr/>
            <p:nvPr/>
          </p:nvSpPr>
          <p:spPr>
            <a:xfrm>
              <a:off x="4724396" y="893673"/>
              <a:ext cx="1898556" cy="1176707"/>
            </a:xfrm>
            <a:prstGeom prst="roundRect">
              <a:avLst>
                <a:gd name="adj" fmla="val 10000"/>
              </a:avLst>
            </a:prstGeom>
            <a:solidFill>
              <a:srgbClr val="FFC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TextBox 9"/>
            <p:cNvSpPr txBox="1"/>
            <p:nvPr/>
          </p:nvSpPr>
          <p:spPr>
            <a:xfrm>
              <a:off x="5160761" y="723956"/>
              <a:ext cx="976408" cy="15799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640" dirty="0">
                  <a:solidFill>
                    <a:srgbClr val="C00000"/>
                  </a:solidFill>
                  <a:latin typeface="HanWangGSolid06cut1" pitchFamily="18" charset="-120"/>
                  <a:ea typeface="HanWangGSolid06cut1" pitchFamily="18" charset="-120"/>
                </a:rPr>
                <a:t>B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579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01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2676</Words>
  <Application>Microsoft Office PowerPoint</Application>
  <PresentationFormat>全屏显示(16:9)</PresentationFormat>
  <Paragraphs>307</Paragraphs>
  <Slides>28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5</cp:revision>
  <dcterms:created xsi:type="dcterms:W3CDTF">2016-12-14T09:33:08Z</dcterms:created>
  <dcterms:modified xsi:type="dcterms:W3CDTF">2018-11-11T01:21:26Z</dcterms:modified>
</cp:coreProperties>
</file>