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tags/tag23.xml" ContentType="application/vnd.openxmlformats-officedocument.presentationml.tags+xml"/>
  <Override PartName="/ppt/notesSlides/notesSlide23.xml" ContentType="application/vnd.openxmlformats-officedocument.presentationml.notesSlide+xml"/>
  <Override PartName="/ppt/tags/tag24.xml" ContentType="application/vnd.openxmlformats-officedocument.presentationml.tags+xml"/>
  <Override PartName="/ppt/notesSlides/notesSlide24.xml" ContentType="application/vnd.openxmlformats-officedocument.presentationml.notesSlide+xml"/>
  <Override PartName="/ppt/tags/tag25.xml" ContentType="application/vnd.openxmlformats-officedocument.presentationml.tags+xml"/>
  <Override PartName="/ppt/notesSlides/notesSlide25.xml" ContentType="application/vnd.openxmlformats-officedocument.presentationml.notesSlide+xml"/>
  <Override PartName="/ppt/tags/tag26.xml" ContentType="application/vnd.openxmlformats-officedocument.presentationml.tags+xml"/>
  <Override PartName="/ppt/notesSlides/notesSlide26.xml" ContentType="application/vnd.openxmlformats-officedocument.presentationml.notesSlide+xml"/>
  <Override PartName="/ppt/tags/tag27.xml" ContentType="application/vnd.openxmlformats-officedocument.presentationml.tags+xml"/>
  <Override PartName="/ppt/notesSlides/notesSlide27.xml" ContentType="application/vnd.openxmlformats-officedocument.presentationml.notesSlide+xml"/>
  <Override PartName="/ppt/tags/tag28.xml" ContentType="application/vnd.openxmlformats-officedocument.presentationml.tags+xml"/>
  <Override PartName="/ppt/notesSlides/notesSlide28.xml" ContentType="application/vnd.openxmlformats-officedocument.presentationml.notesSlide+xml"/>
  <Override PartName="/ppt/tags/tag29.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0.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6" r:id="rId2"/>
  </p:sldMasterIdLst>
  <p:notesMasterIdLst>
    <p:notesMasterId r:id="rId35"/>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94AA7-BFA7-4AEC-8282-A3EC250C2358}" type="datetimeFigureOut">
              <a:rPr lang="zh-CN" altLang="en-US" smtClean="0"/>
              <a:t>2018/11/11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721EB-AD9F-41BD-8A39-1FF091E17E3B}" type="slidenum">
              <a:rPr lang="zh-CN" altLang="en-US" smtClean="0"/>
              <a:t>‹#›</a:t>
            </a:fld>
            <a:endParaRPr lang="zh-CN" altLang="en-US"/>
          </a:p>
        </p:txBody>
      </p:sp>
    </p:spTree>
    <p:extLst>
      <p:ext uri="{BB962C8B-B14F-4D97-AF65-F5344CB8AC3E}">
        <p14:creationId xmlns:p14="http://schemas.microsoft.com/office/powerpoint/2010/main" val="171341165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2619613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378172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3359585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a:p>
        </p:txBody>
      </p:sp>
    </p:spTree>
    <p:extLst>
      <p:ext uri="{BB962C8B-B14F-4D97-AF65-F5344CB8AC3E}">
        <p14:creationId xmlns:p14="http://schemas.microsoft.com/office/powerpoint/2010/main" val="2523243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a:p>
        </p:txBody>
      </p:sp>
    </p:spTree>
    <p:extLst>
      <p:ext uri="{BB962C8B-B14F-4D97-AF65-F5344CB8AC3E}">
        <p14:creationId xmlns:p14="http://schemas.microsoft.com/office/powerpoint/2010/main" val="790510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a:p>
        </p:txBody>
      </p:sp>
    </p:spTree>
    <p:extLst>
      <p:ext uri="{BB962C8B-B14F-4D97-AF65-F5344CB8AC3E}">
        <p14:creationId xmlns:p14="http://schemas.microsoft.com/office/powerpoint/2010/main" val="1032957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988672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a:p>
        </p:txBody>
      </p:sp>
    </p:spTree>
    <p:extLst>
      <p:ext uri="{BB962C8B-B14F-4D97-AF65-F5344CB8AC3E}">
        <p14:creationId xmlns:p14="http://schemas.microsoft.com/office/powerpoint/2010/main" val="3616903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17</a:t>
            </a:fld>
            <a:endParaRPr lang="en-US"/>
          </a:p>
        </p:txBody>
      </p:sp>
    </p:spTree>
    <p:extLst>
      <p:ext uri="{BB962C8B-B14F-4D97-AF65-F5344CB8AC3E}">
        <p14:creationId xmlns:p14="http://schemas.microsoft.com/office/powerpoint/2010/main" val="3412831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518870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a:p>
        </p:txBody>
      </p:sp>
    </p:spTree>
    <p:extLst>
      <p:ext uri="{BB962C8B-B14F-4D97-AF65-F5344CB8AC3E}">
        <p14:creationId xmlns:p14="http://schemas.microsoft.com/office/powerpoint/2010/main" val="3474908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21211138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20</a:t>
            </a:fld>
            <a:endParaRPr lang="en-US"/>
          </a:p>
        </p:txBody>
      </p:sp>
    </p:spTree>
    <p:extLst>
      <p:ext uri="{BB962C8B-B14F-4D97-AF65-F5344CB8AC3E}">
        <p14:creationId xmlns:p14="http://schemas.microsoft.com/office/powerpoint/2010/main" val="2596052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a:p>
        </p:txBody>
      </p:sp>
    </p:spTree>
    <p:extLst>
      <p:ext uri="{BB962C8B-B14F-4D97-AF65-F5344CB8AC3E}">
        <p14:creationId xmlns:p14="http://schemas.microsoft.com/office/powerpoint/2010/main" val="17796009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22</a:t>
            </a:fld>
            <a:endParaRPr lang="en-US"/>
          </a:p>
        </p:txBody>
      </p:sp>
    </p:spTree>
    <p:extLst>
      <p:ext uri="{BB962C8B-B14F-4D97-AF65-F5344CB8AC3E}">
        <p14:creationId xmlns:p14="http://schemas.microsoft.com/office/powerpoint/2010/main" val="4222225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a:p>
        </p:txBody>
      </p:sp>
    </p:spTree>
    <p:extLst>
      <p:ext uri="{BB962C8B-B14F-4D97-AF65-F5344CB8AC3E}">
        <p14:creationId xmlns:p14="http://schemas.microsoft.com/office/powerpoint/2010/main" val="24552448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a:p>
        </p:txBody>
      </p:sp>
    </p:spTree>
    <p:extLst>
      <p:ext uri="{BB962C8B-B14F-4D97-AF65-F5344CB8AC3E}">
        <p14:creationId xmlns:p14="http://schemas.microsoft.com/office/powerpoint/2010/main" val="39174791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10391734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a:p>
        </p:txBody>
      </p:sp>
    </p:spTree>
    <p:extLst>
      <p:ext uri="{BB962C8B-B14F-4D97-AF65-F5344CB8AC3E}">
        <p14:creationId xmlns:p14="http://schemas.microsoft.com/office/powerpoint/2010/main" val="304244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a:p>
        </p:txBody>
      </p:sp>
    </p:spTree>
    <p:extLst>
      <p:ext uri="{BB962C8B-B14F-4D97-AF65-F5344CB8AC3E}">
        <p14:creationId xmlns:p14="http://schemas.microsoft.com/office/powerpoint/2010/main" val="8534322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28</a:t>
            </a:fld>
            <a:endParaRPr lang="en-US"/>
          </a:p>
        </p:txBody>
      </p:sp>
    </p:spTree>
    <p:extLst>
      <p:ext uri="{BB962C8B-B14F-4D97-AF65-F5344CB8AC3E}">
        <p14:creationId xmlns:p14="http://schemas.microsoft.com/office/powerpoint/2010/main" val="2770444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29</a:t>
            </a:fld>
            <a:endParaRPr lang="en-US"/>
          </a:p>
        </p:txBody>
      </p:sp>
    </p:spTree>
    <p:extLst>
      <p:ext uri="{BB962C8B-B14F-4D97-AF65-F5344CB8AC3E}">
        <p14:creationId xmlns:p14="http://schemas.microsoft.com/office/powerpoint/2010/main" val="3179825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1301015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30</a:t>
            </a:fld>
            <a:endParaRPr lang="en-US"/>
          </a:p>
        </p:txBody>
      </p:sp>
    </p:spTree>
    <p:extLst>
      <p:ext uri="{BB962C8B-B14F-4D97-AF65-F5344CB8AC3E}">
        <p14:creationId xmlns:p14="http://schemas.microsoft.com/office/powerpoint/2010/main" val="17007119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31</a:t>
            </a:fld>
            <a:endParaRPr lang="en-US"/>
          </a:p>
        </p:txBody>
      </p:sp>
    </p:spTree>
    <p:extLst>
      <p:ext uri="{BB962C8B-B14F-4D97-AF65-F5344CB8AC3E}">
        <p14:creationId xmlns:p14="http://schemas.microsoft.com/office/powerpoint/2010/main" val="2650935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a:p>
        </p:txBody>
      </p:sp>
    </p:spTree>
    <p:extLst>
      <p:ext uri="{BB962C8B-B14F-4D97-AF65-F5344CB8AC3E}">
        <p14:creationId xmlns:p14="http://schemas.microsoft.com/office/powerpoint/2010/main" val="371467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a:p>
        </p:txBody>
      </p:sp>
    </p:spTree>
    <p:extLst>
      <p:ext uri="{BB962C8B-B14F-4D97-AF65-F5344CB8AC3E}">
        <p14:creationId xmlns:p14="http://schemas.microsoft.com/office/powerpoint/2010/main" val="2869704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a:p>
        </p:txBody>
      </p:sp>
    </p:spTree>
    <p:extLst>
      <p:ext uri="{BB962C8B-B14F-4D97-AF65-F5344CB8AC3E}">
        <p14:creationId xmlns:p14="http://schemas.microsoft.com/office/powerpoint/2010/main" val="181440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a:p>
        </p:txBody>
      </p:sp>
    </p:spTree>
    <p:extLst>
      <p:ext uri="{BB962C8B-B14F-4D97-AF65-F5344CB8AC3E}">
        <p14:creationId xmlns:p14="http://schemas.microsoft.com/office/powerpoint/2010/main" val="2026245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a:p>
        </p:txBody>
      </p:sp>
    </p:spTree>
    <p:extLst>
      <p:ext uri="{BB962C8B-B14F-4D97-AF65-F5344CB8AC3E}">
        <p14:creationId xmlns:p14="http://schemas.microsoft.com/office/powerpoint/2010/main" val="643273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309972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3002320364"/>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359150492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2514372067"/>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8" name="矩形 7"/>
          <p:cNvSpPr/>
          <p:nvPr userDrawn="1"/>
        </p:nvSpPr>
        <p:spPr>
          <a:xfrm>
            <a:off x="7550092" y="4745654"/>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6143666"/>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05107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7656709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2007154"/>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6539070"/>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6280992"/>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606305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878376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3027824372"/>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952220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146548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2407204"/>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244765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1252856"/>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7964145"/>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608859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726787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53318712"/>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8012144"/>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228855076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7071878"/>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676774"/>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9717856"/>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4435563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198461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0"/>
            <a:ext cx="2133664" cy="1218814"/>
          </a:xfrm>
          <a:prstGeom prst="rect">
            <a:avLst/>
          </a:prstGeom>
        </p:spPr>
      </p:pic>
      <p:sp>
        <p:nvSpPr>
          <p:cNvPr id="7" name="文本框 6"/>
          <p:cNvSpPr txBox="1"/>
          <p:nvPr userDrawn="1"/>
        </p:nvSpPr>
        <p:spPr>
          <a:xfrm>
            <a:off x="1219288" y="209612"/>
            <a:ext cx="3775393" cy="523220"/>
          </a:xfrm>
          <a:prstGeom prst="rect">
            <a:avLst/>
          </a:prstGeom>
          <a:noFill/>
        </p:spPr>
        <p:txBody>
          <a:bodyPr wrap="none" rtlCol="0">
            <a:spAutoFit/>
          </a:bodyPr>
          <a:lstStyle/>
          <a:p>
            <a:r>
              <a:rPr lang="zh-CN" altLang="en-US" sz="2800" b="1" dirty="0" smtClean="0">
                <a:latin typeface="微软雅黑" panose="020B0503020204020204" pitchFamily="34" charset="-122"/>
                <a:ea typeface="微软雅黑" panose="020B0503020204020204" pitchFamily="34" charset="-122"/>
              </a:rPr>
              <a:t>单击此处添加文字标题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608161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7516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95535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707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4533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130308201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06177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15405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45210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37909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86858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08623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427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49641617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586280312"/>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2606431960"/>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33580555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868EBDDF-0D91-4A59-AF29-155215E4690A}" type="datetimeFigureOut">
              <a:rPr lang="zh-CN" altLang="en-US" smtClean="0"/>
              <a:t>2018/11/11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178636898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68EBDDF-0D91-4A59-AF29-155215E4690A}" type="datetimeFigureOut">
              <a:rPr lang="zh-CN" altLang="en-US" smtClean="0"/>
              <a:t>2018/11/11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B6B73B6-ABFC-4C00-9088-168D4558F1B4}" type="slidenum">
              <a:rPr lang="zh-CN" altLang="en-US" smtClean="0"/>
              <a:t>‹#›</a:t>
            </a:fld>
            <a:endParaRPr lang="zh-CN" altLang="en-US"/>
          </a:p>
        </p:txBody>
      </p:sp>
    </p:spTree>
    <p:extLst>
      <p:ext uri="{BB962C8B-B14F-4D97-AF65-F5344CB8AC3E}">
        <p14:creationId xmlns:p14="http://schemas.microsoft.com/office/powerpoint/2010/main" val="4212888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Lst>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346627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0.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8.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2.xml"/><Relationship Id="rId7" Type="http://schemas.openxmlformats.org/officeDocument/2006/relationships/image" Target="../media/image18.png"/><Relationship Id="rId2" Type="http://schemas.openxmlformats.org/officeDocument/2006/relationships/slideLayout" Target="../slideLayouts/slideLayout19.xml"/><Relationship Id="rId1" Type="http://schemas.openxmlformats.org/officeDocument/2006/relationships/tags" Target="../tags/tag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0.xml"/><Relationship Id="rId1" Type="http://schemas.openxmlformats.org/officeDocument/2006/relationships/tags" Target="../tags/tag13.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1.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6.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4.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5.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6.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2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22.xml"/><Relationship Id="rId7" Type="http://schemas.openxmlformats.org/officeDocument/2006/relationships/image" Target="../media/image26.png"/><Relationship Id="rId2" Type="http://schemas.openxmlformats.org/officeDocument/2006/relationships/slideLayout" Target="../slideLayouts/slideLayout27.xml"/><Relationship Id="rId1" Type="http://schemas.openxmlformats.org/officeDocument/2006/relationships/tags" Target="../tags/tag2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31.png"/><Relationship Id="rId2" Type="http://schemas.openxmlformats.org/officeDocument/2006/relationships/slideLayout" Target="../slideLayouts/slideLayout28.xml"/><Relationship Id="rId1" Type="http://schemas.openxmlformats.org/officeDocument/2006/relationships/tags" Target="../tags/tag2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9.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0.xml"/><Relationship Id="rId1" Type="http://schemas.openxmlformats.org/officeDocument/2006/relationships/tags" Target="../tags/tag2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1.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2.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3.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4.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31.xml"/><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8.png"/><Relationship Id="rId1" Type="http://schemas.openxmlformats.org/officeDocument/2006/relationships/slideLayout" Target="../slideLayouts/slideLayout3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5.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tags" Target="../tags/tag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7.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341366"/>
            <a:ext cx="9144000" cy="798496"/>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2901411" cy="1657374"/>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05544" y="414550"/>
            <a:ext cx="1981148" cy="1261908"/>
          </a:xfrm>
          <a:prstGeom prst="rect">
            <a:avLst/>
          </a:prstGeom>
        </p:spPr>
      </p:pic>
      <p:sp>
        <p:nvSpPr>
          <p:cNvPr id="8" name="文本框 7"/>
          <p:cNvSpPr txBox="1"/>
          <p:nvPr/>
        </p:nvSpPr>
        <p:spPr>
          <a:xfrm>
            <a:off x="3098837" y="730270"/>
            <a:ext cx="2954655" cy="1200329"/>
          </a:xfrm>
          <a:prstGeom prst="rect">
            <a:avLst/>
          </a:prstGeom>
          <a:noFill/>
        </p:spPr>
        <p:txBody>
          <a:bodyPr wrap="none" rtlCol="0">
            <a:spAutoFit/>
          </a:bodyPr>
          <a:lstStyle/>
          <a:p>
            <a:r>
              <a:rPr lang="zh-CN" altLang="en-US" sz="7200" b="1" dirty="0" smtClean="0">
                <a:solidFill>
                  <a:srgbClr val="EB880F"/>
                </a:solidFill>
                <a:latin typeface="微软雅黑" panose="020B0503020204020204" pitchFamily="34" charset="-122"/>
                <a:ea typeface="微软雅黑" panose="020B0503020204020204" pitchFamily="34" charset="-122"/>
              </a:rPr>
              <a:t>家长会</a:t>
            </a:r>
            <a:endParaRPr lang="zh-CN" altLang="en-US" sz="7200" b="1" dirty="0">
              <a:solidFill>
                <a:srgbClr val="EB880F"/>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261280" y="2038078"/>
            <a:ext cx="5094664" cy="584775"/>
          </a:xfrm>
          <a:prstGeom prst="rect">
            <a:avLst/>
          </a:prstGeom>
          <a:noFill/>
        </p:spPr>
        <p:txBody>
          <a:bodyPr wrap="none" rtlCol="0">
            <a:spAutoFit/>
          </a:bodyPr>
          <a:lstStyle/>
          <a:p>
            <a:r>
              <a:rPr lang="en-US" altLang="zh-CN" sz="3200" dirty="0" smtClean="0">
                <a:solidFill>
                  <a:srgbClr val="EB880F"/>
                </a:solidFill>
                <a:latin typeface="微软雅黑" panose="020B0503020204020204" pitchFamily="34" charset="-122"/>
                <a:ea typeface="微软雅黑" panose="020B0503020204020204" pitchFamily="34" charset="-122"/>
              </a:rPr>
              <a:t>—</a:t>
            </a:r>
            <a:r>
              <a:rPr lang="zh-CN" altLang="en-US" sz="3200" dirty="0" smtClean="0">
                <a:solidFill>
                  <a:srgbClr val="EB880F"/>
                </a:solidFill>
                <a:latin typeface="微软雅黑" panose="020B0503020204020204" pitchFamily="34" charset="-122"/>
                <a:ea typeface="微软雅黑" panose="020B0503020204020204" pitchFamily="34" charset="-122"/>
              </a:rPr>
              <a:t>卡通儿童可爱</a:t>
            </a:r>
            <a:r>
              <a:rPr lang="en-US" altLang="zh-CN" sz="3200" dirty="0" smtClean="0">
                <a:solidFill>
                  <a:srgbClr val="EB880F"/>
                </a:solidFill>
                <a:latin typeface="微软雅黑" panose="020B0503020204020204" pitchFamily="34" charset="-122"/>
                <a:ea typeface="微软雅黑" panose="020B0503020204020204" pitchFamily="34" charset="-122"/>
              </a:rPr>
              <a:t>PPT</a:t>
            </a:r>
            <a:r>
              <a:rPr lang="zh-CN" altLang="en-US" sz="3200" dirty="0" smtClean="0">
                <a:solidFill>
                  <a:srgbClr val="EB880F"/>
                </a:solidFill>
                <a:latin typeface="微软雅黑" panose="020B0503020204020204" pitchFamily="34" charset="-122"/>
                <a:ea typeface="微软雅黑" panose="020B0503020204020204" pitchFamily="34" charset="-122"/>
              </a:rPr>
              <a:t>模板</a:t>
            </a:r>
            <a:r>
              <a:rPr lang="en-US" altLang="zh-CN" sz="3200" dirty="0">
                <a:solidFill>
                  <a:srgbClr val="EB880F"/>
                </a:solidFill>
                <a:latin typeface="微软雅黑" panose="020B0503020204020204" pitchFamily="34" charset="-122"/>
                <a:ea typeface="微软雅黑" panose="020B0503020204020204" pitchFamily="34" charset="-122"/>
              </a:rPr>
              <a:t>—</a:t>
            </a:r>
            <a:endParaRPr lang="zh-CN" altLang="en-US" sz="3200" dirty="0">
              <a:solidFill>
                <a:srgbClr val="EB880F"/>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0" y="2645437"/>
            <a:ext cx="9144000" cy="1963388"/>
            <a:chOff x="0" y="2850249"/>
            <a:chExt cx="8190138" cy="1758576"/>
          </a:xfrm>
        </p:grpSpPr>
        <p:pic>
          <p:nvPicPr>
            <p:cNvPr id="3" name="图片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2850249"/>
              <a:ext cx="4095069" cy="1758576"/>
            </a:xfrm>
            <a:prstGeom prst="rect">
              <a:avLst/>
            </a:prstGeom>
          </p:spPr>
        </p:pic>
        <p:pic>
          <p:nvPicPr>
            <p:cNvPr id="13" name="图片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4095069" y="2850249"/>
              <a:ext cx="4095069" cy="1758576"/>
            </a:xfrm>
            <a:prstGeom prst="rect">
              <a:avLst/>
            </a:prstGeom>
          </p:spPr>
        </p:pic>
      </p:grpSp>
    </p:spTree>
    <p:custDataLst>
      <p:tags r:id="rId1"/>
    </p:custDataLst>
    <p:extLst>
      <p:ext uri="{BB962C8B-B14F-4D97-AF65-F5344CB8AC3E}">
        <p14:creationId xmlns:p14="http://schemas.microsoft.com/office/powerpoint/2010/main" val="1809857450"/>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6" presetClass="entr" presetSubtype="2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77" name="图片 7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2901411" cy="1657374"/>
          </a:xfrm>
          <a:prstGeom prst="rect">
            <a:avLst/>
          </a:prstGeom>
        </p:spPr>
      </p:pic>
      <p:sp>
        <p:nvSpPr>
          <p:cNvPr id="7" name="椭圆 6"/>
          <p:cNvSpPr/>
          <p:nvPr/>
        </p:nvSpPr>
        <p:spPr bwMode="auto">
          <a:xfrm>
            <a:off x="3695723" y="666800"/>
            <a:ext cx="1752554" cy="1752554"/>
          </a:xfrm>
          <a:prstGeom prst="ellipse">
            <a:avLst/>
          </a:prstGeom>
          <a:solidFill>
            <a:srgbClr val="EB880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第二</a:t>
            </a:r>
            <a:endParaRPr kumimoji="0" lang="en-US" altLang="zh-CN"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endParaRPr>
          </a:p>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部分</a:t>
            </a:r>
          </a:p>
        </p:txBody>
      </p:sp>
      <p:sp>
        <p:nvSpPr>
          <p:cNvPr id="78" name="TextBox 19"/>
          <p:cNvSpPr txBox="1">
            <a:spLocks noChangeArrowheads="1"/>
          </p:cNvSpPr>
          <p:nvPr/>
        </p:nvSpPr>
        <p:spPr bwMode="auto">
          <a:xfrm>
            <a:off x="2286060" y="2508441"/>
            <a:ext cx="4715704" cy="74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4400" b="1" dirty="0" smtClean="0">
                <a:solidFill>
                  <a:schemeClr val="tx1"/>
                </a:solidFill>
                <a:latin typeface="微软雅黑" pitchFamily="34" charset="-122"/>
              </a:rPr>
              <a:t>单击添加文字标题</a:t>
            </a:r>
            <a:endParaRPr lang="zh-CN" altLang="en-US" sz="4400" b="1" dirty="0">
              <a:solidFill>
                <a:schemeClr val="tx1"/>
              </a:solidFill>
              <a:latin typeface="微软雅黑" pitchFamily="34" charset="-122"/>
            </a:endParaRPr>
          </a:p>
        </p:txBody>
      </p:sp>
      <p:grpSp>
        <p:nvGrpSpPr>
          <p:cNvPr id="79" name="组合 78"/>
          <p:cNvGrpSpPr/>
          <p:nvPr/>
        </p:nvGrpSpPr>
        <p:grpSpPr>
          <a:xfrm>
            <a:off x="0" y="3129376"/>
            <a:ext cx="9144000" cy="1963388"/>
            <a:chOff x="0" y="2850249"/>
            <a:chExt cx="8190138" cy="1758576"/>
          </a:xfrm>
        </p:grpSpPr>
        <p:pic>
          <p:nvPicPr>
            <p:cNvPr id="80" name="图片 7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850249"/>
              <a:ext cx="4095069" cy="1758576"/>
            </a:xfrm>
            <a:prstGeom prst="rect">
              <a:avLst/>
            </a:prstGeom>
          </p:spPr>
        </p:pic>
        <p:pic>
          <p:nvPicPr>
            <p:cNvPr id="81" name="图片 8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095069" y="2850249"/>
              <a:ext cx="4095069" cy="1758576"/>
            </a:xfrm>
            <a:prstGeom prst="rect">
              <a:avLst/>
            </a:prstGeom>
          </p:spPr>
        </p:pic>
      </p:grpSp>
      <p:pic>
        <p:nvPicPr>
          <p:cNvPr id="76" name="图片 7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4621013"/>
            <a:ext cx="9144000" cy="541469"/>
          </a:xfrm>
          <a:prstGeom prst="rect">
            <a:avLst/>
          </a:prstGeom>
        </p:spPr>
      </p:pic>
    </p:spTree>
    <p:custDataLst>
      <p:tags r:id="rId1"/>
    </p:custDataLst>
    <p:extLst>
      <p:ext uri="{BB962C8B-B14F-4D97-AF65-F5344CB8AC3E}">
        <p14:creationId xmlns:p14="http://schemas.microsoft.com/office/powerpoint/2010/main" val="376741912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05386" y="1526354"/>
            <a:ext cx="3251237" cy="566274"/>
            <a:chOff x="5281203" y="1745658"/>
            <a:chExt cx="3251237" cy="566274"/>
          </a:xfrm>
        </p:grpSpPr>
        <p:sp>
          <p:nvSpPr>
            <p:cNvPr id="63" name="AutoShape 341"/>
            <p:cNvSpPr>
              <a:spLocks noChangeArrowheads="1"/>
            </p:cNvSpPr>
            <p:nvPr/>
          </p:nvSpPr>
          <p:spPr bwMode="gray">
            <a:xfrm>
              <a:off x="5281203" y="1745658"/>
              <a:ext cx="3251237" cy="566274"/>
            </a:xfrm>
            <a:prstGeom prst="roundRect">
              <a:avLst>
                <a:gd name="adj" fmla="val 50000"/>
              </a:avLst>
            </a:prstGeom>
            <a:gradFill rotWithShape="1">
              <a:gsLst>
                <a:gs pos="0">
                  <a:srgbClr val="F8F8F8"/>
                </a:gs>
                <a:gs pos="100000">
                  <a:srgbClr val="F8F8F8">
                    <a:gamma/>
                    <a:shade val="76471"/>
                    <a:invGamma/>
                  </a:srgbClr>
                </a:gs>
              </a:gsLst>
              <a:lin ang="5400000" scaled="1"/>
            </a:gradFill>
            <a:ln w="19050">
              <a:noFill/>
              <a:round/>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64" name="Rectangle 148"/>
            <p:cNvSpPr>
              <a:spLocks noChangeArrowheads="1"/>
            </p:cNvSpPr>
            <p:nvPr/>
          </p:nvSpPr>
          <p:spPr bwMode="auto">
            <a:xfrm>
              <a:off x="6004191" y="1829921"/>
              <a:ext cx="1735752" cy="37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latin typeface="黑体" pitchFamily="2" charset="-122"/>
                  <a:ea typeface="黑体" pitchFamily="2" charset="-122"/>
                </a:rPr>
                <a:t> </a:t>
              </a:r>
              <a:r>
                <a:rPr lang="zh-CN" sz="2000" b="1">
                  <a:latin typeface="黑体" pitchFamily="2" charset="-122"/>
                  <a:ea typeface="黑体" pitchFamily="2" charset="-122"/>
                </a:rPr>
                <a:t>添加文字标题</a:t>
              </a:r>
              <a:endParaRPr lang="zh-CN" sz="2000">
                <a:latin typeface="黑体" pitchFamily="2" charset="-122"/>
                <a:ea typeface="黑体" pitchFamily="2" charset="-122"/>
              </a:endParaRPr>
            </a:p>
          </p:txBody>
        </p:sp>
      </p:grpSp>
      <p:grpSp>
        <p:nvGrpSpPr>
          <p:cNvPr id="2" name="组合 1"/>
          <p:cNvGrpSpPr/>
          <p:nvPr/>
        </p:nvGrpSpPr>
        <p:grpSpPr>
          <a:xfrm>
            <a:off x="859823" y="1122463"/>
            <a:ext cx="3517338" cy="3554299"/>
            <a:chOff x="859823" y="1122463"/>
            <a:chExt cx="3517338" cy="3554299"/>
          </a:xfrm>
        </p:grpSpPr>
        <p:grpSp>
          <p:nvGrpSpPr>
            <p:cNvPr id="48" name="组合 31"/>
            <p:cNvGrpSpPr>
              <a:grpSpLocks/>
            </p:cNvGrpSpPr>
            <p:nvPr/>
          </p:nvGrpSpPr>
          <p:grpSpPr bwMode="auto">
            <a:xfrm>
              <a:off x="859823" y="1122463"/>
              <a:ext cx="3450804" cy="3554299"/>
              <a:chOff x="5711825" y="3187700"/>
              <a:chExt cx="2722563" cy="3030538"/>
            </a:xfrm>
          </p:grpSpPr>
          <p:sp>
            <p:nvSpPr>
              <p:cNvPr id="49" name="Rectangle 8"/>
              <p:cNvSpPr>
                <a:spLocks noChangeArrowheads="1"/>
              </p:cNvSpPr>
              <p:nvPr/>
            </p:nvSpPr>
            <p:spPr bwMode="gray">
              <a:xfrm>
                <a:off x="5824538" y="5421313"/>
                <a:ext cx="2609850" cy="522287"/>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0" name="Rectangle 9"/>
              <p:cNvSpPr>
                <a:spLocks noChangeArrowheads="1"/>
              </p:cNvSpPr>
              <p:nvPr/>
            </p:nvSpPr>
            <p:spPr bwMode="gray">
              <a:xfrm>
                <a:off x="5824538" y="4872038"/>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1" name="Rectangle 10"/>
              <p:cNvSpPr>
                <a:spLocks noChangeArrowheads="1"/>
              </p:cNvSpPr>
              <p:nvPr/>
            </p:nvSpPr>
            <p:spPr bwMode="gray">
              <a:xfrm>
                <a:off x="5824538" y="4322763"/>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2" name="Rectangle 11"/>
              <p:cNvSpPr>
                <a:spLocks noChangeArrowheads="1"/>
              </p:cNvSpPr>
              <p:nvPr/>
            </p:nvSpPr>
            <p:spPr bwMode="gray">
              <a:xfrm>
                <a:off x="5824538" y="3773488"/>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3" name="Rectangle 12"/>
              <p:cNvSpPr>
                <a:spLocks noChangeArrowheads="1"/>
              </p:cNvSpPr>
              <p:nvPr/>
            </p:nvSpPr>
            <p:spPr bwMode="gray">
              <a:xfrm>
                <a:off x="5824538" y="3224213"/>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4" name="Text Box 13"/>
              <p:cNvSpPr txBox="1">
                <a:spLocks noChangeArrowheads="1"/>
              </p:cNvSpPr>
              <p:nvPr/>
            </p:nvSpPr>
            <p:spPr bwMode="gray">
              <a:xfrm>
                <a:off x="5768975" y="5943600"/>
                <a:ext cx="3857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5" name="Text Box 14"/>
              <p:cNvSpPr txBox="1">
                <a:spLocks noChangeArrowheads="1"/>
              </p:cNvSpPr>
              <p:nvPr/>
            </p:nvSpPr>
            <p:spPr bwMode="gray">
              <a:xfrm>
                <a:off x="5724525" y="5383213"/>
                <a:ext cx="4905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200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6" name="Text Box 15"/>
              <p:cNvSpPr txBox="1">
                <a:spLocks noChangeArrowheads="1"/>
              </p:cNvSpPr>
              <p:nvPr/>
            </p:nvSpPr>
            <p:spPr bwMode="gray">
              <a:xfrm>
                <a:off x="5716588" y="4837113"/>
                <a:ext cx="4905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400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7" name="Text Box 16"/>
              <p:cNvSpPr txBox="1">
                <a:spLocks noChangeArrowheads="1"/>
              </p:cNvSpPr>
              <p:nvPr/>
            </p:nvSpPr>
            <p:spPr bwMode="gray">
              <a:xfrm>
                <a:off x="5718175" y="4294188"/>
                <a:ext cx="4905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600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8" name="Text Box 17"/>
              <p:cNvSpPr txBox="1">
                <a:spLocks noChangeArrowheads="1"/>
              </p:cNvSpPr>
              <p:nvPr/>
            </p:nvSpPr>
            <p:spPr bwMode="gray">
              <a:xfrm>
                <a:off x="5719763" y="3759200"/>
                <a:ext cx="4905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800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9" name="Text Box 18"/>
              <p:cNvSpPr txBox="1">
                <a:spLocks noChangeArrowheads="1"/>
              </p:cNvSpPr>
              <p:nvPr/>
            </p:nvSpPr>
            <p:spPr bwMode="gray">
              <a:xfrm>
                <a:off x="5711825" y="3187700"/>
                <a:ext cx="63341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1,000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60" name="Text Box 22"/>
              <p:cNvSpPr txBox="1">
                <a:spLocks noChangeArrowheads="1"/>
              </p:cNvSpPr>
              <p:nvPr/>
            </p:nvSpPr>
            <p:spPr bwMode="gray">
              <a:xfrm>
                <a:off x="6221577" y="5943422"/>
                <a:ext cx="480590" cy="220609"/>
              </a:xfrm>
              <a:prstGeom prst="rect">
                <a:avLst/>
              </a:prstGeom>
              <a:noFill/>
              <a:ln w="9525"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Text" lastClr="000000"/>
                    </a:solidFill>
                    <a:effectLst>
                      <a:outerShdw blurRad="38100" dist="38100" dir="2700000" algn="tl">
                        <a:srgbClr val="C0C0C0"/>
                      </a:outerShdw>
                    </a:effectLst>
                    <a:uLnTx/>
                    <a:uFillTx/>
                  </a:rPr>
                  <a:t>820</a:t>
                </a:r>
                <a:endParaRPr kumimoji="0" lang="zh-CN" altLang="zh-CN" sz="1800" b="0" i="0" u="none" strike="noStrike" kern="0" cap="none" spc="0" normalizeH="0" baseline="0" noProof="0" dirty="0">
                  <a:ln>
                    <a:noFill/>
                  </a:ln>
                  <a:solidFill>
                    <a:sysClr val="windowText" lastClr="000000"/>
                  </a:solidFill>
                  <a:effectLst/>
                  <a:uLnTx/>
                  <a:uFillTx/>
                </a:endParaRPr>
              </a:p>
            </p:txBody>
          </p:sp>
          <p:sp>
            <p:nvSpPr>
              <p:cNvPr id="61" name="Text Box 23"/>
              <p:cNvSpPr txBox="1">
                <a:spLocks noChangeArrowheads="1"/>
              </p:cNvSpPr>
              <p:nvPr/>
            </p:nvSpPr>
            <p:spPr bwMode="gray">
              <a:xfrm>
                <a:off x="6912133" y="5943422"/>
                <a:ext cx="480590" cy="220609"/>
              </a:xfrm>
              <a:prstGeom prst="rect">
                <a:avLst/>
              </a:prstGeom>
              <a:noFill/>
              <a:ln w="9525"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Text" lastClr="000000"/>
                    </a:solidFill>
                    <a:effectLst>
                      <a:outerShdw blurRad="38100" dist="38100" dir="2700000" algn="tl">
                        <a:srgbClr val="C0C0C0"/>
                      </a:outerShdw>
                    </a:effectLst>
                    <a:uLnTx/>
                    <a:uFillTx/>
                  </a:rPr>
                  <a:t>620</a:t>
                </a:r>
                <a:endParaRPr kumimoji="0" lang="zh-CN" altLang="zh-CN" sz="1800" b="0" i="0" u="none" strike="noStrike" kern="0" cap="none" spc="0" normalizeH="0" baseline="0" noProof="0" dirty="0">
                  <a:ln>
                    <a:noFill/>
                  </a:ln>
                  <a:solidFill>
                    <a:sysClr val="windowText" lastClr="000000"/>
                  </a:solidFill>
                  <a:effectLst/>
                  <a:uLnTx/>
                  <a:uFillTx/>
                </a:endParaRPr>
              </a:p>
            </p:txBody>
          </p:sp>
          <p:sp>
            <p:nvSpPr>
              <p:cNvPr id="62" name="Text Box 24"/>
              <p:cNvSpPr txBox="1">
                <a:spLocks noChangeArrowheads="1"/>
              </p:cNvSpPr>
              <p:nvPr/>
            </p:nvSpPr>
            <p:spPr bwMode="gray">
              <a:xfrm>
                <a:off x="7691341" y="5943422"/>
                <a:ext cx="480590" cy="220609"/>
              </a:xfrm>
              <a:prstGeom prst="rect">
                <a:avLst/>
              </a:prstGeom>
              <a:noFill/>
              <a:ln w="9525"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Text" lastClr="000000"/>
                    </a:solidFill>
                    <a:effectLst>
                      <a:outerShdw blurRad="38100" dist="38100" dir="2700000" algn="tl">
                        <a:srgbClr val="C0C0C0"/>
                      </a:outerShdw>
                    </a:effectLst>
                    <a:uLnTx/>
                    <a:uFillTx/>
                  </a:rPr>
                  <a:t>500</a:t>
                </a:r>
                <a:endParaRPr kumimoji="0" lang="zh-CN" altLang="zh-CN" sz="1800" b="0" i="0" u="none" strike="noStrike" kern="0" cap="none" spc="0" normalizeH="0" baseline="0" noProof="0" dirty="0">
                  <a:ln>
                    <a:noFill/>
                  </a:ln>
                  <a:solidFill>
                    <a:sysClr val="windowText" lastClr="000000"/>
                  </a:solidFill>
                  <a:effectLst/>
                  <a:uLnTx/>
                  <a:uFillTx/>
                </a:endParaRPr>
              </a:p>
            </p:txBody>
          </p:sp>
        </p:grpSp>
        <p:cxnSp>
          <p:nvCxnSpPr>
            <p:cNvPr id="65" name="直接箭头连接符 64"/>
            <p:cNvCxnSpPr/>
            <p:nvPr/>
          </p:nvCxnSpPr>
          <p:spPr>
            <a:xfrm>
              <a:off x="952969" y="4329316"/>
              <a:ext cx="3424192" cy="1478"/>
            </a:xfrm>
            <a:prstGeom prst="straightConnector1">
              <a:avLst/>
            </a:prstGeom>
            <a:noFill/>
            <a:ln w="9525" cap="flat" cmpd="sng" algn="ctr">
              <a:solidFill>
                <a:srgbClr val="000000"/>
              </a:solidFill>
              <a:prstDash val="solid"/>
              <a:headEnd type="none" w="med" len="med"/>
              <a:tailEnd type="triangle" w="med" len="med"/>
            </a:ln>
            <a:effectLst/>
          </p:spPr>
        </p:cxnSp>
        <p:sp>
          <p:nvSpPr>
            <p:cNvPr id="66" name="矩形 65"/>
            <p:cNvSpPr/>
            <p:nvPr/>
          </p:nvSpPr>
          <p:spPr>
            <a:xfrm>
              <a:off x="1516249" y="1734567"/>
              <a:ext cx="465729" cy="2594775"/>
            </a:xfrm>
            <a:prstGeom prst="rect">
              <a:avLst/>
            </a:prstGeom>
            <a:solidFill>
              <a:srgbClr val="B40000"/>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67" name="矩形 66"/>
            <p:cNvSpPr/>
            <p:nvPr/>
          </p:nvSpPr>
          <p:spPr>
            <a:xfrm>
              <a:off x="2421067" y="2364418"/>
              <a:ext cx="465729" cy="1995980"/>
            </a:xfrm>
            <a:prstGeom prst="rect">
              <a:avLst/>
            </a:prstGeom>
            <a:solidFill>
              <a:srgbClr val="1A63BC"/>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68" name="矩形 67"/>
            <p:cNvSpPr/>
            <p:nvPr/>
          </p:nvSpPr>
          <p:spPr>
            <a:xfrm>
              <a:off x="3330332" y="3131764"/>
              <a:ext cx="465729" cy="1197588"/>
            </a:xfrm>
            <a:prstGeom prst="rect">
              <a:avLst/>
            </a:prstGeom>
            <a:solidFill>
              <a:srgbClr val="33CC33"/>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sp>
        <p:nvSpPr>
          <p:cNvPr id="69" name="TextBox 15"/>
          <p:cNvSpPr txBox="1">
            <a:spLocks noChangeArrowheads="1"/>
          </p:cNvSpPr>
          <p:nvPr/>
        </p:nvSpPr>
        <p:spPr bwMode="auto">
          <a:xfrm>
            <a:off x="5330817" y="2375856"/>
            <a:ext cx="3060482" cy="1691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200000"/>
              </a:lnSpc>
              <a:buFont typeface="Arial" pitchFamily="34" charset="0"/>
              <a:buChar char="•"/>
            </a:pPr>
            <a:r>
              <a:rPr lang="zh-CN" altLang="en-US" sz="1400" dirty="0">
                <a:latin typeface="黑体" pitchFamily="2" charset="-122"/>
                <a:ea typeface="黑体" pitchFamily="2" charset="-122"/>
              </a:rPr>
              <a:t>此处添加文字此处添加文字说明此处添加文字此处添加文字说明</a:t>
            </a:r>
            <a:endParaRPr lang="en-US" altLang="zh-CN" sz="1400" dirty="0">
              <a:latin typeface="黑体" pitchFamily="2" charset="-122"/>
              <a:ea typeface="黑体" pitchFamily="2" charset="-122"/>
            </a:endParaRPr>
          </a:p>
          <a:p>
            <a:pPr eaLnBrk="1" hangingPunct="1">
              <a:lnSpc>
                <a:spcPct val="200000"/>
              </a:lnSpc>
              <a:buFont typeface="Arial" pitchFamily="34" charset="0"/>
              <a:buChar char="•"/>
            </a:pPr>
            <a:r>
              <a:rPr lang="zh-CN" altLang="en-US" sz="1400" dirty="0">
                <a:latin typeface="黑体" pitchFamily="2" charset="-122"/>
                <a:ea typeface="黑体" pitchFamily="2" charset="-122"/>
              </a:rPr>
              <a:t>此处添加文字此处添加文字说明此处添加文字此处添加文字说明</a:t>
            </a:r>
            <a:endParaRPr lang="en-US" altLang="zh-CN" sz="1400" dirty="0">
              <a:latin typeface="黑体" pitchFamily="2" charset="-122"/>
              <a:ea typeface="黑体" pitchFamily="2" charset="-122"/>
            </a:endParaRPr>
          </a:p>
        </p:txBody>
      </p:sp>
    </p:spTree>
    <p:custDataLst>
      <p:tags r:id="rId1"/>
    </p:custDataLst>
    <p:extLst>
      <p:ext uri="{BB962C8B-B14F-4D97-AF65-F5344CB8AC3E}">
        <p14:creationId xmlns:p14="http://schemas.microsoft.com/office/powerpoint/2010/main" val="35299820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3713">
        <p15:prstTrans prst="peelOff"/>
      </p:transition>
    </mc:Choice>
    <mc:Fallback>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1000"/>
                                        <p:tgtEl>
                                          <p:spTgt spid="69"/>
                                        </p:tgtEl>
                                      </p:cBhvr>
                                    </p:animEffect>
                                    <p:anim calcmode="lin" valueType="num">
                                      <p:cBhvr>
                                        <p:cTn id="19" dur="1000" fill="hold"/>
                                        <p:tgtEl>
                                          <p:spTgt spid="69"/>
                                        </p:tgtEl>
                                        <p:attrNameLst>
                                          <p:attrName>ppt_x</p:attrName>
                                        </p:attrNameLst>
                                      </p:cBhvr>
                                      <p:tavLst>
                                        <p:tav tm="0">
                                          <p:val>
                                            <p:strVal val="#ppt_x"/>
                                          </p:val>
                                        </p:tav>
                                        <p:tav tm="100000">
                                          <p:val>
                                            <p:strVal val="#ppt_x"/>
                                          </p:val>
                                        </p:tav>
                                      </p:tavLst>
                                    </p:anim>
                                    <p:anim calcmode="lin" valueType="num">
                                      <p:cBhvr>
                                        <p:cTn id="20" dur="900" decel="100000" fill="hold"/>
                                        <p:tgtEl>
                                          <p:spTgt spid="69"/>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2"/>
          <p:cNvGrpSpPr>
            <a:grpSpLocks/>
          </p:cNvGrpSpPr>
          <p:nvPr/>
        </p:nvGrpSpPr>
        <p:grpSpPr bwMode="auto">
          <a:xfrm>
            <a:off x="899592" y="1125786"/>
            <a:ext cx="7560194" cy="3390651"/>
            <a:chOff x="0" y="0"/>
            <a:chExt cx="8028000" cy="3600400"/>
          </a:xfrm>
        </p:grpSpPr>
        <p:pic>
          <p:nvPicPr>
            <p:cNvPr id="73" name="单圆角矩形 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656" y="-208430"/>
              <a:ext cx="8510016"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74" name="单圆角矩形 3"/>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2736" y="-62126"/>
              <a:ext cx="8211312" cy="379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pic>
        <p:nvPicPr>
          <p:cNvPr id="69" name="椭圆 5"/>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16366" y="1405350"/>
            <a:ext cx="689194" cy="689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70" name="椭圆 7"/>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16366" y="2136902"/>
            <a:ext cx="689194" cy="689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71" name="椭圆 8"/>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124449" y="2868453"/>
            <a:ext cx="689194" cy="68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72" name="椭圆 9"/>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116366" y="3598509"/>
            <a:ext cx="689194" cy="695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75" name="TextBox 74"/>
          <p:cNvSpPr txBox="1"/>
          <p:nvPr/>
        </p:nvSpPr>
        <p:spPr>
          <a:xfrm>
            <a:off x="1779416" y="1540327"/>
            <a:ext cx="5816920" cy="3724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通过复制您的文本</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粘贴您的内容</a:t>
            </a:r>
            <a:endParaRPr kumimoji="0" lang="en-US" altLang="zh-CN" sz="1400" b="0" i="0" u="none" strike="noStrike" kern="0" cap="none" spc="0" normalizeH="0" baseline="0" noProof="0" dirty="0" smtClean="0">
              <a:ln>
                <a:noFill/>
              </a:ln>
              <a:effectLst/>
              <a:uLnTx/>
              <a:uFillTx/>
              <a:latin typeface="微软雅黑" pitchFamily="34" charset="-122"/>
              <a:ea typeface="微软雅黑" pitchFamily="34" charset="-122"/>
            </a:endParaRPr>
          </a:p>
        </p:txBody>
      </p:sp>
      <p:sp>
        <p:nvSpPr>
          <p:cNvPr id="76" name="TextBox 75"/>
          <p:cNvSpPr txBox="1"/>
          <p:nvPr/>
        </p:nvSpPr>
        <p:spPr>
          <a:xfrm>
            <a:off x="1779416" y="2280181"/>
            <a:ext cx="5816920" cy="3724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通过复制您的文本</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粘贴您的内容</a:t>
            </a:r>
            <a:endParaRPr kumimoji="0" lang="en-US" altLang="zh-CN" sz="1400" b="0" i="0" u="none" strike="noStrike" kern="0" cap="none" spc="0" normalizeH="0" baseline="0" noProof="0" dirty="0" smtClean="0">
              <a:ln>
                <a:noFill/>
              </a:ln>
              <a:effectLst/>
              <a:uLnTx/>
              <a:uFillTx/>
              <a:latin typeface="微软雅黑" pitchFamily="34" charset="-122"/>
              <a:ea typeface="微软雅黑" pitchFamily="34" charset="-122"/>
            </a:endParaRPr>
          </a:p>
        </p:txBody>
      </p:sp>
      <p:sp>
        <p:nvSpPr>
          <p:cNvPr id="77" name="TextBox 76"/>
          <p:cNvSpPr txBox="1"/>
          <p:nvPr/>
        </p:nvSpPr>
        <p:spPr>
          <a:xfrm>
            <a:off x="1779416" y="3020035"/>
            <a:ext cx="5816920" cy="3724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通过复制您的文本</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粘贴您的内容</a:t>
            </a:r>
            <a:endParaRPr kumimoji="0" lang="en-US" altLang="zh-CN" sz="1400" b="0" i="0" u="none" strike="noStrike" kern="0" cap="none" spc="0" normalizeH="0" baseline="0" noProof="0" dirty="0" smtClean="0">
              <a:ln>
                <a:noFill/>
              </a:ln>
              <a:effectLst/>
              <a:uLnTx/>
              <a:uFillTx/>
              <a:latin typeface="微软雅黑" pitchFamily="34" charset="-122"/>
              <a:ea typeface="微软雅黑" pitchFamily="34" charset="-122"/>
            </a:endParaRPr>
          </a:p>
        </p:txBody>
      </p:sp>
      <p:sp>
        <p:nvSpPr>
          <p:cNvPr id="78" name="TextBox 77"/>
          <p:cNvSpPr txBox="1"/>
          <p:nvPr/>
        </p:nvSpPr>
        <p:spPr>
          <a:xfrm>
            <a:off x="1779416" y="3759890"/>
            <a:ext cx="5816920" cy="3724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通过复制您的文本</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粘贴您的内容</a:t>
            </a:r>
            <a:endParaRPr kumimoji="0" lang="en-US" altLang="zh-CN" sz="1400" b="0" i="0" u="none" strike="noStrike" kern="0" cap="none" spc="0" normalizeH="0" baseline="0" noProof="0" dirty="0" smtClean="0">
              <a:ln>
                <a:noFill/>
              </a:ln>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776164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3713">
        <p15:prstTrans prst="peelOff"/>
      </p:transition>
    </mc:Choice>
    <mc:Fallback>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10" dur="1000" fill="hold"/>
                                        <p:tgtEl>
                                          <p:spTgt spid="6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8"/>
                                        </p:tgtEl>
                                      </p:cBhvr>
                                    </p:animEffect>
                                  </p:childTnLst>
                                </p:cTn>
                              </p:par>
                            </p:childTnLst>
                          </p:cTn>
                        </p:par>
                        <p:par>
                          <p:cTn id="15" fill="hold">
                            <p:stCondLst>
                              <p:cond delay="1000"/>
                            </p:stCondLst>
                            <p:childTnLst>
                              <p:par>
                                <p:cTn id="16" presetID="23" presetClass="entr" presetSubtype="32" fill="hold" nodeType="afterEffect">
                                  <p:stCondLst>
                                    <p:cond delay="0"/>
                                  </p:stCondLst>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strVal val="4*#ppt_w"/>
                                          </p:val>
                                        </p:tav>
                                        <p:tav tm="100000">
                                          <p:val>
                                            <p:strVal val="#ppt_w"/>
                                          </p:val>
                                        </p:tav>
                                      </p:tavLst>
                                    </p:anim>
                                    <p:anim calcmode="lin" valueType="num">
                                      <p:cBhvr>
                                        <p:cTn id="19" dur="500" fill="hold"/>
                                        <p:tgtEl>
                                          <p:spTgt spid="69"/>
                                        </p:tgtEl>
                                        <p:attrNameLst>
                                          <p:attrName>ppt_h</p:attrName>
                                        </p:attrNameLst>
                                      </p:cBhvr>
                                      <p:tavLst>
                                        <p:tav tm="0">
                                          <p:val>
                                            <p:strVal val="4*#ppt_h"/>
                                          </p:val>
                                        </p:tav>
                                        <p:tav tm="100000">
                                          <p:val>
                                            <p:strVal val="#ppt_h"/>
                                          </p:val>
                                        </p:tav>
                                      </p:tavLst>
                                    </p:anim>
                                  </p:childTnLst>
                                </p:cTn>
                              </p:par>
                            </p:childTnLst>
                          </p:cTn>
                        </p:par>
                        <p:par>
                          <p:cTn id="20" fill="hold">
                            <p:stCondLst>
                              <p:cond delay="1500"/>
                            </p:stCondLst>
                            <p:childTnLst>
                              <p:par>
                                <p:cTn id="21" presetID="23" presetClass="entr" presetSubtype="32" fill="hold" grpId="0" nodeType="afterEffect">
                                  <p:stCondLst>
                                    <p:cond delay="0"/>
                                  </p:stCondLst>
                                  <p:iterate type="lt">
                                    <p:tmPct val="10000"/>
                                  </p:iterate>
                                  <p:childTnLst>
                                    <p:set>
                                      <p:cBhvr>
                                        <p:cTn id="22" dur="1" fill="hold">
                                          <p:stCondLst>
                                            <p:cond delay="0"/>
                                          </p:stCondLst>
                                        </p:cTn>
                                        <p:tgtEl>
                                          <p:spTgt spid="75"/>
                                        </p:tgtEl>
                                        <p:attrNameLst>
                                          <p:attrName>style.visibility</p:attrName>
                                        </p:attrNameLst>
                                      </p:cBhvr>
                                      <p:to>
                                        <p:strVal val="visible"/>
                                      </p:to>
                                    </p:set>
                                    <p:anim calcmode="lin" valueType="num">
                                      <p:cBhvr>
                                        <p:cTn id="23" dur="500" fill="hold"/>
                                        <p:tgtEl>
                                          <p:spTgt spid="75"/>
                                        </p:tgtEl>
                                        <p:attrNameLst>
                                          <p:attrName>ppt_w</p:attrName>
                                        </p:attrNameLst>
                                      </p:cBhvr>
                                      <p:tavLst>
                                        <p:tav tm="0">
                                          <p:val>
                                            <p:strVal val="4*#ppt_w"/>
                                          </p:val>
                                        </p:tav>
                                        <p:tav tm="100000">
                                          <p:val>
                                            <p:strVal val="#ppt_w"/>
                                          </p:val>
                                        </p:tav>
                                      </p:tavLst>
                                    </p:anim>
                                    <p:anim calcmode="lin" valueType="num">
                                      <p:cBhvr>
                                        <p:cTn id="24" dur="500" fill="hold"/>
                                        <p:tgtEl>
                                          <p:spTgt spid="75"/>
                                        </p:tgtEl>
                                        <p:attrNameLst>
                                          <p:attrName>ppt_h</p:attrName>
                                        </p:attrNameLst>
                                      </p:cBhvr>
                                      <p:tavLst>
                                        <p:tav tm="0">
                                          <p:val>
                                            <p:strVal val="4*#ppt_h"/>
                                          </p:val>
                                        </p:tav>
                                        <p:tav tm="100000">
                                          <p:val>
                                            <p:strVal val="#ppt_h"/>
                                          </p:val>
                                        </p:tav>
                                      </p:tavLst>
                                    </p:anim>
                                  </p:childTnLst>
                                </p:cTn>
                              </p:par>
                            </p:childTnLst>
                          </p:cTn>
                        </p:par>
                        <p:par>
                          <p:cTn id="25" fill="hold">
                            <p:stCondLst>
                              <p:cond delay="3500"/>
                            </p:stCondLst>
                            <p:childTnLst>
                              <p:par>
                                <p:cTn id="26" presetID="23" presetClass="entr" presetSubtype="32"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ppt_w</p:attrName>
                                        </p:attrNameLst>
                                      </p:cBhvr>
                                      <p:tavLst>
                                        <p:tav tm="0">
                                          <p:val>
                                            <p:strVal val="4*#ppt_w"/>
                                          </p:val>
                                        </p:tav>
                                        <p:tav tm="100000">
                                          <p:val>
                                            <p:strVal val="#ppt_w"/>
                                          </p:val>
                                        </p:tav>
                                      </p:tavLst>
                                    </p:anim>
                                    <p:anim calcmode="lin" valueType="num">
                                      <p:cBhvr>
                                        <p:cTn id="29" dur="500" fill="hold"/>
                                        <p:tgtEl>
                                          <p:spTgt spid="70"/>
                                        </p:tgtEl>
                                        <p:attrNameLst>
                                          <p:attrName>ppt_h</p:attrName>
                                        </p:attrNameLst>
                                      </p:cBhvr>
                                      <p:tavLst>
                                        <p:tav tm="0">
                                          <p:val>
                                            <p:strVal val="4*#ppt_h"/>
                                          </p:val>
                                        </p:tav>
                                        <p:tav tm="100000">
                                          <p:val>
                                            <p:strVal val="#ppt_h"/>
                                          </p:val>
                                        </p:tav>
                                      </p:tavLst>
                                    </p:anim>
                                  </p:childTnLst>
                                </p:cTn>
                              </p:par>
                            </p:childTnLst>
                          </p:cTn>
                        </p:par>
                        <p:par>
                          <p:cTn id="30" fill="hold">
                            <p:stCondLst>
                              <p:cond delay="4000"/>
                            </p:stCondLst>
                            <p:childTnLst>
                              <p:par>
                                <p:cTn id="31" presetID="23" presetClass="entr" presetSubtype="32" fill="hold" grpId="0" nodeType="afterEffect">
                                  <p:stCondLst>
                                    <p:cond delay="0"/>
                                  </p:stCondLst>
                                  <p:iterate type="lt">
                                    <p:tmPct val="10000"/>
                                  </p:iterate>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strVal val="4*#ppt_w"/>
                                          </p:val>
                                        </p:tav>
                                        <p:tav tm="100000">
                                          <p:val>
                                            <p:strVal val="#ppt_w"/>
                                          </p:val>
                                        </p:tav>
                                      </p:tavLst>
                                    </p:anim>
                                    <p:anim calcmode="lin" valueType="num">
                                      <p:cBhvr>
                                        <p:cTn id="34" dur="500" fill="hold"/>
                                        <p:tgtEl>
                                          <p:spTgt spid="76"/>
                                        </p:tgtEl>
                                        <p:attrNameLst>
                                          <p:attrName>ppt_h</p:attrName>
                                        </p:attrNameLst>
                                      </p:cBhvr>
                                      <p:tavLst>
                                        <p:tav tm="0">
                                          <p:val>
                                            <p:strVal val="4*#ppt_h"/>
                                          </p:val>
                                        </p:tav>
                                        <p:tav tm="100000">
                                          <p:val>
                                            <p:strVal val="#ppt_h"/>
                                          </p:val>
                                        </p:tav>
                                      </p:tavLst>
                                    </p:anim>
                                  </p:childTnLst>
                                </p:cTn>
                              </p:par>
                            </p:childTnLst>
                          </p:cTn>
                        </p:par>
                        <p:par>
                          <p:cTn id="35" fill="hold">
                            <p:stCondLst>
                              <p:cond delay="6000"/>
                            </p:stCondLst>
                            <p:childTnLst>
                              <p:par>
                                <p:cTn id="36" presetID="23" presetClass="entr" presetSubtype="32"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p:cTn id="38" dur="500" fill="hold"/>
                                        <p:tgtEl>
                                          <p:spTgt spid="71"/>
                                        </p:tgtEl>
                                        <p:attrNameLst>
                                          <p:attrName>ppt_w</p:attrName>
                                        </p:attrNameLst>
                                      </p:cBhvr>
                                      <p:tavLst>
                                        <p:tav tm="0">
                                          <p:val>
                                            <p:strVal val="4*#ppt_w"/>
                                          </p:val>
                                        </p:tav>
                                        <p:tav tm="100000">
                                          <p:val>
                                            <p:strVal val="#ppt_w"/>
                                          </p:val>
                                        </p:tav>
                                      </p:tavLst>
                                    </p:anim>
                                    <p:anim calcmode="lin" valueType="num">
                                      <p:cBhvr>
                                        <p:cTn id="39" dur="500" fill="hold"/>
                                        <p:tgtEl>
                                          <p:spTgt spid="71"/>
                                        </p:tgtEl>
                                        <p:attrNameLst>
                                          <p:attrName>ppt_h</p:attrName>
                                        </p:attrNameLst>
                                      </p:cBhvr>
                                      <p:tavLst>
                                        <p:tav tm="0">
                                          <p:val>
                                            <p:strVal val="4*#ppt_h"/>
                                          </p:val>
                                        </p:tav>
                                        <p:tav tm="100000">
                                          <p:val>
                                            <p:strVal val="#ppt_h"/>
                                          </p:val>
                                        </p:tav>
                                      </p:tavLst>
                                    </p:anim>
                                  </p:childTnLst>
                                </p:cTn>
                              </p:par>
                            </p:childTnLst>
                          </p:cTn>
                        </p:par>
                        <p:par>
                          <p:cTn id="40" fill="hold">
                            <p:stCondLst>
                              <p:cond delay="6500"/>
                            </p:stCondLst>
                            <p:childTnLst>
                              <p:par>
                                <p:cTn id="41" presetID="23" presetClass="entr" presetSubtype="32" fill="hold" grpId="0" nodeType="afterEffect">
                                  <p:stCondLst>
                                    <p:cond delay="0"/>
                                  </p:stCondLst>
                                  <p:iterate type="lt">
                                    <p:tmPct val="10000"/>
                                  </p:iterate>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strVal val="4*#ppt_w"/>
                                          </p:val>
                                        </p:tav>
                                        <p:tav tm="100000">
                                          <p:val>
                                            <p:strVal val="#ppt_w"/>
                                          </p:val>
                                        </p:tav>
                                      </p:tavLst>
                                    </p:anim>
                                    <p:anim calcmode="lin" valueType="num">
                                      <p:cBhvr>
                                        <p:cTn id="44" dur="500" fill="hold"/>
                                        <p:tgtEl>
                                          <p:spTgt spid="77"/>
                                        </p:tgtEl>
                                        <p:attrNameLst>
                                          <p:attrName>ppt_h</p:attrName>
                                        </p:attrNameLst>
                                      </p:cBhvr>
                                      <p:tavLst>
                                        <p:tav tm="0">
                                          <p:val>
                                            <p:strVal val="4*#ppt_h"/>
                                          </p:val>
                                        </p:tav>
                                        <p:tav tm="100000">
                                          <p:val>
                                            <p:strVal val="#ppt_h"/>
                                          </p:val>
                                        </p:tav>
                                      </p:tavLst>
                                    </p:anim>
                                  </p:childTnLst>
                                </p:cTn>
                              </p:par>
                            </p:childTnLst>
                          </p:cTn>
                        </p:par>
                        <p:par>
                          <p:cTn id="45" fill="hold">
                            <p:stCondLst>
                              <p:cond delay="8500"/>
                            </p:stCondLst>
                            <p:childTnLst>
                              <p:par>
                                <p:cTn id="46" presetID="23" presetClass="entr" presetSubtype="32" fill="hold" nodeType="afterEffect">
                                  <p:stCondLst>
                                    <p:cond delay="0"/>
                                  </p:stCondLst>
                                  <p:childTnLst>
                                    <p:set>
                                      <p:cBhvr>
                                        <p:cTn id="47" dur="1" fill="hold">
                                          <p:stCondLst>
                                            <p:cond delay="0"/>
                                          </p:stCondLst>
                                        </p:cTn>
                                        <p:tgtEl>
                                          <p:spTgt spid="72"/>
                                        </p:tgtEl>
                                        <p:attrNameLst>
                                          <p:attrName>style.visibility</p:attrName>
                                        </p:attrNameLst>
                                      </p:cBhvr>
                                      <p:to>
                                        <p:strVal val="visible"/>
                                      </p:to>
                                    </p:set>
                                    <p:anim calcmode="lin" valueType="num">
                                      <p:cBhvr>
                                        <p:cTn id="48" dur="500" fill="hold"/>
                                        <p:tgtEl>
                                          <p:spTgt spid="72"/>
                                        </p:tgtEl>
                                        <p:attrNameLst>
                                          <p:attrName>ppt_w</p:attrName>
                                        </p:attrNameLst>
                                      </p:cBhvr>
                                      <p:tavLst>
                                        <p:tav tm="0">
                                          <p:val>
                                            <p:strVal val="4*#ppt_w"/>
                                          </p:val>
                                        </p:tav>
                                        <p:tav tm="100000">
                                          <p:val>
                                            <p:strVal val="#ppt_w"/>
                                          </p:val>
                                        </p:tav>
                                      </p:tavLst>
                                    </p:anim>
                                    <p:anim calcmode="lin" valueType="num">
                                      <p:cBhvr>
                                        <p:cTn id="49" dur="500" fill="hold"/>
                                        <p:tgtEl>
                                          <p:spTgt spid="72"/>
                                        </p:tgtEl>
                                        <p:attrNameLst>
                                          <p:attrName>ppt_h</p:attrName>
                                        </p:attrNameLst>
                                      </p:cBhvr>
                                      <p:tavLst>
                                        <p:tav tm="0">
                                          <p:val>
                                            <p:strVal val="4*#ppt_h"/>
                                          </p:val>
                                        </p:tav>
                                        <p:tav tm="100000">
                                          <p:val>
                                            <p:strVal val="#ppt_h"/>
                                          </p:val>
                                        </p:tav>
                                      </p:tavLst>
                                    </p:anim>
                                  </p:childTnLst>
                                </p:cTn>
                              </p:par>
                            </p:childTnLst>
                          </p:cTn>
                        </p:par>
                        <p:par>
                          <p:cTn id="50" fill="hold">
                            <p:stCondLst>
                              <p:cond delay="9000"/>
                            </p:stCondLst>
                            <p:childTnLst>
                              <p:par>
                                <p:cTn id="51" presetID="23" presetClass="entr" presetSubtype="32" fill="hold" grpId="0" nodeType="afterEffect">
                                  <p:stCondLst>
                                    <p:cond delay="0"/>
                                  </p:stCondLst>
                                  <p:iterate type="lt">
                                    <p:tmPct val="10000"/>
                                  </p:iterate>
                                  <p:childTnLst>
                                    <p:set>
                                      <p:cBhvr>
                                        <p:cTn id="52" dur="1" fill="hold">
                                          <p:stCondLst>
                                            <p:cond delay="0"/>
                                          </p:stCondLst>
                                        </p:cTn>
                                        <p:tgtEl>
                                          <p:spTgt spid="78"/>
                                        </p:tgtEl>
                                        <p:attrNameLst>
                                          <p:attrName>style.visibility</p:attrName>
                                        </p:attrNameLst>
                                      </p:cBhvr>
                                      <p:to>
                                        <p:strVal val="visible"/>
                                      </p:to>
                                    </p:set>
                                    <p:anim calcmode="lin" valueType="num">
                                      <p:cBhvr>
                                        <p:cTn id="53" dur="500" fill="hold"/>
                                        <p:tgtEl>
                                          <p:spTgt spid="78"/>
                                        </p:tgtEl>
                                        <p:attrNameLst>
                                          <p:attrName>ppt_w</p:attrName>
                                        </p:attrNameLst>
                                      </p:cBhvr>
                                      <p:tavLst>
                                        <p:tav tm="0">
                                          <p:val>
                                            <p:strVal val="4*#ppt_w"/>
                                          </p:val>
                                        </p:tav>
                                        <p:tav tm="100000">
                                          <p:val>
                                            <p:strVal val="#ppt_w"/>
                                          </p:val>
                                        </p:tav>
                                      </p:tavLst>
                                    </p:anim>
                                    <p:anim calcmode="lin" valueType="num">
                                      <p:cBhvr>
                                        <p:cTn id="54" dur="500" fill="hold"/>
                                        <p:tgtEl>
                                          <p:spTgt spid="7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P spid="7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p:cNvGrpSpPr>
          <p:nvPr/>
        </p:nvGrpSpPr>
        <p:grpSpPr bwMode="auto">
          <a:xfrm>
            <a:off x="2227263" y="1955800"/>
            <a:ext cx="4948237" cy="542925"/>
            <a:chOff x="0" y="0"/>
            <a:chExt cx="3398" cy="383"/>
          </a:xfrm>
        </p:grpSpPr>
        <p:cxnSp>
          <p:nvCxnSpPr>
            <p:cNvPr id="21" name="AutoShape 20"/>
            <p:cNvCxnSpPr>
              <a:cxnSpLocks noChangeShapeType="1"/>
            </p:cNvCxnSpPr>
            <p:nvPr/>
          </p:nvCxnSpPr>
          <p:spPr bwMode="auto">
            <a:xfrm rot="5400000">
              <a:off x="22" y="-22"/>
              <a:ext cx="383" cy="42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2" name="AutoShape 21"/>
            <p:cNvCxnSpPr>
              <a:cxnSpLocks noChangeShapeType="1"/>
            </p:cNvCxnSpPr>
            <p:nvPr/>
          </p:nvCxnSpPr>
          <p:spPr bwMode="auto">
            <a:xfrm rot="16200000" flipH="1">
              <a:off x="867" y="-442"/>
              <a:ext cx="383" cy="126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 name="AutoShape 22"/>
            <p:cNvCxnSpPr>
              <a:cxnSpLocks noChangeShapeType="1"/>
            </p:cNvCxnSpPr>
            <p:nvPr/>
          </p:nvCxnSpPr>
          <p:spPr bwMode="auto">
            <a:xfrm rot="16200000" flipH="1">
              <a:off x="1719" y="-1294"/>
              <a:ext cx="383" cy="2971"/>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grpSp>
        <p:nvGrpSpPr>
          <p:cNvPr id="24" name="组合 23"/>
          <p:cNvGrpSpPr>
            <a:grpSpLocks/>
          </p:cNvGrpSpPr>
          <p:nvPr/>
        </p:nvGrpSpPr>
        <p:grpSpPr bwMode="auto">
          <a:xfrm>
            <a:off x="2786063" y="1276350"/>
            <a:ext cx="5332412" cy="617538"/>
            <a:chOff x="2786063" y="1276351"/>
            <a:chExt cx="5332412" cy="617537"/>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p:grpSpPr>
        <p:sp>
          <p:nvSpPr>
            <p:cNvPr id="25" name="AutoShape 23"/>
            <p:cNvSpPr>
              <a:spLocks noChangeArrowheads="1"/>
            </p:cNvSpPr>
            <p:nvPr/>
          </p:nvSpPr>
          <p:spPr bwMode="auto">
            <a:xfrm>
              <a:off x="2786063" y="1276351"/>
              <a:ext cx="5332412" cy="617537"/>
            </a:xfrm>
            <a:prstGeom prst="roundRect">
              <a:avLst>
                <a:gd name="adj" fmla="val 10250"/>
              </a:avLst>
            </a:prstGeom>
            <a:grpFill/>
            <a:ln w="9525" cmpd="sng">
              <a:solidFill>
                <a:srgbClr val="808080"/>
              </a:solidFill>
              <a:round/>
              <a:headEnd/>
              <a:tailEnd/>
            </a:ln>
          </p:spPr>
          <p:txBody>
            <a:bodyPr wrap="none" anchor="ctr"/>
            <a:lstStyle/>
            <a:p>
              <a:pPr fontAlgn="auto">
                <a:spcBef>
                  <a:spcPts val="0"/>
                </a:spcBef>
                <a:spcAft>
                  <a:spcPts val="0"/>
                </a:spcAft>
                <a:defRPr/>
              </a:pPr>
              <a:endParaRPr lang="zh-CN" altLang="en-US" sz="1600" kern="0">
                <a:solidFill>
                  <a:sysClr val="windowText" lastClr="000000"/>
                </a:solidFill>
              </a:endParaRPr>
            </a:p>
          </p:txBody>
        </p:sp>
        <p:sp>
          <p:nvSpPr>
            <p:cNvPr id="26" name="Rectangle 26"/>
            <p:cNvSpPr>
              <a:spLocks noChangeArrowheads="1"/>
            </p:cNvSpPr>
            <p:nvPr/>
          </p:nvSpPr>
          <p:spPr bwMode="auto">
            <a:xfrm>
              <a:off x="3043238" y="1339851"/>
              <a:ext cx="5011737" cy="5079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defRPr/>
              </a:pPr>
              <a:r>
                <a:rPr lang="zh-CN" altLang="en-US" sz="1600" kern="0">
                  <a:solidFill>
                    <a:sysClr val="windowText" lastClr="000000"/>
                  </a:solidFill>
                </a:rPr>
                <a:t>单击此处添加段落文字内容</a:t>
              </a:r>
            </a:p>
          </p:txBody>
        </p:sp>
      </p:grpSp>
      <p:grpSp>
        <p:nvGrpSpPr>
          <p:cNvPr id="27" name="组合 26"/>
          <p:cNvGrpSpPr>
            <a:grpSpLocks/>
          </p:cNvGrpSpPr>
          <p:nvPr/>
        </p:nvGrpSpPr>
        <p:grpSpPr bwMode="auto">
          <a:xfrm>
            <a:off x="1116013" y="2498725"/>
            <a:ext cx="2276475" cy="2182813"/>
            <a:chOff x="1116013" y="2498726"/>
            <a:chExt cx="2276475" cy="2182812"/>
          </a:xfrm>
        </p:grpSpPr>
        <p:sp>
          <p:nvSpPr>
            <p:cNvPr id="28" name="AutoShape 2"/>
            <p:cNvSpPr>
              <a:spLocks noChangeArrowheads="1"/>
            </p:cNvSpPr>
            <p:nvPr/>
          </p:nvSpPr>
          <p:spPr bwMode="auto">
            <a:xfrm>
              <a:off x="1116013" y="2498726"/>
              <a:ext cx="2276475" cy="2081212"/>
            </a:xfrm>
            <a:prstGeom prst="roundRect">
              <a:avLst>
                <a:gd name="adj" fmla="val 89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marL="92075"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29" name="Rectangle 9"/>
            <p:cNvSpPr>
              <a:spLocks noChangeArrowheads="1"/>
            </p:cNvSpPr>
            <p:nvPr/>
          </p:nvSpPr>
          <p:spPr bwMode="auto">
            <a:xfrm>
              <a:off x="1181100"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p:txBody>
        </p:sp>
        <p:pic>
          <p:nvPicPr>
            <p:cNvPr id="30"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36821" y="2675861"/>
              <a:ext cx="899319" cy="8640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 name="Rectangle 15"/>
            <p:cNvSpPr>
              <a:spLocks noChangeArrowheads="1"/>
            </p:cNvSpPr>
            <p:nvPr/>
          </p:nvSpPr>
          <p:spPr bwMode="auto">
            <a:xfrm>
              <a:off x="1179513"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dirty="0">
                  <a:solidFill>
                    <a:sysClr val="windowText" lastClr="000000"/>
                  </a:solidFill>
                </a:rPr>
                <a:t>单击添加文字</a:t>
              </a:r>
            </a:p>
          </p:txBody>
        </p:sp>
        <p:sp>
          <p:nvSpPr>
            <p:cNvPr id="32" name="Rectangle 16"/>
            <p:cNvSpPr>
              <a:spLocks noChangeArrowheads="1"/>
            </p:cNvSpPr>
            <p:nvPr/>
          </p:nvSpPr>
          <p:spPr bwMode="auto">
            <a:xfrm>
              <a:off x="2336800" y="2647951"/>
              <a:ext cx="896938" cy="896938"/>
            </a:xfrm>
            <a:prstGeom prst="rect">
              <a:avLst/>
            </a:prstGeom>
            <a:noFill/>
            <a:ln w="9525" cmpd="sng">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fontAlgn="auto">
                <a:spcBef>
                  <a:spcPts val="0"/>
                </a:spcBef>
                <a:spcAft>
                  <a:spcPts val="0"/>
                </a:spcAft>
                <a:defRPr/>
              </a:pPr>
              <a:endParaRPr lang="zh-CN" altLang="en-US" sz="1600" kern="0">
                <a:solidFill>
                  <a:sysClr val="windowText" lastClr="000000"/>
                </a:solidFill>
              </a:endParaRPr>
            </a:p>
          </p:txBody>
        </p:sp>
        <p:pic>
          <p:nvPicPr>
            <p:cNvPr id="33" name="Picture 27"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6013"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a:grpSpLocks/>
          </p:cNvGrpSpPr>
          <p:nvPr/>
        </p:nvGrpSpPr>
        <p:grpSpPr bwMode="auto">
          <a:xfrm>
            <a:off x="3557588" y="2498725"/>
            <a:ext cx="2276475" cy="2182813"/>
            <a:chOff x="3557588" y="2498726"/>
            <a:chExt cx="2276475" cy="2182812"/>
          </a:xfrm>
        </p:grpSpPr>
        <p:pic>
          <p:nvPicPr>
            <p:cNvPr id="35" name="Picture 3"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57628"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AutoShape 4"/>
            <p:cNvSpPr>
              <a:spLocks noChangeArrowheads="1"/>
            </p:cNvSpPr>
            <p:nvPr/>
          </p:nvSpPr>
          <p:spPr bwMode="auto">
            <a:xfrm>
              <a:off x="3557588" y="2498726"/>
              <a:ext cx="2276475" cy="2081212"/>
            </a:xfrm>
            <a:prstGeom prst="roundRect">
              <a:avLst>
                <a:gd name="adj" fmla="val 89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37" name="Rectangle 10"/>
            <p:cNvSpPr>
              <a:spLocks noChangeArrowheads="1"/>
            </p:cNvSpPr>
            <p:nvPr/>
          </p:nvSpPr>
          <p:spPr bwMode="auto">
            <a:xfrm>
              <a:off x="3597275"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dirty="0">
                  <a:solidFill>
                    <a:sysClr val="windowText" lastClr="000000"/>
                  </a:solidFill>
                </a:rPr>
                <a:t>单击添加文字</a:t>
              </a:r>
            </a:p>
          </p:txBody>
        </p:sp>
        <p:sp>
          <p:nvSpPr>
            <p:cNvPr id="38" name="Rectangle 11"/>
            <p:cNvSpPr>
              <a:spLocks noChangeArrowheads="1"/>
            </p:cNvSpPr>
            <p:nvPr/>
          </p:nvSpPr>
          <p:spPr bwMode="auto">
            <a:xfrm>
              <a:off x="3598863"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p:txBody>
        </p:sp>
        <p:pic>
          <p:nvPicPr>
            <p:cNvPr id="39"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5350" y="2609850"/>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40" name="组合 39"/>
          <p:cNvGrpSpPr>
            <a:grpSpLocks/>
          </p:cNvGrpSpPr>
          <p:nvPr/>
        </p:nvGrpSpPr>
        <p:grpSpPr bwMode="auto">
          <a:xfrm>
            <a:off x="5997575" y="2498725"/>
            <a:ext cx="2312988" cy="2182813"/>
            <a:chOff x="5997575" y="2498726"/>
            <a:chExt cx="2312988" cy="2182812"/>
          </a:xfrm>
        </p:grpSpPr>
        <p:pic>
          <p:nvPicPr>
            <p:cNvPr id="41" name="Picture 5"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97827" y="4592302"/>
              <a:ext cx="2312736"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6"/>
            <p:cNvSpPr>
              <a:spLocks noChangeArrowheads="1"/>
            </p:cNvSpPr>
            <p:nvPr/>
          </p:nvSpPr>
          <p:spPr bwMode="auto">
            <a:xfrm>
              <a:off x="5997575" y="2498726"/>
              <a:ext cx="2312988" cy="2081212"/>
            </a:xfrm>
            <a:prstGeom prst="roundRect">
              <a:avLst>
                <a:gd name="adj" fmla="val 89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marL="92075"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43" name="Rectangle 12"/>
            <p:cNvSpPr>
              <a:spLocks noChangeArrowheads="1"/>
            </p:cNvSpPr>
            <p:nvPr/>
          </p:nvSpPr>
          <p:spPr bwMode="auto">
            <a:xfrm>
              <a:off x="6064250"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dirty="0">
                  <a:solidFill>
                    <a:sysClr val="windowText" lastClr="000000"/>
                  </a:solidFill>
                </a:rPr>
                <a:t>单击添加文字</a:t>
              </a:r>
            </a:p>
          </p:txBody>
        </p:sp>
        <p:sp>
          <p:nvSpPr>
            <p:cNvPr id="44" name="Rectangle 13"/>
            <p:cNvSpPr>
              <a:spLocks noChangeArrowheads="1"/>
            </p:cNvSpPr>
            <p:nvPr/>
          </p:nvSpPr>
          <p:spPr bwMode="auto">
            <a:xfrm>
              <a:off x="6065838"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p:txBody>
        </p:sp>
        <p:pic>
          <p:nvPicPr>
            <p:cNvPr id="45"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72338" y="2587625"/>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6" name="AutoShape 24"/>
          <p:cNvSpPr>
            <a:spLocks noChangeArrowheads="1"/>
          </p:cNvSpPr>
          <p:nvPr/>
        </p:nvSpPr>
        <p:spPr bwMode="auto">
          <a:xfrm>
            <a:off x="1308100" y="1211263"/>
            <a:ext cx="1722438" cy="746125"/>
          </a:xfrm>
          <a:prstGeom prst="roundRect">
            <a:avLst>
              <a:gd name="adj" fmla="val 12144"/>
            </a:avLst>
          </a:prstGeom>
          <a:gradFill rotWithShape="1">
            <a:gsLst>
              <a:gs pos="0">
                <a:srgbClr val="3399FF"/>
              </a:gs>
              <a:gs pos="100000">
                <a:srgbClr val="0875F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a:spcBef>
                <a:spcPts val="0"/>
              </a:spcBef>
              <a:spcAft>
                <a:spcPts val="0"/>
              </a:spcAft>
              <a:defRPr/>
            </a:pPr>
            <a:r>
              <a:rPr lang="zh-CN" altLang="en-US" kern="0">
                <a:solidFill>
                  <a:srgbClr val="FFFFFF"/>
                </a:solidFill>
              </a:rPr>
              <a:t>单击此处</a:t>
            </a:r>
          </a:p>
          <a:p>
            <a:pPr algn="ctr" fontAlgn="auto">
              <a:spcBef>
                <a:spcPts val="0"/>
              </a:spcBef>
              <a:spcAft>
                <a:spcPts val="0"/>
              </a:spcAft>
              <a:defRPr/>
            </a:pPr>
            <a:r>
              <a:rPr lang="zh-CN" altLang="en-US" kern="0">
                <a:solidFill>
                  <a:srgbClr val="FFFFFF"/>
                </a:solidFill>
              </a:rPr>
              <a:t>添加文字</a:t>
            </a:r>
          </a:p>
        </p:txBody>
      </p:sp>
    </p:spTree>
    <p:custDataLst>
      <p:tags r:id="rId1"/>
    </p:custDataLst>
    <p:extLst>
      <p:ext uri="{BB962C8B-B14F-4D97-AF65-F5344CB8AC3E}">
        <p14:creationId xmlns:p14="http://schemas.microsoft.com/office/powerpoint/2010/main" val="1041491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3713">
        <p15:prstTrans prst="peelOff"/>
      </p:transition>
    </mc:Choice>
    <mc:Fallback>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1000"/>
                                        <p:tgtEl>
                                          <p:spTgt spid="20"/>
                                        </p:tgtEl>
                                      </p:cBhvr>
                                    </p:animEffect>
                                  </p:childTnLst>
                                </p:cTn>
                              </p:par>
                              <p:par>
                                <p:cTn id="17" presetID="2" presetClass="entr" presetSubtype="4" fill="hold" nodeType="withEffect">
                                  <p:stCondLst>
                                    <p:cond delay="10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7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新月形 66"/>
          <p:cNvSpPr/>
          <p:nvPr/>
        </p:nvSpPr>
        <p:spPr>
          <a:xfrm rot="20751297">
            <a:off x="3113657" y="1663183"/>
            <a:ext cx="1286639" cy="2573279"/>
          </a:xfrm>
          <a:prstGeom prst="moon">
            <a:avLst>
              <a:gd name="adj" fmla="val 15190"/>
            </a:avLst>
          </a:prstGeom>
          <a:gradFill flip="none" rotWithShape="1">
            <a:gsLst>
              <a:gs pos="17000">
                <a:srgbClr val="00B0F0">
                  <a:shade val="30000"/>
                  <a:satMod val="115000"/>
                </a:srgbClr>
              </a:gs>
              <a:gs pos="56000">
                <a:srgbClr val="00B0F0">
                  <a:shade val="67500"/>
                  <a:satMod val="115000"/>
                </a:srgbClr>
              </a:gs>
              <a:gs pos="100000">
                <a:srgbClr val="00B0F0">
                  <a:shade val="100000"/>
                  <a:satMod val="115000"/>
                </a:srgbClr>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68" name="新月形 67"/>
          <p:cNvSpPr/>
          <p:nvPr/>
        </p:nvSpPr>
        <p:spPr>
          <a:xfrm rot="4551297">
            <a:off x="3772595" y="825073"/>
            <a:ext cx="1286639" cy="2573279"/>
          </a:xfrm>
          <a:prstGeom prst="moon">
            <a:avLst>
              <a:gd name="adj" fmla="val 15190"/>
            </a:avLst>
          </a:prstGeom>
          <a:gradFill flip="none" rotWithShape="1">
            <a:gsLst>
              <a:gs pos="0">
                <a:srgbClr val="BE1247"/>
              </a:gs>
              <a:gs pos="27000">
                <a:srgbClr val="D2144F"/>
              </a:gs>
              <a:gs pos="66000">
                <a:srgbClr val="F87477"/>
              </a:gs>
              <a:gs pos="100000">
                <a:srgbClr val="FA9496"/>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69" name="新月形 68"/>
          <p:cNvSpPr/>
          <p:nvPr/>
        </p:nvSpPr>
        <p:spPr>
          <a:xfrm rot="9951297">
            <a:off x="4611775" y="1484694"/>
            <a:ext cx="1286639" cy="2573279"/>
          </a:xfrm>
          <a:prstGeom prst="moon">
            <a:avLst>
              <a:gd name="adj" fmla="val 15190"/>
            </a:avLst>
          </a:prstGeom>
          <a:gradFill flip="none" rotWithShape="1">
            <a:gsLst>
              <a:gs pos="27000">
                <a:srgbClr val="FF7711"/>
              </a:gs>
              <a:gs pos="59000">
                <a:srgbClr val="FFAA01"/>
              </a:gs>
              <a:gs pos="100000">
                <a:srgbClr val="FECE02"/>
              </a:gs>
              <a:gs pos="0">
                <a:srgbClr val="C73E01"/>
              </a:gs>
              <a:gs pos="80000">
                <a:srgbClr val="FFC000"/>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70" name="新月形 69"/>
          <p:cNvSpPr/>
          <p:nvPr/>
        </p:nvSpPr>
        <p:spPr>
          <a:xfrm rot="15351297">
            <a:off x="3963872" y="2313484"/>
            <a:ext cx="1286639" cy="2573279"/>
          </a:xfrm>
          <a:prstGeom prst="moon">
            <a:avLst>
              <a:gd name="adj" fmla="val 15190"/>
            </a:avLst>
          </a:prstGeom>
          <a:gradFill flip="none" rotWithShape="1">
            <a:gsLst>
              <a:gs pos="18000">
                <a:srgbClr val="119707"/>
              </a:gs>
              <a:gs pos="67000">
                <a:srgbClr val="8AD53F"/>
              </a:gs>
              <a:gs pos="100000">
                <a:srgbClr val="BCEB6F"/>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30" name="TextBox 11"/>
          <p:cNvSpPr txBox="1">
            <a:spLocks noChangeArrowheads="1"/>
          </p:cNvSpPr>
          <p:nvPr/>
        </p:nvSpPr>
        <p:spPr bwMode="auto">
          <a:xfrm flipH="1">
            <a:off x="3756976" y="2695858"/>
            <a:ext cx="1408061"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a:t>
            </a:r>
            <a:r>
              <a:rPr lang="zh-CN" altLang="en-US" sz="1400" b="1" kern="0" dirty="0">
                <a:solidFill>
                  <a:prstClr val="black"/>
                </a:solidFill>
                <a:latin typeface="微软雅黑" pitchFamily="34" charset="-122"/>
                <a:ea typeface="微软雅黑" pitchFamily="34" charset="-122"/>
              </a:rPr>
              <a:t>标题</a:t>
            </a:r>
            <a:r>
              <a:rPr lang="zh-CN" altLang="en-US" sz="1400" b="1" kern="0" dirty="0" smtClean="0">
                <a:solidFill>
                  <a:prstClr val="black"/>
                </a:solidFill>
                <a:latin typeface="微软雅黑" pitchFamily="34" charset="-122"/>
                <a:ea typeface="微软雅黑" pitchFamily="34" charset="-122"/>
              </a:rPr>
              <a:t>    </a:t>
            </a:r>
            <a:endParaRPr lang="en-US" altLang="zh-CN" sz="1400" b="1" kern="0" dirty="0" smtClean="0">
              <a:solidFill>
                <a:prstClr val="black"/>
              </a:solidFill>
              <a:latin typeface="微软雅黑" pitchFamily="34" charset="-122"/>
              <a:ea typeface="微软雅黑" pitchFamily="34" charset="-122"/>
            </a:endParaRPr>
          </a:p>
        </p:txBody>
      </p:sp>
      <p:grpSp>
        <p:nvGrpSpPr>
          <p:cNvPr id="5" name="组合 4"/>
          <p:cNvGrpSpPr/>
          <p:nvPr/>
        </p:nvGrpSpPr>
        <p:grpSpPr>
          <a:xfrm>
            <a:off x="1069468" y="1446273"/>
            <a:ext cx="2110558" cy="867663"/>
            <a:chOff x="1069468" y="1446273"/>
            <a:chExt cx="2110558" cy="867663"/>
          </a:xfrm>
        </p:grpSpPr>
        <p:grpSp>
          <p:nvGrpSpPr>
            <p:cNvPr id="31" name="组合 44"/>
            <p:cNvGrpSpPr>
              <a:grpSpLocks/>
            </p:cNvGrpSpPr>
            <p:nvPr/>
          </p:nvGrpSpPr>
          <p:grpSpPr bwMode="auto">
            <a:xfrm flipH="1">
              <a:off x="1069468" y="1849671"/>
              <a:ext cx="2110558" cy="464265"/>
              <a:chOff x="-362770" y="3102960"/>
              <a:chExt cx="2183514" cy="480508"/>
            </a:xfrm>
          </p:grpSpPr>
          <p:sp>
            <p:nvSpPr>
              <p:cNvPr id="65" name="TextBox 64"/>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6"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32" name="TextBox 31"/>
            <p:cNvSpPr txBox="1">
              <a:spLocks noChangeArrowheads="1"/>
            </p:cNvSpPr>
            <p:nvPr/>
          </p:nvSpPr>
          <p:spPr bwMode="auto">
            <a:xfrm flipH="1">
              <a:off x="1090942" y="1446273"/>
              <a:ext cx="1408061"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grpSp>
        <p:nvGrpSpPr>
          <p:cNvPr id="2" name="组合 1"/>
          <p:cNvGrpSpPr/>
          <p:nvPr/>
        </p:nvGrpSpPr>
        <p:grpSpPr>
          <a:xfrm>
            <a:off x="5885712" y="915566"/>
            <a:ext cx="2110558" cy="866130"/>
            <a:chOff x="5885712" y="915566"/>
            <a:chExt cx="2110558" cy="866130"/>
          </a:xfrm>
        </p:grpSpPr>
        <p:grpSp>
          <p:nvGrpSpPr>
            <p:cNvPr id="33" name="组合 44"/>
            <p:cNvGrpSpPr>
              <a:grpSpLocks/>
            </p:cNvGrpSpPr>
            <p:nvPr/>
          </p:nvGrpSpPr>
          <p:grpSpPr bwMode="auto">
            <a:xfrm flipH="1">
              <a:off x="5885712" y="1317431"/>
              <a:ext cx="2110558" cy="464265"/>
              <a:chOff x="-362770" y="3102960"/>
              <a:chExt cx="2183514" cy="480508"/>
            </a:xfrm>
          </p:grpSpPr>
          <p:sp>
            <p:nvSpPr>
              <p:cNvPr id="63" name="TextBox 11"/>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4"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34" name="TextBox 11"/>
            <p:cNvSpPr txBox="1">
              <a:spLocks noChangeArrowheads="1"/>
            </p:cNvSpPr>
            <p:nvPr/>
          </p:nvSpPr>
          <p:spPr bwMode="auto">
            <a:xfrm flipH="1">
              <a:off x="5907186" y="915566"/>
              <a:ext cx="1406528"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grpSp>
        <p:nvGrpSpPr>
          <p:cNvPr id="3" name="组合 2"/>
          <p:cNvGrpSpPr/>
          <p:nvPr/>
        </p:nvGrpSpPr>
        <p:grpSpPr>
          <a:xfrm>
            <a:off x="6006886" y="2627326"/>
            <a:ext cx="2110558" cy="866131"/>
            <a:chOff x="6006886" y="2627326"/>
            <a:chExt cx="2110558" cy="866131"/>
          </a:xfrm>
        </p:grpSpPr>
        <p:grpSp>
          <p:nvGrpSpPr>
            <p:cNvPr id="51" name="组合 44"/>
            <p:cNvGrpSpPr>
              <a:grpSpLocks/>
            </p:cNvGrpSpPr>
            <p:nvPr/>
          </p:nvGrpSpPr>
          <p:grpSpPr bwMode="auto">
            <a:xfrm flipH="1">
              <a:off x="6006886" y="3029192"/>
              <a:ext cx="2110558" cy="464265"/>
              <a:chOff x="-362770" y="3102960"/>
              <a:chExt cx="2183514" cy="480508"/>
            </a:xfrm>
          </p:grpSpPr>
          <p:sp>
            <p:nvSpPr>
              <p:cNvPr id="61" name="TextBox 11"/>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2"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52" name="TextBox 11"/>
            <p:cNvSpPr txBox="1">
              <a:spLocks noChangeArrowheads="1"/>
            </p:cNvSpPr>
            <p:nvPr/>
          </p:nvSpPr>
          <p:spPr bwMode="auto">
            <a:xfrm flipH="1">
              <a:off x="6029893" y="2627326"/>
              <a:ext cx="1406528"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grpSp>
        <p:nvGrpSpPr>
          <p:cNvPr id="4" name="组合 3"/>
          <p:cNvGrpSpPr/>
          <p:nvPr/>
        </p:nvGrpSpPr>
        <p:grpSpPr>
          <a:xfrm>
            <a:off x="1046461" y="3041463"/>
            <a:ext cx="2110558" cy="867663"/>
            <a:chOff x="1046461" y="3041463"/>
            <a:chExt cx="2110558" cy="867663"/>
          </a:xfrm>
        </p:grpSpPr>
        <p:grpSp>
          <p:nvGrpSpPr>
            <p:cNvPr id="53" name="组合 44"/>
            <p:cNvGrpSpPr>
              <a:grpSpLocks/>
            </p:cNvGrpSpPr>
            <p:nvPr/>
          </p:nvGrpSpPr>
          <p:grpSpPr bwMode="auto">
            <a:xfrm flipH="1">
              <a:off x="1046461" y="3444861"/>
              <a:ext cx="2110558" cy="464265"/>
              <a:chOff x="-362770" y="3102960"/>
              <a:chExt cx="2183514" cy="480508"/>
            </a:xfrm>
          </p:grpSpPr>
          <p:sp>
            <p:nvSpPr>
              <p:cNvPr id="59" name="TextBox 11"/>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0"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54" name="TextBox 11"/>
            <p:cNvSpPr txBox="1">
              <a:spLocks noChangeArrowheads="1"/>
            </p:cNvSpPr>
            <p:nvPr/>
          </p:nvSpPr>
          <p:spPr bwMode="auto">
            <a:xfrm flipH="1">
              <a:off x="1067935" y="3041463"/>
              <a:ext cx="1406527"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cxnSp>
        <p:nvCxnSpPr>
          <p:cNvPr id="55" name="直接连接符 54"/>
          <p:cNvCxnSpPr/>
          <p:nvPr/>
        </p:nvCxnSpPr>
        <p:spPr>
          <a:xfrm flipH="1">
            <a:off x="1090942" y="2297551"/>
            <a:ext cx="2191852"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1090942" y="3892741"/>
            <a:ext cx="2556905" cy="0"/>
          </a:xfrm>
          <a:prstGeom prst="line">
            <a:avLst/>
          </a:prstGeom>
          <a:ln w="12700">
            <a:solidFill>
              <a:srgbClr val="119707"/>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5339667" y="1765311"/>
            <a:ext cx="2745566" cy="0"/>
          </a:xfrm>
          <a:prstGeom prst="line">
            <a:avLst/>
          </a:prstGeom>
          <a:ln w="12700">
            <a:solidFill>
              <a:srgbClr val="BE1247"/>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5701652" y="3484740"/>
            <a:ext cx="2377445" cy="0"/>
          </a:xfrm>
          <a:prstGeom prst="line">
            <a:avLst/>
          </a:prstGeom>
          <a:ln w="12700">
            <a:solidFill>
              <a:srgbClr val="C73E0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1044423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3713">
        <p15:prstTrans prst="peelOff"/>
      </p:transition>
    </mc:Choice>
    <mc:Fallback>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500"/>
                                        <p:tgtEl>
                                          <p:spTgt spid="57"/>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 calcmode="lin" valueType="num">
                                      <p:cBhvr>
                                        <p:cTn id="17" dur="500" fill="hold"/>
                                        <p:tgtEl>
                                          <p:spTgt spid="2"/>
                                        </p:tgtEl>
                                        <p:attrNameLst>
                                          <p:attrName>style.rotation</p:attrName>
                                        </p:attrNameLst>
                                      </p:cBhvr>
                                      <p:tavLst>
                                        <p:tav tm="0">
                                          <p:val>
                                            <p:fltVal val="360"/>
                                          </p:val>
                                        </p:tav>
                                        <p:tav tm="100000">
                                          <p:val>
                                            <p:fltVal val="0"/>
                                          </p:val>
                                        </p:tav>
                                      </p:tavLst>
                                    </p:anim>
                                    <p:animEffect transition="in" filter="fade">
                                      <p:cBhvr>
                                        <p:cTn id="18" dur="500"/>
                                        <p:tgtEl>
                                          <p:spTgt spid="2"/>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ipe(up)">
                                      <p:cBhvr>
                                        <p:cTn id="22" dur="500"/>
                                        <p:tgtEl>
                                          <p:spTgt spid="69"/>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ipe(left)">
                                      <p:cBhvr>
                                        <p:cTn id="26" dur="500"/>
                                        <p:tgtEl>
                                          <p:spTgt spid="58"/>
                                        </p:tgtEl>
                                      </p:cBhvr>
                                    </p:animEffect>
                                  </p:childTnLst>
                                </p:cTn>
                              </p:par>
                            </p:childTnLst>
                          </p:cTn>
                        </p:par>
                        <p:par>
                          <p:cTn id="27" fill="hold">
                            <p:stCondLst>
                              <p:cond delay="2500"/>
                            </p:stCondLst>
                            <p:childTnLst>
                              <p:par>
                                <p:cTn id="28" presetID="49" presetClass="entr" presetSubtype="0" decel="10000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 calcmode="lin" valueType="num">
                                      <p:cBhvr>
                                        <p:cTn id="32" dur="500" fill="hold"/>
                                        <p:tgtEl>
                                          <p:spTgt spid="3"/>
                                        </p:tgtEl>
                                        <p:attrNameLst>
                                          <p:attrName>style.rotation</p:attrName>
                                        </p:attrNameLst>
                                      </p:cBhvr>
                                      <p:tavLst>
                                        <p:tav tm="0">
                                          <p:val>
                                            <p:fltVal val="360"/>
                                          </p:val>
                                        </p:tav>
                                        <p:tav tm="100000">
                                          <p:val>
                                            <p:fltVal val="0"/>
                                          </p:val>
                                        </p:tav>
                                      </p:tavLst>
                                    </p:anim>
                                    <p:animEffect transition="in" filter="fade">
                                      <p:cBhvr>
                                        <p:cTn id="33" dur="500"/>
                                        <p:tgtEl>
                                          <p:spTgt spid="3"/>
                                        </p:tgtEl>
                                      </p:cBhvr>
                                    </p:animEffect>
                                  </p:childTnLst>
                                </p:cTn>
                              </p:par>
                            </p:childTnLst>
                          </p:cTn>
                        </p:par>
                        <p:par>
                          <p:cTn id="34" fill="hold">
                            <p:stCondLst>
                              <p:cond delay="3000"/>
                            </p:stCondLst>
                            <p:childTnLst>
                              <p:par>
                                <p:cTn id="35" presetID="22" presetClass="entr" presetSubtype="2"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wipe(right)">
                                      <p:cBhvr>
                                        <p:cTn id="37" dur="500"/>
                                        <p:tgtEl>
                                          <p:spTgt spid="70"/>
                                        </p:tgtEl>
                                      </p:cBhvr>
                                    </p:animEffect>
                                  </p:childTnLst>
                                </p:cTn>
                              </p:par>
                            </p:childTnLst>
                          </p:cTn>
                        </p:par>
                        <p:par>
                          <p:cTn id="38" fill="hold">
                            <p:stCondLst>
                              <p:cond delay="3500"/>
                            </p:stCondLst>
                            <p:childTnLst>
                              <p:par>
                                <p:cTn id="39" presetID="22" presetClass="entr" presetSubtype="2"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right)">
                                      <p:cBhvr>
                                        <p:cTn id="41" dur="500"/>
                                        <p:tgtEl>
                                          <p:spTgt spid="56"/>
                                        </p:tgtEl>
                                      </p:cBhvr>
                                    </p:animEffect>
                                  </p:childTnLst>
                                </p:cTn>
                              </p:par>
                            </p:childTnLst>
                          </p:cTn>
                        </p:par>
                        <p:par>
                          <p:cTn id="42" fill="hold">
                            <p:stCondLst>
                              <p:cond delay="4000"/>
                            </p:stCondLst>
                            <p:childTnLst>
                              <p:par>
                                <p:cTn id="43" presetID="49" presetClass="entr" presetSubtype="0" decel="10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 calcmode="lin" valueType="num">
                                      <p:cBhvr>
                                        <p:cTn id="47" dur="500" fill="hold"/>
                                        <p:tgtEl>
                                          <p:spTgt spid="4"/>
                                        </p:tgtEl>
                                        <p:attrNameLst>
                                          <p:attrName>style.rotation</p:attrName>
                                        </p:attrNameLst>
                                      </p:cBhvr>
                                      <p:tavLst>
                                        <p:tav tm="0">
                                          <p:val>
                                            <p:fltVal val="360"/>
                                          </p:val>
                                        </p:tav>
                                        <p:tav tm="100000">
                                          <p:val>
                                            <p:fltVal val="0"/>
                                          </p:val>
                                        </p:tav>
                                      </p:tavLst>
                                    </p:anim>
                                    <p:animEffect transition="in" filter="fade">
                                      <p:cBhvr>
                                        <p:cTn id="48" dur="500"/>
                                        <p:tgtEl>
                                          <p:spTgt spid="4"/>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wipe(down)">
                                      <p:cBhvr>
                                        <p:cTn id="52" dur="500"/>
                                        <p:tgtEl>
                                          <p:spTgt spid="67"/>
                                        </p:tgtEl>
                                      </p:cBhvr>
                                    </p:animEffect>
                                  </p:childTnLst>
                                </p:cTn>
                              </p:par>
                            </p:childTnLst>
                          </p:cTn>
                        </p:par>
                        <p:par>
                          <p:cTn id="53" fill="hold">
                            <p:stCondLst>
                              <p:cond delay="5000"/>
                            </p:stCondLst>
                            <p:childTnLst>
                              <p:par>
                                <p:cTn id="54" presetID="22" presetClass="entr" presetSubtype="2"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right)">
                                      <p:cBhvr>
                                        <p:cTn id="56" dur="500"/>
                                        <p:tgtEl>
                                          <p:spTgt spid="55"/>
                                        </p:tgtEl>
                                      </p:cBhvr>
                                    </p:animEffect>
                                  </p:childTnLst>
                                </p:cTn>
                              </p:par>
                            </p:childTnLst>
                          </p:cTn>
                        </p:par>
                        <p:par>
                          <p:cTn id="57" fill="hold">
                            <p:stCondLst>
                              <p:cond delay="5500"/>
                            </p:stCondLst>
                            <p:childTnLst>
                              <p:par>
                                <p:cTn id="58" presetID="49" presetClass="entr" presetSubtype="0" decel="100000"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p:cTn id="60" dur="500" fill="hold"/>
                                        <p:tgtEl>
                                          <p:spTgt spid="5"/>
                                        </p:tgtEl>
                                        <p:attrNameLst>
                                          <p:attrName>ppt_w</p:attrName>
                                        </p:attrNameLst>
                                      </p:cBhvr>
                                      <p:tavLst>
                                        <p:tav tm="0">
                                          <p:val>
                                            <p:fltVal val="0"/>
                                          </p:val>
                                        </p:tav>
                                        <p:tav tm="100000">
                                          <p:val>
                                            <p:strVal val="#ppt_w"/>
                                          </p:val>
                                        </p:tav>
                                      </p:tavLst>
                                    </p:anim>
                                    <p:anim calcmode="lin" valueType="num">
                                      <p:cBhvr>
                                        <p:cTn id="61" dur="500" fill="hold"/>
                                        <p:tgtEl>
                                          <p:spTgt spid="5"/>
                                        </p:tgtEl>
                                        <p:attrNameLst>
                                          <p:attrName>ppt_h</p:attrName>
                                        </p:attrNameLst>
                                      </p:cBhvr>
                                      <p:tavLst>
                                        <p:tav tm="0">
                                          <p:val>
                                            <p:fltVal val="0"/>
                                          </p:val>
                                        </p:tav>
                                        <p:tav tm="100000">
                                          <p:val>
                                            <p:strVal val="#ppt_h"/>
                                          </p:val>
                                        </p:tav>
                                      </p:tavLst>
                                    </p:anim>
                                    <p:anim calcmode="lin" valueType="num">
                                      <p:cBhvr>
                                        <p:cTn id="62" dur="500" fill="hold"/>
                                        <p:tgtEl>
                                          <p:spTgt spid="5"/>
                                        </p:tgtEl>
                                        <p:attrNameLst>
                                          <p:attrName>style.rotation</p:attrName>
                                        </p:attrNameLst>
                                      </p:cBhvr>
                                      <p:tavLst>
                                        <p:tav tm="0">
                                          <p:val>
                                            <p:fltVal val="360"/>
                                          </p:val>
                                        </p:tav>
                                        <p:tav tm="100000">
                                          <p:val>
                                            <p:fltVal val="0"/>
                                          </p:val>
                                        </p:tav>
                                      </p:tavLst>
                                    </p:anim>
                                    <p:animEffect transition="in" filter="fade">
                                      <p:cBhvr>
                                        <p:cTn id="63" dur="500"/>
                                        <p:tgtEl>
                                          <p:spTgt spid="5"/>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13"/>
          <p:cNvGrpSpPr/>
          <p:nvPr/>
        </p:nvGrpSpPr>
        <p:grpSpPr>
          <a:xfrm>
            <a:off x="5886822" y="3728862"/>
            <a:ext cx="1997546" cy="1053125"/>
            <a:chOff x="428024" y="2907756"/>
            <a:chExt cx="3804678" cy="1774659"/>
          </a:xfrm>
          <a:effectLst/>
        </p:grpSpPr>
        <p:sp>
          <p:nvSpPr>
            <p:cNvPr id="81" name="Oval 30"/>
            <p:cNvSpPr>
              <a:spLocks noChangeArrowheads="1"/>
            </p:cNvSpPr>
            <p:nvPr/>
          </p:nvSpPr>
          <p:spPr bwMode="auto">
            <a:xfrm>
              <a:off x="428024" y="3105768"/>
              <a:ext cx="3804678" cy="1576647"/>
            </a:xfrm>
            <a:prstGeom prst="ellipse">
              <a:avLst/>
            </a:prstGeom>
            <a:solidFill>
              <a:sysClr val="window" lastClr="FFFFFF">
                <a:lumMod val="85000"/>
              </a:sysClr>
            </a:solidFill>
            <a:ln w="34925" cap="flat" cmpd="sng" algn="ctr">
              <a:solidFill>
                <a:srgbClr val="FFFFFF"/>
              </a:solidFill>
              <a:prstDash val="solid"/>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1800" b="0" i="0" u="none" strike="noStrike" kern="0" cap="none" spc="0" normalizeH="0" baseline="0" noProof="0" smtClean="0">
                <a:ln>
                  <a:noFill/>
                </a:ln>
                <a:solidFill>
                  <a:sysClr val="window" lastClr="FFFFFF"/>
                </a:solidFill>
                <a:effectLst/>
                <a:uLnTx/>
                <a:uFillTx/>
                <a:latin typeface="Calibri"/>
                <a:ea typeface="宋体"/>
                <a:cs typeface="+mn-cs"/>
              </a:endParaRPr>
            </a:p>
          </p:txBody>
        </p:sp>
        <p:grpSp>
          <p:nvGrpSpPr>
            <p:cNvPr id="82" name="组合 14"/>
            <p:cNvGrpSpPr/>
            <p:nvPr/>
          </p:nvGrpSpPr>
          <p:grpSpPr>
            <a:xfrm>
              <a:off x="642910" y="2907756"/>
              <a:ext cx="3391093" cy="1480517"/>
              <a:chOff x="714348" y="4424930"/>
              <a:chExt cx="3552978" cy="1764902"/>
            </a:xfrm>
            <a:scene3d>
              <a:camera prst="perspectiveRelaxedModerately"/>
              <a:lightRig rig="balanced" dir="t"/>
            </a:scene3d>
          </p:grpSpPr>
          <p:sp>
            <p:nvSpPr>
              <p:cNvPr id="83" name="Oval 32"/>
              <p:cNvSpPr>
                <a:spLocks noChangeArrowheads="1"/>
              </p:cNvSpPr>
              <p:nvPr/>
            </p:nvSpPr>
            <p:spPr bwMode="auto">
              <a:xfrm>
                <a:off x="714348" y="4424930"/>
                <a:ext cx="3552978" cy="1764902"/>
              </a:xfrm>
              <a:prstGeom prst="ellipse">
                <a:avLst/>
              </a:prstGeom>
              <a:gradFill flip="none" rotWithShape="1">
                <a:gsLst>
                  <a:gs pos="99000">
                    <a:srgbClr val="0070C0"/>
                  </a:gs>
                  <a:gs pos="0">
                    <a:srgbClr val="00B0F0"/>
                  </a:gs>
                </a:gsLst>
                <a:lin ang="5400000" scaled="1"/>
                <a:tileRect/>
              </a:gradFill>
              <a:ln w="41275" cap="flat" cmpd="sng" algn="ctr">
                <a:solidFill>
                  <a:srgbClr val="FFFFFF"/>
                </a:solidFill>
                <a:prstDash val="solid"/>
              </a:ln>
              <a:effectLst>
                <a:outerShdw blurRad="317500" dir="2700000" algn="ctr">
                  <a:srgbClr val="000000">
                    <a:alpha val="4000"/>
                  </a:srgbClr>
                </a:outerShdw>
              </a:effectLst>
              <a:sp3d extrusionH="38100" prstMaterial="plastic">
                <a:bevelT w="260350" h="50800" prst="softRound"/>
                <a:bevelB w="88900" h="10160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3200" b="1" i="0" u="none" strike="noStrike" kern="0" cap="none" spc="0" normalizeH="0" baseline="0" noProof="0" dirty="0" smtClean="0">
                  <a:ln>
                    <a:noFill/>
                  </a:ln>
                  <a:solidFill>
                    <a:sysClr val="window" lastClr="FFFFFF"/>
                  </a:solidFill>
                  <a:effectLst/>
                  <a:uLnTx/>
                  <a:uFillTx/>
                  <a:latin typeface="Calibri"/>
                  <a:ea typeface="宋体"/>
                  <a:cs typeface="+mn-cs"/>
                </a:endParaRPr>
              </a:p>
            </p:txBody>
          </p:sp>
          <p:sp>
            <p:nvSpPr>
              <p:cNvPr id="84" name="Oval 33"/>
              <p:cNvSpPr>
                <a:spLocks noChangeArrowheads="1"/>
              </p:cNvSpPr>
              <p:nvPr/>
            </p:nvSpPr>
            <p:spPr bwMode="auto">
              <a:xfrm>
                <a:off x="1132105" y="4675725"/>
                <a:ext cx="2742523" cy="1285882"/>
              </a:xfrm>
              <a:prstGeom prst="ellipse">
                <a:avLst/>
              </a:prstGeom>
              <a:solidFill>
                <a:sysClr val="window" lastClr="FFFFFF">
                  <a:alpha val="89000"/>
                </a:sys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endParaRPr>
              </a:p>
            </p:txBody>
          </p:sp>
        </p:grpSp>
      </p:grpSp>
      <p:grpSp>
        <p:nvGrpSpPr>
          <p:cNvPr id="37" name="组合 13"/>
          <p:cNvGrpSpPr/>
          <p:nvPr/>
        </p:nvGrpSpPr>
        <p:grpSpPr>
          <a:xfrm>
            <a:off x="3702005" y="3728862"/>
            <a:ext cx="1997546" cy="1053125"/>
            <a:chOff x="428024" y="2907756"/>
            <a:chExt cx="3804678" cy="1774659"/>
          </a:xfrm>
          <a:effectLst/>
        </p:grpSpPr>
        <p:sp>
          <p:nvSpPr>
            <p:cNvPr id="77" name="Oval 30"/>
            <p:cNvSpPr>
              <a:spLocks noChangeArrowheads="1"/>
            </p:cNvSpPr>
            <p:nvPr/>
          </p:nvSpPr>
          <p:spPr bwMode="auto">
            <a:xfrm>
              <a:off x="428024" y="3105768"/>
              <a:ext cx="3804678" cy="1576647"/>
            </a:xfrm>
            <a:prstGeom prst="ellipse">
              <a:avLst/>
            </a:prstGeom>
            <a:solidFill>
              <a:sysClr val="window" lastClr="FFFFFF">
                <a:lumMod val="85000"/>
              </a:sysClr>
            </a:solidFill>
            <a:ln w="34925" cap="flat" cmpd="sng" algn="ctr">
              <a:solidFill>
                <a:srgbClr val="FFFFFF"/>
              </a:solidFill>
              <a:prstDash val="solid"/>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1800" b="0" i="0" u="none" strike="noStrike" kern="0" cap="none" spc="0" normalizeH="0" baseline="0" noProof="0" smtClean="0">
                <a:ln>
                  <a:noFill/>
                </a:ln>
                <a:solidFill>
                  <a:sysClr val="window" lastClr="FFFFFF"/>
                </a:solidFill>
                <a:effectLst/>
                <a:uLnTx/>
                <a:uFillTx/>
                <a:latin typeface="Calibri"/>
                <a:ea typeface="宋体"/>
                <a:cs typeface="+mn-cs"/>
              </a:endParaRPr>
            </a:p>
          </p:txBody>
        </p:sp>
        <p:grpSp>
          <p:nvGrpSpPr>
            <p:cNvPr id="78" name="组合 14"/>
            <p:cNvGrpSpPr/>
            <p:nvPr/>
          </p:nvGrpSpPr>
          <p:grpSpPr>
            <a:xfrm>
              <a:off x="642910" y="2907756"/>
              <a:ext cx="3391093" cy="1480517"/>
              <a:chOff x="714348" y="4424930"/>
              <a:chExt cx="3552978" cy="1764902"/>
            </a:xfrm>
            <a:scene3d>
              <a:camera prst="perspectiveRelaxedModerately"/>
              <a:lightRig rig="balanced" dir="t"/>
            </a:scene3d>
          </p:grpSpPr>
          <p:sp>
            <p:nvSpPr>
              <p:cNvPr id="79" name="Oval 32"/>
              <p:cNvSpPr>
                <a:spLocks noChangeArrowheads="1"/>
              </p:cNvSpPr>
              <p:nvPr/>
            </p:nvSpPr>
            <p:spPr bwMode="auto">
              <a:xfrm>
                <a:off x="714348" y="4424930"/>
                <a:ext cx="3552978" cy="1764902"/>
              </a:xfrm>
              <a:prstGeom prst="ellipse">
                <a:avLst/>
              </a:prstGeom>
              <a:gradFill flip="none" rotWithShape="1">
                <a:gsLst>
                  <a:gs pos="99000">
                    <a:srgbClr val="339933"/>
                  </a:gs>
                  <a:gs pos="0">
                    <a:srgbClr val="70D34D"/>
                  </a:gs>
                </a:gsLst>
                <a:lin ang="5400000" scaled="1"/>
                <a:tileRect/>
              </a:gradFill>
              <a:ln w="41275" cap="flat" cmpd="sng" algn="ctr">
                <a:solidFill>
                  <a:srgbClr val="FFFFFF"/>
                </a:solidFill>
                <a:prstDash val="solid"/>
              </a:ln>
              <a:effectLst>
                <a:outerShdw blurRad="317500" dir="2700000" algn="ctr">
                  <a:srgbClr val="000000">
                    <a:alpha val="4000"/>
                  </a:srgbClr>
                </a:outerShdw>
              </a:effectLst>
              <a:sp3d extrusionH="38100" prstMaterial="plastic">
                <a:bevelT w="260350" h="50800" prst="softRound"/>
                <a:bevelB w="88900" h="10160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3200" b="1" i="0" u="none" strike="noStrike" kern="0" cap="none" spc="0" normalizeH="0" baseline="0" noProof="0" dirty="0" smtClean="0">
                  <a:ln>
                    <a:noFill/>
                  </a:ln>
                  <a:solidFill>
                    <a:sysClr val="window" lastClr="FFFFFF"/>
                  </a:solidFill>
                  <a:effectLst/>
                  <a:uLnTx/>
                  <a:uFillTx/>
                  <a:latin typeface="Calibri"/>
                  <a:ea typeface="宋体"/>
                  <a:cs typeface="+mn-cs"/>
                </a:endParaRPr>
              </a:p>
            </p:txBody>
          </p:sp>
          <p:sp>
            <p:nvSpPr>
              <p:cNvPr id="80" name="Oval 33"/>
              <p:cNvSpPr>
                <a:spLocks noChangeArrowheads="1"/>
              </p:cNvSpPr>
              <p:nvPr/>
            </p:nvSpPr>
            <p:spPr bwMode="auto">
              <a:xfrm>
                <a:off x="1132105" y="4675725"/>
                <a:ext cx="2742523" cy="1285882"/>
              </a:xfrm>
              <a:prstGeom prst="ellipse">
                <a:avLst/>
              </a:prstGeom>
              <a:solidFill>
                <a:sysClr val="window" lastClr="FFFFFF">
                  <a:alpha val="89000"/>
                </a:sys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endParaRPr>
              </a:p>
            </p:txBody>
          </p:sp>
        </p:grpSp>
      </p:grpSp>
      <p:grpSp>
        <p:nvGrpSpPr>
          <p:cNvPr id="38" name="组合 13"/>
          <p:cNvGrpSpPr/>
          <p:nvPr/>
        </p:nvGrpSpPr>
        <p:grpSpPr>
          <a:xfrm>
            <a:off x="1392342" y="3728862"/>
            <a:ext cx="1997546" cy="1053125"/>
            <a:chOff x="428024" y="2907756"/>
            <a:chExt cx="3804678" cy="1774659"/>
          </a:xfrm>
          <a:effectLst/>
        </p:grpSpPr>
        <p:sp>
          <p:nvSpPr>
            <p:cNvPr id="73" name="Oval 30"/>
            <p:cNvSpPr>
              <a:spLocks noChangeArrowheads="1"/>
            </p:cNvSpPr>
            <p:nvPr/>
          </p:nvSpPr>
          <p:spPr bwMode="auto">
            <a:xfrm>
              <a:off x="428024" y="3105768"/>
              <a:ext cx="3804678" cy="1576647"/>
            </a:xfrm>
            <a:prstGeom prst="ellipse">
              <a:avLst/>
            </a:prstGeom>
            <a:solidFill>
              <a:sysClr val="window" lastClr="FFFFFF">
                <a:lumMod val="85000"/>
              </a:sysClr>
            </a:solidFill>
            <a:ln w="34925" cap="flat" cmpd="sng" algn="ctr">
              <a:solidFill>
                <a:srgbClr val="FFFFFF"/>
              </a:solidFill>
              <a:prstDash val="solid"/>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1800" b="0" i="0" u="none" strike="noStrike" kern="0" cap="none" spc="0" normalizeH="0" baseline="0" noProof="0" smtClean="0">
                <a:ln>
                  <a:noFill/>
                </a:ln>
                <a:solidFill>
                  <a:sysClr val="window" lastClr="FFFFFF"/>
                </a:solidFill>
                <a:effectLst/>
                <a:uLnTx/>
                <a:uFillTx/>
                <a:latin typeface="Calibri"/>
                <a:ea typeface="宋体"/>
                <a:cs typeface="+mn-cs"/>
              </a:endParaRPr>
            </a:p>
          </p:txBody>
        </p:sp>
        <p:grpSp>
          <p:nvGrpSpPr>
            <p:cNvPr id="74" name="组合 14"/>
            <p:cNvGrpSpPr/>
            <p:nvPr/>
          </p:nvGrpSpPr>
          <p:grpSpPr>
            <a:xfrm>
              <a:off x="642910" y="2907756"/>
              <a:ext cx="3391093" cy="1480517"/>
              <a:chOff x="714348" y="4424930"/>
              <a:chExt cx="3552978" cy="1764902"/>
            </a:xfrm>
            <a:scene3d>
              <a:camera prst="perspectiveRelaxedModerately"/>
              <a:lightRig rig="balanced" dir="t"/>
            </a:scene3d>
          </p:grpSpPr>
          <p:sp>
            <p:nvSpPr>
              <p:cNvPr id="75" name="Oval 32"/>
              <p:cNvSpPr>
                <a:spLocks noChangeArrowheads="1"/>
              </p:cNvSpPr>
              <p:nvPr/>
            </p:nvSpPr>
            <p:spPr bwMode="auto">
              <a:xfrm>
                <a:off x="714348" y="4424930"/>
                <a:ext cx="3552978" cy="1764902"/>
              </a:xfrm>
              <a:prstGeom prst="ellipse">
                <a:avLst/>
              </a:prstGeom>
              <a:gradFill flip="none" rotWithShape="1">
                <a:gsLst>
                  <a:gs pos="99000">
                    <a:srgbClr val="FFC000"/>
                  </a:gs>
                  <a:gs pos="0">
                    <a:srgbClr val="F79646"/>
                  </a:gs>
                </a:gsLst>
                <a:lin ang="5400000" scaled="1"/>
                <a:tileRect/>
              </a:gradFill>
              <a:ln w="41275" cap="flat" cmpd="sng" algn="ctr">
                <a:solidFill>
                  <a:srgbClr val="FFFFFF"/>
                </a:solidFill>
                <a:prstDash val="solid"/>
              </a:ln>
              <a:effectLst>
                <a:outerShdw blurRad="317500" dir="2700000" algn="ctr">
                  <a:srgbClr val="000000">
                    <a:alpha val="4000"/>
                  </a:srgbClr>
                </a:outerShdw>
              </a:effectLst>
              <a:sp3d extrusionH="38100" prstMaterial="plastic">
                <a:bevelT w="260350" h="50800" prst="softRound"/>
                <a:bevelB w="88900" h="10160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3200" b="1" i="0" u="none" strike="noStrike" kern="0" cap="none" spc="0" normalizeH="0" baseline="0" noProof="0" dirty="0" smtClean="0">
                  <a:ln>
                    <a:noFill/>
                  </a:ln>
                  <a:solidFill>
                    <a:sysClr val="window" lastClr="FFFFFF"/>
                  </a:solidFill>
                  <a:effectLst/>
                  <a:uLnTx/>
                  <a:uFillTx/>
                  <a:latin typeface="Calibri"/>
                  <a:ea typeface="宋体"/>
                  <a:cs typeface="+mn-cs"/>
                </a:endParaRPr>
              </a:p>
            </p:txBody>
          </p:sp>
          <p:sp>
            <p:nvSpPr>
              <p:cNvPr id="76" name="Oval 33"/>
              <p:cNvSpPr>
                <a:spLocks noChangeArrowheads="1"/>
              </p:cNvSpPr>
              <p:nvPr/>
            </p:nvSpPr>
            <p:spPr bwMode="auto">
              <a:xfrm>
                <a:off x="1132105" y="4675725"/>
                <a:ext cx="2742523" cy="1285882"/>
              </a:xfrm>
              <a:prstGeom prst="ellipse">
                <a:avLst/>
              </a:prstGeom>
              <a:solidFill>
                <a:sysClr val="window" lastClr="FFFFFF">
                  <a:alpha val="89000"/>
                </a:sys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endParaRPr>
              </a:p>
            </p:txBody>
          </p:sp>
        </p:grpSp>
      </p:grpSp>
      <p:sp>
        <p:nvSpPr>
          <p:cNvPr id="40" name="椭圆 3"/>
          <p:cNvSpPr/>
          <p:nvPr/>
        </p:nvSpPr>
        <p:spPr bwMode="auto">
          <a:xfrm>
            <a:off x="1864395" y="3003191"/>
            <a:ext cx="1112774" cy="948055"/>
          </a:xfrm>
          <a:prstGeom prst="ellipse">
            <a:avLst/>
          </a:prstGeom>
          <a:gradFill rotWithShape="1">
            <a:gsLst>
              <a:gs pos="15000">
                <a:srgbClr val="FFC000"/>
              </a:gs>
              <a:gs pos="80000">
                <a:srgbClr val="CA8702"/>
              </a:gs>
            </a:gsLst>
            <a:lin ang="13500000" scaled="1"/>
          </a:gradFill>
          <a:ln w="19050" cap="flat" cmpd="sng" algn="ctr">
            <a:noFill/>
            <a:prstDash val="solid"/>
          </a:ln>
          <a:effectLst>
            <a:outerShdw blurRad="44450" dist="27940" dir="5400000" algn="ctr">
              <a:srgbClr val="000000">
                <a:alpha val="32000"/>
              </a:srgbClr>
            </a:outerShdw>
          </a:effectLst>
          <a:scene3d>
            <a:camera prst="perspectiveRelaxed" fov="0">
              <a:rot lat="17400000" lon="0" rev="0"/>
            </a:camera>
            <a:lightRig rig="glow" dir="t"/>
          </a:scene3d>
          <a:sp3d extrusionH="800100" prstMaterial="metal">
            <a:bevelT w="0" h="0" prst="coolSlant"/>
            <a:extrusionClr>
              <a:srgbClr val="CA8702"/>
            </a:extrusionClr>
            <a:contourClr>
              <a:sysClr val="window" lastClr="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8"/>
          <p:cNvSpPr/>
          <p:nvPr/>
        </p:nvSpPr>
        <p:spPr bwMode="auto">
          <a:xfrm>
            <a:off x="4174058" y="2461873"/>
            <a:ext cx="1112774" cy="948055"/>
          </a:xfrm>
          <a:prstGeom prst="ellipse">
            <a:avLst/>
          </a:prstGeom>
          <a:gradFill rotWithShape="1">
            <a:gsLst>
              <a:gs pos="15000">
                <a:srgbClr val="339933"/>
              </a:gs>
              <a:gs pos="80000">
                <a:srgbClr val="70D34D"/>
              </a:gs>
            </a:gsLst>
            <a:lin ang="13500000" scaled="1"/>
          </a:gradFill>
          <a:ln w="19050" cap="flat" cmpd="sng" algn="ctr">
            <a:noFill/>
            <a:prstDash val="solid"/>
          </a:ln>
          <a:effectLst>
            <a:outerShdw blurRad="44450" dist="27940" dir="5400000" algn="ctr">
              <a:srgbClr val="000000">
                <a:alpha val="32000"/>
              </a:srgbClr>
            </a:outerShdw>
          </a:effectLst>
          <a:scene3d>
            <a:camera prst="perspectiveRelaxed" fov="0">
              <a:rot lat="17400000" lon="0" rev="0"/>
            </a:camera>
            <a:lightRig rig="glow" dir="t"/>
          </a:scene3d>
          <a:sp3d extrusionH="1352550" prstMaterial="metal">
            <a:bevelT w="0" h="0" prst="coolSlant"/>
            <a:extrusionClr>
              <a:srgbClr val="339933"/>
            </a:extrusionClr>
            <a:contourClr>
              <a:sysClr val="window" lastClr="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椭圆 43"/>
          <p:cNvSpPr/>
          <p:nvPr/>
        </p:nvSpPr>
        <p:spPr bwMode="auto">
          <a:xfrm>
            <a:off x="6359005" y="1682122"/>
            <a:ext cx="1112774" cy="948055"/>
          </a:xfrm>
          <a:prstGeom prst="ellipse">
            <a:avLst/>
          </a:prstGeom>
          <a:gradFill rotWithShape="1">
            <a:gsLst>
              <a:gs pos="15000">
                <a:srgbClr val="0070C0"/>
              </a:gs>
              <a:gs pos="80000">
                <a:srgbClr val="00B0F0"/>
              </a:gs>
            </a:gsLst>
            <a:lin ang="13500000" scaled="1"/>
          </a:gradFill>
          <a:ln w="19050" cap="flat" cmpd="sng" algn="ctr">
            <a:noFill/>
            <a:prstDash val="solid"/>
          </a:ln>
          <a:effectLst>
            <a:outerShdw blurRad="44450" dist="27940" dir="5400000" algn="ctr">
              <a:srgbClr val="000000">
                <a:alpha val="32000"/>
              </a:srgbClr>
            </a:outerShdw>
          </a:effectLst>
          <a:scene3d>
            <a:camera prst="perspectiveRelaxed" fov="0">
              <a:rot lat="17400000" lon="0" rev="0"/>
            </a:camera>
            <a:lightRig rig="glow" dir="t"/>
          </a:scene3d>
          <a:sp3d extrusionH="2159000" prstMaterial="metal">
            <a:bevelT w="0" h="0" prst="coolSlant"/>
            <a:extrusionClr>
              <a:srgbClr val="0070C0"/>
            </a:extrusionClr>
            <a:contourClr>
              <a:sysClr val="window" lastClr="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5" name="组合 2275"/>
          <p:cNvGrpSpPr/>
          <p:nvPr/>
        </p:nvGrpSpPr>
        <p:grpSpPr>
          <a:xfrm>
            <a:off x="4191010" y="1657374"/>
            <a:ext cx="1038339" cy="1032559"/>
            <a:chOff x="5347294" y="1769050"/>
            <a:chExt cx="1117380" cy="1111159"/>
          </a:xfrm>
        </p:grpSpPr>
        <p:grpSp>
          <p:nvGrpSpPr>
            <p:cNvPr id="69" name="组合 35"/>
            <p:cNvGrpSpPr/>
            <p:nvPr/>
          </p:nvGrpSpPr>
          <p:grpSpPr>
            <a:xfrm>
              <a:off x="5347294" y="1769050"/>
              <a:ext cx="1117380" cy="1111159"/>
              <a:chOff x="2768596" y="3009896"/>
              <a:chExt cx="2214578" cy="2214578"/>
            </a:xfrm>
          </p:grpSpPr>
          <p:sp>
            <p:nvSpPr>
              <p:cNvPr id="71" name="椭圆 70"/>
              <p:cNvSpPr/>
              <p:nvPr/>
            </p:nvSpPr>
            <p:spPr>
              <a:xfrm>
                <a:off x="2768596" y="3009896"/>
                <a:ext cx="2214578" cy="2214578"/>
              </a:xfrm>
              <a:prstGeom prst="ellipse">
                <a:avLst/>
              </a:prstGeom>
              <a:gradFill flip="none" rotWithShape="1">
                <a:gsLst>
                  <a:gs pos="0">
                    <a:srgbClr val="70D34D"/>
                  </a:gs>
                  <a:gs pos="65000">
                    <a:srgbClr val="339933"/>
                  </a:gs>
                  <a:gs pos="82000">
                    <a:srgbClr val="339933"/>
                  </a:gs>
                </a:gsLst>
                <a:path path="circle">
                  <a:fillToRect l="50000" t="50000" r="50000" b="50000"/>
                </a:path>
                <a:tileRect/>
              </a:gradFill>
              <a:ln w="25400" cap="flat" cmpd="sng" algn="ctr">
                <a:noFill/>
                <a:prstDash val="solid"/>
              </a:ln>
              <a:effectLst>
                <a:glow rad="101600">
                  <a:srgbClr val="9BBB59">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椭圆 71"/>
              <p:cNvSpPr/>
              <p:nvPr/>
            </p:nvSpPr>
            <p:spPr>
              <a:xfrm>
                <a:off x="2984492" y="3279776"/>
                <a:ext cx="1214446" cy="1000132"/>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0" name="Text Box 39"/>
            <p:cNvSpPr txBox="1">
              <a:spLocks noChangeArrowheads="1"/>
            </p:cNvSpPr>
            <p:nvPr/>
          </p:nvSpPr>
          <p:spPr bwMode="auto">
            <a:xfrm>
              <a:off x="5349489" y="2041483"/>
              <a:ext cx="1109151" cy="685481"/>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文字</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6" name="组合 2280"/>
          <p:cNvGrpSpPr/>
          <p:nvPr/>
        </p:nvGrpSpPr>
        <p:grpSpPr>
          <a:xfrm>
            <a:off x="1868891" y="2113898"/>
            <a:ext cx="1038339" cy="1032559"/>
            <a:chOff x="5347294" y="1769050"/>
            <a:chExt cx="1117380" cy="1111159"/>
          </a:xfrm>
        </p:grpSpPr>
        <p:grpSp>
          <p:nvGrpSpPr>
            <p:cNvPr id="54" name="组合 35"/>
            <p:cNvGrpSpPr/>
            <p:nvPr/>
          </p:nvGrpSpPr>
          <p:grpSpPr>
            <a:xfrm>
              <a:off x="5347294" y="1769050"/>
              <a:ext cx="1117380" cy="1111159"/>
              <a:chOff x="2768596" y="3009896"/>
              <a:chExt cx="2214578" cy="2214578"/>
            </a:xfrm>
          </p:grpSpPr>
          <p:sp>
            <p:nvSpPr>
              <p:cNvPr id="56" name="椭圆 55"/>
              <p:cNvSpPr/>
              <p:nvPr/>
            </p:nvSpPr>
            <p:spPr>
              <a:xfrm>
                <a:off x="2768596" y="3009896"/>
                <a:ext cx="2214578" cy="2214578"/>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a:glow rad="101600">
                  <a:srgbClr val="F79646">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椭圆 67"/>
              <p:cNvSpPr/>
              <p:nvPr/>
            </p:nvSpPr>
            <p:spPr>
              <a:xfrm>
                <a:off x="2984492" y="3279776"/>
                <a:ext cx="1214446" cy="1000132"/>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5" name="Text Box 39"/>
            <p:cNvSpPr txBox="1">
              <a:spLocks noChangeArrowheads="1"/>
            </p:cNvSpPr>
            <p:nvPr/>
          </p:nvSpPr>
          <p:spPr bwMode="auto">
            <a:xfrm>
              <a:off x="5349489" y="2041483"/>
              <a:ext cx="1109151" cy="685481"/>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文字</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47" name="组合 2285"/>
          <p:cNvGrpSpPr/>
          <p:nvPr/>
        </p:nvGrpSpPr>
        <p:grpSpPr>
          <a:xfrm>
            <a:off x="6386208" y="819196"/>
            <a:ext cx="1038339" cy="1032559"/>
            <a:chOff x="5347294" y="1769050"/>
            <a:chExt cx="1117380" cy="1111159"/>
          </a:xfrm>
        </p:grpSpPr>
        <p:grpSp>
          <p:nvGrpSpPr>
            <p:cNvPr id="50" name="组合 35"/>
            <p:cNvGrpSpPr/>
            <p:nvPr/>
          </p:nvGrpSpPr>
          <p:grpSpPr>
            <a:xfrm>
              <a:off x="5347294" y="1769050"/>
              <a:ext cx="1117380" cy="1111159"/>
              <a:chOff x="2768596" y="3009896"/>
              <a:chExt cx="2214578" cy="2214578"/>
            </a:xfrm>
          </p:grpSpPr>
          <p:sp>
            <p:nvSpPr>
              <p:cNvPr id="52" name="椭圆 51"/>
              <p:cNvSpPr/>
              <p:nvPr/>
            </p:nvSpPr>
            <p:spPr>
              <a:xfrm>
                <a:off x="2768596" y="3009896"/>
                <a:ext cx="2214578" cy="2214578"/>
              </a:xfrm>
              <a:prstGeom prst="ellipse">
                <a:avLst/>
              </a:prstGeom>
              <a:gradFill flip="none" rotWithShape="1">
                <a:gsLst>
                  <a:gs pos="0">
                    <a:srgbClr val="00B0F0"/>
                  </a:gs>
                  <a:gs pos="65000">
                    <a:srgbClr val="0070C0"/>
                  </a:gs>
                  <a:gs pos="82000">
                    <a:srgbClr val="0070C0"/>
                  </a:gs>
                </a:gsLst>
                <a:path path="circle">
                  <a:fillToRect l="50000" t="50000" r="50000" b="50000"/>
                </a:path>
                <a:tileRect/>
              </a:gradFill>
              <a:ln w="25400" cap="flat" cmpd="sng" algn="ctr">
                <a:noFill/>
                <a:prstDash val="solid"/>
              </a:ln>
              <a:effectLst>
                <a:glow rad="101600">
                  <a:srgbClr val="4BACC6">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2984492" y="3279776"/>
                <a:ext cx="1214446" cy="1000132"/>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1" name="Text Box 39"/>
            <p:cNvSpPr txBox="1">
              <a:spLocks noChangeArrowheads="1"/>
            </p:cNvSpPr>
            <p:nvPr/>
          </p:nvSpPr>
          <p:spPr bwMode="auto">
            <a:xfrm>
              <a:off x="5349489" y="2041483"/>
              <a:ext cx="1109151" cy="711950"/>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文字</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9575073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3713">
        <p15:prstTrans prst="peelOff"/>
      </p:transition>
    </mc:Choice>
    <mc:Fallback>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down)">
                                      <p:cBhvr>
                                        <p:cTn id="11" dur="500"/>
                                        <p:tgtEl>
                                          <p:spTgt spid="40"/>
                                        </p:tgtEl>
                                      </p:cBhvr>
                                    </p:animEffect>
                                  </p:childTnLst>
                                </p:cTn>
                              </p:par>
                              <p:par>
                                <p:cTn id="12" presetID="47" presetClass="entr" presetSubtype="0" fill="hold" nodeType="with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anim calcmode="lin" valueType="num">
                                      <p:cBhvr>
                                        <p:cTn id="15" dur="500" fill="hold"/>
                                        <p:tgtEl>
                                          <p:spTgt spid="46"/>
                                        </p:tgtEl>
                                        <p:attrNameLst>
                                          <p:attrName>ppt_x</p:attrName>
                                        </p:attrNameLst>
                                      </p:cBhvr>
                                      <p:tavLst>
                                        <p:tav tm="0">
                                          <p:val>
                                            <p:strVal val="#ppt_x"/>
                                          </p:val>
                                        </p:tav>
                                        <p:tav tm="100000">
                                          <p:val>
                                            <p:strVal val="#ppt_x"/>
                                          </p:val>
                                        </p:tav>
                                      </p:tavLst>
                                    </p:anim>
                                    <p:anim calcmode="lin" valueType="num">
                                      <p:cBhvr>
                                        <p:cTn id="16" dur="500" fill="hold"/>
                                        <p:tgtEl>
                                          <p:spTgt spid="46"/>
                                        </p:tgtEl>
                                        <p:attrNameLst>
                                          <p:attrName>ppt_y</p:attrName>
                                        </p:attrNameLst>
                                      </p:cBhvr>
                                      <p:tavLst>
                                        <p:tav tm="0">
                                          <p:val>
                                            <p:strVal val="#ppt_y-.1"/>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par>
                                <p:cTn id="24" presetID="47" presetClass="entr" presetSubtype="0"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anim calcmode="lin" valueType="num">
                                      <p:cBhvr>
                                        <p:cTn id="27" dur="500" fill="hold"/>
                                        <p:tgtEl>
                                          <p:spTgt spid="45"/>
                                        </p:tgtEl>
                                        <p:attrNameLst>
                                          <p:attrName>ppt_x</p:attrName>
                                        </p:attrNameLst>
                                      </p:cBhvr>
                                      <p:tavLst>
                                        <p:tav tm="0">
                                          <p:val>
                                            <p:strVal val="#ppt_x"/>
                                          </p:val>
                                        </p:tav>
                                        <p:tav tm="100000">
                                          <p:val>
                                            <p:strVal val="#ppt_x"/>
                                          </p:val>
                                        </p:tav>
                                      </p:tavLst>
                                    </p:anim>
                                    <p:anim calcmode="lin" valueType="num">
                                      <p:cBhvr>
                                        <p:cTn id="28" dur="500" fill="hold"/>
                                        <p:tgtEl>
                                          <p:spTgt spid="45"/>
                                        </p:tgtEl>
                                        <p:attrNameLst>
                                          <p:attrName>ppt_y</p:attrName>
                                        </p:attrNameLst>
                                      </p:cBhvr>
                                      <p:tavLst>
                                        <p:tav tm="0">
                                          <p:val>
                                            <p:strVal val="#ppt_y-.1"/>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childTnLst>
                          </p:cTn>
                        </p:par>
                        <p:par>
                          <p:cTn id="32" fill="hold">
                            <p:stCondLst>
                              <p:cond delay="1500"/>
                            </p:stCondLst>
                            <p:childTnLst>
                              <p:par>
                                <p:cTn id="33" presetID="22" presetClass="entr" presetSubtype="4"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down)">
                                      <p:cBhvr>
                                        <p:cTn id="35" dur="500"/>
                                        <p:tgtEl>
                                          <p:spTgt spid="44"/>
                                        </p:tgtEl>
                                      </p:cBhvr>
                                    </p:animEffect>
                                  </p:childTnLst>
                                </p:cTn>
                              </p:par>
                              <p:par>
                                <p:cTn id="36" presetID="47" presetClass="entr" presetSubtype="0"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anim calcmode="lin" valueType="num">
                                      <p:cBhvr>
                                        <p:cTn id="39" dur="500" fill="hold"/>
                                        <p:tgtEl>
                                          <p:spTgt spid="47"/>
                                        </p:tgtEl>
                                        <p:attrNameLst>
                                          <p:attrName>ppt_x</p:attrName>
                                        </p:attrNameLst>
                                      </p:cBhvr>
                                      <p:tavLst>
                                        <p:tav tm="0">
                                          <p:val>
                                            <p:strVal val="#ppt_x"/>
                                          </p:val>
                                        </p:tav>
                                        <p:tav tm="100000">
                                          <p:val>
                                            <p:strVal val="#ppt_x"/>
                                          </p:val>
                                        </p:tav>
                                      </p:tavLst>
                                    </p:anim>
                                    <p:anim calcmode="lin" valueType="num">
                                      <p:cBhvr>
                                        <p:cTn id="40"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77" name="图片 7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2901411" cy="1657374"/>
          </a:xfrm>
          <a:prstGeom prst="rect">
            <a:avLst/>
          </a:prstGeom>
        </p:spPr>
      </p:pic>
      <p:sp>
        <p:nvSpPr>
          <p:cNvPr id="7" name="椭圆 6"/>
          <p:cNvSpPr/>
          <p:nvPr/>
        </p:nvSpPr>
        <p:spPr bwMode="auto">
          <a:xfrm>
            <a:off x="3695723" y="666800"/>
            <a:ext cx="1752554" cy="1752554"/>
          </a:xfrm>
          <a:prstGeom prst="ellipse">
            <a:avLst/>
          </a:prstGeom>
          <a:solidFill>
            <a:srgbClr val="EB880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第三</a:t>
            </a:r>
            <a:endParaRPr kumimoji="0" lang="en-US" altLang="zh-CN"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endParaRPr>
          </a:p>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部分</a:t>
            </a:r>
          </a:p>
        </p:txBody>
      </p:sp>
      <p:sp>
        <p:nvSpPr>
          <p:cNvPr id="78" name="TextBox 19"/>
          <p:cNvSpPr txBox="1">
            <a:spLocks noChangeArrowheads="1"/>
          </p:cNvSpPr>
          <p:nvPr/>
        </p:nvSpPr>
        <p:spPr bwMode="auto">
          <a:xfrm>
            <a:off x="2286060" y="2508441"/>
            <a:ext cx="4715704" cy="74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4400" b="1" dirty="0" smtClean="0">
                <a:solidFill>
                  <a:schemeClr val="tx1"/>
                </a:solidFill>
                <a:latin typeface="微软雅黑" pitchFamily="34" charset="-122"/>
              </a:rPr>
              <a:t>单击添加文字标题</a:t>
            </a:r>
            <a:endParaRPr lang="zh-CN" altLang="en-US" sz="4400" b="1" dirty="0">
              <a:solidFill>
                <a:schemeClr val="tx1"/>
              </a:solidFill>
              <a:latin typeface="微软雅黑" pitchFamily="34" charset="-122"/>
            </a:endParaRPr>
          </a:p>
        </p:txBody>
      </p:sp>
      <p:grpSp>
        <p:nvGrpSpPr>
          <p:cNvPr id="79" name="组合 78"/>
          <p:cNvGrpSpPr/>
          <p:nvPr/>
        </p:nvGrpSpPr>
        <p:grpSpPr>
          <a:xfrm>
            <a:off x="0" y="3129376"/>
            <a:ext cx="9144000" cy="1963388"/>
            <a:chOff x="0" y="2850249"/>
            <a:chExt cx="8190138" cy="1758576"/>
          </a:xfrm>
        </p:grpSpPr>
        <p:pic>
          <p:nvPicPr>
            <p:cNvPr id="80" name="图片 7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850249"/>
              <a:ext cx="4095069" cy="1758576"/>
            </a:xfrm>
            <a:prstGeom prst="rect">
              <a:avLst/>
            </a:prstGeom>
          </p:spPr>
        </p:pic>
        <p:pic>
          <p:nvPicPr>
            <p:cNvPr id="81" name="图片 8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095069" y="2850249"/>
              <a:ext cx="4095069" cy="1758576"/>
            </a:xfrm>
            <a:prstGeom prst="rect">
              <a:avLst/>
            </a:prstGeom>
          </p:spPr>
        </p:pic>
      </p:grpSp>
      <p:pic>
        <p:nvPicPr>
          <p:cNvPr id="76" name="图片 7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4621013"/>
            <a:ext cx="9144000" cy="541469"/>
          </a:xfrm>
          <a:prstGeom prst="rect">
            <a:avLst/>
          </a:prstGeom>
        </p:spPr>
      </p:pic>
    </p:spTree>
    <p:custDataLst>
      <p:tags r:id="rId1"/>
    </p:custDataLst>
    <p:extLst>
      <p:ext uri="{BB962C8B-B14F-4D97-AF65-F5344CB8AC3E}">
        <p14:creationId xmlns:p14="http://schemas.microsoft.com/office/powerpoint/2010/main" val="269573151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 name="AutoShape 2"/>
          <p:cNvSpPr>
            <a:spLocks noChangeArrowheads="1"/>
          </p:cNvSpPr>
          <p:nvPr/>
        </p:nvSpPr>
        <p:spPr bwMode="auto">
          <a:xfrm>
            <a:off x="3400620" y="4294125"/>
            <a:ext cx="4987804" cy="142904"/>
          </a:xfrm>
          <a:custGeom>
            <a:avLst/>
            <a:gdLst>
              <a:gd name="T0" fmla="*/ 2147483647 w 21600"/>
              <a:gd name="T1" fmla="*/ 3448714 h 21600"/>
              <a:gd name="T2" fmla="*/ 2147483647 w 21600"/>
              <a:gd name="T3" fmla="*/ 6897421 h 21600"/>
              <a:gd name="T4" fmla="*/ 2147483647 w 21600"/>
              <a:gd name="T5" fmla="*/ 3448714 h 21600"/>
              <a:gd name="T6" fmla="*/ 2147483647 w 21600"/>
              <a:gd name="T7" fmla="*/ 0 h 21600"/>
              <a:gd name="T8" fmla="*/ 0 60000 65536"/>
              <a:gd name="T9" fmla="*/ 0 60000 65536"/>
              <a:gd name="T10" fmla="*/ 0 60000 65536"/>
              <a:gd name="T11" fmla="*/ 0 60000 65536"/>
              <a:gd name="T12" fmla="*/ 2130 w 21600"/>
              <a:gd name="T13" fmla="*/ 2130 h 21600"/>
              <a:gd name="T14" fmla="*/ 19470 w 21600"/>
              <a:gd name="T15" fmla="*/ 19470 h 21600"/>
            </a:gdLst>
            <a:ahLst/>
            <a:cxnLst>
              <a:cxn ang="T8">
                <a:pos x="T0" y="T1"/>
              </a:cxn>
              <a:cxn ang="T9">
                <a:pos x="T2" y="T3"/>
              </a:cxn>
              <a:cxn ang="T10">
                <a:pos x="T4" y="T5"/>
              </a:cxn>
              <a:cxn ang="T11">
                <a:pos x="T6" y="T7"/>
              </a:cxn>
            </a:cxnLst>
            <a:rect l="T12" t="T13" r="T14" b="T15"/>
            <a:pathLst>
              <a:path w="21600" h="21600">
                <a:moveTo>
                  <a:pt x="0" y="0"/>
                </a:moveTo>
                <a:lnTo>
                  <a:pt x="659" y="21600"/>
                </a:lnTo>
                <a:lnTo>
                  <a:pt x="20941" y="21600"/>
                </a:lnTo>
                <a:lnTo>
                  <a:pt x="21600" y="0"/>
                </a:lnTo>
                <a:close/>
              </a:path>
            </a:pathLst>
          </a:custGeom>
          <a:gradFill rotWithShape="1">
            <a:gsLst>
              <a:gs pos="0">
                <a:srgbClr val="EEECE1"/>
              </a:gs>
              <a:gs pos="100000">
                <a:sysClr val="window" lastClr="FFFFFF">
                  <a:alpha val="0"/>
                </a:sysClr>
              </a:gs>
            </a:gsLst>
            <a:lin ang="5400000" scaled="1"/>
          </a:gra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0" name="Oval 4"/>
          <p:cNvSpPr>
            <a:spLocks noChangeArrowheads="1"/>
          </p:cNvSpPr>
          <p:nvPr/>
        </p:nvSpPr>
        <p:spPr bwMode="auto">
          <a:xfrm>
            <a:off x="677764" y="4544423"/>
            <a:ext cx="4039722" cy="301174"/>
          </a:xfrm>
          <a:prstGeom prst="ellipse">
            <a:avLst/>
          </a:prstGeom>
          <a:gradFill rotWithShape="1">
            <a:gsLst>
              <a:gs pos="0">
                <a:sysClr val="window" lastClr="FFFFFF">
                  <a:lumMod val="50000"/>
                </a:sysClr>
              </a:gs>
              <a:gs pos="100000">
                <a:sysClr val="window" lastClr="FFFFFF">
                  <a:alpha val="0"/>
                </a:sysClr>
              </a:gs>
            </a:gsLst>
            <a:path path="shape">
              <a:fillToRect l="50000" t="50000" r="50000" b="50000"/>
            </a:path>
          </a:gra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1" name="AutoShape 5"/>
          <p:cNvSpPr>
            <a:spLocks noChangeArrowheads="1"/>
          </p:cNvSpPr>
          <p:nvPr/>
        </p:nvSpPr>
        <p:spPr bwMode="auto">
          <a:xfrm>
            <a:off x="3396009" y="1268560"/>
            <a:ext cx="4978585" cy="3025566"/>
          </a:xfrm>
          <a:prstGeom prst="roundRect">
            <a:avLst>
              <a:gd name="adj" fmla="val 0"/>
            </a:avLst>
          </a:prstGeom>
          <a:solidFill>
            <a:srgbClr val="F79646">
              <a:lumMod val="40000"/>
              <a:lumOff val="60000"/>
              <a:alpha val="13000"/>
            </a:srgbClr>
          </a:solidFill>
          <a:ln w="25400" cap="flat" cmpd="sng" algn="ctr">
            <a:solidFill>
              <a:srgbClr val="F79646">
                <a:lumMod val="75000"/>
              </a:srgbClr>
            </a:solidFill>
            <a:prstDash val="solid"/>
          </a:ln>
          <a:effectLst>
            <a:outerShdw blurRad="50800" dist="38100" dir="18900000" algn="bl" rotWithShape="0">
              <a:srgbClr val="F79646">
                <a:alpha val="40000"/>
              </a:srgbClr>
            </a:outerShdw>
          </a:effectLst>
          <a:scene3d>
            <a:camera prst="orthographicFront"/>
            <a:lightRig rig="flat" dir="t"/>
          </a:scene3d>
          <a:sp3d contourW="19050">
            <a:bevelT w="101600" prst="artDeco"/>
            <a:bevelB w="0" h="0"/>
            <a:contourClr>
              <a:sysClr val="window" lastClr="FFFFFF"/>
            </a:contourClr>
          </a:sp3d>
        </p:spPr>
        <p:txBody>
          <a:bodyPr anchor="ctr">
            <a:sp3d/>
          </a:bodyPr>
          <a:lstStyle/>
          <a:p>
            <a:pPr marL="0" marR="0" lvl="2" indent="0" defTabSz="914400" eaLnBrk="0" fontAlgn="ctr" latinLnBrk="0" hangingPunct="0">
              <a:lnSpc>
                <a:spcPct val="150000"/>
              </a:lnSpc>
              <a:spcBef>
                <a:spcPts val="0"/>
              </a:spcBef>
              <a:spcAft>
                <a:spcPts val="0"/>
              </a:spcAft>
              <a:buClr>
                <a:srgbClr val="FF0000"/>
              </a:buClr>
              <a:buSzPct val="70000"/>
              <a:buFont typeface="Wingdings" pitchFamily="2" charset="2"/>
              <a:buChar char="u"/>
              <a:tabLst>
                <a:tab pos="136525" algn="l"/>
              </a:tabLst>
              <a:defRPr/>
            </a:pP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2" name="组合 1"/>
          <p:cNvGrpSpPr/>
          <p:nvPr/>
        </p:nvGrpSpPr>
        <p:grpSpPr>
          <a:xfrm>
            <a:off x="917474" y="1059582"/>
            <a:ext cx="3846110" cy="3583353"/>
            <a:chOff x="917474" y="1059582"/>
            <a:chExt cx="3846110" cy="3583353"/>
          </a:xfrm>
        </p:grpSpPr>
        <p:sp>
          <p:nvSpPr>
            <p:cNvPr id="92" name="未知"/>
            <p:cNvSpPr>
              <a:spLocks/>
            </p:cNvSpPr>
            <p:nvPr/>
          </p:nvSpPr>
          <p:spPr bwMode="auto">
            <a:xfrm flipH="1">
              <a:off x="917474" y="1956957"/>
              <a:ext cx="1799358" cy="1788603"/>
            </a:xfrm>
            <a:custGeom>
              <a:avLst/>
              <a:gdLst>
                <a:gd name="T0" fmla="*/ 6790 w 174"/>
                <a:gd name="T1" fmla="*/ 7832 h 173"/>
                <a:gd name="T2" fmla="*/ 7881 w 174"/>
                <a:gd name="T3" fmla="*/ 3936 h 173"/>
                <a:gd name="T4" fmla="*/ 6790 w 174"/>
                <a:gd name="T5" fmla="*/ 0 h 173"/>
                <a:gd name="T6" fmla="*/ 0 w 174"/>
                <a:gd name="T7" fmla="*/ 3936 h 173"/>
                <a:gd name="T8" fmla="*/ 6790 w 174"/>
                <a:gd name="T9" fmla="*/ 7832 h 173"/>
                <a:gd name="T10" fmla="*/ 0 60000 65536"/>
                <a:gd name="T11" fmla="*/ 0 60000 65536"/>
                <a:gd name="T12" fmla="*/ 0 60000 65536"/>
                <a:gd name="T13" fmla="*/ 0 60000 65536"/>
                <a:gd name="T14" fmla="*/ 0 60000 65536"/>
                <a:gd name="T15" fmla="*/ 0 w 174"/>
                <a:gd name="T16" fmla="*/ 0 h 173"/>
                <a:gd name="T17" fmla="*/ 174 w 174"/>
                <a:gd name="T18" fmla="*/ 173 h 173"/>
              </a:gdLst>
              <a:ahLst/>
              <a:cxnLst>
                <a:cxn ang="T10">
                  <a:pos x="T0" y="T1"/>
                </a:cxn>
                <a:cxn ang="T11">
                  <a:pos x="T2" y="T3"/>
                </a:cxn>
                <a:cxn ang="T12">
                  <a:pos x="T4" y="T5"/>
                </a:cxn>
                <a:cxn ang="T13">
                  <a:pos x="T6" y="T7"/>
                </a:cxn>
                <a:cxn ang="T14">
                  <a:pos x="T8" y="T9"/>
                </a:cxn>
              </a:cxnLst>
              <a:rect l="T15" t="T16" r="T17" b="T18"/>
              <a:pathLst>
                <a:path w="174" h="173">
                  <a:moveTo>
                    <a:pt x="150" y="173"/>
                  </a:moveTo>
                  <a:cubicBezTo>
                    <a:pt x="165" y="147"/>
                    <a:pt x="174" y="117"/>
                    <a:pt x="174" y="87"/>
                  </a:cubicBezTo>
                  <a:cubicBezTo>
                    <a:pt x="174" y="56"/>
                    <a:pt x="165" y="26"/>
                    <a:pt x="150" y="0"/>
                  </a:cubicBezTo>
                  <a:lnTo>
                    <a:pt x="0" y="87"/>
                  </a:lnTo>
                  <a:lnTo>
                    <a:pt x="150" y="173"/>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3" name="未知"/>
            <p:cNvSpPr>
              <a:spLocks/>
            </p:cNvSpPr>
            <p:nvPr/>
          </p:nvSpPr>
          <p:spPr bwMode="auto">
            <a:xfrm flipH="1">
              <a:off x="1166403" y="1059582"/>
              <a:ext cx="1550429" cy="1796286"/>
            </a:xfrm>
            <a:custGeom>
              <a:avLst/>
              <a:gdLst>
                <a:gd name="T0" fmla="*/ 6787 w 150"/>
                <a:gd name="T1" fmla="*/ 3930 h 174"/>
                <a:gd name="T2" fmla="*/ 0 w 150"/>
                <a:gd name="T3" fmla="*/ 0 h 174"/>
                <a:gd name="T4" fmla="*/ 0 w 150"/>
                <a:gd name="T5" fmla="*/ 7854 h 174"/>
                <a:gd name="T6" fmla="*/ 6787 w 150"/>
                <a:gd name="T7" fmla="*/ 3930 h 174"/>
                <a:gd name="T8" fmla="*/ 0 60000 65536"/>
                <a:gd name="T9" fmla="*/ 0 60000 65536"/>
                <a:gd name="T10" fmla="*/ 0 60000 65536"/>
                <a:gd name="T11" fmla="*/ 0 60000 65536"/>
                <a:gd name="T12" fmla="*/ 0 w 150"/>
                <a:gd name="T13" fmla="*/ 0 h 174"/>
                <a:gd name="T14" fmla="*/ 150 w 150"/>
                <a:gd name="T15" fmla="*/ 174 h 174"/>
              </a:gdLst>
              <a:ahLst/>
              <a:cxnLst>
                <a:cxn ang="T8">
                  <a:pos x="T0" y="T1"/>
                </a:cxn>
                <a:cxn ang="T9">
                  <a:pos x="T2" y="T3"/>
                </a:cxn>
                <a:cxn ang="T10">
                  <a:pos x="T4" y="T5"/>
                </a:cxn>
                <a:cxn ang="T11">
                  <a:pos x="T6" y="T7"/>
                </a:cxn>
              </a:cxnLst>
              <a:rect l="T12" t="T13" r="T14" b="T15"/>
              <a:pathLst>
                <a:path w="150" h="174">
                  <a:moveTo>
                    <a:pt x="150" y="87"/>
                  </a:moveTo>
                  <a:cubicBezTo>
                    <a:pt x="119" y="33"/>
                    <a:pt x="62" y="0"/>
                    <a:pt x="0" y="0"/>
                  </a:cubicBezTo>
                  <a:lnTo>
                    <a:pt x="0" y="174"/>
                  </a:lnTo>
                  <a:lnTo>
                    <a:pt x="150" y="87"/>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4" name="未知"/>
            <p:cNvSpPr>
              <a:spLocks/>
            </p:cNvSpPr>
            <p:nvPr/>
          </p:nvSpPr>
          <p:spPr bwMode="auto">
            <a:xfrm flipH="1">
              <a:off x="1166403" y="2855868"/>
              <a:ext cx="3111615" cy="1787067"/>
            </a:xfrm>
            <a:custGeom>
              <a:avLst/>
              <a:gdLst>
                <a:gd name="T0" fmla="*/ 0 w 301"/>
                <a:gd name="T1" fmla="*/ 3886 h 173"/>
                <a:gd name="T2" fmla="*/ 6835 w 301"/>
                <a:gd name="T3" fmla="*/ 7818 h 173"/>
                <a:gd name="T4" fmla="*/ 13623 w 301"/>
                <a:gd name="T5" fmla="*/ 3886 h 173"/>
                <a:gd name="T6" fmla="*/ 6835 w 301"/>
                <a:gd name="T7" fmla="*/ 0 h 173"/>
                <a:gd name="T8" fmla="*/ 0 w 301"/>
                <a:gd name="T9" fmla="*/ 3886 h 173"/>
                <a:gd name="T10" fmla="*/ 0 60000 65536"/>
                <a:gd name="T11" fmla="*/ 0 60000 65536"/>
                <a:gd name="T12" fmla="*/ 0 60000 65536"/>
                <a:gd name="T13" fmla="*/ 0 60000 65536"/>
                <a:gd name="T14" fmla="*/ 0 60000 65536"/>
                <a:gd name="T15" fmla="*/ 0 w 301"/>
                <a:gd name="T16" fmla="*/ 0 h 173"/>
                <a:gd name="T17" fmla="*/ 301 w 301"/>
                <a:gd name="T18" fmla="*/ 173 h 173"/>
              </a:gdLst>
              <a:ahLst/>
              <a:cxnLst>
                <a:cxn ang="T10">
                  <a:pos x="T0" y="T1"/>
                </a:cxn>
                <a:cxn ang="T11">
                  <a:pos x="T2" y="T3"/>
                </a:cxn>
                <a:cxn ang="T12">
                  <a:pos x="T4" y="T5"/>
                </a:cxn>
                <a:cxn ang="T13">
                  <a:pos x="T6" y="T7"/>
                </a:cxn>
                <a:cxn ang="T14">
                  <a:pos x="T8" y="T9"/>
                </a:cxn>
              </a:cxnLst>
              <a:rect l="T15" t="T16" r="T17" b="T18"/>
              <a:pathLst>
                <a:path w="301" h="173">
                  <a:moveTo>
                    <a:pt x="0" y="86"/>
                  </a:moveTo>
                  <a:cubicBezTo>
                    <a:pt x="31" y="140"/>
                    <a:pt x="88" y="173"/>
                    <a:pt x="151" y="173"/>
                  </a:cubicBezTo>
                  <a:cubicBezTo>
                    <a:pt x="213" y="173"/>
                    <a:pt x="270" y="140"/>
                    <a:pt x="301" y="86"/>
                  </a:cubicBezTo>
                  <a:lnTo>
                    <a:pt x="151" y="0"/>
                  </a:lnTo>
                  <a:lnTo>
                    <a:pt x="0" y="86"/>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5" name="未知"/>
            <p:cNvSpPr>
              <a:spLocks/>
            </p:cNvSpPr>
            <p:nvPr/>
          </p:nvSpPr>
          <p:spPr bwMode="auto">
            <a:xfrm flipH="1">
              <a:off x="2716832" y="1059582"/>
              <a:ext cx="1810115" cy="2685978"/>
            </a:xfrm>
            <a:custGeom>
              <a:avLst/>
              <a:gdLst>
                <a:gd name="T0" fmla="*/ 7883 w 175"/>
                <a:gd name="T1" fmla="*/ 0 h 260"/>
                <a:gd name="T2" fmla="*/ 47 w 175"/>
                <a:gd name="T3" fmla="*/ 7819 h 260"/>
                <a:gd name="T4" fmla="*/ 1090 w 175"/>
                <a:gd name="T5" fmla="*/ 11752 h 260"/>
                <a:gd name="T6" fmla="*/ 7930 w 175"/>
                <a:gd name="T7" fmla="*/ 7866 h 260"/>
                <a:gd name="T8" fmla="*/ 7883 w 175"/>
                <a:gd name="T9" fmla="*/ 0 h 260"/>
                <a:gd name="T10" fmla="*/ 0 60000 65536"/>
                <a:gd name="T11" fmla="*/ 0 60000 65536"/>
                <a:gd name="T12" fmla="*/ 0 60000 65536"/>
                <a:gd name="T13" fmla="*/ 0 60000 65536"/>
                <a:gd name="T14" fmla="*/ 0 60000 65536"/>
                <a:gd name="T15" fmla="*/ 0 w 175"/>
                <a:gd name="T16" fmla="*/ 0 h 260"/>
                <a:gd name="T17" fmla="*/ 175 w 175"/>
                <a:gd name="T18" fmla="*/ 260 h 260"/>
              </a:gdLst>
              <a:ahLst/>
              <a:cxnLst>
                <a:cxn ang="T10">
                  <a:pos x="T0" y="T1"/>
                </a:cxn>
                <a:cxn ang="T11">
                  <a:pos x="T2" y="T3"/>
                </a:cxn>
                <a:cxn ang="T12">
                  <a:pos x="T4" y="T5"/>
                </a:cxn>
                <a:cxn ang="T13">
                  <a:pos x="T6" y="T7"/>
                </a:cxn>
                <a:cxn ang="T14">
                  <a:pos x="T8" y="T9"/>
                </a:cxn>
              </a:cxnLst>
              <a:rect l="T15" t="T16" r="T17" b="T18"/>
              <a:pathLst>
                <a:path w="175" h="260">
                  <a:moveTo>
                    <a:pt x="174" y="0"/>
                  </a:moveTo>
                  <a:cubicBezTo>
                    <a:pt x="78" y="0"/>
                    <a:pt x="1" y="77"/>
                    <a:pt x="1" y="173"/>
                  </a:cubicBezTo>
                  <a:cubicBezTo>
                    <a:pt x="0" y="204"/>
                    <a:pt x="9" y="234"/>
                    <a:pt x="24" y="260"/>
                  </a:cubicBezTo>
                  <a:lnTo>
                    <a:pt x="175" y="174"/>
                  </a:lnTo>
                  <a:lnTo>
                    <a:pt x="174" y="0"/>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6" name="未知"/>
            <p:cNvSpPr>
              <a:spLocks/>
            </p:cNvSpPr>
            <p:nvPr/>
          </p:nvSpPr>
          <p:spPr bwMode="auto">
            <a:xfrm flipH="1" flipV="1">
              <a:off x="1450673" y="1617367"/>
              <a:ext cx="1276915" cy="2556903"/>
            </a:xfrm>
            <a:custGeom>
              <a:avLst/>
              <a:gdLst>
                <a:gd name="T0" fmla="*/ 0 w 174"/>
                <a:gd name="T1" fmla="*/ 2147483647 h 348"/>
                <a:gd name="T2" fmla="*/ 2147483647 w 174"/>
                <a:gd name="T3" fmla="*/ 2147483647 h 348"/>
                <a:gd name="T4" fmla="*/ 0 w 174"/>
                <a:gd name="T5" fmla="*/ 0 h 348"/>
                <a:gd name="T6" fmla="*/ 0 w 174"/>
                <a:gd name="T7" fmla="*/ 2147483647 h 348"/>
                <a:gd name="T8" fmla="*/ 0 w 174"/>
                <a:gd name="T9" fmla="*/ 2147483647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0" y="347"/>
                  </a:moveTo>
                  <a:cubicBezTo>
                    <a:pt x="96" y="348"/>
                    <a:pt x="174" y="270"/>
                    <a:pt x="174" y="174"/>
                  </a:cubicBezTo>
                  <a:cubicBezTo>
                    <a:pt x="174" y="77"/>
                    <a:pt x="96" y="0"/>
                    <a:pt x="0" y="0"/>
                  </a:cubicBezTo>
                  <a:lnTo>
                    <a:pt x="0" y="174"/>
                  </a:lnTo>
                  <a:lnTo>
                    <a:pt x="0" y="347"/>
                  </a:lnTo>
                  <a:close/>
                </a:path>
              </a:pathLst>
            </a:custGeom>
            <a:gradFill flip="none" rotWithShape="1">
              <a:gsLst>
                <a:gs pos="10000">
                  <a:srgbClr val="F79646">
                    <a:lumMod val="75000"/>
                  </a:srgbClr>
                </a:gs>
                <a:gs pos="78000">
                  <a:srgbClr val="FFC000"/>
                </a:gs>
              </a:gsLst>
              <a:lin ang="16200000" scaled="1"/>
              <a:tileRect/>
            </a:gradFill>
            <a:ln w="34925" cap="flat" cmpd="sng" algn="ctr">
              <a:solidFill>
                <a:srgbClr val="FFFFFF"/>
              </a:solidFill>
              <a:prstDash val="solid"/>
            </a:ln>
            <a:effectLst/>
            <a:scene3d>
              <a:camera prst="orthographicFront"/>
              <a:lightRig rig="threePt" dir="t"/>
            </a:scene3d>
            <a:sp3d prstMaterial="plastic">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7" name="未知"/>
            <p:cNvSpPr>
              <a:spLocks/>
            </p:cNvSpPr>
            <p:nvPr/>
          </p:nvSpPr>
          <p:spPr bwMode="auto">
            <a:xfrm flipH="1" flipV="1">
              <a:off x="2718369" y="1617367"/>
              <a:ext cx="1109425" cy="1272305"/>
            </a:xfrm>
            <a:custGeom>
              <a:avLst/>
              <a:gdLst>
                <a:gd name="T0" fmla="*/ 0 w 151"/>
                <a:gd name="T1" fmla="*/ 2147483647 h 173"/>
                <a:gd name="T2" fmla="*/ 2147483647 w 151"/>
                <a:gd name="T3" fmla="*/ 2147483647 h 173"/>
                <a:gd name="T4" fmla="*/ 2147483647 w 151"/>
                <a:gd name="T5" fmla="*/ 0 h 173"/>
                <a:gd name="T6" fmla="*/ 0 w 151"/>
                <a:gd name="T7" fmla="*/ 2147483647 h 173"/>
                <a:gd name="T8" fmla="*/ 0 60000 65536"/>
                <a:gd name="T9" fmla="*/ 0 60000 65536"/>
                <a:gd name="T10" fmla="*/ 0 60000 65536"/>
                <a:gd name="T11" fmla="*/ 0 60000 65536"/>
                <a:gd name="T12" fmla="*/ 0 w 151"/>
                <a:gd name="T13" fmla="*/ 0 h 173"/>
                <a:gd name="T14" fmla="*/ 151 w 151"/>
                <a:gd name="T15" fmla="*/ 173 h 173"/>
              </a:gdLst>
              <a:ahLst/>
              <a:cxnLst>
                <a:cxn ang="T8">
                  <a:pos x="T0" y="T1"/>
                </a:cxn>
                <a:cxn ang="T9">
                  <a:pos x="T2" y="T3"/>
                </a:cxn>
                <a:cxn ang="T10">
                  <a:pos x="T4" y="T5"/>
                </a:cxn>
                <a:cxn ang="T11">
                  <a:pos x="T6" y="T7"/>
                </a:cxn>
              </a:cxnLst>
              <a:rect l="T12" t="T13" r="T14" b="T15"/>
              <a:pathLst>
                <a:path w="151" h="173">
                  <a:moveTo>
                    <a:pt x="0" y="86"/>
                  </a:moveTo>
                  <a:cubicBezTo>
                    <a:pt x="31" y="140"/>
                    <a:pt x="88" y="173"/>
                    <a:pt x="151" y="173"/>
                  </a:cubicBezTo>
                  <a:lnTo>
                    <a:pt x="151" y="0"/>
                  </a:lnTo>
                  <a:lnTo>
                    <a:pt x="0" y="86"/>
                  </a:lnTo>
                  <a:close/>
                </a:path>
              </a:pathLst>
            </a:custGeom>
            <a:solidFill>
              <a:srgbClr val="DDDDDD"/>
            </a:solidFill>
            <a:ln w="38100">
              <a:solidFill>
                <a:sysClr val="window" lastClr="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8" name="未知"/>
            <p:cNvSpPr>
              <a:spLocks/>
            </p:cNvSpPr>
            <p:nvPr/>
          </p:nvSpPr>
          <p:spPr bwMode="auto">
            <a:xfrm flipH="1" flipV="1">
              <a:off x="2718369" y="2895819"/>
              <a:ext cx="1109425" cy="1278452"/>
            </a:xfrm>
            <a:custGeom>
              <a:avLst/>
              <a:gdLst>
                <a:gd name="T0" fmla="*/ 2147483647 w 151"/>
                <a:gd name="T1" fmla="*/ 0 h 174"/>
                <a:gd name="T2" fmla="*/ 0 w 151"/>
                <a:gd name="T3" fmla="*/ 2147483647 h 174"/>
                <a:gd name="T4" fmla="*/ 2147483647 w 151"/>
                <a:gd name="T5" fmla="*/ 2147483647 h 174"/>
                <a:gd name="T6" fmla="*/ 2147483647 w 151"/>
                <a:gd name="T7" fmla="*/ 0 h 174"/>
                <a:gd name="T8" fmla="*/ 0 60000 65536"/>
                <a:gd name="T9" fmla="*/ 0 60000 65536"/>
                <a:gd name="T10" fmla="*/ 0 60000 65536"/>
                <a:gd name="T11" fmla="*/ 0 60000 65536"/>
                <a:gd name="T12" fmla="*/ 0 w 151"/>
                <a:gd name="T13" fmla="*/ 0 h 174"/>
                <a:gd name="T14" fmla="*/ 151 w 151"/>
                <a:gd name="T15" fmla="*/ 174 h 174"/>
              </a:gdLst>
              <a:ahLst/>
              <a:cxnLst>
                <a:cxn ang="T8">
                  <a:pos x="T0" y="T1"/>
                </a:cxn>
                <a:cxn ang="T9">
                  <a:pos x="T2" y="T3"/>
                </a:cxn>
                <a:cxn ang="T10">
                  <a:pos x="T4" y="T5"/>
                </a:cxn>
                <a:cxn ang="T11">
                  <a:pos x="T6" y="T7"/>
                </a:cxn>
              </a:cxnLst>
              <a:rect l="T12" t="T13" r="T14" b="T15"/>
              <a:pathLst>
                <a:path w="151" h="174">
                  <a:moveTo>
                    <a:pt x="150" y="0"/>
                  </a:moveTo>
                  <a:cubicBezTo>
                    <a:pt x="88" y="0"/>
                    <a:pt x="31" y="33"/>
                    <a:pt x="0" y="87"/>
                  </a:cubicBezTo>
                  <a:lnTo>
                    <a:pt x="151" y="174"/>
                  </a:lnTo>
                  <a:lnTo>
                    <a:pt x="150" y="0"/>
                  </a:lnTo>
                  <a:close/>
                </a:path>
              </a:pathLst>
            </a:custGeom>
            <a:solidFill>
              <a:srgbClr val="DDDDDD"/>
            </a:solidFill>
            <a:ln w="38100">
              <a:solidFill>
                <a:sysClr val="window" lastClr="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9" name="未知"/>
            <p:cNvSpPr>
              <a:spLocks/>
            </p:cNvSpPr>
            <p:nvPr/>
          </p:nvSpPr>
          <p:spPr bwMode="auto">
            <a:xfrm flipH="1" flipV="1">
              <a:off x="2729125" y="1886273"/>
              <a:ext cx="2034459" cy="2006800"/>
            </a:xfrm>
            <a:custGeom>
              <a:avLst/>
              <a:gdLst>
                <a:gd name="T0" fmla="*/ 2147483647 w 175"/>
                <a:gd name="T1" fmla="*/ 0 h 173"/>
                <a:gd name="T2" fmla="*/ 144258970 w 175"/>
                <a:gd name="T3" fmla="*/ 2147483647 h 173"/>
                <a:gd name="T4" fmla="*/ 2147483647 w 175"/>
                <a:gd name="T5" fmla="*/ 2147483647 h 173"/>
                <a:gd name="T6" fmla="*/ 2147483647 w 175"/>
                <a:gd name="T7" fmla="*/ 2147483647 h 173"/>
                <a:gd name="T8" fmla="*/ 2147483647 w 175"/>
                <a:gd name="T9" fmla="*/ 0 h 173"/>
                <a:gd name="T10" fmla="*/ 0 60000 65536"/>
                <a:gd name="T11" fmla="*/ 0 60000 65536"/>
                <a:gd name="T12" fmla="*/ 0 60000 65536"/>
                <a:gd name="T13" fmla="*/ 0 60000 65536"/>
                <a:gd name="T14" fmla="*/ 0 60000 65536"/>
                <a:gd name="T15" fmla="*/ 0 w 175"/>
                <a:gd name="T16" fmla="*/ 0 h 173"/>
                <a:gd name="T17" fmla="*/ 175 w 175"/>
                <a:gd name="T18" fmla="*/ 173 h 173"/>
              </a:gdLst>
              <a:ahLst/>
              <a:cxnLst>
                <a:cxn ang="T10">
                  <a:pos x="T0" y="T1"/>
                </a:cxn>
                <a:cxn ang="T11">
                  <a:pos x="T2" y="T3"/>
                </a:cxn>
                <a:cxn ang="T12">
                  <a:pos x="T4" y="T5"/>
                </a:cxn>
                <a:cxn ang="T13">
                  <a:pos x="T6" y="T7"/>
                </a:cxn>
                <a:cxn ang="T14">
                  <a:pos x="T8" y="T9"/>
                </a:cxn>
              </a:cxnLst>
              <a:rect l="T15" t="T16" r="T17" b="T18"/>
              <a:pathLst>
                <a:path w="175" h="173">
                  <a:moveTo>
                    <a:pt x="24" y="0"/>
                  </a:moveTo>
                  <a:cubicBezTo>
                    <a:pt x="9" y="26"/>
                    <a:pt x="1" y="56"/>
                    <a:pt x="1" y="86"/>
                  </a:cubicBezTo>
                  <a:cubicBezTo>
                    <a:pt x="0" y="117"/>
                    <a:pt x="9" y="147"/>
                    <a:pt x="24" y="173"/>
                  </a:cubicBezTo>
                  <a:lnTo>
                    <a:pt x="175" y="87"/>
                  </a:lnTo>
                  <a:lnTo>
                    <a:pt x="24" y="0"/>
                  </a:lnTo>
                  <a:close/>
                </a:path>
              </a:pathLst>
            </a:custGeom>
            <a:gradFill flip="none" rotWithShape="1">
              <a:gsLst>
                <a:gs pos="10000">
                  <a:srgbClr val="F79646">
                    <a:lumMod val="75000"/>
                  </a:srgbClr>
                </a:gs>
                <a:gs pos="78000">
                  <a:srgbClr val="FFC000"/>
                </a:gs>
              </a:gsLst>
              <a:lin ang="16200000" scaled="1"/>
              <a:tileRect/>
            </a:gradFill>
            <a:ln w="34925" cap="flat" cmpd="sng" algn="ctr">
              <a:solidFill>
                <a:srgbClr val="FFFFFF"/>
              </a:solidFill>
              <a:prstDash val="solid"/>
            </a:ln>
            <a:effectLst/>
            <a:scene3d>
              <a:camera prst="orthographicFront"/>
              <a:lightRig rig="threePt" dir="t"/>
            </a:scene3d>
            <a:sp3d prstMaterial="plastic">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00" name="Text Box 18"/>
            <p:cNvSpPr txBox="1">
              <a:spLocks noChangeArrowheads="1"/>
            </p:cNvSpPr>
            <p:nvPr/>
          </p:nvSpPr>
          <p:spPr bwMode="auto">
            <a:xfrm>
              <a:off x="1447600" y="2636134"/>
              <a:ext cx="1170889" cy="265831"/>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此处添加内容</a:t>
              </a:r>
            </a:p>
          </p:txBody>
        </p:sp>
        <p:sp>
          <p:nvSpPr>
            <p:cNvPr id="101" name="Text Box 19"/>
            <p:cNvSpPr txBox="1">
              <a:spLocks noChangeArrowheads="1"/>
            </p:cNvSpPr>
            <p:nvPr/>
          </p:nvSpPr>
          <p:spPr bwMode="auto">
            <a:xfrm>
              <a:off x="3374497" y="2719110"/>
              <a:ext cx="1170889" cy="265831"/>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此处添加内容</a:t>
              </a:r>
            </a:p>
          </p:txBody>
        </p:sp>
        <p:sp>
          <p:nvSpPr>
            <p:cNvPr id="102" name="WordArt 20"/>
            <p:cNvSpPr>
              <a:spLocks noChangeArrowheads="1" noChangeShapeType="1"/>
            </p:cNvSpPr>
            <p:nvPr/>
          </p:nvSpPr>
          <p:spPr bwMode="auto">
            <a:xfrm rot="19732608">
              <a:off x="1469113" y="1543611"/>
              <a:ext cx="1051035" cy="175172"/>
            </a:xfrm>
            <a:prstGeom prst="rect">
              <a:avLst/>
            </a:prstGeom>
          </p:spPr>
          <p:txBody>
            <a:bodyPr spcFirstLastPara="1" wrap="none" fromWordArt="1">
              <a:prstTxWarp prst="textArchUp">
                <a:avLst>
                  <a:gd name="adj" fmla="val 10800004"/>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dirty="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sp>
          <p:nvSpPr>
            <p:cNvPr id="103" name="WordArt 21"/>
            <p:cNvSpPr>
              <a:spLocks noChangeArrowheads="1" noChangeShapeType="1"/>
            </p:cNvSpPr>
            <p:nvPr/>
          </p:nvSpPr>
          <p:spPr bwMode="auto">
            <a:xfrm rot="2039309">
              <a:off x="2931956" y="1552830"/>
              <a:ext cx="1051035" cy="175172"/>
            </a:xfrm>
            <a:prstGeom prst="rect">
              <a:avLst/>
            </a:prstGeom>
          </p:spPr>
          <p:txBody>
            <a:bodyPr spcFirstLastPara="1" wrap="none" fromWordArt="1">
              <a:prstTxWarp prst="textArchUp">
                <a:avLst>
                  <a:gd name="adj" fmla="val 10800004"/>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dirty="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sp>
          <p:nvSpPr>
            <p:cNvPr id="104" name="WordArt 22"/>
            <p:cNvSpPr>
              <a:spLocks noChangeArrowheads="1" noChangeShapeType="1"/>
            </p:cNvSpPr>
            <p:nvPr/>
          </p:nvSpPr>
          <p:spPr bwMode="auto">
            <a:xfrm rot="16200000">
              <a:off x="757667" y="2752915"/>
              <a:ext cx="1051035" cy="175172"/>
            </a:xfrm>
            <a:prstGeom prst="rect">
              <a:avLst/>
            </a:prstGeom>
          </p:spPr>
          <p:txBody>
            <a:bodyPr spcFirstLastPara="1" wrap="none" fromWordArt="1">
              <a:prstTxWarp prst="textArchUp">
                <a:avLst>
                  <a:gd name="adj" fmla="val 10800004"/>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sp>
          <p:nvSpPr>
            <p:cNvPr id="105" name="WordArt 23"/>
            <p:cNvSpPr>
              <a:spLocks noChangeArrowheads="1" noChangeShapeType="1"/>
            </p:cNvSpPr>
            <p:nvPr/>
          </p:nvSpPr>
          <p:spPr bwMode="auto">
            <a:xfrm>
              <a:off x="2172876" y="4217295"/>
              <a:ext cx="1051035" cy="175172"/>
            </a:xfrm>
            <a:prstGeom prst="rect">
              <a:avLst/>
            </a:prstGeom>
          </p:spPr>
          <p:txBody>
            <a:bodyPr spcFirstLastPara="1" wrap="none" fromWordArt="1">
              <a:prstTxWarp prst="textArchDown">
                <a:avLst>
                  <a:gd name="adj" fmla="val 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grpSp>
      <p:grpSp>
        <p:nvGrpSpPr>
          <p:cNvPr id="3" name="组合 2"/>
          <p:cNvGrpSpPr/>
          <p:nvPr/>
        </p:nvGrpSpPr>
        <p:grpSpPr>
          <a:xfrm>
            <a:off x="4909963" y="1761687"/>
            <a:ext cx="3250665" cy="1946345"/>
            <a:chOff x="4909963" y="1761687"/>
            <a:chExt cx="3250665" cy="1946345"/>
          </a:xfrm>
        </p:grpSpPr>
        <p:sp>
          <p:nvSpPr>
            <p:cNvPr id="106" name="Text Box 39"/>
            <p:cNvSpPr txBox="1">
              <a:spLocks noChangeArrowheads="1"/>
            </p:cNvSpPr>
            <p:nvPr/>
          </p:nvSpPr>
          <p:spPr bwMode="auto">
            <a:xfrm>
              <a:off x="4909963" y="176168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07" name="Text Box 39"/>
            <p:cNvSpPr txBox="1">
              <a:spLocks noChangeArrowheads="1"/>
            </p:cNvSpPr>
            <p:nvPr/>
          </p:nvSpPr>
          <p:spPr bwMode="auto">
            <a:xfrm>
              <a:off x="4909963" y="2049450"/>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08" name="Text Box 39"/>
            <p:cNvSpPr txBox="1">
              <a:spLocks noChangeArrowheads="1"/>
            </p:cNvSpPr>
            <p:nvPr/>
          </p:nvSpPr>
          <p:spPr bwMode="auto">
            <a:xfrm>
              <a:off x="4929392" y="2417052"/>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09" name="Text Box 39"/>
            <p:cNvSpPr txBox="1">
              <a:spLocks noChangeArrowheads="1"/>
            </p:cNvSpPr>
            <p:nvPr/>
          </p:nvSpPr>
          <p:spPr bwMode="auto">
            <a:xfrm>
              <a:off x="4929392" y="2704815"/>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10" name="Text Box 39"/>
            <p:cNvSpPr txBox="1">
              <a:spLocks noChangeArrowheads="1"/>
            </p:cNvSpPr>
            <p:nvPr/>
          </p:nvSpPr>
          <p:spPr bwMode="auto">
            <a:xfrm>
              <a:off x="4929392" y="3114044"/>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11" name="Text Box 39"/>
            <p:cNvSpPr txBox="1">
              <a:spLocks noChangeArrowheads="1"/>
            </p:cNvSpPr>
            <p:nvPr/>
          </p:nvSpPr>
          <p:spPr bwMode="auto">
            <a:xfrm>
              <a:off x="4929392" y="340180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626849949"/>
      </p:ext>
    </p:extLst>
  </p:cSld>
  <p:clrMapOvr>
    <a:masterClrMapping/>
  </p:clrMapOvr>
  <mc:AlternateContent xmlns:mc="http://schemas.openxmlformats.org/markup-compatibility/2006" xmlns:p14="http://schemas.microsoft.com/office/powerpoint/2010/main">
    <mc:Choice Requires="p14">
      <p:transition spd="slow" p14:dur="900" advClick="0" advTm="3713">
        <p14:warp dir="in"/>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8" presetClass="emph" presetSubtype="0" fill="hold" nodeType="withEffect">
                                  <p:stCondLst>
                                    <p:cond delay="0"/>
                                  </p:stCondLst>
                                  <p:childTnLst>
                                    <p:animRot by="21600000">
                                      <p:cBhvr>
                                        <p:cTn id="11" dur="600" fill="hold"/>
                                        <p:tgtEl>
                                          <p:spTgt spid="2"/>
                                        </p:tgtEl>
                                        <p:attrNameLst>
                                          <p:attrName>r</p:attrName>
                                        </p:attrNameLst>
                                      </p:cBhvr>
                                    </p:animRo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500"/>
                                        <p:tgtEl>
                                          <p:spTgt spid="90"/>
                                        </p:tgtEl>
                                      </p:cBhvr>
                                    </p:animEffect>
                                  </p:childTnLst>
                                </p:cTn>
                              </p:par>
                            </p:childTnLst>
                          </p:cTn>
                        </p:par>
                        <p:par>
                          <p:cTn id="16" fill="hold">
                            <p:stCondLst>
                              <p:cond delay="1100"/>
                            </p:stCondLst>
                            <p:childTnLst>
                              <p:par>
                                <p:cTn id="17" presetID="22" presetClass="entr" presetSubtype="8"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wipe(left)">
                                      <p:cBhvr>
                                        <p:cTn id="19" dur="500"/>
                                        <p:tgtEl>
                                          <p:spTgt spid="91"/>
                                        </p:tgtEl>
                                      </p:cBhvr>
                                    </p:animEffect>
                                  </p:childTnLst>
                                </p:cTn>
                              </p:par>
                            </p:childTnLst>
                          </p:cTn>
                        </p:par>
                        <p:par>
                          <p:cTn id="20" fill="hold">
                            <p:stCondLst>
                              <p:cond delay="1600"/>
                            </p:stCondLst>
                            <p:childTnLst>
                              <p:par>
                                <p:cTn id="21" presetID="31"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750" fill="hold"/>
                                        <p:tgtEl>
                                          <p:spTgt spid="3"/>
                                        </p:tgtEl>
                                        <p:attrNameLst>
                                          <p:attrName>ppt_w</p:attrName>
                                        </p:attrNameLst>
                                      </p:cBhvr>
                                      <p:tavLst>
                                        <p:tav tm="0">
                                          <p:val>
                                            <p:fltVal val="0"/>
                                          </p:val>
                                        </p:tav>
                                        <p:tav tm="100000">
                                          <p:val>
                                            <p:strVal val="#ppt_w"/>
                                          </p:val>
                                        </p:tav>
                                      </p:tavLst>
                                    </p:anim>
                                    <p:anim calcmode="lin" valueType="num">
                                      <p:cBhvr>
                                        <p:cTn id="24" dur="750" fill="hold"/>
                                        <p:tgtEl>
                                          <p:spTgt spid="3"/>
                                        </p:tgtEl>
                                        <p:attrNameLst>
                                          <p:attrName>ppt_h</p:attrName>
                                        </p:attrNameLst>
                                      </p:cBhvr>
                                      <p:tavLst>
                                        <p:tav tm="0">
                                          <p:val>
                                            <p:fltVal val="0"/>
                                          </p:val>
                                        </p:tav>
                                        <p:tav tm="100000">
                                          <p:val>
                                            <p:strVal val="#ppt_h"/>
                                          </p:val>
                                        </p:tav>
                                      </p:tavLst>
                                    </p:anim>
                                    <p:anim calcmode="lin" valueType="num">
                                      <p:cBhvr>
                                        <p:cTn id="25" dur="750" fill="hold"/>
                                        <p:tgtEl>
                                          <p:spTgt spid="3"/>
                                        </p:tgtEl>
                                        <p:attrNameLst>
                                          <p:attrName>style.rotation</p:attrName>
                                        </p:attrNameLst>
                                      </p:cBhvr>
                                      <p:tavLst>
                                        <p:tav tm="0">
                                          <p:val>
                                            <p:fltVal val="90"/>
                                          </p:val>
                                        </p:tav>
                                        <p:tav tm="100000">
                                          <p:val>
                                            <p:fltVal val="0"/>
                                          </p:val>
                                        </p:tav>
                                      </p:tavLst>
                                    </p:anim>
                                    <p:animEffect transition="in" filter="fade">
                                      <p:cBhvr>
                                        <p:cTn id="26"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42"/>
          <p:cNvGrpSpPr>
            <a:grpSpLocks/>
          </p:cNvGrpSpPr>
          <p:nvPr/>
        </p:nvGrpSpPr>
        <p:grpSpPr bwMode="auto">
          <a:xfrm>
            <a:off x="1238345" y="1352582"/>
            <a:ext cx="1036638" cy="1036637"/>
            <a:chOff x="1357226" y="1071550"/>
            <a:chExt cx="1036801" cy="1036800"/>
          </a:xfrm>
        </p:grpSpPr>
        <p:sp>
          <p:nvSpPr>
            <p:cNvPr id="82" name="空心弧 81"/>
            <p:cNvSpPr>
              <a:spLocks noChangeAspect="1"/>
            </p:cNvSpPr>
            <p:nvPr/>
          </p:nvSpPr>
          <p:spPr>
            <a:xfrm>
              <a:off x="1357226" y="1071550"/>
              <a:ext cx="1036800" cy="1036800"/>
            </a:xfrm>
            <a:prstGeom prst="blockArc">
              <a:avLst>
                <a:gd name="adj1" fmla="val 4952"/>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spcBef>
                  <a:spcPts val="0"/>
                </a:spcBef>
                <a:spcAft>
                  <a:spcPts val="0"/>
                </a:spcAft>
                <a:buClr>
                  <a:srgbClr val="FF0000"/>
                </a:buClr>
                <a:buSzPct val="70000"/>
                <a:defRPr/>
              </a:pPr>
              <a:endParaRPr lang="zh-CN" altLang="en-US" sz="2000">
                <a:solidFill>
                  <a:schemeClr val="tx2"/>
                </a:solidFill>
                <a:latin typeface="+mn-lt"/>
                <a:ea typeface="微软雅黑" pitchFamily="34" charset="-122"/>
              </a:endParaRPr>
            </a:p>
          </p:txBody>
        </p:sp>
        <p:sp>
          <p:nvSpPr>
            <p:cNvPr id="83" name="空心弧 82"/>
            <p:cNvSpPr>
              <a:spLocks noChangeAspect="1"/>
            </p:cNvSpPr>
            <p:nvPr/>
          </p:nvSpPr>
          <p:spPr>
            <a:xfrm>
              <a:off x="1357227" y="1071550"/>
              <a:ext cx="1036800" cy="1036800"/>
            </a:xfrm>
            <a:prstGeom prst="blockArc">
              <a:avLst>
                <a:gd name="adj1" fmla="val 16208198"/>
                <a:gd name="adj2" fmla="val 0"/>
                <a:gd name="adj3" fmla="val 25000"/>
              </a:avLst>
            </a:prstGeom>
            <a:solidFill>
              <a:schemeClr val="accent1">
                <a:lumMod val="75000"/>
                <a:alpha val="79999"/>
              </a:scheme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84" name="Rectangle 13"/>
            <p:cNvSpPr>
              <a:spLocks noChangeArrowheads="1"/>
            </p:cNvSpPr>
            <p:nvPr/>
          </p:nvSpPr>
          <p:spPr bwMode="auto">
            <a:xfrm>
              <a:off x="1589038"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1.</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85" name="组合 43"/>
          <p:cNvGrpSpPr>
            <a:grpSpLocks/>
          </p:cNvGrpSpPr>
          <p:nvPr/>
        </p:nvGrpSpPr>
        <p:grpSpPr bwMode="auto">
          <a:xfrm>
            <a:off x="3035398" y="1352582"/>
            <a:ext cx="1036637" cy="1036637"/>
            <a:chOff x="3154809" y="1071550"/>
            <a:chExt cx="1036800" cy="1036800"/>
          </a:xfrm>
        </p:grpSpPr>
        <p:sp>
          <p:nvSpPr>
            <p:cNvPr id="86" name="空心弧 85"/>
            <p:cNvSpPr>
              <a:spLocks noChangeAspect="1"/>
            </p:cNvSpPr>
            <p:nvPr/>
          </p:nvSpPr>
          <p:spPr>
            <a:xfrm>
              <a:off x="3154809" y="1071550"/>
              <a:ext cx="1036800" cy="1036800"/>
            </a:xfrm>
            <a:prstGeom prst="blockArc">
              <a:avLst>
                <a:gd name="adj1" fmla="val 5403274"/>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spcBef>
                  <a:spcPts val="0"/>
                </a:spcBef>
                <a:spcAft>
                  <a:spcPts val="0"/>
                </a:spcAft>
                <a:buClr>
                  <a:srgbClr val="FF0000"/>
                </a:buClr>
                <a:buSzPct val="70000"/>
                <a:defRPr/>
              </a:pPr>
              <a:endParaRPr lang="zh-CN" altLang="en-US" sz="2000">
                <a:solidFill>
                  <a:schemeClr val="tx2"/>
                </a:solidFill>
                <a:latin typeface="+mn-lt"/>
                <a:ea typeface="微软雅黑" pitchFamily="34" charset="-122"/>
              </a:endParaRPr>
            </a:p>
          </p:txBody>
        </p:sp>
        <p:sp>
          <p:nvSpPr>
            <p:cNvPr id="87" name="空心弧 86"/>
            <p:cNvSpPr>
              <a:spLocks noChangeAspect="1"/>
            </p:cNvSpPr>
            <p:nvPr/>
          </p:nvSpPr>
          <p:spPr>
            <a:xfrm>
              <a:off x="3154809" y="1071550"/>
              <a:ext cx="1036800" cy="1036800"/>
            </a:xfrm>
            <a:prstGeom prst="blockArc">
              <a:avLst>
                <a:gd name="adj1" fmla="val 16208198"/>
                <a:gd name="adj2" fmla="val 5388154"/>
                <a:gd name="adj3" fmla="val 25305"/>
              </a:avLst>
            </a:prstGeom>
            <a:solidFill>
              <a:schemeClr val="accent1">
                <a:lumMod val="75000"/>
                <a:alpha val="79999"/>
              </a:scheme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88" name="Rectangle 13"/>
            <p:cNvSpPr>
              <a:spLocks noChangeArrowheads="1"/>
            </p:cNvSpPr>
            <p:nvPr/>
          </p:nvSpPr>
          <p:spPr bwMode="auto">
            <a:xfrm>
              <a:off x="3386620"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2.</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89" name="组合 44"/>
          <p:cNvGrpSpPr>
            <a:grpSpLocks/>
          </p:cNvGrpSpPr>
          <p:nvPr/>
        </p:nvGrpSpPr>
        <p:grpSpPr bwMode="auto">
          <a:xfrm>
            <a:off x="4834033" y="1352582"/>
            <a:ext cx="1036638" cy="1036637"/>
            <a:chOff x="4952390" y="1071550"/>
            <a:chExt cx="1036800" cy="1036800"/>
          </a:xfrm>
        </p:grpSpPr>
        <p:sp>
          <p:nvSpPr>
            <p:cNvPr id="90" name="空心弧 89"/>
            <p:cNvSpPr>
              <a:spLocks noChangeAspect="1"/>
            </p:cNvSpPr>
            <p:nvPr/>
          </p:nvSpPr>
          <p:spPr>
            <a:xfrm>
              <a:off x="4952390" y="1071550"/>
              <a:ext cx="1036800" cy="1036800"/>
            </a:xfrm>
            <a:prstGeom prst="blockArc">
              <a:avLst>
                <a:gd name="adj1" fmla="val 10792711"/>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spcBef>
                  <a:spcPts val="0"/>
                </a:spcBef>
                <a:spcAft>
                  <a:spcPts val="0"/>
                </a:spcAft>
                <a:buClr>
                  <a:srgbClr val="FF0000"/>
                </a:buClr>
                <a:buSzPct val="70000"/>
                <a:defRPr/>
              </a:pPr>
              <a:endParaRPr lang="zh-CN" altLang="en-US" sz="2000">
                <a:solidFill>
                  <a:schemeClr val="tx2"/>
                </a:solidFill>
                <a:latin typeface="+mn-lt"/>
                <a:ea typeface="微软雅黑" pitchFamily="34" charset="-122"/>
              </a:endParaRPr>
            </a:p>
          </p:txBody>
        </p:sp>
        <p:sp>
          <p:nvSpPr>
            <p:cNvPr id="91" name="空心弧 90"/>
            <p:cNvSpPr>
              <a:spLocks noChangeAspect="1"/>
            </p:cNvSpPr>
            <p:nvPr/>
          </p:nvSpPr>
          <p:spPr>
            <a:xfrm>
              <a:off x="4952390" y="1071550"/>
              <a:ext cx="1036800" cy="1036800"/>
            </a:xfrm>
            <a:prstGeom prst="blockArc">
              <a:avLst>
                <a:gd name="adj1" fmla="val 16208198"/>
                <a:gd name="adj2" fmla="val 10800000"/>
                <a:gd name="adj3" fmla="val 25170"/>
              </a:avLst>
            </a:prstGeom>
            <a:solidFill>
              <a:srgbClr val="FF9900">
                <a:alpha val="79608"/>
              </a:srgb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92" name="Rectangle 13"/>
            <p:cNvSpPr>
              <a:spLocks noChangeArrowheads="1"/>
            </p:cNvSpPr>
            <p:nvPr/>
          </p:nvSpPr>
          <p:spPr bwMode="auto">
            <a:xfrm>
              <a:off x="5184201"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3.</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93" name="组合 92"/>
          <p:cNvGrpSpPr>
            <a:grpSpLocks/>
          </p:cNvGrpSpPr>
          <p:nvPr/>
        </p:nvGrpSpPr>
        <p:grpSpPr bwMode="auto">
          <a:xfrm>
            <a:off x="6631083" y="1352582"/>
            <a:ext cx="1036638" cy="1036637"/>
            <a:chOff x="6749973" y="1071550"/>
            <a:chExt cx="1036800" cy="1036800"/>
          </a:xfrm>
        </p:grpSpPr>
        <p:sp>
          <p:nvSpPr>
            <p:cNvPr id="94" name="同心圆 93"/>
            <p:cNvSpPr>
              <a:spLocks noChangeAspect="1"/>
            </p:cNvSpPr>
            <p:nvPr/>
          </p:nvSpPr>
          <p:spPr>
            <a:xfrm>
              <a:off x="6749973" y="1071550"/>
              <a:ext cx="1036800" cy="1036800"/>
            </a:xfrm>
            <a:prstGeom prst="donut">
              <a:avLst/>
            </a:prstGeom>
            <a:solidFill>
              <a:srgbClr val="FF9900">
                <a:alpha val="79999"/>
              </a:srgb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95" name="Rectangle 13"/>
            <p:cNvSpPr>
              <a:spLocks noChangeArrowheads="1"/>
            </p:cNvSpPr>
            <p:nvPr/>
          </p:nvSpPr>
          <p:spPr bwMode="auto">
            <a:xfrm>
              <a:off x="6981784"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4.</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96" name="组合 13"/>
          <p:cNvGrpSpPr>
            <a:grpSpLocks/>
          </p:cNvGrpSpPr>
          <p:nvPr/>
        </p:nvGrpSpPr>
        <p:grpSpPr bwMode="auto">
          <a:xfrm>
            <a:off x="1497108" y="2435257"/>
            <a:ext cx="519113" cy="347662"/>
            <a:chOff x="1276298" y="2846378"/>
            <a:chExt cx="576000" cy="385071"/>
          </a:xfrm>
        </p:grpSpPr>
        <p:sp>
          <p:nvSpPr>
            <p:cNvPr id="97" name="燕尾形 96"/>
            <p:cNvSpPr/>
            <p:nvPr/>
          </p:nvSpPr>
          <p:spPr>
            <a:xfrm rot="5400000">
              <a:off x="145616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98" name="燕尾形 97"/>
            <p:cNvSpPr/>
            <p:nvPr/>
          </p:nvSpPr>
          <p:spPr>
            <a:xfrm rot="5400000">
              <a:off x="1456162"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99" name="组合 17"/>
          <p:cNvGrpSpPr>
            <a:grpSpLocks/>
          </p:cNvGrpSpPr>
          <p:nvPr/>
        </p:nvGrpSpPr>
        <p:grpSpPr bwMode="auto">
          <a:xfrm>
            <a:off x="3295748" y="2435257"/>
            <a:ext cx="517525" cy="347662"/>
            <a:chOff x="3273611" y="2846378"/>
            <a:chExt cx="576000" cy="385071"/>
          </a:xfrm>
        </p:grpSpPr>
        <p:sp>
          <p:nvSpPr>
            <p:cNvPr id="100" name="燕尾形 99"/>
            <p:cNvSpPr/>
            <p:nvPr/>
          </p:nvSpPr>
          <p:spPr>
            <a:xfrm rot="5400000">
              <a:off x="3453475"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1" name="燕尾形 100"/>
            <p:cNvSpPr/>
            <p:nvPr/>
          </p:nvSpPr>
          <p:spPr>
            <a:xfrm rot="5400000">
              <a:off x="3453475"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02" name="组合 21"/>
          <p:cNvGrpSpPr>
            <a:grpSpLocks/>
          </p:cNvGrpSpPr>
          <p:nvPr/>
        </p:nvGrpSpPr>
        <p:grpSpPr bwMode="auto">
          <a:xfrm>
            <a:off x="5092798" y="2435257"/>
            <a:ext cx="517525" cy="347662"/>
            <a:chOff x="5270924" y="2846378"/>
            <a:chExt cx="576000" cy="385071"/>
          </a:xfrm>
        </p:grpSpPr>
        <p:sp>
          <p:nvSpPr>
            <p:cNvPr id="103" name="燕尾形 102"/>
            <p:cNvSpPr/>
            <p:nvPr/>
          </p:nvSpPr>
          <p:spPr>
            <a:xfrm rot="5400000">
              <a:off x="5450788"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4" name="燕尾形 103"/>
            <p:cNvSpPr/>
            <p:nvPr/>
          </p:nvSpPr>
          <p:spPr>
            <a:xfrm rot="5400000">
              <a:off x="5450788"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05" name="组合 25"/>
          <p:cNvGrpSpPr>
            <a:grpSpLocks/>
          </p:cNvGrpSpPr>
          <p:nvPr/>
        </p:nvGrpSpPr>
        <p:grpSpPr bwMode="auto">
          <a:xfrm>
            <a:off x="6889846" y="2435257"/>
            <a:ext cx="519112" cy="347662"/>
            <a:chOff x="7268238" y="2846378"/>
            <a:chExt cx="576000" cy="385071"/>
          </a:xfrm>
        </p:grpSpPr>
        <p:sp>
          <p:nvSpPr>
            <p:cNvPr id="106" name="燕尾形 105"/>
            <p:cNvSpPr/>
            <p:nvPr/>
          </p:nvSpPr>
          <p:spPr>
            <a:xfrm rot="5400000">
              <a:off x="744810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7" name="燕尾形 106"/>
            <p:cNvSpPr/>
            <p:nvPr/>
          </p:nvSpPr>
          <p:spPr>
            <a:xfrm rot="5400000">
              <a:off x="7448102" y="2835313"/>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08" name="组合 46"/>
          <p:cNvGrpSpPr>
            <a:grpSpLocks/>
          </p:cNvGrpSpPr>
          <p:nvPr/>
        </p:nvGrpSpPr>
        <p:grpSpPr bwMode="auto">
          <a:xfrm>
            <a:off x="914496" y="2876583"/>
            <a:ext cx="1684337" cy="1743093"/>
            <a:chOff x="1033227" y="2594928"/>
            <a:chExt cx="1684800" cy="1743900"/>
          </a:xfrm>
        </p:grpSpPr>
        <p:sp>
          <p:nvSpPr>
            <p:cNvPr id="109" name="矩形 108"/>
            <p:cNvSpPr/>
            <p:nvPr/>
          </p:nvSpPr>
          <p:spPr>
            <a:xfrm>
              <a:off x="1033227" y="2594928"/>
              <a:ext cx="1684800" cy="1743900"/>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0" name="TextBox 146"/>
            <p:cNvSpPr txBox="1">
              <a:spLocks noChangeArrowheads="1"/>
            </p:cNvSpPr>
            <p:nvPr/>
          </p:nvSpPr>
          <p:spPr bwMode="auto">
            <a:xfrm>
              <a:off x="1055458"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11" name="直接连接符 110"/>
            <p:cNvCxnSpPr/>
            <p:nvPr/>
          </p:nvCxnSpPr>
          <p:spPr>
            <a:xfrm>
              <a:off x="1098332"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2" name="TextBox 146"/>
            <p:cNvSpPr txBox="1">
              <a:spLocks noChangeArrowheads="1"/>
            </p:cNvSpPr>
            <p:nvPr/>
          </p:nvSpPr>
          <p:spPr bwMode="auto">
            <a:xfrm>
              <a:off x="1064986"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grpSp>
        <p:nvGrpSpPr>
          <p:cNvPr id="113" name="组合 47"/>
          <p:cNvGrpSpPr>
            <a:grpSpLocks/>
          </p:cNvGrpSpPr>
          <p:nvPr/>
        </p:nvGrpSpPr>
        <p:grpSpPr bwMode="auto">
          <a:xfrm>
            <a:off x="2711548" y="2876584"/>
            <a:ext cx="1684337" cy="1743094"/>
            <a:chOff x="2830809" y="2594929"/>
            <a:chExt cx="1684800" cy="1743901"/>
          </a:xfrm>
        </p:grpSpPr>
        <p:sp>
          <p:nvSpPr>
            <p:cNvPr id="114" name="矩形 113"/>
            <p:cNvSpPr/>
            <p:nvPr/>
          </p:nvSpPr>
          <p:spPr>
            <a:xfrm>
              <a:off x="2830809" y="2594929"/>
              <a:ext cx="1684800" cy="1743901"/>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5" name="TextBox 146"/>
            <p:cNvSpPr txBox="1">
              <a:spLocks noChangeArrowheads="1"/>
            </p:cNvSpPr>
            <p:nvPr/>
          </p:nvSpPr>
          <p:spPr bwMode="auto">
            <a:xfrm>
              <a:off x="2853040"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16" name="直接连接符 115"/>
            <p:cNvCxnSpPr/>
            <p:nvPr/>
          </p:nvCxnSpPr>
          <p:spPr>
            <a:xfrm>
              <a:off x="2895914"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7" name="TextBox 146"/>
            <p:cNvSpPr txBox="1">
              <a:spLocks noChangeArrowheads="1"/>
            </p:cNvSpPr>
            <p:nvPr/>
          </p:nvSpPr>
          <p:spPr bwMode="auto">
            <a:xfrm>
              <a:off x="2862568"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grpSp>
        <p:nvGrpSpPr>
          <p:cNvPr id="118" name="组合 48"/>
          <p:cNvGrpSpPr>
            <a:grpSpLocks/>
          </p:cNvGrpSpPr>
          <p:nvPr/>
        </p:nvGrpSpPr>
        <p:grpSpPr bwMode="auto">
          <a:xfrm>
            <a:off x="4510183" y="2876584"/>
            <a:ext cx="1684338" cy="1743094"/>
            <a:chOff x="4628390" y="2594929"/>
            <a:chExt cx="1684800" cy="1743901"/>
          </a:xfrm>
        </p:grpSpPr>
        <p:sp>
          <p:nvSpPr>
            <p:cNvPr id="119" name="矩形 118"/>
            <p:cNvSpPr/>
            <p:nvPr/>
          </p:nvSpPr>
          <p:spPr>
            <a:xfrm>
              <a:off x="4628390" y="2594929"/>
              <a:ext cx="1684800" cy="1743901"/>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0" name="TextBox 146"/>
            <p:cNvSpPr txBox="1">
              <a:spLocks noChangeArrowheads="1"/>
            </p:cNvSpPr>
            <p:nvPr/>
          </p:nvSpPr>
          <p:spPr bwMode="auto">
            <a:xfrm>
              <a:off x="4650621"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21" name="直接连接符 120"/>
            <p:cNvCxnSpPr/>
            <p:nvPr/>
          </p:nvCxnSpPr>
          <p:spPr>
            <a:xfrm>
              <a:off x="4693496"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2" name="TextBox 146"/>
            <p:cNvSpPr txBox="1">
              <a:spLocks noChangeArrowheads="1"/>
            </p:cNvSpPr>
            <p:nvPr/>
          </p:nvSpPr>
          <p:spPr bwMode="auto">
            <a:xfrm>
              <a:off x="4660149"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grpSp>
        <p:nvGrpSpPr>
          <p:cNvPr id="123" name="组合 49"/>
          <p:cNvGrpSpPr>
            <a:grpSpLocks/>
          </p:cNvGrpSpPr>
          <p:nvPr/>
        </p:nvGrpSpPr>
        <p:grpSpPr bwMode="auto">
          <a:xfrm>
            <a:off x="6307233" y="2876584"/>
            <a:ext cx="1684338" cy="1743096"/>
            <a:chOff x="6425973" y="2594929"/>
            <a:chExt cx="1684800" cy="1743903"/>
          </a:xfrm>
        </p:grpSpPr>
        <p:sp>
          <p:nvSpPr>
            <p:cNvPr id="124" name="矩形 123"/>
            <p:cNvSpPr/>
            <p:nvPr/>
          </p:nvSpPr>
          <p:spPr>
            <a:xfrm>
              <a:off x="6425973" y="2594929"/>
              <a:ext cx="1684800" cy="1743903"/>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 name="TextBox 146"/>
            <p:cNvSpPr txBox="1">
              <a:spLocks noChangeArrowheads="1"/>
            </p:cNvSpPr>
            <p:nvPr/>
          </p:nvSpPr>
          <p:spPr bwMode="auto">
            <a:xfrm>
              <a:off x="6448204"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26" name="直接连接符 125"/>
            <p:cNvCxnSpPr/>
            <p:nvPr/>
          </p:nvCxnSpPr>
          <p:spPr>
            <a:xfrm>
              <a:off x="6491079"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7" name="TextBox 146"/>
            <p:cNvSpPr txBox="1">
              <a:spLocks noChangeArrowheads="1"/>
            </p:cNvSpPr>
            <p:nvPr/>
          </p:nvSpPr>
          <p:spPr bwMode="auto">
            <a:xfrm>
              <a:off x="6457732"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1005786804"/>
      </p:ext>
    </p:extLst>
  </p:cSld>
  <p:clrMapOvr>
    <a:masterClrMapping/>
  </p:clrMapOvr>
  <mc:AlternateContent xmlns:mc="http://schemas.openxmlformats.org/markup-compatibility/2006" xmlns:p14="http://schemas.microsoft.com/office/powerpoint/2010/main">
    <mc:Choice Requires="p14">
      <p:transition spd="slow" p14:dur="900" advClick="0" advTm="3713">
        <p14:warp dir="in"/>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 calcmode="lin" valueType="num">
                                      <p:cBhvr>
                                        <p:cTn id="9" dur="500" fill="hold"/>
                                        <p:tgtEl>
                                          <p:spTgt spid="81"/>
                                        </p:tgtEl>
                                        <p:attrNameLst>
                                          <p:attrName>style.rotation</p:attrName>
                                        </p:attrNameLst>
                                      </p:cBhvr>
                                      <p:tavLst>
                                        <p:tav tm="0">
                                          <p:val>
                                            <p:fltVal val="360"/>
                                          </p:val>
                                        </p:tav>
                                        <p:tav tm="100000">
                                          <p:val>
                                            <p:fltVal val="0"/>
                                          </p:val>
                                        </p:tav>
                                      </p:tavLst>
                                    </p:anim>
                                    <p:animEffect transition="in" filter="fade">
                                      <p:cBhvr>
                                        <p:cTn id="10" dur="500"/>
                                        <p:tgtEl>
                                          <p:spTgt spid="81"/>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p:cTn id="13" dur="500" fill="hold"/>
                                        <p:tgtEl>
                                          <p:spTgt spid="85"/>
                                        </p:tgtEl>
                                        <p:attrNameLst>
                                          <p:attrName>ppt_w</p:attrName>
                                        </p:attrNameLst>
                                      </p:cBhvr>
                                      <p:tavLst>
                                        <p:tav tm="0">
                                          <p:val>
                                            <p:fltVal val="0"/>
                                          </p:val>
                                        </p:tav>
                                        <p:tav tm="100000">
                                          <p:val>
                                            <p:strVal val="#ppt_w"/>
                                          </p:val>
                                        </p:tav>
                                      </p:tavLst>
                                    </p:anim>
                                    <p:anim calcmode="lin" valueType="num">
                                      <p:cBhvr>
                                        <p:cTn id="14" dur="500" fill="hold"/>
                                        <p:tgtEl>
                                          <p:spTgt spid="85"/>
                                        </p:tgtEl>
                                        <p:attrNameLst>
                                          <p:attrName>ppt_h</p:attrName>
                                        </p:attrNameLst>
                                      </p:cBhvr>
                                      <p:tavLst>
                                        <p:tav tm="0">
                                          <p:val>
                                            <p:fltVal val="0"/>
                                          </p:val>
                                        </p:tav>
                                        <p:tav tm="100000">
                                          <p:val>
                                            <p:strVal val="#ppt_h"/>
                                          </p:val>
                                        </p:tav>
                                      </p:tavLst>
                                    </p:anim>
                                    <p:anim calcmode="lin" valueType="num">
                                      <p:cBhvr>
                                        <p:cTn id="15" dur="500" fill="hold"/>
                                        <p:tgtEl>
                                          <p:spTgt spid="85"/>
                                        </p:tgtEl>
                                        <p:attrNameLst>
                                          <p:attrName>style.rotation</p:attrName>
                                        </p:attrNameLst>
                                      </p:cBhvr>
                                      <p:tavLst>
                                        <p:tav tm="0">
                                          <p:val>
                                            <p:fltVal val="360"/>
                                          </p:val>
                                        </p:tav>
                                        <p:tav tm="100000">
                                          <p:val>
                                            <p:fltVal val="0"/>
                                          </p:val>
                                        </p:tav>
                                      </p:tavLst>
                                    </p:anim>
                                    <p:animEffect transition="in" filter="fade">
                                      <p:cBhvr>
                                        <p:cTn id="16" dur="500"/>
                                        <p:tgtEl>
                                          <p:spTgt spid="8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89"/>
                                        </p:tgtEl>
                                        <p:attrNameLst>
                                          <p:attrName>style.visibility</p:attrName>
                                        </p:attrNameLst>
                                      </p:cBhvr>
                                      <p:to>
                                        <p:strVal val="visible"/>
                                      </p:to>
                                    </p:set>
                                    <p:anim calcmode="lin" valueType="num">
                                      <p:cBhvr>
                                        <p:cTn id="19" dur="500" fill="hold"/>
                                        <p:tgtEl>
                                          <p:spTgt spid="89"/>
                                        </p:tgtEl>
                                        <p:attrNameLst>
                                          <p:attrName>ppt_w</p:attrName>
                                        </p:attrNameLst>
                                      </p:cBhvr>
                                      <p:tavLst>
                                        <p:tav tm="0">
                                          <p:val>
                                            <p:fltVal val="0"/>
                                          </p:val>
                                        </p:tav>
                                        <p:tav tm="100000">
                                          <p:val>
                                            <p:strVal val="#ppt_w"/>
                                          </p:val>
                                        </p:tav>
                                      </p:tavLst>
                                    </p:anim>
                                    <p:anim calcmode="lin" valueType="num">
                                      <p:cBhvr>
                                        <p:cTn id="20" dur="500" fill="hold"/>
                                        <p:tgtEl>
                                          <p:spTgt spid="89"/>
                                        </p:tgtEl>
                                        <p:attrNameLst>
                                          <p:attrName>ppt_h</p:attrName>
                                        </p:attrNameLst>
                                      </p:cBhvr>
                                      <p:tavLst>
                                        <p:tav tm="0">
                                          <p:val>
                                            <p:fltVal val="0"/>
                                          </p:val>
                                        </p:tav>
                                        <p:tav tm="100000">
                                          <p:val>
                                            <p:strVal val="#ppt_h"/>
                                          </p:val>
                                        </p:tav>
                                      </p:tavLst>
                                    </p:anim>
                                    <p:anim calcmode="lin" valueType="num">
                                      <p:cBhvr>
                                        <p:cTn id="21" dur="500" fill="hold"/>
                                        <p:tgtEl>
                                          <p:spTgt spid="89"/>
                                        </p:tgtEl>
                                        <p:attrNameLst>
                                          <p:attrName>style.rotation</p:attrName>
                                        </p:attrNameLst>
                                      </p:cBhvr>
                                      <p:tavLst>
                                        <p:tav tm="0">
                                          <p:val>
                                            <p:fltVal val="360"/>
                                          </p:val>
                                        </p:tav>
                                        <p:tav tm="100000">
                                          <p:val>
                                            <p:fltVal val="0"/>
                                          </p:val>
                                        </p:tav>
                                      </p:tavLst>
                                    </p:anim>
                                    <p:animEffect transition="in" filter="fade">
                                      <p:cBhvr>
                                        <p:cTn id="22" dur="500"/>
                                        <p:tgtEl>
                                          <p:spTgt spid="89"/>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 calcmode="lin" valueType="num">
                                      <p:cBhvr>
                                        <p:cTn id="27" dur="500" fill="hold"/>
                                        <p:tgtEl>
                                          <p:spTgt spid="93"/>
                                        </p:tgtEl>
                                        <p:attrNameLst>
                                          <p:attrName>style.rotation</p:attrName>
                                        </p:attrNameLst>
                                      </p:cBhvr>
                                      <p:tavLst>
                                        <p:tav tm="0">
                                          <p:val>
                                            <p:fltVal val="360"/>
                                          </p:val>
                                        </p:tav>
                                        <p:tav tm="100000">
                                          <p:val>
                                            <p:fltVal val="0"/>
                                          </p:val>
                                        </p:tav>
                                      </p:tavLst>
                                    </p:anim>
                                    <p:animEffect transition="in" filter="fade">
                                      <p:cBhvr>
                                        <p:cTn id="28" dur="500"/>
                                        <p:tgtEl>
                                          <p:spTgt spid="93"/>
                                        </p:tgtEl>
                                      </p:cBhvr>
                                    </p:animEffect>
                                  </p:childTnLst>
                                </p:cTn>
                              </p:par>
                            </p:childTnLst>
                          </p:cTn>
                        </p:par>
                        <p:par>
                          <p:cTn id="29" fill="hold">
                            <p:stCondLst>
                              <p:cond delay="500"/>
                            </p:stCondLst>
                            <p:childTnLst>
                              <p:par>
                                <p:cTn id="30" presetID="12" presetClass="entr" presetSubtype="1"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slide(fromTop)">
                                      <p:cBhvr>
                                        <p:cTn id="32" dur="500"/>
                                        <p:tgtEl>
                                          <p:spTgt spid="96"/>
                                        </p:tgtEl>
                                      </p:cBhvr>
                                    </p:animEffect>
                                  </p:childTnLst>
                                </p:cTn>
                              </p:par>
                              <p:par>
                                <p:cTn id="33" presetID="12" presetClass="entr" presetSubtype="1" fill="hold" nodeType="with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slide(fromTop)">
                                      <p:cBhvr>
                                        <p:cTn id="35" dur="500"/>
                                        <p:tgtEl>
                                          <p:spTgt spid="99"/>
                                        </p:tgtEl>
                                      </p:cBhvr>
                                    </p:animEffect>
                                  </p:childTnLst>
                                </p:cTn>
                              </p:par>
                              <p:par>
                                <p:cTn id="36" presetID="12" presetClass="entr" presetSubtype="1" fill="hold" nodeType="with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slide(fromTop)">
                                      <p:cBhvr>
                                        <p:cTn id="38" dur="500"/>
                                        <p:tgtEl>
                                          <p:spTgt spid="102"/>
                                        </p:tgtEl>
                                      </p:cBhvr>
                                    </p:animEffect>
                                  </p:childTnLst>
                                </p:cTn>
                              </p:par>
                              <p:par>
                                <p:cTn id="39" presetID="12" presetClass="entr" presetSubtype="1"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slide(fromTop)">
                                      <p:cBhvr>
                                        <p:cTn id="41" dur="500"/>
                                        <p:tgtEl>
                                          <p:spTgt spid="105"/>
                                        </p:tgtEl>
                                      </p:cBhvr>
                                    </p:animEffect>
                                  </p:childTnLst>
                                </p:cTn>
                              </p:par>
                            </p:childTnLst>
                          </p:cTn>
                        </p:par>
                        <p:par>
                          <p:cTn id="42" fill="hold">
                            <p:stCondLst>
                              <p:cond delay="1000"/>
                            </p:stCondLst>
                            <p:childTnLst>
                              <p:par>
                                <p:cTn id="43" presetID="12" presetClass="entr" presetSubtype="1" fill="hold"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slide(fromTop)">
                                      <p:cBhvr>
                                        <p:cTn id="45" dur="500"/>
                                        <p:tgtEl>
                                          <p:spTgt spid="108"/>
                                        </p:tgtEl>
                                      </p:cBhvr>
                                    </p:animEffect>
                                  </p:childTnLst>
                                </p:cTn>
                              </p:par>
                              <p:par>
                                <p:cTn id="46" presetID="12" presetClass="entr" presetSubtype="1" fill="hold" nodeType="with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500"/>
                                        <p:tgtEl>
                                          <p:spTgt spid="113"/>
                                        </p:tgtEl>
                                      </p:cBhvr>
                                    </p:animEffect>
                                  </p:childTnLst>
                                </p:cTn>
                              </p:par>
                              <p:par>
                                <p:cTn id="49" presetID="12" presetClass="entr" presetSubtype="1" fill="hold" nodeType="with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slide(fromTop)">
                                      <p:cBhvr>
                                        <p:cTn id="51" dur="500"/>
                                        <p:tgtEl>
                                          <p:spTgt spid="118"/>
                                        </p:tgtEl>
                                      </p:cBhvr>
                                    </p:animEffect>
                                  </p:childTnLst>
                                </p:cTn>
                              </p:par>
                              <p:par>
                                <p:cTn id="52" presetID="12" presetClass="entr" presetSubtype="1" fill="hold"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slide(fromTop)">
                                      <p:cBhvr>
                                        <p:cTn id="5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p:nvPr/>
        </p:nvSpPr>
        <p:spPr>
          <a:xfrm>
            <a:off x="1816960" y="2807778"/>
            <a:ext cx="6774984" cy="1611387"/>
          </a:xfrm>
          <a:custGeom>
            <a:avLst/>
            <a:gdLst>
              <a:gd name="connsiteX0" fmla="*/ 14514 w 7315200"/>
              <a:gd name="connsiteY0" fmla="*/ 3526971 h 3773714"/>
              <a:gd name="connsiteX1" fmla="*/ 29029 w 7315200"/>
              <a:gd name="connsiteY1" fmla="*/ 2510971 h 3773714"/>
              <a:gd name="connsiteX2" fmla="*/ 1698172 w 7315200"/>
              <a:gd name="connsiteY2" fmla="*/ 2510971 h 3773714"/>
              <a:gd name="connsiteX3" fmla="*/ 1683657 w 7315200"/>
              <a:gd name="connsiteY3" fmla="*/ 1683657 h 3773714"/>
              <a:gd name="connsiteX4" fmla="*/ 3222172 w 7315200"/>
              <a:gd name="connsiteY4" fmla="*/ 1669143 h 3773714"/>
              <a:gd name="connsiteX5" fmla="*/ 3207657 w 7315200"/>
              <a:gd name="connsiteY5" fmla="*/ 812800 h 3773714"/>
              <a:gd name="connsiteX6" fmla="*/ 5050972 w 7315200"/>
              <a:gd name="connsiteY6" fmla="*/ 827314 h 3773714"/>
              <a:gd name="connsiteX7" fmla="*/ 5050972 w 7315200"/>
              <a:gd name="connsiteY7" fmla="*/ 0 h 3773714"/>
              <a:gd name="connsiteX8" fmla="*/ 7315200 w 7315200"/>
              <a:gd name="connsiteY8" fmla="*/ 14514 h 3773714"/>
              <a:gd name="connsiteX9" fmla="*/ 7300686 w 7315200"/>
              <a:gd name="connsiteY9" fmla="*/ 3773714 h 3773714"/>
              <a:gd name="connsiteX10" fmla="*/ 0 w 7315200"/>
              <a:gd name="connsiteY10" fmla="*/ 3686629 h 3773714"/>
              <a:gd name="connsiteX11" fmla="*/ 14514 w 7315200"/>
              <a:gd name="connsiteY11" fmla="*/ 3526971 h 3773714"/>
              <a:gd name="connsiteX0" fmla="*/ 14514 w 7315200"/>
              <a:gd name="connsiteY0" fmla="*/ 3526971 h 3773714"/>
              <a:gd name="connsiteX1" fmla="*/ 29029 w 7315200"/>
              <a:gd name="connsiteY1" fmla="*/ 2510971 h 3773714"/>
              <a:gd name="connsiteX2" fmla="*/ 1698172 w 7315200"/>
              <a:gd name="connsiteY2" fmla="*/ 2510971 h 3773714"/>
              <a:gd name="connsiteX3" fmla="*/ 1683657 w 7315200"/>
              <a:gd name="connsiteY3" fmla="*/ 1683657 h 3773714"/>
              <a:gd name="connsiteX4" fmla="*/ 3222172 w 7315200"/>
              <a:gd name="connsiteY4" fmla="*/ 1669143 h 3773714"/>
              <a:gd name="connsiteX5" fmla="*/ 3207657 w 7315200"/>
              <a:gd name="connsiteY5" fmla="*/ 812800 h 3773714"/>
              <a:gd name="connsiteX6" fmla="*/ 5050972 w 7315200"/>
              <a:gd name="connsiteY6" fmla="*/ 827314 h 3773714"/>
              <a:gd name="connsiteX7" fmla="*/ 5050972 w 7315200"/>
              <a:gd name="connsiteY7" fmla="*/ 0 h 3773714"/>
              <a:gd name="connsiteX8" fmla="*/ 7315200 w 7315200"/>
              <a:gd name="connsiteY8" fmla="*/ 14514 h 3773714"/>
              <a:gd name="connsiteX9" fmla="*/ 7300686 w 7315200"/>
              <a:gd name="connsiteY9" fmla="*/ 3773714 h 3773714"/>
              <a:gd name="connsiteX10" fmla="*/ 0 w 7315200"/>
              <a:gd name="connsiteY10" fmla="*/ 3686629 h 3773714"/>
              <a:gd name="connsiteX11" fmla="*/ 14514 w 7315200"/>
              <a:gd name="connsiteY11" fmla="*/ 3526971 h 3773714"/>
              <a:gd name="connsiteX0" fmla="*/ 14514 w 7315200"/>
              <a:gd name="connsiteY0" fmla="*/ 3526971 h 3773714"/>
              <a:gd name="connsiteX1" fmla="*/ 29029 w 7315200"/>
              <a:gd name="connsiteY1" fmla="*/ 2510971 h 3773714"/>
              <a:gd name="connsiteX2" fmla="*/ 1698172 w 7315200"/>
              <a:gd name="connsiteY2" fmla="*/ 2510971 h 3773714"/>
              <a:gd name="connsiteX3" fmla="*/ 1683657 w 7315200"/>
              <a:gd name="connsiteY3" fmla="*/ 1683657 h 3773714"/>
              <a:gd name="connsiteX4" fmla="*/ 3222172 w 7315200"/>
              <a:gd name="connsiteY4" fmla="*/ 1669143 h 3773714"/>
              <a:gd name="connsiteX5" fmla="*/ 3207657 w 7315200"/>
              <a:gd name="connsiteY5" fmla="*/ 812800 h 3773714"/>
              <a:gd name="connsiteX6" fmla="*/ 5050972 w 7315200"/>
              <a:gd name="connsiteY6" fmla="*/ 827314 h 3773714"/>
              <a:gd name="connsiteX7" fmla="*/ 5050972 w 7315200"/>
              <a:gd name="connsiteY7" fmla="*/ 0 h 3773714"/>
              <a:gd name="connsiteX8" fmla="*/ 7315200 w 7315200"/>
              <a:gd name="connsiteY8" fmla="*/ 14514 h 3773714"/>
              <a:gd name="connsiteX9" fmla="*/ 7300685 w 7315200"/>
              <a:gd name="connsiteY9" fmla="*/ 3773714 h 3773714"/>
              <a:gd name="connsiteX10" fmla="*/ 0 w 7315200"/>
              <a:gd name="connsiteY10" fmla="*/ 3686629 h 3773714"/>
              <a:gd name="connsiteX11" fmla="*/ 14514 w 7315200"/>
              <a:gd name="connsiteY11" fmla="*/ 3526971 h 3773714"/>
              <a:gd name="connsiteX0" fmla="*/ 14514 w 7315200"/>
              <a:gd name="connsiteY0" fmla="*/ 3526971 h 3773714"/>
              <a:gd name="connsiteX1" fmla="*/ 29029 w 7315200"/>
              <a:gd name="connsiteY1" fmla="*/ 2510971 h 3773714"/>
              <a:gd name="connsiteX2" fmla="*/ 1698172 w 7315200"/>
              <a:gd name="connsiteY2" fmla="*/ 2510971 h 3773714"/>
              <a:gd name="connsiteX3" fmla="*/ 1683657 w 7315200"/>
              <a:gd name="connsiteY3" fmla="*/ 1683657 h 3773714"/>
              <a:gd name="connsiteX4" fmla="*/ 3222172 w 7315200"/>
              <a:gd name="connsiteY4" fmla="*/ 1669143 h 3773714"/>
              <a:gd name="connsiteX5" fmla="*/ 3207657 w 7315200"/>
              <a:gd name="connsiteY5" fmla="*/ 812800 h 3773714"/>
              <a:gd name="connsiteX6" fmla="*/ 5050972 w 7315200"/>
              <a:gd name="connsiteY6" fmla="*/ 827314 h 3773714"/>
              <a:gd name="connsiteX7" fmla="*/ 5050972 w 7315200"/>
              <a:gd name="connsiteY7" fmla="*/ 0 h 3773714"/>
              <a:gd name="connsiteX8" fmla="*/ 7315200 w 7315200"/>
              <a:gd name="connsiteY8" fmla="*/ 14514 h 3773714"/>
              <a:gd name="connsiteX9" fmla="*/ 7300685 w 7315200"/>
              <a:gd name="connsiteY9" fmla="*/ 3773714 h 3773714"/>
              <a:gd name="connsiteX10" fmla="*/ 7301899 w 7315200"/>
              <a:gd name="connsiteY10" fmla="*/ 2561139 h 3773714"/>
              <a:gd name="connsiteX11" fmla="*/ 0 w 7315200"/>
              <a:gd name="connsiteY11" fmla="*/ 3686629 h 3773714"/>
              <a:gd name="connsiteX12" fmla="*/ 14514 w 7315200"/>
              <a:gd name="connsiteY12" fmla="*/ 3526971 h 377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5200" h="3773714">
                <a:moveTo>
                  <a:pt x="14514" y="3526971"/>
                </a:moveTo>
                <a:lnTo>
                  <a:pt x="29029" y="2510971"/>
                </a:lnTo>
                <a:lnTo>
                  <a:pt x="1698172" y="2510971"/>
                </a:lnTo>
                <a:lnTo>
                  <a:pt x="1683657" y="1683657"/>
                </a:lnTo>
                <a:lnTo>
                  <a:pt x="3222172" y="1669143"/>
                </a:lnTo>
                <a:lnTo>
                  <a:pt x="3207657" y="812800"/>
                </a:lnTo>
                <a:lnTo>
                  <a:pt x="5050972" y="827314"/>
                </a:lnTo>
                <a:lnTo>
                  <a:pt x="5050972" y="0"/>
                </a:lnTo>
                <a:lnTo>
                  <a:pt x="7315200" y="14514"/>
                </a:lnTo>
                <a:cubicBezTo>
                  <a:pt x="7310362" y="1267581"/>
                  <a:pt x="7305523" y="2520647"/>
                  <a:pt x="7300685" y="3773714"/>
                </a:cubicBezTo>
                <a:cubicBezTo>
                  <a:pt x="7301090" y="3369522"/>
                  <a:pt x="7301494" y="2965331"/>
                  <a:pt x="7301899" y="2561139"/>
                </a:cubicBezTo>
                <a:lnTo>
                  <a:pt x="0" y="3686629"/>
                </a:lnTo>
                <a:lnTo>
                  <a:pt x="14514" y="3526971"/>
                </a:lnTo>
                <a:close/>
              </a:path>
            </a:pathLst>
          </a:custGeom>
          <a:gradFill>
            <a:gsLst>
              <a:gs pos="0">
                <a:srgbClr val="008CFF"/>
              </a:gs>
              <a:gs pos="100000">
                <a:srgbClr val="004BFF"/>
              </a:gs>
            </a:gsLst>
            <a:lin ang="5400000" scaled="1"/>
          </a:gradFill>
          <a:ln>
            <a:noFill/>
          </a:ln>
          <a:scene3d>
            <a:camera prst="obliqueTopRight">
              <a:rot lat="296564" lon="20103340" rev="78426"/>
            </a:camera>
            <a:lightRig rig="balanced" dir="t"/>
          </a:scene3d>
          <a:sp3d extrusionH="254000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5" name="组合 4"/>
          <p:cNvGrpSpPr/>
          <p:nvPr/>
        </p:nvGrpSpPr>
        <p:grpSpPr>
          <a:xfrm>
            <a:off x="6349262" y="746715"/>
            <a:ext cx="1391450" cy="1391450"/>
            <a:chOff x="6349262" y="746715"/>
            <a:chExt cx="1391450" cy="1391450"/>
          </a:xfrm>
        </p:grpSpPr>
        <p:grpSp>
          <p:nvGrpSpPr>
            <p:cNvPr id="18" name="组合 17"/>
            <p:cNvGrpSpPr/>
            <p:nvPr/>
          </p:nvGrpSpPr>
          <p:grpSpPr>
            <a:xfrm rot="5231519">
              <a:off x="6349262" y="746715"/>
              <a:ext cx="1391450" cy="1391450"/>
              <a:chOff x="5676900" y="1587500"/>
              <a:chExt cx="952500" cy="952500"/>
            </a:xfrm>
            <a:effectLst>
              <a:outerShdw blurRad="152400" dir="5400000" sx="90000" sy="-19000" rotWithShape="0">
                <a:prstClr val="black">
                  <a:alpha val="7000"/>
                </a:prstClr>
              </a:outerShdw>
            </a:effectLst>
          </p:grpSpPr>
          <p:sp>
            <p:nvSpPr>
              <p:cNvPr id="53" name="椭圆 52"/>
              <p:cNvSpPr/>
              <p:nvPr/>
            </p:nvSpPr>
            <p:spPr>
              <a:xfrm>
                <a:off x="5676900" y="1587500"/>
                <a:ext cx="952500" cy="952500"/>
              </a:xfrm>
              <a:prstGeom prst="ellipse">
                <a:avLst/>
              </a:prstGeom>
              <a:gradFill flip="none" rotWithShape="1">
                <a:gsLst>
                  <a:gs pos="50000">
                    <a:srgbClr val="FF6400"/>
                  </a:gs>
                  <a:gs pos="100000">
                    <a:srgbClr val="FF5000"/>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4" name="椭圆 53"/>
              <p:cNvSpPr/>
              <p:nvPr/>
            </p:nvSpPr>
            <p:spPr>
              <a:xfrm>
                <a:off x="5686433" y="1661722"/>
                <a:ext cx="708086" cy="792381"/>
              </a:xfrm>
              <a:prstGeom prst="ellipse">
                <a:avLst/>
              </a:prstGeom>
              <a:gradFill>
                <a:gsLst>
                  <a:gs pos="24000">
                    <a:schemeClr val="bg1">
                      <a:alpha val="83000"/>
                    </a:schemeClr>
                  </a:gs>
                  <a:gs pos="71000">
                    <a:srgbClr val="E6005D">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2" name="TextBox 21"/>
            <p:cNvSpPr txBox="1"/>
            <p:nvPr/>
          </p:nvSpPr>
          <p:spPr>
            <a:xfrm>
              <a:off x="6549959" y="1197304"/>
              <a:ext cx="991215" cy="369332"/>
            </a:xfrm>
            <a:prstGeom prst="rect">
              <a:avLst/>
            </a:prstGeom>
            <a:noFill/>
          </p:spPr>
          <p:txBody>
            <a:bodyPr wrap="square" rtlCol="0">
              <a:spAutoFit/>
            </a:bodyPr>
            <a:lstStyle/>
            <a:p>
              <a:pPr marL="0" lvl="1"/>
              <a:r>
                <a:rPr lang="zh-CN" altLang="en-US" dirty="0" smtClean="0">
                  <a:latin typeface="Arial Black" pitchFamily="34" charset="0"/>
                  <a:ea typeface="方正大黑简体" pitchFamily="65" charset="-122"/>
                </a:rPr>
                <a:t>  文本</a:t>
              </a:r>
              <a:endParaRPr lang="en-US" dirty="0" smtClean="0">
                <a:latin typeface="Arial Black" pitchFamily="34" charset="0"/>
                <a:ea typeface="方正大黑简体" pitchFamily="65" charset="-122"/>
              </a:endParaRPr>
            </a:p>
          </p:txBody>
        </p:sp>
      </p:grpSp>
      <p:grpSp>
        <p:nvGrpSpPr>
          <p:cNvPr id="2" name="组合 1"/>
          <p:cNvGrpSpPr/>
          <p:nvPr/>
        </p:nvGrpSpPr>
        <p:grpSpPr>
          <a:xfrm>
            <a:off x="1683513" y="2972685"/>
            <a:ext cx="1107954" cy="1101942"/>
            <a:chOff x="1683513" y="2972685"/>
            <a:chExt cx="1107954" cy="1101942"/>
          </a:xfrm>
        </p:grpSpPr>
        <p:grpSp>
          <p:nvGrpSpPr>
            <p:cNvPr id="21" name="Group 98"/>
            <p:cNvGrpSpPr>
              <a:grpSpLocks/>
            </p:cNvGrpSpPr>
            <p:nvPr/>
          </p:nvGrpSpPr>
          <p:grpSpPr bwMode="auto">
            <a:xfrm>
              <a:off x="1683513" y="2972685"/>
              <a:ext cx="1105108" cy="1101942"/>
              <a:chOff x="2200" y="1298"/>
              <a:chExt cx="1230" cy="1232"/>
            </a:xfrm>
            <a:effectLst>
              <a:outerShdw blurRad="152400" dir="5640000" sx="90000" sy="-19000" rotWithShape="0">
                <a:prstClr val="black">
                  <a:alpha val="7000"/>
                </a:prstClr>
              </a:outerShdw>
            </a:effectLst>
          </p:grpSpPr>
          <p:sp>
            <p:nvSpPr>
              <p:cNvPr id="41" name="Oval 99"/>
              <p:cNvSpPr>
                <a:spLocks noChangeArrowheads="1"/>
              </p:cNvSpPr>
              <p:nvPr/>
            </p:nvSpPr>
            <p:spPr bwMode="gray">
              <a:xfrm>
                <a:off x="2200" y="1298"/>
                <a:ext cx="1230" cy="123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sz="1400"/>
              </a:p>
            </p:txBody>
          </p:sp>
          <p:sp>
            <p:nvSpPr>
              <p:cNvPr id="42" name="Oval 100"/>
              <p:cNvSpPr>
                <a:spLocks noChangeArrowheads="1"/>
              </p:cNvSpPr>
              <p:nvPr/>
            </p:nvSpPr>
            <p:spPr bwMode="gray">
              <a:xfrm>
                <a:off x="2215" y="1305"/>
                <a:ext cx="1201" cy="1200"/>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sz="1400"/>
              </a:p>
            </p:txBody>
          </p:sp>
          <p:sp>
            <p:nvSpPr>
              <p:cNvPr id="43" name="Oval 101"/>
              <p:cNvSpPr>
                <a:spLocks noChangeArrowheads="1"/>
              </p:cNvSpPr>
              <p:nvPr/>
            </p:nvSpPr>
            <p:spPr bwMode="gray">
              <a:xfrm>
                <a:off x="2227" y="1316"/>
                <a:ext cx="1143" cy="112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sz="1400"/>
              </a:p>
            </p:txBody>
          </p:sp>
          <p:sp>
            <p:nvSpPr>
              <p:cNvPr id="44" name="Oval 102"/>
              <p:cNvSpPr>
                <a:spLocks noChangeArrowheads="1"/>
              </p:cNvSpPr>
              <p:nvPr/>
            </p:nvSpPr>
            <p:spPr bwMode="gray">
              <a:xfrm>
                <a:off x="2294" y="1311"/>
                <a:ext cx="1017" cy="911"/>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sz="1400"/>
              </a:p>
            </p:txBody>
          </p:sp>
        </p:grpSp>
        <p:sp>
          <p:nvSpPr>
            <p:cNvPr id="23" name="TextBox 22"/>
            <p:cNvSpPr txBox="1"/>
            <p:nvPr/>
          </p:nvSpPr>
          <p:spPr>
            <a:xfrm>
              <a:off x="1831373" y="3322356"/>
              <a:ext cx="960094" cy="338554"/>
            </a:xfrm>
            <a:prstGeom prst="rect">
              <a:avLst/>
            </a:prstGeom>
            <a:noFill/>
          </p:spPr>
          <p:txBody>
            <a:bodyPr wrap="square" rtlCol="0">
              <a:spAutoFit/>
            </a:bodyPr>
            <a:lstStyle/>
            <a:p>
              <a:pPr marL="0" lvl="1"/>
              <a:r>
                <a:rPr lang="zh-CN" altLang="en-US" sz="1600" dirty="0" smtClean="0">
                  <a:solidFill>
                    <a:schemeClr val="bg1">
                      <a:lumMod val="50000"/>
                    </a:schemeClr>
                  </a:solidFill>
                  <a:latin typeface="Arial Black" pitchFamily="34" charset="0"/>
                  <a:ea typeface="方正大黑简体" pitchFamily="65" charset="-122"/>
                </a:rPr>
                <a:t> 文本</a:t>
              </a:r>
              <a:endParaRPr lang="en-US" sz="1600" dirty="0" smtClean="0">
                <a:solidFill>
                  <a:schemeClr val="bg1">
                    <a:lumMod val="50000"/>
                  </a:schemeClr>
                </a:solidFill>
                <a:latin typeface="Arial Black" pitchFamily="34" charset="0"/>
                <a:ea typeface="方正大黑简体" pitchFamily="65" charset="-122"/>
              </a:endParaRPr>
            </a:p>
          </p:txBody>
        </p:sp>
      </p:grpSp>
      <p:sp>
        <p:nvSpPr>
          <p:cNvPr id="24" name="矩形 23"/>
          <p:cNvSpPr/>
          <p:nvPr/>
        </p:nvSpPr>
        <p:spPr>
          <a:xfrm>
            <a:off x="1294805" y="2491853"/>
            <a:ext cx="1438732" cy="338554"/>
          </a:xfrm>
          <a:prstGeom prst="rect">
            <a:avLst/>
          </a:prstGeom>
        </p:spPr>
        <p:txBody>
          <a:bodyPr wrap="square">
            <a:spAutoFit/>
          </a:bodyPr>
          <a:lstStyle/>
          <a:p>
            <a:r>
              <a:rPr lang="zh-CN" altLang="en-US" sz="1600" dirty="0" smtClean="0">
                <a:latin typeface="微软雅黑" pitchFamily="34" charset="-122"/>
                <a:ea typeface="微软雅黑" pitchFamily="34" charset="-122"/>
              </a:rPr>
              <a:t>单击添加文字</a:t>
            </a:r>
            <a:endParaRPr lang="zh-CN" altLang="en-US" sz="1600" dirty="0">
              <a:latin typeface="微软雅黑" pitchFamily="34" charset="-122"/>
              <a:ea typeface="微软雅黑" pitchFamily="34" charset="-122"/>
            </a:endParaRPr>
          </a:p>
        </p:txBody>
      </p:sp>
      <p:grpSp>
        <p:nvGrpSpPr>
          <p:cNvPr id="3" name="组合 2"/>
          <p:cNvGrpSpPr/>
          <p:nvPr/>
        </p:nvGrpSpPr>
        <p:grpSpPr>
          <a:xfrm>
            <a:off x="3141161" y="2295186"/>
            <a:ext cx="1105108" cy="1101942"/>
            <a:chOff x="3141161" y="2295186"/>
            <a:chExt cx="1105108" cy="1101942"/>
          </a:xfrm>
        </p:grpSpPr>
        <p:grpSp>
          <p:nvGrpSpPr>
            <p:cNvPr id="20" name="Group 98"/>
            <p:cNvGrpSpPr>
              <a:grpSpLocks/>
            </p:cNvGrpSpPr>
            <p:nvPr/>
          </p:nvGrpSpPr>
          <p:grpSpPr bwMode="auto">
            <a:xfrm>
              <a:off x="3141161" y="2295186"/>
              <a:ext cx="1105108" cy="1101942"/>
              <a:chOff x="2200" y="1298"/>
              <a:chExt cx="1230" cy="1232"/>
            </a:xfrm>
            <a:effectLst>
              <a:outerShdw blurRad="152400" dir="5640000" sx="90000" sy="-19000" rotWithShape="0">
                <a:prstClr val="black">
                  <a:alpha val="7000"/>
                </a:prstClr>
              </a:outerShdw>
            </a:effectLst>
          </p:grpSpPr>
          <p:sp>
            <p:nvSpPr>
              <p:cNvPr id="45" name="Oval 99"/>
              <p:cNvSpPr>
                <a:spLocks noChangeArrowheads="1"/>
              </p:cNvSpPr>
              <p:nvPr/>
            </p:nvSpPr>
            <p:spPr bwMode="gray">
              <a:xfrm>
                <a:off x="2200" y="1298"/>
                <a:ext cx="1230" cy="123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sz="1400"/>
              </a:p>
            </p:txBody>
          </p:sp>
          <p:sp>
            <p:nvSpPr>
              <p:cNvPr id="46" name="Oval 100"/>
              <p:cNvSpPr>
                <a:spLocks noChangeArrowheads="1"/>
              </p:cNvSpPr>
              <p:nvPr/>
            </p:nvSpPr>
            <p:spPr bwMode="gray">
              <a:xfrm>
                <a:off x="2215" y="1305"/>
                <a:ext cx="1201" cy="1200"/>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sz="1400"/>
              </a:p>
            </p:txBody>
          </p:sp>
          <p:sp>
            <p:nvSpPr>
              <p:cNvPr id="47" name="Oval 101"/>
              <p:cNvSpPr>
                <a:spLocks noChangeArrowheads="1"/>
              </p:cNvSpPr>
              <p:nvPr/>
            </p:nvSpPr>
            <p:spPr bwMode="gray">
              <a:xfrm>
                <a:off x="2227" y="1316"/>
                <a:ext cx="1143" cy="112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sz="1400"/>
              </a:p>
            </p:txBody>
          </p:sp>
          <p:sp>
            <p:nvSpPr>
              <p:cNvPr id="48" name="Oval 102"/>
              <p:cNvSpPr>
                <a:spLocks noChangeArrowheads="1"/>
              </p:cNvSpPr>
              <p:nvPr/>
            </p:nvSpPr>
            <p:spPr bwMode="gray">
              <a:xfrm>
                <a:off x="2301" y="1299"/>
                <a:ext cx="1017" cy="911"/>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sz="1400"/>
              </a:p>
            </p:txBody>
          </p:sp>
        </p:grpSp>
        <p:sp>
          <p:nvSpPr>
            <p:cNvPr id="31" name="TextBox 30"/>
            <p:cNvSpPr txBox="1"/>
            <p:nvPr/>
          </p:nvSpPr>
          <p:spPr>
            <a:xfrm>
              <a:off x="3270105" y="2671849"/>
              <a:ext cx="960094" cy="338554"/>
            </a:xfrm>
            <a:prstGeom prst="rect">
              <a:avLst/>
            </a:prstGeom>
            <a:noFill/>
          </p:spPr>
          <p:txBody>
            <a:bodyPr wrap="square" rtlCol="0">
              <a:spAutoFit/>
            </a:bodyPr>
            <a:lstStyle/>
            <a:p>
              <a:pPr marL="0" lvl="1"/>
              <a:r>
                <a:rPr lang="zh-CN" altLang="en-US" sz="1600" dirty="0" smtClean="0">
                  <a:solidFill>
                    <a:schemeClr val="bg1">
                      <a:lumMod val="50000"/>
                    </a:schemeClr>
                  </a:solidFill>
                  <a:latin typeface="Arial Black" pitchFamily="34" charset="0"/>
                  <a:ea typeface="方正大黑简体" pitchFamily="65" charset="-122"/>
                </a:rPr>
                <a:t>  文本</a:t>
              </a:r>
              <a:endParaRPr lang="en-US" sz="1600" dirty="0" smtClean="0">
                <a:solidFill>
                  <a:schemeClr val="bg1">
                    <a:lumMod val="50000"/>
                  </a:schemeClr>
                </a:solidFill>
                <a:latin typeface="Arial Black" pitchFamily="34" charset="0"/>
                <a:ea typeface="方正大黑简体" pitchFamily="65" charset="-122"/>
              </a:endParaRPr>
            </a:p>
          </p:txBody>
        </p:sp>
      </p:grpSp>
      <p:grpSp>
        <p:nvGrpSpPr>
          <p:cNvPr id="4" name="组合 3"/>
          <p:cNvGrpSpPr/>
          <p:nvPr/>
        </p:nvGrpSpPr>
        <p:grpSpPr>
          <a:xfrm>
            <a:off x="4629604" y="1658749"/>
            <a:ext cx="1105108" cy="1101942"/>
            <a:chOff x="4629604" y="1658749"/>
            <a:chExt cx="1105108" cy="1101942"/>
          </a:xfrm>
        </p:grpSpPr>
        <p:grpSp>
          <p:nvGrpSpPr>
            <p:cNvPr id="19" name="Group 98"/>
            <p:cNvGrpSpPr>
              <a:grpSpLocks/>
            </p:cNvGrpSpPr>
            <p:nvPr/>
          </p:nvGrpSpPr>
          <p:grpSpPr bwMode="auto">
            <a:xfrm>
              <a:off x="4629604" y="1658749"/>
              <a:ext cx="1105108" cy="1101942"/>
              <a:chOff x="2200" y="1298"/>
              <a:chExt cx="1230" cy="1232"/>
            </a:xfrm>
            <a:effectLst>
              <a:outerShdw blurRad="152400" dir="5640000" sx="90000" sy="-19000" rotWithShape="0">
                <a:prstClr val="black">
                  <a:alpha val="7000"/>
                </a:prstClr>
              </a:outerShdw>
            </a:effectLst>
          </p:grpSpPr>
          <p:sp>
            <p:nvSpPr>
              <p:cNvPr id="49" name="Oval 99"/>
              <p:cNvSpPr>
                <a:spLocks noChangeArrowheads="1"/>
              </p:cNvSpPr>
              <p:nvPr/>
            </p:nvSpPr>
            <p:spPr bwMode="gray">
              <a:xfrm>
                <a:off x="2200" y="1298"/>
                <a:ext cx="1230" cy="123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sz="1400"/>
              </a:p>
            </p:txBody>
          </p:sp>
          <p:sp>
            <p:nvSpPr>
              <p:cNvPr id="50" name="Oval 100"/>
              <p:cNvSpPr>
                <a:spLocks noChangeArrowheads="1"/>
              </p:cNvSpPr>
              <p:nvPr/>
            </p:nvSpPr>
            <p:spPr bwMode="gray">
              <a:xfrm>
                <a:off x="2215" y="1305"/>
                <a:ext cx="1201" cy="1200"/>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sz="1400"/>
              </a:p>
            </p:txBody>
          </p:sp>
          <p:sp>
            <p:nvSpPr>
              <p:cNvPr id="51" name="Oval 101"/>
              <p:cNvSpPr>
                <a:spLocks noChangeArrowheads="1"/>
              </p:cNvSpPr>
              <p:nvPr/>
            </p:nvSpPr>
            <p:spPr bwMode="gray">
              <a:xfrm>
                <a:off x="2227" y="1316"/>
                <a:ext cx="1143" cy="1123"/>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sz="1400"/>
              </a:p>
            </p:txBody>
          </p:sp>
          <p:sp>
            <p:nvSpPr>
              <p:cNvPr id="52" name="Oval 102"/>
              <p:cNvSpPr>
                <a:spLocks noChangeArrowheads="1"/>
              </p:cNvSpPr>
              <p:nvPr/>
            </p:nvSpPr>
            <p:spPr bwMode="gray">
              <a:xfrm>
                <a:off x="2294" y="1312"/>
                <a:ext cx="1017" cy="911"/>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sz="1400"/>
              </a:p>
            </p:txBody>
          </p:sp>
        </p:grpSp>
        <p:sp>
          <p:nvSpPr>
            <p:cNvPr id="40" name="TextBox 39"/>
            <p:cNvSpPr txBox="1"/>
            <p:nvPr/>
          </p:nvSpPr>
          <p:spPr>
            <a:xfrm>
              <a:off x="4749601" y="2008731"/>
              <a:ext cx="960094" cy="338554"/>
            </a:xfrm>
            <a:prstGeom prst="rect">
              <a:avLst/>
            </a:prstGeom>
            <a:noFill/>
          </p:spPr>
          <p:txBody>
            <a:bodyPr wrap="square" rtlCol="0">
              <a:spAutoFit/>
            </a:bodyPr>
            <a:lstStyle/>
            <a:p>
              <a:pPr marL="0" lvl="1"/>
              <a:r>
                <a:rPr lang="zh-CN" altLang="en-US" sz="1600" dirty="0" smtClean="0">
                  <a:solidFill>
                    <a:schemeClr val="bg1">
                      <a:lumMod val="50000"/>
                    </a:schemeClr>
                  </a:solidFill>
                  <a:latin typeface="Arial Black" pitchFamily="34" charset="0"/>
                  <a:ea typeface="方正大黑简体" pitchFamily="65" charset="-122"/>
                </a:rPr>
                <a:t>  文本</a:t>
              </a:r>
              <a:endParaRPr lang="en-US" sz="1600" dirty="0" smtClean="0">
                <a:solidFill>
                  <a:schemeClr val="bg1">
                    <a:lumMod val="50000"/>
                  </a:schemeClr>
                </a:solidFill>
                <a:latin typeface="Arial Black" pitchFamily="34" charset="0"/>
                <a:ea typeface="方正大黑简体" pitchFamily="65" charset="-122"/>
              </a:endParaRPr>
            </a:p>
          </p:txBody>
        </p:sp>
      </p:grpSp>
      <p:sp>
        <p:nvSpPr>
          <p:cNvPr id="30" name="矩形 29"/>
          <p:cNvSpPr/>
          <p:nvPr/>
        </p:nvSpPr>
        <p:spPr>
          <a:xfrm>
            <a:off x="2681704" y="1674849"/>
            <a:ext cx="1438732" cy="338554"/>
          </a:xfrm>
          <a:prstGeom prst="rect">
            <a:avLst/>
          </a:prstGeom>
        </p:spPr>
        <p:txBody>
          <a:bodyPr wrap="square">
            <a:spAutoFit/>
          </a:bodyPr>
          <a:lstStyle/>
          <a:p>
            <a:r>
              <a:rPr lang="zh-CN" altLang="en-US" sz="1600" dirty="0" smtClean="0">
                <a:latin typeface="微软雅黑" pitchFamily="34" charset="-122"/>
                <a:ea typeface="微软雅黑" pitchFamily="34" charset="-122"/>
              </a:rPr>
              <a:t>单击添加文字</a:t>
            </a:r>
            <a:endParaRPr lang="zh-CN" altLang="en-US" sz="1600" dirty="0">
              <a:latin typeface="微软雅黑" pitchFamily="34" charset="-122"/>
              <a:ea typeface="微软雅黑" pitchFamily="34" charset="-122"/>
            </a:endParaRPr>
          </a:p>
        </p:txBody>
      </p:sp>
      <p:sp>
        <p:nvSpPr>
          <p:cNvPr id="32" name="矩形 31"/>
          <p:cNvSpPr/>
          <p:nvPr/>
        </p:nvSpPr>
        <p:spPr>
          <a:xfrm>
            <a:off x="4330553" y="1028027"/>
            <a:ext cx="1438732" cy="338554"/>
          </a:xfrm>
          <a:prstGeom prst="rect">
            <a:avLst/>
          </a:prstGeom>
        </p:spPr>
        <p:txBody>
          <a:bodyPr wrap="square">
            <a:spAutoFit/>
          </a:bodyPr>
          <a:lstStyle/>
          <a:p>
            <a:r>
              <a:rPr lang="zh-CN" altLang="en-US" sz="1600" dirty="0" smtClean="0">
                <a:latin typeface="微软雅黑" pitchFamily="34" charset="-122"/>
                <a:ea typeface="微软雅黑" pitchFamily="34" charset="-122"/>
              </a:rPr>
              <a:t>单击添加文字</a:t>
            </a:r>
            <a:endParaRPr lang="zh-CN" altLang="en-US" sz="16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26536643"/>
      </p:ext>
    </p:extLst>
  </p:cSld>
  <p:clrMapOvr>
    <a:masterClrMapping/>
  </p:clrMapOvr>
  <mc:AlternateContent xmlns:mc="http://schemas.openxmlformats.org/markup-compatibility/2006" xmlns:p14="http://schemas.microsoft.com/office/powerpoint/2010/main">
    <mc:Choice Requires="p14">
      <p:transition spd="slow" p14:dur="900" advClick="0" advTm="3713">
        <p14:warp dir="in"/>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anim calcmode="lin" valueType="num">
                                      <p:cBhvr>
                                        <p:cTn id="15" dur="500" fill="hold"/>
                                        <p:tgtEl>
                                          <p:spTgt spid="2"/>
                                        </p:tgtEl>
                                        <p:attrNameLst>
                                          <p:attrName>ppt_x</p:attrName>
                                        </p:attrNameLst>
                                      </p:cBhvr>
                                      <p:tavLst>
                                        <p:tav tm="0">
                                          <p:val>
                                            <p:strVal val="#ppt_x"/>
                                          </p:val>
                                        </p:tav>
                                        <p:tav tm="100000">
                                          <p:val>
                                            <p:strVal val="#ppt_x"/>
                                          </p:val>
                                        </p:tav>
                                      </p:tavLst>
                                    </p:anim>
                                    <p:anim calcmode="lin" valueType="num">
                                      <p:cBhvr>
                                        <p:cTn id="16" dur="500" fill="hold"/>
                                        <p:tgtEl>
                                          <p:spTgt spid="2"/>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anim calcmode="lin" valueType="num">
                                      <p:cBhvr>
                                        <p:cTn id="20" dur="500" fill="hold"/>
                                        <p:tgtEl>
                                          <p:spTgt spid="3"/>
                                        </p:tgtEl>
                                        <p:attrNameLst>
                                          <p:attrName>ppt_x</p:attrName>
                                        </p:attrNameLst>
                                      </p:cBhvr>
                                      <p:tavLst>
                                        <p:tav tm="0">
                                          <p:val>
                                            <p:strVal val="#ppt_x"/>
                                          </p:val>
                                        </p:tav>
                                        <p:tav tm="100000">
                                          <p:val>
                                            <p:strVal val="#ppt_x"/>
                                          </p:val>
                                        </p:tav>
                                      </p:tavLst>
                                    </p:anim>
                                    <p:anim calcmode="lin" valueType="num">
                                      <p:cBhvr>
                                        <p:cTn id="21" dur="500" fill="hold"/>
                                        <p:tgtEl>
                                          <p:spTgt spid="3"/>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7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anim calcmode="lin" valueType="num">
                                      <p:cBhvr>
                                        <p:cTn id="25" dur="500" fill="hold"/>
                                        <p:tgtEl>
                                          <p:spTgt spid="4"/>
                                        </p:tgtEl>
                                        <p:attrNameLst>
                                          <p:attrName>ppt_x</p:attrName>
                                        </p:attrNameLst>
                                      </p:cBhvr>
                                      <p:tavLst>
                                        <p:tav tm="0">
                                          <p:val>
                                            <p:strVal val="#ppt_x"/>
                                          </p:val>
                                        </p:tav>
                                        <p:tav tm="100000">
                                          <p:val>
                                            <p:strVal val="#ppt_x"/>
                                          </p:val>
                                        </p:tav>
                                      </p:tavLst>
                                    </p:anim>
                                    <p:anim calcmode="lin" valueType="num">
                                      <p:cBhvr>
                                        <p:cTn id="26" dur="500" fill="hold"/>
                                        <p:tgtEl>
                                          <p:spTgt spid="4"/>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125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2750"/>
                            </p:stCondLst>
                            <p:childTnLst>
                              <p:par>
                                <p:cTn id="33" presetID="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0-#ppt_w/2"/>
                                          </p:val>
                                        </p:tav>
                                        <p:tav tm="100000">
                                          <p:val>
                                            <p:strVal val="#ppt_x"/>
                                          </p:val>
                                        </p:tav>
                                      </p:tavLst>
                                    </p:anim>
                                    <p:anim calcmode="lin" valueType="num">
                                      <p:cBhvr additive="base">
                                        <p:cTn id="40" dur="500" fill="hold"/>
                                        <p:tgtEl>
                                          <p:spTgt spid="3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0-#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p:bldP spid="30"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76" name="图片 7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621013"/>
            <a:ext cx="9144000" cy="541469"/>
          </a:xfrm>
          <a:prstGeom prst="rect">
            <a:avLst/>
          </a:prstGeom>
        </p:spPr>
      </p:pic>
      <p:pic>
        <p:nvPicPr>
          <p:cNvPr id="77" name="图片 7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2901411" cy="1657374"/>
          </a:xfrm>
          <a:prstGeom prst="rect">
            <a:avLst/>
          </a:prstGeom>
        </p:spPr>
      </p:pic>
      <p:sp>
        <p:nvSpPr>
          <p:cNvPr id="81" name="Oval 6"/>
          <p:cNvSpPr>
            <a:spLocks noChangeArrowheads="1"/>
          </p:cNvSpPr>
          <p:nvPr/>
        </p:nvSpPr>
        <p:spPr bwMode="auto">
          <a:xfrm>
            <a:off x="1109713" y="514404"/>
            <a:ext cx="4108120" cy="4188708"/>
          </a:xfrm>
          <a:prstGeom prst="ellipse">
            <a:avLst/>
          </a:prstGeom>
          <a:noFill/>
          <a:ln w="9">
            <a:solidFill>
              <a:srgbClr val="92D050"/>
            </a:solidFill>
            <a:prstDash val="dash"/>
            <a:round/>
            <a:headEnd/>
            <a:tailEnd/>
          </a:ln>
          <a:extLst>
            <a:ext uri="{909E8E84-426E-40DD-AFC4-6F175D3DCCD1}">
              <a14:hiddenFill xmlns:a14="http://schemas.microsoft.com/office/drawing/2010/main">
                <a:solidFill>
                  <a:srgbClr val="FFFFFF"/>
                </a:solidFill>
              </a14:hiddenFill>
            </a:ext>
          </a:extLst>
        </p:spPr>
        <p:txBody>
          <a:bodyPr lIns="71287" tIns="35643" rIns="71287" bIns="35643"/>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400" b="1">
              <a:solidFill>
                <a:schemeClr val="tx1"/>
              </a:solidFill>
              <a:ea typeface="宋体" pitchFamily="2" charset="-122"/>
            </a:endParaRPr>
          </a:p>
        </p:txBody>
      </p:sp>
      <p:sp>
        <p:nvSpPr>
          <p:cNvPr id="82" name="Oval 10"/>
          <p:cNvSpPr>
            <a:spLocks noChangeArrowheads="1"/>
          </p:cNvSpPr>
          <p:nvPr/>
        </p:nvSpPr>
        <p:spPr bwMode="auto">
          <a:xfrm>
            <a:off x="4234465" y="704860"/>
            <a:ext cx="478805" cy="488044"/>
          </a:xfrm>
          <a:prstGeom prst="ellipse">
            <a:avLst/>
          </a:prstGeom>
          <a:solidFill>
            <a:srgbClr val="10A9FF"/>
          </a:solidFill>
          <a:ln>
            <a:noFill/>
          </a:ln>
        </p:spPr>
        <p:txBody>
          <a:bodyPr lIns="71287" tIns="35643" rIns="71287" bIns="35643"/>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900" b="1" dirty="0">
                <a:solidFill>
                  <a:schemeClr val="bg1"/>
                </a:solidFill>
                <a:latin typeface="微软雅黑" pitchFamily="34" charset="-122"/>
              </a:rPr>
              <a:t>1</a:t>
            </a:r>
            <a:endParaRPr lang="zh-CN" altLang="en-US" sz="1900" b="1" dirty="0">
              <a:solidFill>
                <a:schemeClr val="bg1"/>
              </a:solidFill>
              <a:latin typeface="微软雅黑" pitchFamily="34" charset="-122"/>
            </a:endParaRPr>
          </a:p>
        </p:txBody>
      </p:sp>
      <p:sp>
        <p:nvSpPr>
          <p:cNvPr id="83" name="Oval 11"/>
          <p:cNvSpPr>
            <a:spLocks noChangeArrowheads="1"/>
          </p:cNvSpPr>
          <p:nvPr/>
        </p:nvSpPr>
        <p:spPr bwMode="auto">
          <a:xfrm>
            <a:off x="4234465" y="4024612"/>
            <a:ext cx="478805" cy="488044"/>
          </a:xfrm>
          <a:prstGeom prst="ellipse">
            <a:avLst/>
          </a:prstGeom>
          <a:solidFill>
            <a:srgbClr val="006D72"/>
          </a:solidFill>
          <a:ln>
            <a:noFill/>
          </a:ln>
        </p:spPr>
        <p:txBody>
          <a:bodyPr lIns="71287" tIns="35643" rIns="71287" bIns="35643"/>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900" b="1">
                <a:solidFill>
                  <a:schemeClr val="bg1"/>
                </a:solidFill>
                <a:latin typeface="微软雅黑" pitchFamily="34" charset="-122"/>
              </a:rPr>
              <a:t>5</a:t>
            </a:r>
            <a:endParaRPr lang="zh-CN" altLang="en-US" sz="1900" b="1">
              <a:solidFill>
                <a:schemeClr val="bg1"/>
              </a:solidFill>
              <a:latin typeface="微软雅黑" pitchFamily="34" charset="-122"/>
            </a:endParaRPr>
          </a:p>
        </p:txBody>
      </p:sp>
      <p:sp>
        <p:nvSpPr>
          <p:cNvPr id="84" name="Oval 12"/>
          <p:cNvSpPr>
            <a:spLocks noChangeArrowheads="1"/>
          </p:cNvSpPr>
          <p:nvPr/>
        </p:nvSpPr>
        <p:spPr bwMode="auto">
          <a:xfrm>
            <a:off x="4762720" y="3253531"/>
            <a:ext cx="480103" cy="488043"/>
          </a:xfrm>
          <a:prstGeom prst="ellipse">
            <a:avLst/>
          </a:prstGeom>
          <a:solidFill>
            <a:srgbClr val="92D050"/>
          </a:solidFill>
          <a:ln>
            <a:noFill/>
          </a:ln>
        </p:spPr>
        <p:txBody>
          <a:bodyPr lIns="71287" tIns="35643" rIns="71287" bIns="35643"/>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900" b="1" dirty="0">
                <a:solidFill>
                  <a:schemeClr val="bg1"/>
                </a:solidFill>
                <a:latin typeface="微软雅黑" pitchFamily="34" charset="-122"/>
              </a:rPr>
              <a:t>4</a:t>
            </a:r>
            <a:endParaRPr lang="zh-CN" altLang="en-US" sz="1900" b="1" dirty="0">
              <a:solidFill>
                <a:schemeClr val="bg1"/>
              </a:solidFill>
              <a:latin typeface="微软雅黑" pitchFamily="34" charset="-122"/>
            </a:endParaRPr>
          </a:p>
        </p:txBody>
      </p:sp>
      <p:sp>
        <p:nvSpPr>
          <p:cNvPr id="85" name="Oval 13"/>
          <p:cNvSpPr>
            <a:spLocks noChangeArrowheads="1"/>
          </p:cNvSpPr>
          <p:nvPr/>
        </p:nvSpPr>
        <p:spPr bwMode="auto">
          <a:xfrm>
            <a:off x="4762720" y="1475942"/>
            <a:ext cx="480103" cy="488043"/>
          </a:xfrm>
          <a:prstGeom prst="ellipse">
            <a:avLst/>
          </a:prstGeom>
          <a:solidFill>
            <a:srgbClr val="FF5C99"/>
          </a:solidFill>
          <a:ln>
            <a:noFill/>
          </a:ln>
        </p:spPr>
        <p:txBody>
          <a:bodyPr lIns="71287" tIns="35643" rIns="71287" bIns="35643"/>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900" b="1">
                <a:solidFill>
                  <a:schemeClr val="bg1"/>
                </a:solidFill>
                <a:latin typeface="微软雅黑" pitchFamily="34" charset="-122"/>
              </a:rPr>
              <a:t>2</a:t>
            </a:r>
            <a:endParaRPr lang="zh-CN" altLang="en-US" sz="1900" b="1">
              <a:solidFill>
                <a:schemeClr val="bg1"/>
              </a:solidFill>
              <a:latin typeface="微软雅黑" pitchFamily="34" charset="-122"/>
            </a:endParaRPr>
          </a:p>
        </p:txBody>
      </p:sp>
      <p:sp>
        <p:nvSpPr>
          <p:cNvPr id="90" name="Oval 14"/>
          <p:cNvSpPr>
            <a:spLocks noChangeArrowheads="1"/>
          </p:cNvSpPr>
          <p:nvPr/>
        </p:nvSpPr>
        <p:spPr bwMode="auto">
          <a:xfrm>
            <a:off x="4934189" y="2364737"/>
            <a:ext cx="478805" cy="488043"/>
          </a:xfrm>
          <a:prstGeom prst="ellipse">
            <a:avLst/>
          </a:prstGeom>
          <a:solidFill>
            <a:srgbClr val="EEDD00"/>
          </a:solidFill>
          <a:ln>
            <a:noFill/>
          </a:ln>
        </p:spPr>
        <p:txBody>
          <a:bodyPr lIns="71287" tIns="35643" rIns="71287" bIns="35643"/>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900" b="1">
                <a:solidFill>
                  <a:schemeClr val="bg1"/>
                </a:solidFill>
                <a:latin typeface="微软雅黑" pitchFamily="34" charset="-122"/>
              </a:rPr>
              <a:t>3</a:t>
            </a:r>
            <a:endParaRPr lang="zh-CN" altLang="en-US" sz="1900" b="1">
              <a:solidFill>
                <a:schemeClr val="bg1"/>
              </a:solidFill>
              <a:latin typeface="微软雅黑" pitchFamily="34" charset="-122"/>
            </a:endParaRPr>
          </a:p>
        </p:txBody>
      </p:sp>
      <p:sp>
        <p:nvSpPr>
          <p:cNvPr id="91" name="TextBox 19"/>
          <p:cNvSpPr txBox="1">
            <a:spLocks noChangeArrowheads="1"/>
          </p:cNvSpPr>
          <p:nvPr/>
        </p:nvSpPr>
        <p:spPr bwMode="auto">
          <a:xfrm>
            <a:off x="4728946" y="514404"/>
            <a:ext cx="2954577" cy="502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solidFill>
                  <a:schemeClr val="tx1"/>
                </a:solidFill>
                <a:latin typeface="微软雅黑" pitchFamily="34" charset="-122"/>
              </a:rPr>
              <a:t>这里可以添加主要内容这里可以添加主要内容</a:t>
            </a:r>
          </a:p>
        </p:txBody>
      </p:sp>
      <p:sp>
        <p:nvSpPr>
          <p:cNvPr id="92" name="TextBox 20"/>
          <p:cNvSpPr txBox="1">
            <a:spLocks noChangeArrowheads="1"/>
          </p:cNvSpPr>
          <p:nvPr/>
        </p:nvSpPr>
        <p:spPr bwMode="auto">
          <a:xfrm>
            <a:off x="5467300" y="1437461"/>
            <a:ext cx="2955875" cy="502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solidFill>
                  <a:schemeClr val="tx1"/>
                </a:solidFill>
                <a:latin typeface="微软雅黑" pitchFamily="34" charset="-122"/>
              </a:rPr>
              <a:t>这里可以添加主要内容这里可以添加主要内容</a:t>
            </a:r>
          </a:p>
        </p:txBody>
      </p:sp>
      <p:sp>
        <p:nvSpPr>
          <p:cNvPr id="93" name="TextBox 21"/>
          <p:cNvSpPr txBox="1">
            <a:spLocks noChangeArrowheads="1"/>
          </p:cNvSpPr>
          <p:nvPr/>
        </p:nvSpPr>
        <p:spPr bwMode="auto">
          <a:xfrm>
            <a:off x="5600689" y="2381805"/>
            <a:ext cx="2954577" cy="502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a:solidFill>
                  <a:schemeClr val="tx1"/>
                </a:solidFill>
                <a:latin typeface="微软雅黑" pitchFamily="34" charset="-122"/>
              </a:rPr>
              <a:t>这里可以添加主要内容这里可以添加主要内容</a:t>
            </a:r>
          </a:p>
        </p:txBody>
      </p:sp>
      <p:sp>
        <p:nvSpPr>
          <p:cNvPr id="94" name="TextBox 22"/>
          <p:cNvSpPr txBox="1">
            <a:spLocks noChangeArrowheads="1"/>
          </p:cNvSpPr>
          <p:nvPr/>
        </p:nvSpPr>
        <p:spPr bwMode="auto">
          <a:xfrm>
            <a:off x="5406720" y="3336730"/>
            <a:ext cx="2954576" cy="502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a:solidFill>
                  <a:schemeClr val="tx1"/>
                </a:solidFill>
                <a:latin typeface="微软雅黑" pitchFamily="34" charset="-122"/>
              </a:rPr>
              <a:t>这里可以添加主要内容这里可以添加主要内容</a:t>
            </a:r>
          </a:p>
        </p:txBody>
      </p:sp>
      <p:sp>
        <p:nvSpPr>
          <p:cNvPr id="95" name="TextBox 23"/>
          <p:cNvSpPr txBox="1">
            <a:spLocks noChangeArrowheads="1"/>
          </p:cNvSpPr>
          <p:nvPr/>
        </p:nvSpPr>
        <p:spPr bwMode="auto">
          <a:xfrm>
            <a:off x="4677778" y="4073549"/>
            <a:ext cx="2954576" cy="502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a:solidFill>
                  <a:schemeClr val="tx1"/>
                </a:solidFill>
                <a:latin typeface="微软雅黑" pitchFamily="34" charset="-122"/>
              </a:rPr>
              <a:t>这里可以添加主要内容这里可以添加主要内容</a:t>
            </a:r>
          </a:p>
        </p:txBody>
      </p:sp>
      <p:sp>
        <p:nvSpPr>
          <p:cNvPr id="96" name="Oval 8"/>
          <p:cNvSpPr>
            <a:spLocks noChangeAspect="1" noChangeArrowheads="1"/>
          </p:cNvSpPr>
          <p:nvPr/>
        </p:nvSpPr>
        <p:spPr bwMode="auto">
          <a:xfrm>
            <a:off x="1329238" y="874444"/>
            <a:ext cx="3703823" cy="3319752"/>
          </a:xfrm>
          <a:prstGeom prst="ellipse">
            <a:avLst/>
          </a:prstGeom>
          <a:blipFill dpi="0" rotWithShape="1">
            <a:blip r:embed="rId7">
              <a:extLst>
                <a:ext uri="{28A0092B-C50C-407E-A947-70E740481C1C}">
                  <a14:useLocalDpi xmlns:a14="http://schemas.microsoft.com/office/drawing/2010/main"/>
                </a:ext>
              </a:extLst>
            </a:blip>
            <a:srcRect/>
            <a:stretch>
              <a:fillRect/>
            </a:stretch>
          </a:blipFill>
          <a:ln>
            <a:noFill/>
          </a:ln>
          <a:extLst/>
        </p:spPr>
        <p:txBody>
          <a:bodyPr lIns="71287" tIns="35643" rIns="71287" bIns="35643"/>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400" b="1">
              <a:solidFill>
                <a:schemeClr val="tx1"/>
              </a:solidFill>
              <a:ea typeface="宋体" pitchFamily="2" charset="-122"/>
            </a:endParaRPr>
          </a:p>
        </p:txBody>
      </p:sp>
    </p:spTree>
    <p:custDataLst>
      <p:tags r:id="rId1"/>
    </p:custDataLst>
    <p:extLst>
      <p:ext uri="{BB962C8B-B14F-4D97-AF65-F5344CB8AC3E}">
        <p14:creationId xmlns:p14="http://schemas.microsoft.com/office/powerpoint/2010/main" val="1068485158"/>
      </p:ext>
    </p:extLst>
  </p:cSld>
  <p:clrMapOvr>
    <a:masterClrMapping/>
  </p:clrMapOvr>
  <p:transition spd="slow" advClick="0" advTm="371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500" fill="hold"/>
                                        <p:tgtEl>
                                          <p:spTgt spid="81"/>
                                        </p:tgtEl>
                                        <p:attrNameLst>
                                          <p:attrName>ppt_w</p:attrName>
                                        </p:attrNameLst>
                                      </p:cBhvr>
                                      <p:tavLst>
                                        <p:tav tm="0">
                                          <p:val>
                                            <p:fltVal val="0"/>
                                          </p:val>
                                        </p:tav>
                                        <p:tav tm="100000">
                                          <p:val>
                                            <p:strVal val="#ppt_w"/>
                                          </p:val>
                                        </p:tav>
                                      </p:tavLst>
                                    </p:anim>
                                    <p:anim calcmode="lin" valueType="num">
                                      <p:cBhvr>
                                        <p:cTn id="14" dur="500" fill="hold"/>
                                        <p:tgtEl>
                                          <p:spTgt spid="81"/>
                                        </p:tgtEl>
                                        <p:attrNameLst>
                                          <p:attrName>ppt_h</p:attrName>
                                        </p:attrNameLst>
                                      </p:cBhvr>
                                      <p:tavLst>
                                        <p:tav tm="0">
                                          <p:val>
                                            <p:fltVal val="0"/>
                                          </p:val>
                                        </p:tav>
                                        <p:tav tm="100000">
                                          <p:val>
                                            <p:strVal val="#ppt_h"/>
                                          </p:val>
                                        </p:tav>
                                      </p:tavLst>
                                    </p:anim>
                                    <p:animEffect transition="in" filter="fade">
                                      <p:cBhvr>
                                        <p:cTn id="15" dur="500"/>
                                        <p:tgtEl>
                                          <p:spTgt spid="81"/>
                                        </p:tgtEl>
                                      </p:cBhvr>
                                    </p:animEffec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childTnLst>
                                </p:cTn>
                              </p:par>
                              <p:par>
                                <p:cTn id="27" presetID="35" presetClass="path" presetSubtype="0" accel="50000" decel="50000" fill="hold" grpId="1" nodeType="withEffect">
                                  <p:stCondLst>
                                    <p:cond delay="0"/>
                                  </p:stCondLst>
                                  <p:childTnLst>
                                    <p:animMotion origin="layout" path="M 2.29608E-6 1.11111E-6 L -0.17354 0.29051 " pathEditMode="relative" rAng="0" ptsTypes="AA">
                                      <p:cBhvr>
                                        <p:cTn id="28" dur="500" spd="-99900" fill="hold"/>
                                        <p:tgtEl>
                                          <p:spTgt spid="82"/>
                                        </p:tgtEl>
                                        <p:attrNameLst>
                                          <p:attrName>ppt_x,ppt_y</p:attrName>
                                        </p:attrNameLst>
                                      </p:cBhvr>
                                      <p:rCtr x="-8600" y="14500"/>
                                    </p:animMotion>
                                  </p:childTnLst>
                                </p:cTn>
                              </p:par>
                              <p:par>
                                <p:cTn id="29" presetID="35" presetClass="path" presetSubtype="0" accel="50000" decel="50000" fill="hold" grpId="1" nodeType="withEffect">
                                  <p:stCondLst>
                                    <p:cond delay="0"/>
                                  </p:stCondLst>
                                  <p:childTnLst>
                                    <p:animMotion origin="layout" path="M 2.35202E-6 -2.59259E-6 L -0.23143 0.15556 " pathEditMode="relative" rAng="0" ptsTypes="AA">
                                      <p:cBhvr>
                                        <p:cTn id="30" dur="500" spd="-99900" fill="hold"/>
                                        <p:tgtEl>
                                          <p:spTgt spid="85"/>
                                        </p:tgtEl>
                                        <p:attrNameLst>
                                          <p:attrName>ppt_x,ppt_y</p:attrName>
                                        </p:attrNameLst>
                                      </p:cBhvr>
                                      <p:rCtr x="-11500" y="7800"/>
                                    </p:animMotion>
                                  </p:childTnLst>
                                </p:cTn>
                              </p:par>
                              <p:par>
                                <p:cTn id="31" presetID="35" presetClass="path" presetSubtype="0" accel="50000" decel="50000" fill="hold" grpId="1" nodeType="withEffect">
                                  <p:stCondLst>
                                    <p:cond delay="0"/>
                                  </p:stCondLst>
                                  <p:childTnLst>
                                    <p:animMotion origin="layout" path="M 0 0 L -0.25 0 E" pathEditMode="relative" rAng="0" ptsTypes="">
                                      <p:cBhvr>
                                        <p:cTn id="32" dur="500" spd="-99900" fill="hold"/>
                                        <p:tgtEl>
                                          <p:spTgt spid="90"/>
                                        </p:tgtEl>
                                        <p:attrNameLst>
                                          <p:attrName>ppt_x,ppt_y</p:attrName>
                                        </p:attrNameLst>
                                      </p:cBhvr>
                                      <p:rCtr x="0" y="0"/>
                                    </p:animMotion>
                                  </p:childTnLst>
                                </p:cTn>
                              </p:par>
                              <p:par>
                                <p:cTn id="33" presetID="35" presetClass="path" presetSubtype="0" accel="50000" decel="50000" fill="hold" grpId="1" nodeType="withEffect">
                                  <p:stCondLst>
                                    <p:cond delay="0"/>
                                  </p:stCondLst>
                                  <p:childTnLst>
                                    <p:animMotion origin="layout" path="M 2.35202E-6 -3.7037E-6 L -0.23143 -0.15555 " pathEditMode="relative" rAng="0" ptsTypes="AA">
                                      <p:cBhvr>
                                        <p:cTn id="34" dur="500" spd="-99900" fill="hold"/>
                                        <p:tgtEl>
                                          <p:spTgt spid="84"/>
                                        </p:tgtEl>
                                        <p:attrNameLst>
                                          <p:attrName>ppt_x,ppt_y</p:attrName>
                                        </p:attrNameLst>
                                      </p:cBhvr>
                                      <p:rCtr x="-11500" y="-7700"/>
                                    </p:animMotion>
                                  </p:childTnLst>
                                </p:cTn>
                              </p:par>
                              <p:par>
                                <p:cTn id="35" presetID="35" presetClass="path" presetSubtype="0" accel="50000" decel="50000" fill="hold" grpId="1" nodeType="withEffect">
                                  <p:stCondLst>
                                    <p:cond delay="0"/>
                                  </p:stCondLst>
                                  <p:childTnLst>
                                    <p:animMotion origin="layout" path="M 2.29608E-6 2.59259E-6 L -0.17354 -0.29051 " pathEditMode="relative" rAng="0" ptsTypes="AA">
                                      <p:cBhvr>
                                        <p:cTn id="36" dur="500" spd="-99900" fill="hold"/>
                                        <p:tgtEl>
                                          <p:spTgt spid="83"/>
                                        </p:tgtEl>
                                        <p:attrNameLst>
                                          <p:attrName>ppt_x,ppt_y</p:attrName>
                                        </p:attrNameLst>
                                      </p:cBhvr>
                                      <p:rCtr x="-8600" y="-14400"/>
                                    </p:animMotion>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wipe(left)">
                                      <p:cBhvr>
                                        <p:cTn id="40" dur="500"/>
                                        <p:tgtEl>
                                          <p:spTgt spid="9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left)">
                                      <p:cBhvr>
                                        <p:cTn id="43" dur="500"/>
                                        <p:tgtEl>
                                          <p:spTgt spid="9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wipe(left)">
                                      <p:cBhvr>
                                        <p:cTn id="46" dur="500"/>
                                        <p:tgtEl>
                                          <p:spTgt spid="9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94"/>
                                        </p:tgtEl>
                                        <p:attrNameLst>
                                          <p:attrName>style.visibility</p:attrName>
                                        </p:attrNameLst>
                                      </p:cBhvr>
                                      <p:to>
                                        <p:strVal val="visible"/>
                                      </p:to>
                                    </p:set>
                                    <p:animEffect transition="in" filter="wipe(left)">
                                      <p:cBhvr>
                                        <p:cTn id="49" dur="500"/>
                                        <p:tgtEl>
                                          <p:spTgt spid="9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wipe(left)">
                                      <p:cBhvr>
                                        <p:cTn id="5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autoUpdateAnimBg="0"/>
      <p:bldP spid="82" grpId="1" animBg="1" autoUpdateAnimBg="0"/>
      <p:bldP spid="83" grpId="0" animBg="1" autoUpdateAnimBg="0"/>
      <p:bldP spid="83" grpId="1" animBg="1" autoUpdateAnimBg="0"/>
      <p:bldP spid="84" grpId="0" animBg="1" autoUpdateAnimBg="0"/>
      <p:bldP spid="84" grpId="1" animBg="1" autoUpdateAnimBg="0"/>
      <p:bldP spid="85" grpId="0" animBg="1" autoUpdateAnimBg="0"/>
      <p:bldP spid="85" grpId="1" animBg="1" autoUpdateAnimBg="0"/>
      <p:bldP spid="90" grpId="0" animBg="1" autoUpdateAnimBg="0"/>
      <p:bldP spid="90" grpId="1" animBg="1" autoUpdateAnimBg="0"/>
      <p:bldP spid="91" grpId="0" autoUpdateAnimBg="0"/>
      <p:bldP spid="92" grpId="0" autoUpdateAnimBg="0"/>
      <p:bldP spid="93" grpId="0" autoUpdateAnimBg="0"/>
      <p:bldP spid="94" grpId="0" autoUpdateAnimBg="0"/>
      <p:bldP spid="95" grpId="0" autoUpdateAnimBg="0"/>
      <p:bldP spid="9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28"/>
          <p:cNvGrpSpPr>
            <a:grpSpLocks/>
          </p:cNvGrpSpPr>
          <p:nvPr/>
        </p:nvGrpSpPr>
        <p:grpSpPr bwMode="auto">
          <a:xfrm>
            <a:off x="3212734" y="1277455"/>
            <a:ext cx="4017722" cy="830812"/>
            <a:chOff x="3245534" y="2319210"/>
            <a:chExt cx="4330926" cy="895690"/>
          </a:xfrm>
        </p:grpSpPr>
        <p:sp>
          <p:nvSpPr>
            <p:cNvPr id="35" name="AutoShape 37"/>
            <p:cNvSpPr>
              <a:spLocks noChangeArrowheads="1"/>
            </p:cNvSpPr>
            <p:nvPr/>
          </p:nvSpPr>
          <p:spPr bwMode="gray">
            <a:xfrm>
              <a:off x="3245534" y="2319210"/>
              <a:ext cx="4330926" cy="895690"/>
            </a:xfrm>
            <a:prstGeom prst="roundRect">
              <a:avLst>
                <a:gd name="adj" fmla="val 0"/>
              </a:avLst>
            </a:prstGeom>
            <a:solidFill>
              <a:schemeClr val="bg1"/>
            </a:solidFill>
            <a:ln w="3175">
              <a:solidFill>
                <a:schemeClr val="bg1"/>
              </a:solid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auto">
                <a:spcBef>
                  <a:spcPts val="0"/>
                </a:spcBef>
                <a:spcAft>
                  <a:spcPts val="0"/>
                </a:spcAft>
                <a:buClr>
                  <a:srgbClr val="FF0000"/>
                </a:buClr>
                <a:buSzPct val="70000"/>
                <a:buFont typeface="Wingdings" pitchFamily="2" charset="2"/>
                <a:buChar char="n"/>
                <a:tabLst>
                  <a:tab pos="136525" algn="l"/>
                </a:tabLst>
                <a:defRPr/>
              </a:pPr>
              <a:endParaRPr lang="zh-CN" altLang="en-US" dirty="0">
                <a:solidFill>
                  <a:schemeClr val="tx1"/>
                </a:solidFill>
              </a:endParaRPr>
            </a:p>
          </p:txBody>
        </p:sp>
        <p:sp>
          <p:nvSpPr>
            <p:cNvPr id="36" name="TextBox 43"/>
            <p:cNvSpPr txBox="1">
              <a:spLocks noChangeArrowheads="1"/>
            </p:cNvSpPr>
            <p:nvPr/>
          </p:nvSpPr>
          <p:spPr bwMode="auto">
            <a:xfrm>
              <a:off x="4109134" y="2512957"/>
              <a:ext cx="3265318" cy="584775"/>
            </a:xfrm>
            <a:prstGeom prst="rect">
              <a:avLst/>
            </a:prstGeom>
            <a:noFill/>
            <a:ln w="9525">
              <a:noFill/>
              <a:miter lim="800000"/>
              <a:headEnd/>
              <a:tailEnd/>
            </a:ln>
          </p:spPr>
          <p:txBody>
            <a:bodyPr>
              <a:spAutoFit/>
            </a:bodyPr>
            <a:lstStyle/>
            <a:p>
              <a:r>
                <a:rPr lang="zh-CN" altLang="en-US" sz="1600" dirty="0">
                  <a:latin typeface="微软雅黑" pitchFamily="34" charset="-122"/>
                  <a:ea typeface="微软雅黑" pitchFamily="34" charset="-122"/>
                </a:rPr>
                <a:t>点击添加文本 点击添加文本</a:t>
              </a:r>
              <a:endParaRPr lang="en-US" altLang="zh-CN" sz="1600" dirty="0">
                <a:latin typeface="微软雅黑" pitchFamily="34" charset="-122"/>
                <a:ea typeface="微软雅黑" pitchFamily="34" charset="-122"/>
              </a:endParaRPr>
            </a:p>
            <a:p>
              <a:r>
                <a:rPr lang="zh-CN" altLang="en-US" sz="1600" dirty="0">
                  <a:latin typeface="微软雅黑" pitchFamily="34" charset="-122"/>
                  <a:ea typeface="微软雅黑" pitchFamily="34" charset="-122"/>
                </a:rPr>
                <a:t>点击添加文本 点击添加文本</a:t>
              </a:r>
              <a:endParaRPr lang="en-US" altLang="zh-CN" sz="1600" dirty="0">
                <a:latin typeface="微软雅黑" pitchFamily="34" charset="-122"/>
                <a:ea typeface="微软雅黑" pitchFamily="34" charset="-122"/>
              </a:endParaRPr>
            </a:p>
          </p:txBody>
        </p:sp>
      </p:grpSp>
      <p:grpSp>
        <p:nvGrpSpPr>
          <p:cNvPr id="17" name="组合 26"/>
          <p:cNvGrpSpPr>
            <a:grpSpLocks/>
          </p:cNvGrpSpPr>
          <p:nvPr/>
        </p:nvGrpSpPr>
        <p:grpSpPr bwMode="auto">
          <a:xfrm>
            <a:off x="1877000" y="3751582"/>
            <a:ext cx="5126017" cy="830809"/>
            <a:chOff x="1805671" y="4986210"/>
            <a:chExt cx="5525619" cy="895690"/>
          </a:xfrm>
        </p:grpSpPr>
        <p:sp>
          <p:nvSpPr>
            <p:cNvPr id="31" name="TextBox 43"/>
            <p:cNvSpPr txBox="1">
              <a:spLocks noChangeArrowheads="1"/>
            </p:cNvSpPr>
            <p:nvPr/>
          </p:nvSpPr>
          <p:spPr bwMode="auto">
            <a:xfrm>
              <a:off x="2750234" y="5179957"/>
              <a:ext cx="3264001" cy="584775"/>
            </a:xfrm>
            <a:prstGeom prst="rect">
              <a:avLst/>
            </a:prstGeom>
            <a:noFill/>
            <a:ln w="9525">
              <a:noFill/>
              <a:miter lim="800000"/>
              <a:headEnd/>
              <a:tailEnd/>
            </a:ln>
          </p:spPr>
          <p:txBody>
            <a:bodyPr>
              <a:spAutoFit/>
            </a:bodyPr>
            <a:lstStyle/>
            <a:p>
              <a:r>
                <a:rPr lang="zh-CN" altLang="en-US" sz="1600">
                  <a:latin typeface="微软雅黑" pitchFamily="34" charset="-122"/>
                  <a:ea typeface="微软雅黑" pitchFamily="34" charset="-122"/>
                </a:rPr>
                <a:t>点击添加文本 点击添加文本</a:t>
              </a:r>
              <a:endParaRPr lang="en-US" altLang="zh-CN" sz="1600">
                <a:latin typeface="微软雅黑" pitchFamily="34" charset="-122"/>
                <a:ea typeface="微软雅黑" pitchFamily="34" charset="-122"/>
              </a:endParaRPr>
            </a:p>
            <a:p>
              <a:r>
                <a:rPr lang="zh-CN" altLang="en-US" sz="1600">
                  <a:latin typeface="微软雅黑" pitchFamily="34" charset="-122"/>
                  <a:ea typeface="微软雅黑" pitchFamily="34" charset="-122"/>
                </a:rPr>
                <a:t>点击添加文本 点击添加文本</a:t>
              </a:r>
              <a:endParaRPr lang="en-US" altLang="zh-CN" sz="1600">
                <a:latin typeface="微软雅黑" pitchFamily="34" charset="-122"/>
                <a:ea typeface="微软雅黑" pitchFamily="34" charset="-122"/>
              </a:endParaRPr>
            </a:p>
          </p:txBody>
        </p:sp>
        <p:sp>
          <p:nvSpPr>
            <p:cNvPr id="33" name="AutoShape 41"/>
            <p:cNvSpPr>
              <a:spLocks noChangeArrowheads="1"/>
            </p:cNvSpPr>
            <p:nvPr/>
          </p:nvSpPr>
          <p:spPr bwMode="gray">
            <a:xfrm>
              <a:off x="1805671" y="4986210"/>
              <a:ext cx="5525619" cy="895690"/>
            </a:xfrm>
            <a:prstGeom prst="roundRect">
              <a:avLst>
                <a:gd name="adj" fmla="val 0"/>
              </a:avLst>
            </a:prstGeom>
            <a:solidFill>
              <a:schemeClr val="bg1"/>
            </a:solidFill>
            <a:ln w="3175">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auto">
                <a:spcBef>
                  <a:spcPts val="0"/>
                </a:spcBef>
                <a:spcAft>
                  <a:spcPts val="0"/>
                </a:spcAft>
                <a:buClr>
                  <a:srgbClr val="FF0000"/>
                </a:buClr>
                <a:buSzPct val="70000"/>
                <a:buFont typeface="Wingdings" pitchFamily="2" charset="2"/>
                <a:buChar char="n"/>
                <a:tabLst>
                  <a:tab pos="136525" algn="l"/>
                </a:tabLst>
                <a:defRPr/>
              </a:pPr>
              <a:endParaRPr lang="zh-CN" altLang="en-US" dirty="0">
                <a:solidFill>
                  <a:schemeClr val="tx1"/>
                </a:solidFill>
              </a:endParaRPr>
            </a:p>
          </p:txBody>
        </p:sp>
      </p:grpSp>
      <p:grpSp>
        <p:nvGrpSpPr>
          <p:cNvPr id="18" name="组合 27"/>
          <p:cNvGrpSpPr>
            <a:grpSpLocks/>
          </p:cNvGrpSpPr>
          <p:nvPr/>
        </p:nvGrpSpPr>
        <p:grpSpPr bwMode="auto">
          <a:xfrm>
            <a:off x="2545603" y="2502738"/>
            <a:ext cx="4571258" cy="830810"/>
            <a:chOff x="2526396" y="3640010"/>
            <a:chExt cx="4927614" cy="895690"/>
          </a:xfrm>
        </p:grpSpPr>
        <p:sp>
          <p:nvSpPr>
            <p:cNvPr id="28" name="AutoShape 38"/>
            <p:cNvSpPr>
              <a:spLocks noChangeArrowheads="1"/>
            </p:cNvSpPr>
            <p:nvPr/>
          </p:nvSpPr>
          <p:spPr bwMode="gray">
            <a:xfrm>
              <a:off x="2526396" y="3640010"/>
              <a:ext cx="4927614" cy="895690"/>
            </a:xfrm>
            <a:prstGeom prst="roundRect">
              <a:avLst>
                <a:gd name="adj" fmla="val 0"/>
              </a:avLst>
            </a:prstGeom>
            <a:solidFill>
              <a:schemeClr val="bg1"/>
            </a:solidFill>
            <a:ln w="3175">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auto">
                <a:spcBef>
                  <a:spcPts val="0"/>
                </a:spcBef>
                <a:spcAft>
                  <a:spcPts val="0"/>
                </a:spcAft>
                <a:buClr>
                  <a:srgbClr val="FF0000"/>
                </a:buClr>
                <a:buSzPct val="70000"/>
                <a:tabLst>
                  <a:tab pos="136525" algn="l"/>
                </a:tabLst>
                <a:defRPr/>
              </a:pPr>
              <a:endParaRPr lang="zh-CN" altLang="en-US" dirty="0">
                <a:solidFill>
                  <a:schemeClr val="tx1"/>
                </a:solidFill>
              </a:endParaRPr>
            </a:p>
          </p:txBody>
        </p:sp>
        <p:sp>
          <p:nvSpPr>
            <p:cNvPr id="29" name="TextBox 43"/>
            <p:cNvSpPr txBox="1">
              <a:spLocks noChangeArrowheads="1"/>
            </p:cNvSpPr>
            <p:nvPr/>
          </p:nvSpPr>
          <p:spPr bwMode="auto">
            <a:xfrm>
              <a:off x="3459847" y="3833757"/>
              <a:ext cx="3265318" cy="584775"/>
            </a:xfrm>
            <a:prstGeom prst="rect">
              <a:avLst/>
            </a:prstGeom>
            <a:noFill/>
            <a:ln w="9525">
              <a:noFill/>
              <a:miter lim="800000"/>
              <a:headEnd/>
              <a:tailEnd/>
            </a:ln>
          </p:spPr>
          <p:txBody>
            <a:bodyPr>
              <a:spAutoFit/>
            </a:bodyPr>
            <a:lstStyle/>
            <a:p>
              <a:r>
                <a:rPr lang="zh-CN" altLang="en-US" sz="1600" dirty="0">
                  <a:latin typeface="微软雅黑" pitchFamily="34" charset="-122"/>
                  <a:ea typeface="微软雅黑" pitchFamily="34" charset="-122"/>
                </a:rPr>
                <a:t>点击添加文本 点击添加文本</a:t>
              </a:r>
              <a:endParaRPr lang="en-US" altLang="zh-CN" sz="1600" dirty="0">
                <a:latin typeface="微软雅黑" pitchFamily="34" charset="-122"/>
                <a:ea typeface="微软雅黑" pitchFamily="34" charset="-122"/>
              </a:endParaRPr>
            </a:p>
            <a:p>
              <a:r>
                <a:rPr lang="zh-CN" altLang="en-US" sz="1600" dirty="0">
                  <a:latin typeface="微软雅黑" pitchFamily="34" charset="-122"/>
                  <a:ea typeface="微软雅黑" pitchFamily="34" charset="-122"/>
                </a:rPr>
                <a:t>点击添加文本 点击添加文本</a:t>
              </a:r>
              <a:endParaRPr lang="en-US" altLang="zh-CN" sz="1600" dirty="0">
                <a:latin typeface="微软雅黑" pitchFamily="34" charset="-122"/>
                <a:ea typeface="微软雅黑" pitchFamily="34" charset="-122"/>
              </a:endParaRPr>
            </a:p>
          </p:txBody>
        </p:sp>
      </p:grpSp>
      <p:grpSp>
        <p:nvGrpSpPr>
          <p:cNvPr id="19" name="组合 20"/>
          <p:cNvGrpSpPr>
            <a:grpSpLocks/>
          </p:cNvGrpSpPr>
          <p:nvPr/>
        </p:nvGrpSpPr>
        <p:grpSpPr bwMode="auto">
          <a:xfrm>
            <a:off x="1115616" y="3486498"/>
            <a:ext cx="1176684" cy="1107467"/>
            <a:chOff x="831850" y="4318000"/>
            <a:chExt cx="1527175" cy="1439863"/>
          </a:xfrm>
        </p:grpSpPr>
        <p:sp>
          <p:nvSpPr>
            <p:cNvPr id="26" name="AutoShape 42"/>
            <p:cNvSpPr>
              <a:spLocks noChangeArrowheads="1"/>
            </p:cNvSpPr>
            <p:nvPr/>
          </p:nvSpPr>
          <p:spPr bwMode="gray">
            <a:xfrm>
              <a:off x="831850" y="4318000"/>
              <a:ext cx="1527175" cy="1439863"/>
            </a:xfrm>
            <a:prstGeom prst="upArrow">
              <a:avLst>
                <a:gd name="adj1" fmla="val 70984"/>
                <a:gd name="adj2" fmla="val 47804"/>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eaLnBrk="0" fontAlgn="auto" hangingPunct="0">
                <a:spcBef>
                  <a:spcPts val="0"/>
                </a:spcBef>
                <a:spcAft>
                  <a:spcPts val="0"/>
                </a:spcAft>
                <a:buClr>
                  <a:srgbClr val="FF0000"/>
                </a:buClr>
                <a:buSzPct val="70000"/>
                <a:buFont typeface="Wingdings" pitchFamily="2" charset="2"/>
                <a:buChar char="u"/>
                <a:tabLst>
                  <a:tab pos="136525" algn="l"/>
                </a:tabLst>
                <a:defRPr/>
              </a:pPr>
              <a:endParaRPr lang="zh-CN" altLang="en-US" dirty="0">
                <a:solidFill>
                  <a:schemeClr val="tx1"/>
                </a:solidFill>
              </a:endParaRPr>
            </a:p>
          </p:txBody>
        </p:sp>
        <p:sp>
          <p:nvSpPr>
            <p:cNvPr id="27" name="TextBox 26"/>
            <p:cNvSpPr txBox="1"/>
            <p:nvPr/>
          </p:nvSpPr>
          <p:spPr bwMode="auto">
            <a:xfrm>
              <a:off x="902782" y="5065205"/>
              <a:ext cx="1416407" cy="408336"/>
            </a:xfrm>
            <a:prstGeom prst="rect">
              <a:avLst/>
            </a:prstGeom>
            <a:noFill/>
            <a:scene3d>
              <a:camera prst="orthographicFront"/>
              <a:lightRig rig="threePt" dir="t"/>
            </a:scene3d>
            <a:sp3d/>
          </p:spPr>
          <p:txBody>
            <a:bodyPr>
              <a:spAutoFit/>
            </a:bodyPr>
            <a:lstStyle/>
            <a:p>
              <a:pPr algn="ctr" fontAlgn="ctr">
                <a:spcBef>
                  <a:spcPts val="0"/>
                </a:spcBef>
                <a:spcAft>
                  <a:spcPts val="0"/>
                </a:spcAft>
                <a:buClr>
                  <a:srgbClr val="FF0000"/>
                </a:buClr>
                <a:buSzPct val="70000"/>
                <a:defRPr/>
              </a:pPr>
              <a:r>
                <a:rPr lang="zh-CN" altLang="en-US" sz="16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添加标题</a:t>
              </a:r>
            </a:p>
          </p:txBody>
        </p:sp>
      </p:grpSp>
      <p:grpSp>
        <p:nvGrpSpPr>
          <p:cNvPr id="20" name="组合 19"/>
          <p:cNvGrpSpPr>
            <a:grpSpLocks/>
          </p:cNvGrpSpPr>
          <p:nvPr/>
        </p:nvGrpSpPr>
        <p:grpSpPr bwMode="auto">
          <a:xfrm>
            <a:off x="1790110" y="2237653"/>
            <a:ext cx="1176684" cy="1107467"/>
            <a:chOff x="1558925" y="2933700"/>
            <a:chExt cx="1528763" cy="1439863"/>
          </a:xfrm>
        </p:grpSpPr>
        <p:sp>
          <p:nvSpPr>
            <p:cNvPr id="24" name="AutoShape 42"/>
            <p:cNvSpPr>
              <a:spLocks noChangeArrowheads="1"/>
            </p:cNvSpPr>
            <p:nvPr/>
          </p:nvSpPr>
          <p:spPr bwMode="gray">
            <a:xfrm>
              <a:off x="1558925" y="2933700"/>
              <a:ext cx="1528763" cy="1439863"/>
            </a:xfrm>
            <a:prstGeom prst="upArrow">
              <a:avLst>
                <a:gd name="adj1" fmla="val 70984"/>
                <a:gd name="adj2" fmla="val 47804"/>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Clr>
                  <a:srgbClr val="FF0000"/>
                </a:buClr>
                <a:buSzPct val="70000"/>
                <a:buFont typeface="Wingdings" pitchFamily="2" charset="2"/>
                <a:buChar char="u"/>
                <a:defRPr/>
              </a:pPr>
              <a:endParaRPr lang="zh-CN" altLang="en-US" dirty="0">
                <a:solidFill>
                  <a:schemeClr val="bg1"/>
                </a:solidFill>
              </a:endParaRPr>
            </a:p>
          </p:txBody>
        </p:sp>
        <p:sp>
          <p:nvSpPr>
            <p:cNvPr id="25" name="TextBox 24"/>
            <p:cNvSpPr txBox="1"/>
            <p:nvPr/>
          </p:nvSpPr>
          <p:spPr bwMode="auto">
            <a:xfrm>
              <a:off x="1624673" y="3669545"/>
              <a:ext cx="1416407" cy="408336"/>
            </a:xfrm>
            <a:prstGeom prst="rect">
              <a:avLst/>
            </a:prstGeom>
            <a:noFill/>
            <a:scene3d>
              <a:camera prst="orthographicFront"/>
              <a:lightRig rig="threePt" dir="t"/>
            </a:scene3d>
            <a:sp3d/>
          </p:spPr>
          <p:txBody>
            <a:bodyPr>
              <a:spAutoFit/>
            </a:bodyPr>
            <a:lstStyle/>
            <a:p>
              <a:pPr algn="ctr" fontAlgn="ctr">
                <a:spcBef>
                  <a:spcPts val="0"/>
                </a:spcBef>
                <a:spcAft>
                  <a:spcPts val="0"/>
                </a:spcAft>
                <a:buClr>
                  <a:srgbClr val="FF0000"/>
                </a:buClr>
                <a:buSzPct val="70000"/>
                <a:defRPr/>
              </a:pPr>
              <a:r>
                <a:rPr lang="zh-CN" altLang="en-US" sz="16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添加标题</a:t>
              </a:r>
            </a:p>
          </p:txBody>
        </p:sp>
      </p:grpSp>
      <p:grpSp>
        <p:nvGrpSpPr>
          <p:cNvPr id="21" name="组合 18"/>
          <p:cNvGrpSpPr>
            <a:grpSpLocks/>
          </p:cNvGrpSpPr>
          <p:nvPr/>
        </p:nvGrpSpPr>
        <p:grpSpPr bwMode="auto">
          <a:xfrm>
            <a:off x="2466078" y="1012371"/>
            <a:ext cx="1176683" cy="1107467"/>
            <a:chOff x="2287588" y="1549400"/>
            <a:chExt cx="1527175" cy="1439863"/>
          </a:xfrm>
        </p:grpSpPr>
        <p:sp>
          <p:nvSpPr>
            <p:cNvPr id="22" name="AutoShape 42"/>
            <p:cNvSpPr>
              <a:spLocks noChangeArrowheads="1"/>
            </p:cNvSpPr>
            <p:nvPr/>
          </p:nvSpPr>
          <p:spPr bwMode="gray">
            <a:xfrm>
              <a:off x="2287588" y="1549400"/>
              <a:ext cx="1527175" cy="1439863"/>
            </a:xfrm>
            <a:prstGeom prst="upArrow">
              <a:avLst>
                <a:gd name="adj1" fmla="val 70984"/>
                <a:gd name="adj2" fmla="val 47804"/>
              </a:avLst>
            </a:prstGeom>
            <a:gradFill flip="none" rotWithShape="1">
              <a:gsLst>
                <a:gs pos="0">
                  <a:srgbClr val="B00000">
                    <a:shade val="30000"/>
                    <a:satMod val="115000"/>
                  </a:srgbClr>
                </a:gs>
                <a:gs pos="50000">
                  <a:srgbClr val="B00000">
                    <a:shade val="67500"/>
                    <a:satMod val="115000"/>
                  </a:srgbClr>
                </a:gs>
                <a:gs pos="100000">
                  <a:srgbClr val="B00000">
                    <a:shade val="100000"/>
                    <a:satMod val="115000"/>
                  </a:srgbClr>
                </a:gs>
              </a:gsLst>
              <a:lin ang="16200000" scaled="1"/>
              <a:tileRect/>
            </a:gradFill>
            <a:ln w="127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auto">
                <a:spcBef>
                  <a:spcPts val="0"/>
                </a:spcBef>
                <a:spcAft>
                  <a:spcPts val="0"/>
                </a:spcAft>
                <a:buClr>
                  <a:srgbClr val="FF0000"/>
                </a:buClr>
                <a:buSzPct val="70000"/>
                <a:buFont typeface="Wingdings" pitchFamily="2" charset="2"/>
                <a:buChar char="u"/>
                <a:defRPr/>
              </a:pPr>
              <a:endParaRPr lang="zh-CN" altLang="en-US" dirty="0">
                <a:solidFill>
                  <a:schemeClr val="tx1"/>
                </a:solidFill>
              </a:endParaRPr>
            </a:p>
          </p:txBody>
        </p:sp>
        <p:sp>
          <p:nvSpPr>
            <p:cNvPr id="23" name="TextBox 6"/>
            <p:cNvSpPr txBox="1"/>
            <p:nvPr/>
          </p:nvSpPr>
          <p:spPr bwMode="auto">
            <a:xfrm>
              <a:off x="2358601" y="2273880"/>
              <a:ext cx="1416406" cy="408336"/>
            </a:xfrm>
            <a:prstGeom prst="rect">
              <a:avLst/>
            </a:prstGeom>
            <a:noFill/>
            <a:scene3d>
              <a:camera prst="orthographicFront"/>
              <a:lightRig rig="threePt" dir="t"/>
            </a:scene3d>
            <a:sp3d/>
          </p:spPr>
          <p:txBody>
            <a:bodyPr>
              <a:spAutoFit/>
            </a:bodyPr>
            <a:lstStyle/>
            <a:p>
              <a:pPr algn="ctr" fontAlgn="ctr">
                <a:spcBef>
                  <a:spcPts val="0"/>
                </a:spcBef>
                <a:spcAft>
                  <a:spcPts val="0"/>
                </a:spcAft>
                <a:buClr>
                  <a:srgbClr val="FF0000"/>
                </a:buClr>
                <a:buSzPct val="70000"/>
                <a:defRPr/>
              </a:pPr>
              <a:r>
                <a:rPr lang="zh-CN" altLang="en-US" sz="16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添加标题</a:t>
              </a:r>
            </a:p>
          </p:txBody>
        </p:sp>
      </p:grpSp>
    </p:spTree>
    <p:custDataLst>
      <p:tags r:id="rId1"/>
    </p:custDataLst>
    <p:extLst>
      <p:ext uri="{BB962C8B-B14F-4D97-AF65-F5344CB8AC3E}">
        <p14:creationId xmlns:p14="http://schemas.microsoft.com/office/powerpoint/2010/main" val="2023888903"/>
      </p:ext>
    </p:extLst>
  </p:cSld>
  <p:clrMapOvr>
    <a:masterClrMapping/>
  </p:clrMapOvr>
  <mc:AlternateContent xmlns:mc="http://schemas.openxmlformats.org/markup-compatibility/2006" xmlns:p14="http://schemas.microsoft.com/office/powerpoint/2010/main">
    <mc:Choice Requires="p14">
      <p:transition spd="slow" p14:dur="900" advClick="0" advTm="3713">
        <p14:warp dir="in"/>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675" decel="100000" fill="hold"/>
                                        <p:tgtEl>
                                          <p:spTgt spid="21"/>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21"/>
                                        </p:tgtEl>
                                        <p:attrNameLst>
                                          <p:attrName>ppt_y</p:attrName>
                                        </p:attrNameLst>
                                      </p:cBhvr>
                                      <p:tavLst>
                                        <p:tav tm="0">
                                          <p:val>
                                            <p:strVal val="#ppt_y-.03"/>
                                          </p:val>
                                        </p:tav>
                                        <p:tav tm="100000">
                                          <p:val>
                                            <p:strVal val="#ppt_y"/>
                                          </p:val>
                                        </p:tav>
                                      </p:tavLst>
                                    </p:anim>
                                  </p:childTnLst>
                                </p:cTn>
                              </p:par>
                              <p:par>
                                <p:cTn id="11" presetID="12" presetClass="entr" presetSubtype="8" fill="hold" nodeType="withEffect">
                                  <p:stCondLst>
                                    <p:cond delay="50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p:tgtEl>
                                          <p:spTgt spid="16"/>
                                        </p:tgtEl>
                                        <p:attrNameLst>
                                          <p:attrName>ppt_x</p:attrName>
                                        </p:attrNameLst>
                                      </p:cBhvr>
                                      <p:tavLst>
                                        <p:tav tm="0">
                                          <p:val>
                                            <p:strVal val="#ppt_x-#ppt_w*1.125000"/>
                                          </p:val>
                                        </p:tav>
                                        <p:tav tm="100000">
                                          <p:val>
                                            <p:strVal val="#ppt_x"/>
                                          </p:val>
                                        </p:tav>
                                      </p:tavLst>
                                    </p:anim>
                                    <p:animEffect transition="in" filter="wipe(right)">
                                      <p:cBhvr>
                                        <p:cTn id="14" dur="500"/>
                                        <p:tgtEl>
                                          <p:spTgt spid="16"/>
                                        </p:tgtEl>
                                      </p:cBhvr>
                                    </p:animEffect>
                                  </p:childTnLst>
                                </p:cTn>
                              </p:par>
                              <p:par>
                                <p:cTn id="15" presetID="37" presetClass="entr" presetSubtype="0" fill="hold" nodeType="withEffect">
                                  <p:stCondLst>
                                    <p:cond delay="10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750"/>
                                        <p:tgtEl>
                                          <p:spTgt spid="20"/>
                                        </p:tgtEl>
                                      </p:cBhvr>
                                    </p:animEffect>
                                    <p:anim calcmode="lin" valueType="num">
                                      <p:cBhvr>
                                        <p:cTn id="18" dur="750" fill="hold"/>
                                        <p:tgtEl>
                                          <p:spTgt spid="20"/>
                                        </p:tgtEl>
                                        <p:attrNameLst>
                                          <p:attrName>ppt_x</p:attrName>
                                        </p:attrNameLst>
                                      </p:cBhvr>
                                      <p:tavLst>
                                        <p:tav tm="0">
                                          <p:val>
                                            <p:strVal val="#ppt_x"/>
                                          </p:val>
                                        </p:tav>
                                        <p:tav tm="100000">
                                          <p:val>
                                            <p:strVal val="#ppt_x"/>
                                          </p:val>
                                        </p:tav>
                                      </p:tavLst>
                                    </p:anim>
                                    <p:anim calcmode="lin" valueType="num">
                                      <p:cBhvr>
                                        <p:cTn id="19" dur="675" decel="100000" fill="hold"/>
                                        <p:tgtEl>
                                          <p:spTgt spid="20"/>
                                        </p:tgtEl>
                                        <p:attrNameLst>
                                          <p:attrName>ppt_y</p:attrName>
                                        </p:attrNameLst>
                                      </p:cBhvr>
                                      <p:tavLst>
                                        <p:tav tm="0">
                                          <p:val>
                                            <p:strVal val="#ppt_y+1"/>
                                          </p:val>
                                        </p:tav>
                                        <p:tav tm="100000">
                                          <p:val>
                                            <p:strVal val="#ppt_y-.03"/>
                                          </p:val>
                                        </p:tav>
                                      </p:tavLst>
                                    </p:anim>
                                    <p:anim calcmode="lin" valueType="num">
                                      <p:cBhvr>
                                        <p:cTn id="20" dur="75" accel="100000" fill="hold">
                                          <p:stCondLst>
                                            <p:cond delay="675"/>
                                          </p:stCondLst>
                                        </p:cTn>
                                        <p:tgtEl>
                                          <p:spTgt spid="20"/>
                                        </p:tgtEl>
                                        <p:attrNameLst>
                                          <p:attrName>ppt_y</p:attrName>
                                        </p:attrNameLst>
                                      </p:cBhvr>
                                      <p:tavLst>
                                        <p:tav tm="0">
                                          <p:val>
                                            <p:strVal val="#ppt_y-.03"/>
                                          </p:val>
                                        </p:tav>
                                        <p:tav tm="100000">
                                          <p:val>
                                            <p:strVal val="#ppt_y"/>
                                          </p:val>
                                        </p:tav>
                                      </p:tavLst>
                                    </p:anim>
                                  </p:childTnLst>
                                </p:cTn>
                              </p:par>
                              <p:par>
                                <p:cTn id="21" presetID="12" presetClass="entr" presetSubtype="8" fill="hold" nodeType="withEffect">
                                  <p:stCondLst>
                                    <p:cond delay="15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right)">
                                      <p:cBhvr>
                                        <p:cTn id="24" dur="500"/>
                                        <p:tgtEl>
                                          <p:spTgt spid="18"/>
                                        </p:tgtEl>
                                      </p:cBhvr>
                                    </p:animEffect>
                                  </p:childTnLst>
                                </p:cTn>
                              </p:par>
                              <p:par>
                                <p:cTn id="25" presetID="37" presetClass="entr" presetSubtype="0" fill="hold" nodeType="withEffect">
                                  <p:stCondLst>
                                    <p:cond delay="20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750"/>
                                        <p:tgtEl>
                                          <p:spTgt spid="19"/>
                                        </p:tgtEl>
                                      </p:cBhvr>
                                    </p:animEffect>
                                    <p:anim calcmode="lin" valueType="num">
                                      <p:cBhvr>
                                        <p:cTn id="28" dur="750" fill="hold"/>
                                        <p:tgtEl>
                                          <p:spTgt spid="19"/>
                                        </p:tgtEl>
                                        <p:attrNameLst>
                                          <p:attrName>ppt_x</p:attrName>
                                        </p:attrNameLst>
                                      </p:cBhvr>
                                      <p:tavLst>
                                        <p:tav tm="0">
                                          <p:val>
                                            <p:strVal val="#ppt_x"/>
                                          </p:val>
                                        </p:tav>
                                        <p:tav tm="100000">
                                          <p:val>
                                            <p:strVal val="#ppt_x"/>
                                          </p:val>
                                        </p:tav>
                                      </p:tavLst>
                                    </p:anim>
                                    <p:anim calcmode="lin" valueType="num">
                                      <p:cBhvr>
                                        <p:cTn id="29" dur="675" decel="100000" fill="hold"/>
                                        <p:tgtEl>
                                          <p:spTgt spid="19"/>
                                        </p:tgtEl>
                                        <p:attrNameLst>
                                          <p:attrName>ppt_y</p:attrName>
                                        </p:attrNameLst>
                                      </p:cBhvr>
                                      <p:tavLst>
                                        <p:tav tm="0">
                                          <p:val>
                                            <p:strVal val="#ppt_y+1"/>
                                          </p:val>
                                        </p:tav>
                                        <p:tav tm="100000">
                                          <p:val>
                                            <p:strVal val="#ppt_y-.03"/>
                                          </p:val>
                                        </p:tav>
                                      </p:tavLst>
                                    </p:anim>
                                    <p:anim calcmode="lin" valueType="num">
                                      <p:cBhvr>
                                        <p:cTn id="30" dur="75" accel="100000" fill="hold">
                                          <p:stCondLst>
                                            <p:cond delay="675"/>
                                          </p:stCondLst>
                                        </p:cTn>
                                        <p:tgtEl>
                                          <p:spTgt spid="19"/>
                                        </p:tgtEl>
                                        <p:attrNameLst>
                                          <p:attrName>ppt_y</p:attrName>
                                        </p:attrNameLst>
                                      </p:cBhvr>
                                      <p:tavLst>
                                        <p:tav tm="0">
                                          <p:val>
                                            <p:strVal val="#ppt_y-.03"/>
                                          </p:val>
                                        </p:tav>
                                        <p:tav tm="100000">
                                          <p:val>
                                            <p:strVal val="#ppt_y"/>
                                          </p:val>
                                        </p:tav>
                                      </p:tavLst>
                                    </p:anim>
                                  </p:childTnLst>
                                </p:cTn>
                              </p:par>
                              <p:par>
                                <p:cTn id="31" presetID="12" presetClass="entr" presetSubtype="8" fill="hold" nodeType="withEffect">
                                  <p:stCondLst>
                                    <p:cond delay="25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77" name="图片 7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2901411" cy="1657374"/>
          </a:xfrm>
          <a:prstGeom prst="rect">
            <a:avLst/>
          </a:prstGeom>
        </p:spPr>
      </p:pic>
      <p:sp>
        <p:nvSpPr>
          <p:cNvPr id="7" name="椭圆 6"/>
          <p:cNvSpPr/>
          <p:nvPr/>
        </p:nvSpPr>
        <p:spPr bwMode="auto">
          <a:xfrm>
            <a:off x="3695723" y="666800"/>
            <a:ext cx="1752554" cy="1752554"/>
          </a:xfrm>
          <a:prstGeom prst="ellipse">
            <a:avLst/>
          </a:prstGeom>
          <a:solidFill>
            <a:srgbClr val="EB880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第四</a:t>
            </a:r>
            <a:endParaRPr kumimoji="0" lang="en-US" altLang="zh-CN"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endParaRPr>
          </a:p>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部分</a:t>
            </a:r>
          </a:p>
        </p:txBody>
      </p:sp>
      <p:sp>
        <p:nvSpPr>
          <p:cNvPr id="78" name="TextBox 19"/>
          <p:cNvSpPr txBox="1">
            <a:spLocks noChangeArrowheads="1"/>
          </p:cNvSpPr>
          <p:nvPr/>
        </p:nvSpPr>
        <p:spPr bwMode="auto">
          <a:xfrm>
            <a:off x="2286060" y="2508441"/>
            <a:ext cx="4715704" cy="74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4400" b="1" dirty="0" smtClean="0">
                <a:solidFill>
                  <a:schemeClr val="tx1"/>
                </a:solidFill>
                <a:latin typeface="微软雅黑" pitchFamily="34" charset="-122"/>
              </a:rPr>
              <a:t>单击添加文字标题</a:t>
            </a:r>
            <a:endParaRPr lang="zh-CN" altLang="en-US" sz="4400" b="1" dirty="0">
              <a:solidFill>
                <a:schemeClr val="tx1"/>
              </a:solidFill>
              <a:latin typeface="微软雅黑" pitchFamily="34" charset="-122"/>
            </a:endParaRPr>
          </a:p>
        </p:txBody>
      </p:sp>
      <p:grpSp>
        <p:nvGrpSpPr>
          <p:cNvPr id="79" name="组合 78"/>
          <p:cNvGrpSpPr/>
          <p:nvPr/>
        </p:nvGrpSpPr>
        <p:grpSpPr>
          <a:xfrm>
            <a:off x="0" y="3129376"/>
            <a:ext cx="9144000" cy="1963388"/>
            <a:chOff x="0" y="2850249"/>
            <a:chExt cx="8190138" cy="1758576"/>
          </a:xfrm>
        </p:grpSpPr>
        <p:pic>
          <p:nvPicPr>
            <p:cNvPr id="80" name="图片 7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850249"/>
              <a:ext cx="4095069" cy="1758576"/>
            </a:xfrm>
            <a:prstGeom prst="rect">
              <a:avLst/>
            </a:prstGeom>
          </p:spPr>
        </p:pic>
        <p:pic>
          <p:nvPicPr>
            <p:cNvPr id="81" name="图片 8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095069" y="2850249"/>
              <a:ext cx="4095069" cy="1758576"/>
            </a:xfrm>
            <a:prstGeom prst="rect">
              <a:avLst/>
            </a:prstGeom>
          </p:spPr>
        </p:pic>
      </p:grpSp>
      <p:pic>
        <p:nvPicPr>
          <p:cNvPr id="76" name="图片 7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4621013"/>
            <a:ext cx="9144000" cy="541469"/>
          </a:xfrm>
          <a:prstGeom prst="rect">
            <a:avLst/>
          </a:prstGeom>
        </p:spPr>
      </p:pic>
    </p:spTree>
    <p:custDataLst>
      <p:tags r:id="rId1"/>
    </p:custDataLst>
    <p:extLst>
      <p:ext uri="{BB962C8B-B14F-4D97-AF65-F5344CB8AC3E}">
        <p14:creationId xmlns:p14="http://schemas.microsoft.com/office/powerpoint/2010/main" val="373655770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8"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72"/>
          <p:cNvGrpSpPr>
            <a:grpSpLocks/>
          </p:cNvGrpSpPr>
          <p:nvPr/>
        </p:nvGrpSpPr>
        <p:grpSpPr bwMode="auto">
          <a:xfrm>
            <a:off x="5268336" y="597396"/>
            <a:ext cx="2388515" cy="2085805"/>
            <a:chOff x="3168" y="738"/>
            <a:chExt cx="1728" cy="1509"/>
          </a:xfrm>
        </p:grpSpPr>
        <p:pic>
          <p:nvPicPr>
            <p:cNvPr id="15" name="Picture 173" descr="9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68" y="738"/>
              <a:ext cx="1728" cy="1509"/>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174"/>
            <p:cNvSpPr txBox="1">
              <a:spLocks noChangeArrowheads="1"/>
            </p:cNvSpPr>
            <p:nvPr/>
          </p:nvSpPr>
          <p:spPr bwMode="auto">
            <a:xfrm>
              <a:off x="3696" y="1296"/>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grpSp>
        <p:nvGrpSpPr>
          <p:cNvPr id="5" name="Group 175"/>
          <p:cNvGrpSpPr>
            <a:grpSpLocks/>
          </p:cNvGrpSpPr>
          <p:nvPr/>
        </p:nvGrpSpPr>
        <p:grpSpPr bwMode="auto">
          <a:xfrm>
            <a:off x="5268336" y="2761988"/>
            <a:ext cx="2322168" cy="2102392"/>
            <a:chOff x="3168" y="2304"/>
            <a:chExt cx="1680" cy="1521"/>
          </a:xfrm>
        </p:grpSpPr>
        <p:pic>
          <p:nvPicPr>
            <p:cNvPr id="13" name="Picture 176" descr="9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68" y="2304"/>
              <a:ext cx="1680" cy="1521"/>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177"/>
            <p:cNvSpPr txBox="1">
              <a:spLocks noChangeArrowheads="1"/>
            </p:cNvSpPr>
            <p:nvPr/>
          </p:nvSpPr>
          <p:spPr bwMode="auto">
            <a:xfrm>
              <a:off x="3648" y="2784"/>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pic>
        <p:nvPicPr>
          <p:cNvPr id="6" name="Picture 179" descr="9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39359" y="1677238"/>
            <a:ext cx="2317852" cy="2011927"/>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180"/>
          <p:cNvGrpSpPr>
            <a:grpSpLocks/>
          </p:cNvGrpSpPr>
          <p:nvPr/>
        </p:nvGrpSpPr>
        <p:grpSpPr bwMode="auto">
          <a:xfrm>
            <a:off x="1259632" y="638863"/>
            <a:ext cx="2189472" cy="2038808"/>
            <a:chOff x="768" y="768"/>
            <a:chExt cx="1584" cy="1475"/>
          </a:xfrm>
        </p:grpSpPr>
        <p:pic>
          <p:nvPicPr>
            <p:cNvPr id="11" name="Picture 181" descr="9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68" y="768"/>
              <a:ext cx="1584" cy="1475"/>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82"/>
            <p:cNvSpPr txBox="1">
              <a:spLocks noChangeArrowheads="1"/>
            </p:cNvSpPr>
            <p:nvPr/>
          </p:nvSpPr>
          <p:spPr bwMode="auto">
            <a:xfrm>
              <a:off x="1200" y="1248"/>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grpSp>
        <p:nvGrpSpPr>
          <p:cNvPr id="8" name="Group 183"/>
          <p:cNvGrpSpPr>
            <a:grpSpLocks/>
          </p:cNvGrpSpPr>
          <p:nvPr/>
        </p:nvGrpSpPr>
        <p:grpSpPr bwMode="auto">
          <a:xfrm>
            <a:off x="1392327" y="2828336"/>
            <a:ext cx="2123125" cy="2067835"/>
            <a:chOff x="864" y="2352"/>
            <a:chExt cx="1536" cy="1496"/>
          </a:xfrm>
        </p:grpSpPr>
        <p:pic>
          <p:nvPicPr>
            <p:cNvPr id="9" name="Picture 184" descr="9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64" y="2352"/>
              <a:ext cx="1536" cy="14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185"/>
            <p:cNvSpPr txBox="1">
              <a:spLocks noChangeArrowheads="1"/>
            </p:cNvSpPr>
            <p:nvPr/>
          </p:nvSpPr>
          <p:spPr bwMode="auto">
            <a:xfrm>
              <a:off x="1248" y="2880"/>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spTree>
    <p:custDataLst>
      <p:tags r:id="rId1"/>
    </p:custDataLst>
    <p:extLst>
      <p:ext uri="{BB962C8B-B14F-4D97-AF65-F5344CB8AC3E}">
        <p14:creationId xmlns:p14="http://schemas.microsoft.com/office/powerpoint/2010/main" val="2941182558"/>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nodeType="with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style.rotation</p:attrName>
                                        </p:attrNameLst>
                                      </p:cBhvr>
                                      <p:tavLst>
                                        <p:tav tm="0">
                                          <p:val>
                                            <p:fltVal val="360"/>
                                          </p:val>
                                        </p:tav>
                                        <p:tav tm="100000">
                                          <p:val>
                                            <p:fltVal val="0"/>
                                          </p:val>
                                        </p:tav>
                                      </p:tavLst>
                                    </p:anim>
                                    <p:animEffect transition="in" filter="fade">
                                      <p:cBhvr>
                                        <p:cTn id="16" dur="500"/>
                                        <p:tgtEl>
                                          <p:spTgt spid="7"/>
                                        </p:tgtEl>
                                      </p:cBhvr>
                                    </p:animEffect>
                                  </p:childTnLst>
                                </p:cTn>
                              </p:par>
                              <p:par>
                                <p:cTn id="17" presetID="49" presetClass="entr" presetSubtype="0" decel="100000" fill="hold" nodeType="withEffect">
                                  <p:stCondLst>
                                    <p:cond delay="75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par>
                                <p:cTn id="29" presetID="49" presetClass="entr" presetSubtype="0" decel="100000" fill="hold" nodeType="withEffect">
                                  <p:stCondLst>
                                    <p:cond delay="1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125538" y="3305131"/>
            <a:ext cx="6781800" cy="942975"/>
            <a:chOff x="1125538" y="3080023"/>
            <a:chExt cx="6781800" cy="942975"/>
          </a:xfrm>
        </p:grpSpPr>
        <p:sp>
          <p:nvSpPr>
            <p:cNvPr id="42" name="Rectangle 111" descr="2"/>
            <p:cNvSpPr>
              <a:spLocks noChangeArrowheads="1"/>
            </p:cNvSpPr>
            <p:nvPr/>
          </p:nvSpPr>
          <p:spPr bwMode="gray">
            <a:xfrm>
              <a:off x="1125538" y="3080023"/>
              <a:ext cx="3340100" cy="94297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algn="l">
                <a:buClr>
                  <a:schemeClr val="accent2"/>
                </a:buClr>
                <a:buFont typeface="Wingdings" pitchFamily="2" charset="2"/>
                <a:buChar char="n"/>
              </a:pPr>
              <a:r>
                <a:rPr lang="zh-CN" altLang="en-US" sz="1400">
                  <a:solidFill>
                    <a:srgbClr val="000000"/>
                  </a:solidFill>
                  <a:latin typeface="宋体" pitchFamily="2" charset="-122"/>
                  <a:ea typeface="宋体" pitchFamily="2" charset="-122"/>
                </a:rPr>
                <a:t>单击添加段落文字单击添加段落文字</a:t>
              </a:r>
            </a:p>
            <a:p>
              <a:pPr algn="l">
                <a:buClr>
                  <a:schemeClr val="accent2"/>
                </a:buClr>
                <a:buFont typeface="Wingdings" pitchFamily="2" charset="2"/>
                <a:buChar char="n"/>
              </a:pPr>
              <a:r>
                <a:rPr lang="zh-CN" altLang="en-US" sz="1400">
                  <a:solidFill>
                    <a:srgbClr val="000000"/>
                  </a:solidFill>
                  <a:latin typeface="宋体" pitchFamily="2" charset="-122"/>
                  <a:ea typeface="宋体" pitchFamily="2" charset="-122"/>
                </a:rPr>
                <a:t>单击添加段落文字单击添加段落文字。</a:t>
              </a:r>
            </a:p>
            <a:p>
              <a:pPr algn="l">
                <a:buClr>
                  <a:schemeClr val="accent2"/>
                </a:buClr>
                <a:buFont typeface="Wingdings" pitchFamily="2" charset="2"/>
                <a:buChar char="n"/>
              </a:pPr>
              <a:r>
                <a:rPr lang="zh-CN" altLang="en-US" sz="1400">
                  <a:solidFill>
                    <a:srgbClr val="000000"/>
                  </a:solidFill>
                  <a:latin typeface="宋体" pitchFamily="2" charset="-122"/>
                  <a:ea typeface="宋体" pitchFamily="2" charset="-122"/>
                </a:rPr>
                <a:t>单击添加段落文字单击添加段落文字</a:t>
              </a:r>
            </a:p>
            <a:p>
              <a:pPr algn="l">
                <a:buClr>
                  <a:schemeClr val="accent2"/>
                </a:buClr>
                <a:buFont typeface="Wingdings" pitchFamily="2" charset="2"/>
                <a:buNone/>
              </a:pPr>
              <a:endParaRPr lang="en-US" altLang="zh-CN" sz="1400">
                <a:solidFill>
                  <a:srgbClr val="000000"/>
                </a:solidFill>
                <a:latin typeface="宋体" pitchFamily="2" charset="-122"/>
                <a:ea typeface="宋体" pitchFamily="2" charset="-122"/>
              </a:endParaRPr>
            </a:p>
          </p:txBody>
        </p:sp>
        <p:sp>
          <p:nvSpPr>
            <p:cNvPr id="43" name="Rectangle 112" descr="2"/>
            <p:cNvSpPr>
              <a:spLocks noChangeArrowheads="1"/>
            </p:cNvSpPr>
            <p:nvPr/>
          </p:nvSpPr>
          <p:spPr bwMode="gray">
            <a:xfrm>
              <a:off x="4567238" y="3080023"/>
              <a:ext cx="3340100" cy="94297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algn="l">
                <a:buClr>
                  <a:schemeClr val="accent2"/>
                </a:buClr>
                <a:buFont typeface="Wingdings" pitchFamily="2" charset="2"/>
                <a:buChar char="n"/>
              </a:pPr>
              <a:r>
                <a:rPr lang="zh-CN" altLang="en-US" sz="1400">
                  <a:solidFill>
                    <a:srgbClr val="000000"/>
                  </a:solidFill>
                  <a:latin typeface="宋体" pitchFamily="2" charset="-122"/>
                  <a:ea typeface="宋体" pitchFamily="2" charset="-122"/>
                </a:rPr>
                <a:t>单击添加段落文字单击添加段落文字</a:t>
              </a:r>
            </a:p>
            <a:p>
              <a:pPr algn="l">
                <a:buClr>
                  <a:schemeClr val="accent2"/>
                </a:buClr>
                <a:buFont typeface="Wingdings" pitchFamily="2" charset="2"/>
                <a:buChar char="n"/>
              </a:pPr>
              <a:r>
                <a:rPr lang="zh-CN" altLang="en-US" sz="1400">
                  <a:solidFill>
                    <a:srgbClr val="000000"/>
                  </a:solidFill>
                  <a:latin typeface="宋体" pitchFamily="2" charset="-122"/>
                  <a:ea typeface="宋体" pitchFamily="2" charset="-122"/>
                </a:rPr>
                <a:t>单击添加段落文字单击添加段落文字。</a:t>
              </a:r>
            </a:p>
            <a:p>
              <a:pPr algn="l">
                <a:buClr>
                  <a:schemeClr val="accent2"/>
                </a:buClr>
                <a:buFont typeface="Wingdings" pitchFamily="2" charset="2"/>
                <a:buChar char="n"/>
              </a:pPr>
              <a:r>
                <a:rPr lang="zh-CN" altLang="en-US" sz="1400">
                  <a:solidFill>
                    <a:srgbClr val="000000"/>
                  </a:solidFill>
                  <a:latin typeface="宋体" pitchFamily="2" charset="-122"/>
                  <a:ea typeface="宋体" pitchFamily="2" charset="-122"/>
                </a:rPr>
                <a:t>单击添加段落文字单击添加段落文字</a:t>
              </a:r>
            </a:p>
            <a:p>
              <a:pPr algn="l">
                <a:buClr>
                  <a:schemeClr val="accent2"/>
                </a:buClr>
                <a:buFont typeface="Wingdings" pitchFamily="2" charset="2"/>
                <a:buNone/>
              </a:pPr>
              <a:endParaRPr lang="en-US" altLang="zh-CN" sz="1400">
                <a:solidFill>
                  <a:srgbClr val="000000"/>
                </a:solidFill>
                <a:latin typeface="宋体" pitchFamily="2" charset="-122"/>
                <a:ea typeface="宋体" pitchFamily="2" charset="-122"/>
              </a:endParaRPr>
            </a:p>
          </p:txBody>
        </p:sp>
      </p:grpSp>
      <p:grpSp>
        <p:nvGrpSpPr>
          <p:cNvPr id="5" name="组合 4"/>
          <p:cNvGrpSpPr/>
          <p:nvPr/>
        </p:nvGrpSpPr>
        <p:grpSpPr>
          <a:xfrm>
            <a:off x="914400" y="1203598"/>
            <a:ext cx="2365375" cy="3248025"/>
            <a:chOff x="914400" y="1203598"/>
            <a:chExt cx="2365375" cy="3248025"/>
          </a:xfrm>
        </p:grpSpPr>
        <p:pic>
          <p:nvPicPr>
            <p:cNvPr id="38" name="平行四边形 4"/>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14400" y="1203598"/>
              <a:ext cx="23653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Box 22"/>
            <p:cNvSpPr txBox="1">
              <a:spLocks noChangeArrowheads="1"/>
            </p:cNvSpPr>
            <p:nvPr/>
          </p:nvSpPr>
          <p:spPr bwMode="auto">
            <a:xfrm>
              <a:off x="1354138" y="1924323"/>
              <a:ext cx="14239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r>
                <a:rPr lang="zh-CN" altLang="en-US" sz="1400" b="1" dirty="0">
                  <a:solidFill>
                    <a:srgbClr val="FFFFFF"/>
                  </a:solidFill>
                  <a:ea typeface="宋体" pitchFamily="2" charset="-122"/>
                </a:rPr>
                <a:t>文字内容</a:t>
              </a:r>
            </a:p>
          </p:txBody>
        </p:sp>
      </p:grpSp>
      <p:grpSp>
        <p:nvGrpSpPr>
          <p:cNvPr id="4" name="组合 3"/>
          <p:cNvGrpSpPr/>
          <p:nvPr/>
        </p:nvGrpSpPr>
        <p:grpSpPr>
          <a:xfrm>
            <a:off x="2573338" y="1203598"/>
            <a:ext cx="2365375" cy="3248025"/>
            <a:chOff x="2573338" y="1203598"/>
            <a:chExt cx="2365375" cy="3248025"/>
          </a:xfrm>
        </p:grpSpPr>
        <p:pic>
          <p:nvPicPr>
            <p:cNvPr id="39" name="平行四边形 5"/>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73338" y="1203598"/>
              <a:ext cx="23653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Box 22"/>
            <p:cNvSpPr txBox="1">
              <a:spLocks noChangeArrowheads="1"/>
            </p:cNvSpPr>
            <p:nvPr/>
          </p:nvSpPr>
          <p:spPr bwMode="auto">
            <a:xfrm>
              <a:off x="3030538" y="1924323"/>
              <a:ext cx="14239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r>
                <a:rPr lang="zh-CN" altLang="en-US" sz="1400" b="1" dirty="0">
                  <a:solidFill>
                    <a:srgbClr val="FFFFFF"/>
                  </a:solidFill>
                  <a:ea typeface="宋体" pitchFamily="2" charset="-122"/>
                </a:rPr>
                <a:t>文字内容</a:t>
              </a:r>
            </a:p>
          </p:txBody>
        </p:sp>
      </p:grpSp>
      <p:grpSp>
        <p:nvGrpSpPr>
          <p:cNvPr id="2" name="组合 1"/>
          <p:cNvGrpSpPr/>
          <p:nvPr/>
        </p:nvGrpSpPr>
        <p:grpSpPr>
          <a:xfrm>
            <a:off x="4224338" y="1203598"/>
            <a:ext cx="2365375" cy="3248025"/>
            <a:chOff x="4224338" y="1203598"/>
            <a:chExt cx="2365375" cy="3248025"/>
          </a:xfrm>
        </p:grpSpPr>
        <p:pic>
          <p:nvPicPr>
            <p:cNvPr id="40" name="平行四边形 6"/>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224338" y="1203598"/>
              <a:ext cx="23653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Box 22"/>
            <p:cNvSpPr txBox="1">
              <a:spLocks noChangeArrowheads="1"/>
            </p:cNvSpPr>
            <p:nvPr/>
          </p:nvSpPr>
          <p:spPr bwMode="auto">
            <a:xfrm>
              <a:off x="4654550" y="1924323"/>
              <a:ext cx="14239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r>
                <a:rPr lang="zh-CN" altLang="en-US" sz="1400" b="1">
                  <a:solidFill>
                    <a:srgbClr val="FFFFFF"/>
                  </a:solidFill>
                  <a:ea typeface="宋体" pitchFamily="2" charset="-122"/>
                </a:rPr>
                <a:t>文字内容</a:t>
              </a:r>
            </a:p>
          </p:txBody>
        </p:sp>
      </p:grpSp>
      <p:grpSp>
        <p:nvGrpSpPr>
          <p:cNvPr id="3" name="组合 2"/>
          <p:cNvGrpSpPr/>
          <p:nvPr/>
        </p:nvGrpSpPr>
        <p:grpSpPr>
          <a:xfrm>
            <a:off x="5883275" y="1203598"/>
            <a:ext cx="2365375" cy="3246438"/>
            <a:chOff x="5883275" y="1203598"/>
            <a:chExt cx="2365375" cy="3246438"/>
          </a:xfrm>
        </p:grpSpPr>
        <p:pic>
          <p:nvPicPr>
            <p:cNvPr id="41" name="平行四边形 7"/>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883275" y="1203598"/>
              <a:ext cx="2365375"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TextBox 22"/>
            <p:cNvSpPr txBox="1">
              <a:spLocks noChangeArrowheads="1"/>
            </p:cNvSpPr>
            <p:nvPr/>
          </p:nvSpPr>
          <p:spPr bwMode="auto">
            <a:xfrm>
              <a:off x="6307138" y="1924323"/>
              <a:ext cx="14239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r>
                <a:rPr lang="zh-CN" altLang="en-US" sz="1400" b="1" dirty="0">
                  <a:solidFill>
                    <a:srgbClr val="FFFFFF"/>
                  </a:solidFill>
                  <a:ea typeface="宋体" pitchFamily="2" charset="-122"/>
                </a:rPr>
                <a:t>文字内容</a:t>
              </a:r>
            </a:p>
          </p:txBody>
        </p:sp>
      </p:grpSp>
    </p:spTree>
    <p:custDataLst>
      <p:tags r:id="rId1"/>
    </p:custDataLst>
    <p:extLst>
      <p:ext uri="{BB962C8B-B14F-4D97-AF65-F5344CB8AC3E}">
        <p14:creationId xmlns:p14="http://schemas.microsoft.com/office/powerpoint/2010/main" val="3383834892"/>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5"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7" dur="1000" fill="hold"/>
                                        <p:tgtEl>
                                          <p:spTgt spid="6"/>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rot="10800000" flipH="1">
            <a:off x="6194850" y="1355966"/>
            <a:ext cx="1283509" cy="280205"/>
          </a:xfrm>
          <a:prstGeom prst="rect">
            <a:avLst/>
          </a:prstGeom>
          <a:gradFill flip="none" rotWithShape="1">
            <a:gsLst>
              <a:gs pos="0">
                <a:srgbClr val="D15305">
                  <a:shade val="30000"/>
                  <a:satMod val="115000"/>
                </a:srgbClr>
              </a:gs>
              <a:gs pos="50000">
                <a:srgbClr val="D15305">
                  <a:shade val="67500"/>
                  <a:satMod val="115000"/>
                </a:srgbClr>
              </a:gs>
              <a:gs pos="100000">
                <a:srgbClr val="D15305">
                  <a:shade val="100000"/>
                  <a:satMod val="115000"/>
                </a:srgbClr>
              </a:gs>
            </a:gsLst>
            <a:path path="circle">
              <a:fillToRect l="100000" t="100000"/>
            </a:path>
            <a:tileRect r="-100000" b="-100000"/>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矩形 28"/>
          <p:cNvSpPr/>
          <p:nvPr/>
        </p:nvSpPr>
        <p:spPr>
          <a:xfrm rot="10800000">
            <a:off x="1886911" y="4467188"/>
            <a:ext cx="1004153" cy="280205"/>
          </a:xfrm>
          <a:prstGeom prst="rect">
            <a:avLst/>
          </a:prstGeom>
          <a:gradFill flip="none" rotWithShape="1">
            <a:gsLst>
              <a:gs pos="0">
                <a:srgbClr val="ABC94B">
                  <a:shade val="30000"/>
                  <a:satMod val="115000"/>
                </a:srgbClr>
              </a:gs>
              <a:gs pos="50000">
                <a:srgbClr val="ABC94B">
                  <a:shade val="67500"/>
                  <a:satMod val="115000"/>
                </a:srgbClr>
              </a:gs>
              <a:gs pos="100000">
                <a:srgbClr val="ABC94B">
                  <a:shade val="100000"/>
                  <a:satMod val="115000"/>
                </a:srgbClr>
              </a:gs>
            </a:gsLst>
            <a:lin ang="108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空心弧 29"/>
          <p:cNvSpPr/>
          <p:nvPr/>
        </p:nvSpPr>
        <p:spPr>
          <a:xfrm>
            <a:off x="7113251" y="1316099"/>
            <a:ext cx="1131583" cy="1183218"/>
          </a:xfrm>
          <a:prstGeom prst="blockArc">
            <a:avLst>
              <a:gd name="adj1" fmla="val 0"/>
              <a:gd name="adj2" fmla="val 0"/>
              <a:gd name="adj3" fmla="val 25000"/>
            </a:avLst>
          </a:prstGeom>
          <a:solidFill>
            <a:srgbClr val="D1530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2" name="空心弧 31"/>
          <p:cNvSpPr/>
          <p:nvPr/>
        </p:nvSpPr>
        <p:spPr>
          <a:xfrm>
            <a:off x="1080580" y="3620780"/>
            <a:ext cx="1131583" cy="1183218"/>
          </a:xfrm>
          <a:prstGeom prst="blockArc">
            <a:avLst>
              <a:gd name="adj1" fmla="val 0"/>
              <a:gd name="adj2" fmla="val 0"/>
              <a:gd name="adj3" fmla="val 25000"/>
            </a:avLst>
          </a:prstGeom>
          <a:solidFill>
            <a:srgbClr val="ABC94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7" name="TextBox 36"/>
          <p:cNvSpPr txBox="1"/>
          <p:nvPr/>
        </p:nvSpPr>
        <p:spPr>
          <a:xfrm>
            <a:off x="1639082" y="1496068"/>
            <a:ext cx="2874062" cy="177279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粘贴您的内容打在这里或者通过复制您的文本后在此框中选择粘贴您的内容打在这里或者通过复制您的文本后在此框中选择粘贴您的内容打在这里或者通过复制您的文本后在此框中选择粘贴。</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37"/>
          <p:cNvSpPr txBox="1"/>
          <p:nvPr/>
        </p:nvSpPr>
        <p:spPr>
          <a:xfrm>
            <a:off x="7429129" y="1657374"/>
            <a:ext cx="495658" cy="539408"/>
          </a:xfrm>
          <a:prstGeom prst="rect">
            <a:avLst/>
          </a:prstGeom>
          <a:noFill/>
        </p:spPr>
        <p:txBody>
          <a:bodyPr wrap="square" rtlCol="0">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rPr>
              <a:t>文本</a:t>
            </a:r>
          </a:p>
        </p:txBody>
      </p:sp>
      <p:sp>
        <p:nvSpPr>
          <p:cNvPr id="39" name="TextBox 38"/>
          <p:cNvSpPr txBox="1"/>
          <p:nvPr/>
        </p:nvSpPr>
        <p:spPr>
          <a:xfrm>
            <a:off x="1391253" y="3943314"/>
            <a:ext cx="495658" cy="539408"/>
          </a:xfrm>
          <a:prstGeom prst="rect">
            <a:avLst/>
          </a:prstGeom>
          <a:noFill/>
        </p:spPr>
        <p:txBody>
          <a:bodyPr wrap="square" rtlCol="0">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9BBB59">
                    <a:lumMod val="50000"/>
                  </a:srgbClr>
                </a:solidFill>
                <a:effectLst/>
                <a:uLnTx/>
                <a:uFillTx/>
                <a:latin typeface="微软雅黑" pitchFamily="34" charset="-122"/>
                <a:ea typeface="微软雅黑" pitchFamily="34" charset="-122"/>
              </a:rPr>
              <a:t>文本</a:t>
            </a:r>
          </a:p>
        </p:txBody>
      </p:sp>
      <p:grpSp>
        <p:nvGrpSpPr>
          <p:cNvPr id="3" name="组合 2"/>
          <p:cNvGrpSpPr/>
          <p:nvPr/>
        </p:nvGrpSpPr>
        <p:grpSpPr>
          <a:xfrm>
            <a:off x="7876895" y="1978920"/>
            <a:ext cx="456553" cy="2740448"/>
            <a:chOff x="7876895" y="1978920"/>
            <a:chExt cx="456553" cy="2740448"/>
          </a:xfrm>
        </p:grpSpPr>
        <p:sp>
          <p:nvSpPr>
            <p:cNvPr id="31" name="等腰三角形 30"/>
            <p:cNvSpPr/>
            <p:nvPr/>
          </p:nvSpPr>
          <p:spPr>
            <a:xfrm rot="10800000">
              <a:off x="7876895" y="4307829"/>
              <a:ext cx="456553" cy="411539"/>
            </a:xfrm>
            <a:prstGeom prst="triangle">
              <a:avLst/>
            </a:prstGeom>
            <a:solidFill>
              <a:srgbClr val="D15305"/>
            </a:solidFill>
            <a:ln w="25400" cap="flat" cmpd="sng" algn="ctr">
              <a:noFill/>
              <a:prstDash val="solid"/>
            </a:ln>
            <a:effectLst>
              <a:outerShdw blurRad="88900" dist="254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p:nvPr/>
          </p:nvSpPr>
          <p:spPr>
            <a:xfrm rot="5400000">
              <a:off x="6871185" y="3084593"/>
              <a:ext cx="2479323" cy="267977"/>
            </a:xfrm>
            <a:prstGeom prst="rect">
              <a:avLst/>
            </a:prstGeom>
            <a:solidFill>
              <a:srgbClr val="D1530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 name="组合 1"/>
          <p:cNvGrpSpPr/>
          <p:nvPr/>
        </p:nvGrpSpPr>
        <p:grpSpPr>
          <a:xfrm>
            <a:off x="994771" y="1004082"/>
            <a:ext cx="456553" cy="3118121"/>
            <a:chOff x="994771" y="1004082"/>
            <a:chExt cx="456553" cy="3118121"/>
          </a:xfrm>
        </p:grpSpPr>
        <p:sp>
          <p:nvSpPr>
            <p:cNvPr id="33" name="等腰三角形 32"/>
            <p:cNvSpPr/>
            <p:nvPr/>
          </p:nvSpPr>
          <p:spPr>
            <a:xfrm flipH="1">
              <a:off x="994771" y="1004082"/>
              <a:ext cx="456553" cy="411539"/>
            </a:xfrm>
            <a:prstGeom prst="triangle">
              <a:avLst/>
            </a:prstGeom>
            <a:solidFill>
              <a:srgbClr val="ABC94B"/>
            </a:solidFill>
            <a:ln w="25400" cap="flat" cmpd="sng" algn="ctr">
              <a:noFill/>
              <a:prstDash val="solid"/>
            </a:ln>
            <a:effectLst>
              <a:outerShdw blurRad="88900" dist="254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矩形 40"/>
            <p:cNvSpPr/>
            <p:nvPr/>
          </p:nvSpPr>
          <p:spPr>
            <a:xfrm rot="5400000">
              <a:off x="-191606" y="2573560"/>
              <a:ext cx="2829308" cy="267977"/>
            </a:xfrm>
            <a:prstGeom prst="rect">
              <a:avLst/>
            </a:prstGeom>
            <a:solidFill>
              <a:srgbClr val="ABC94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TextBox 41"/>
          <p:cNvSpPr txBox="1"/>
          <p:nvPr/>
        </p:nvSpPr>
        <p:spPr>
          <a:xfrm>
            <a:off x="4835024" y="2571750"/>
            <a:ext cx="2874062" cy="177279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粘贴您的内容打在这里或者通过复制您的文本后在此框中选择粘贴您的内容打在这里或者通过复制您的文本后在此框中选择粘贴您的内容打在这里或者通过复制您的文本后在此框中选择粘贴。</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862957809"/>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par>
                                <p:cTn id="8" presetID="53" presetClass="entr" presetSubtype="16" fill="hold" grpId="0" nodeType="withEffect">
                                  <p:stCondLst>
                                    <p:cond delay="200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par>
                                <p:cTn id="13" presetID="22" presetClass="entr" presetSubtype="2" fill="hold" grpId="0" nodeType="withEffect">
                                  <p:stCondLst>
                                    <p:cond delay="2500"/>
                                  </p:stCondLst>
                                  <p:childTnLst>
                                    <p:set>
                                      <p:cBhvr>
                                        <p:cTn id="14" dur="1" fill="hold">
                                          <p:stCondLst>
                                            <p:cond delay="0"/>
                                          </p:stCondLst>
                                        </p:cTn>
                                        <p:tgtEl>
                                          <p:spTgt spid="29"/>
                                        </p:tgtEl>
                                        <p:attrNameLst>
                                          <p:attrName>style.visibility</p:attrName>
                                        </p:attrNameLst>
                                      </p:cBhvr>
                                      <p:to>
                                        <p:strVal val="visible"/>
                                      </p:to>
                                    </p:set>
                                    <p:animEffect transition="in" filter="wipe(right)">
                                      <p:cBhvr>
                                        <p:cTn id="15" dur="500"/>
                                        <p:tgtEl>
                                          <p:spTgt spid="29"/>
                                        </p:tgtEl>
                                      </p:cBhvr>
                                    </p:animEffect>
                                  </p:childTnLst>
                                </p:cTn>
                              </p:par>
                              <p:par>
                                <p:cTn id="16" presetID="22" presetClass="entr" presetSubtype="4" fill="hold" nodeType="withEffect">
                                  <p:stCondLst>
                                    <p:cond delay="325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par>
                                <p:cTn id="19" presetID="42" presetClass="entr" presetSubtype="0" fill="hold" grpId="0" nodeType="withEffect">
                                  <p:stCondLst>
                                    <p:cond delay="375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anim calcmode="lin" valueType="num">
                                      <p:cBhvr>
                                        <p:cTn id="22" dur="500" fill="hold"/>
                                        <p:tgtEl>
                                          <p:spTgt spid="37"/>
                                        </p:tgtEl>
                                        <p:attrNameLst>
                                          <p:attrName>ppt_x</p:attrName>
                                        </p:attrNameLst>
                                      </p:cBhvr>
                                      <p:tavLst>
                                        <p:tav tm="0">
                                          <p:val>
                                            <p:strVal val="#ppt_x"/>
                                          </p:val>
                                        </p:tav>
                                        <p:tav tm="100000">
                                          <p:val>
                                            <p:strVal val="#ppt_x"/>
                                          </p:val>
                                        </p:tav>
                                      </p:tavLst>
                                    </p:anim>
                                    <p:anim calcmode="lin" valueType="num">
                                      <p:cBhvr>
                                        <p:cTn id="23" dur="500" fill="hold"/>
                                        <p:tgtEl>
                                          <p:spTgt spid="37"/>
                                        </p:tgtEl>
                                        <p:attrNameLst>
                                          <p:attrName>ppt_y</p:attrName>
                                        </p:attrNameLst>
                                      </p:cBhvr>
                                      <p:tavLst>
                                        <p:tav tm="0">
                                          <p:val>
                                            <p:strVal val="#ppt_y+.1"/>
                                          </p:val>
                                        </p:tav>
                                        <p:tav tm="100000">
                                          <p:val>
                                            <p:strVal val="#ppt_y"/>
                                          </p:val>
                                        </p:tav>
                                      </p:tavLst>
                                    </p:anim>
                                  </p:childTnLst>
                                </p:cTn>
                              </p:par>
                              <p:par>
                                <p:cTn id="24" presetID="21" presetClass="entr" presetSubtype="1"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heel(1)">
                                      <p:cBhvr>
                                        <p:cTn id="26" dur="2000"/>
                                        <p:tgtEl>
                                          <p:spTgt spid="30"/>
                                        </p:tgtEl>
                                      </p:cBhvr>
                                    </p:animEffect>
                                  </p:childTnLst>
                                </p:cTn>
                              </p:par>
                              <p:par>
                                <p:cTn id="27" presetID="53" presetClass="entr" presetSubtype="16" fill="hold" grpId="0" nodeType="withEffect">
                                  <p:stCondLst>
                                    <p:cond delay="20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22" presetClass="entr" presetSubtype="8" fill="hold" grpId="0" nodeType="withEffect">
                                  <p:stCondLst>
                                    <p:cond delay="250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par>
                                <p:cTn id="35" presetID="22" presetClass="entr" presetSubtype="1" fill="hold" nodeType="withEffect">
                                  <p:stCondLst>
                                    <p:cond delay="3250"/>
                                  </p:stCondLst>
                                  <p:childTnLst>
                                    <p:set>
                                      <p:cBhvr>
                                        <p:cTn id="36" dur="1" fill="hold">
                                          <p:stCondLst>
                                            <p:cond delay="0"/>
                                          </p:stCondLst>
                                        </p:cTn>
                                        <p:tgtEl>
                                          <p:spTgt spid="3"/>
                                        </p:tgtEl>
                                        <p:attrNameLst>
                                          <p:attrName>style.visibility</p:attrName>
                                        </p:attrNameLst>
                                      </p:cBhvr>
                                      <p:to>
                                        <p:strVal val="visible"/>
                                      </p:to>
                                    </p:set>
                                    <p:animEffect transition="in" filter="wipe(up)">
                                      <p:cBhvr>
                                        <p:cTn id="37" dur="500"/>
                                        <p:tgtEl>
                                          <p:spTgt spid="3"/>
                                        </p:tgtEl>
                                      </p:cBhvr>
                                    </p:animEffect>
                                  </p:childTnLst>
                                </p:cTn>
                              </p:par>
                              <p:par>
                                <p:cTn id="38" presetID="47" presetClass="entr" presetSubtype="0" fill="hold" grpId="0" nodeType="withEffect">
                                  <p:stCondLst>
                                    <p:cond delay="375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anim calcmode="lin" valueType="num">
                                      <p:cBhvr>
                                        <p:cTn id="41" dur="500" fill="hold"/>
                                        <p:tgtEl>
                                          <p:spTgt spid="42"/>
                                        </p:tgtEl>
                                        <p:attrNameLst>
                                          <p:attrName>ppt_x</p:attrName>
                                        </p:attrNameLst>
                                      </p:cBhvr>
                                      <p:tavLst>
                                        <p:tav tm="0">
                                          <p:val>
                                            <p:strVal val="#ppt_x"/>
                                          </p:val>
                                        </p:tav>
                                        <p:tav tm="100000">
                                          <p:val>
                                            <p:strVal val="#ppt_x"/>
                                          </p:val>
                                        </p:tav>
                                      </p:tavLst>
                                    </p:anim>
                                    <p:anim calcmode="lin" valueType="num">
                                      <p:cBhvr>
                                        <p:cTn id="42"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2" grpId="0" animBg="1"/>
      <p:bldP spid="37" grpId="0"/>
      <p:bldP spid="38" grpId="0"/>
      <p:bldP spid="39"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200473" y="1086252"/>
            <a:ext cx="2888192" cy="3515719"/>
            <a:chOff x="5200473" y="1086252"/>
            <a:chExt cx="2888192" cy="3515719"/>
          </a:xfrm>
        </p:grpSpPr>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00473" y="1086252"/>
              <a:ext cx="2888192" cy="3323131"/>
            </a:xfrm>
            <a:prstGeom prst="rect">
              <a:avLst/>
            </a:prstGeom>
          </p:spPr>
        </p:pic>
        <p:sp>
          <p:nvSpPr>
            <p:cNvPr id="31" name="TextBox 30"/>
            <p:cNvSpPr txBox="1"/>
            <p:nvPr/>
          </p:nvSpPr>
          <p:spPr>
            <a:xfrm>
              <a:off x="5344575" y="3541744"/>
              <a:ext cx="682206" cy="106022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C</a:t>
              </a:r>
            </a:p>
          </p:txBody>
        </p:sp>
        <p:sp>
          <p:nvSpPr>
            <p:cNvPr id="38" name="TextBox 37"/>
            <p:cNvSpPr txBox="1"/>
            <p:nvPr/>
          </p:nvSpPr>
          <p:spPr>
            <a:xfrm>
              <a:off x="5977735" y="1881062"/>
              <a:ext cx="1388837" cy="174547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3" name="组合 2"/>
          <p:cNvGrpSpPr/>
          <p:nvPr/>
        </p:nvGrpSpPr>
        <p:grpSpPr>
          <a:xfrm>
            <a:off x="2807206" y="1086252"/>
            <a:ext cx="2888192" cy="3515719"/>
            <a:chOff x="2807206" y="1086252"/>
            <a:chExt cx="2888192" cy="3515719"/>
          </a:xfrm>
        </p:grpSpPr>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07206" y="1086252"/>
              <a:ext cx="2888192" cy="3323131"/>
            </a:xfrm>
            <a:prstGeom prst="rect">
              <a:avLst/>
            </a:prstGeom>
          </p:spPr>
        </p:pic>
        <p:sp>
          <p:nvSpPr>
            <p:cNvPr id="33" name="TextBox 32"/>
            <p:cNvSpPr txBox="1"/>
            <p:nvPr/>
          </p:nvSpPr>
          <p:spPr>
            <a:xfrm>
              <a:off x="3038322" y="3541744"/>
              <a:ext cx="682206" cy="106022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B</a:t>
              </a:r>
            </a:p>
          </p:txBody>
        </p:sp>
        <p:sp>
          <p:nvSpPr>
            <p:cNvPr id="37" name="TextBox 36"/>
            <p:cNvSpPr txBox="1"/>
            <p:nvPr/>
          </p:nvSpPr>
          <p:spPr>
            <a:xfrm>
              <a:off x="3548579" y="1881062"/>
              <a:ext cx="1388837" cy="174547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2" name="组合 1"/>
          <p:cNvGrpSpPr/>
          <p:nvPr/>
        </p:nvGrpSpPr>
        <p:grpSpPr>
          <a:xfrm>
            <a:off x="990694" y="1086252"/>
            <a:ext cx="2396555" cy="3515719"/>
            <a:chOff x="990694" y="1086252"/>
            <a:chExt cx="2396555" cy="3515719"/>
          </a:xfrm>
        </p:grpSpPr>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6396" y="1086252"/>
              <a:ext cx="2340853" cy="3323131"/>
            </a:xfrm>
            <a:prstGeom prst="rect">
              <a:avLst/>
            </a:prstGeom>
          </p:spPr>
        </p:pic>
        <p:sp>
          <p:nvSpPr>
            <p:cNvPr id="35" name="TextBox 34"/>
            <p:cNvSpPr txBox="1"/>
            <p:nvPr/>
          </p:nvSpPr>
          <p:spPr>
            <a:xfrm>
              <a:off x="990694" y="3541744"/>
              <a:ext cx="682206" cy="106022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A</a:t>
              </a:r>
            </a:p>
          </p:txBody>
        </p:sp>
        <p:sp>
          <p:nvSpPr>
            <p:cNvPr id="36" name="TextBox 35"/>
            <p:cNvSpPr txBox="1"/>
            <p:nvPr/>
          </p:nvSpPr>
          <p:spPr>
            <a:xfrm>
              <a:off x="1254375" y="1881062"/>
              <a:ext cx="1388837" cy="174547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1356367830"/>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1000"/>
                                        <p:tgtEl>
                                          <p:spTgt spid="3"/>
                                        </p:tgtEl>
                                      </p:cBhvr>
                                    </p:animEffect>
                                  </p:childTnLst>
                                </p:cTn>
                              </p:par>
                              <p:par>
                                <p:cTn id="11" presetID="22" presetClass="entr" presetSubtype="8" fill="hold" nodeType="withEffect">
                                  <p:stCondLst>
                                    <p:cond delay="200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35897" y="627534"/>
            <a:ext cx="1878810" cy="1870993"/>
            <a:chOff x="3635897" y="627534"/>
            <a:chExt cx="1878810" cy="1870993"/>
          </a:xfrm>
        </p:grpSpPr>
        <p:grpSp>
          <p:nvGrpSpPr>
            <p:cNvPr id="38" name="组合 37"/>
            <p:cNvGrpSpPr/>
            <p:nvPr/>
          </p:nvGrpSpPr>
          <p:grpSpPr>
            <a:xfrm>
              <a:off x="3635897" y="627534"/>
              <a:ext cx="1878810" cy="1870993"/>
              <a:chOff x="1979712" y="2060848"/>
              <a:chExt cx="2232248" cy="2232248"/>
            </a:xfrm>
          </p:grpSpPr>
          <p:sp>
            <p:nvSpPr>
              <p:cNvPr id="59" name="泪滴形 58"/>
              <p:cNvSpPr/>
              <p:nvPr/>
            </p:nvSpPr>
            <p:spPr>
              <a:xfrm rot="5611519">
                <a:off x="1979712" y="2060848"/>
                <a:ext cx="2232248" cy="2232248"/>
              </a:xfrm>
              <a:prstGeom prst="teardrop">
                <a:avLst>
                  <a:gd name="adj" fmla="val 101078"/>
                </a:avLst>
              </a:prstGeom>
              <a:gradFill flip="none" rotWithShape="1">
                <a:gsLst>
                  <a:gs pos="56000">
                    <a:srgbClr val="0070C0">
                      <a:shade val="30000"/>
                      <a:satMod val="115000"/>
                    </a:srgbClr>
                  </a:gs>
                  <a:gs pos="99000">
                    <a:srgbClr val="00B0F0"/>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泪滴形 59"/>
              <p:cNvSpPr/>
              <p:nvPr/>
            </p:nvSpPr>
            <p:spPr>
              <a:xfrm rot="5611519">
                <a:off x="2064838" y="2130266"/>
                <a:ext cx="2085633" cy="2085633"/>
              </a:xfrm>
              <a:prstGeom prst="teardrop">
                <a:avLst>
                  <a:gd name="adj" fmla="val 101078"/>
                </a:avLst>
              </a:prstGeom>
              <a:gradFill flip="none" rotWithShape="1">
                <a:gsLst>
                  <a:gs pos="0">
                    <a:srgbClr val="00B0F0"/>
                  </a:gs>
                  <a:gs pos="84000">
                    <a:srgbClr val="0070C0">
                      <a:shade val="100000"/>
                      <a:satMod val="115000"/>
                    </a:srgbClr>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泪滴形 60"/>
              <p:cNvSpPr/>
              <p:nvPr/>
            </p:nvSpPr>
            <p:spPr>
              <a:xfrm rot="5611519">
                <a:off x="2064839" y="2134155"/>
                <a:ext cx="2085633" cy="2085633"/>
              </a:xfrm>
              <a:prstGeom prst="teardrop">
                <a:avLst>
                  <a:gd name="adj" fmla="val 101078"/>
                </a:avLst>
              </a:prstGeom>
              <a:noFill/>
              <a:ln w="25400" cap="flat" cmpd="sng" algn="ctr">
                <a:solidFill>
                  <a:srgbClr val="37CBFF"/>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TextBox 41"/>
            <p:cNvSpPr txBox="1"/>
            <p:nvPr/>
          </p:nvSpPr>
          <p:spPr>
            <a:xfrm>
              <a:off x="4102450" y="880880"/>
              <a:ext cx="907977" cy="32484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a:off x="3943666" y="1257185"/>
              <a:ext cx="1354249" cy="78323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5" name="组合 4"/>
          <p:cNvGrpSpPr/>
          <p:nvPr/>
        </p:nvGrpSpPr>
        <p:grpSpPr>
          <a:xfrm>
            <a:off x="5488918" y="2706244"/>
            <a:ext cx="2323444" cy="2313777"/>
            <a:chOff x="5488918" y="2706244"/>
            <a:chExt cx="2323444" cy="2313777"/>
          </a:xfrm>
        </p:grpSpPr>
        <p:grpSp>
          <p:nvGrpSpPr>
            <p:cNvPr id="41" name="组合 40"/>
            <p:cNvGrpSpPr/>
            <p:nvPr/>
          </p:nvGrpSpPr>
          <p:grpSpPr>
            <a:xfrm rot="5811006" flipH="1">
              <a:off x="5493751" y="2701411"/>
              <a:ext cx="2313777" cy="2323444"/>
              <a:chOff x="1979712" y="2060848"/>
              <a:chExt cx="2232248" cy="2232248"/>
            </a:xfrm>
          </p:grpSpPr>
          <p:sp>
            <p:nvSpPr>
              <p:cNvPr id="50" name="泪滴形 49"/>
              <p:cNvSpPr/>
              <p:nvPr/>
            </p:nvSpPr>
            <p:spPr>
              <a:xfrm rot="5611519">
                <a:off x="1979712" y="2060848"/>
                <a:ext cx="2232248" cy="2232248"/>
              </a:xfrm>
              <a:prstGeom prst="teardrop">
                <a:avLst>
                  <a:gd name="adj" fmla="val 101078"/>
                </a:avLst>
              </a:prstGeom>
              <a:gradFill flip="none" rotWithShape="1">
                <a:gsLst>
                  <a:gs pos="50000">
                    <a:srgbClr val="B10B62"/>
                  </a:gs>
                  <a:gs pos="99000">
                    <a:srgbClr val="F559B6"/>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泪滴形 50"/>
              <p:cNvSpPr/>
              <p:nvPr/>
            </p:nvSpPr>
            <p:spPr>
              <a:xfrm rot="5611519">
                <a:off x="2064838" y="2130266"/>
                <a:ext cx="2085633" cy="2085633"/>
              </a:xfrm>
              <a:prstGeom prst="teardrop">
                <a:avLst>
                  <a:gd name="adj" fmla="val 101078"/>
                </a:avLst>
              </a:prstGeom>
              <a:gradFill flip="none" rotWithShape="1">
                <a:gsLst>
                  <a:gs pos="0">
                    <a:srgbClr val="F559B6"/>
                  </a:gs>
                  <a:gs pos="84000">
                    <a:srgbClr val="B10B62"/>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泪滴形 51"/>
              <p:cNvSpPr/>
              <p:nvPr/>
            </p:nvSpPr>
            <p:spPr>
              <a:xfrm rot="5611519">
                <a:off x="2064839" y="2134155"/>
                <a:ext cx="2085633" cy="2085633"/>
              </a:xfrm>
              <a:prstGeom prst="teardrop">
                <a:avLst>
                  <a:gd name="adj" fmla="val 101078"/>
                </a:avLst>
              </a:prstGeom>
              <a:noFill/>
              <a:ln w="25400" cap="flat" cmpd="sng" algn="ctr">
                <a:solidFill>
                  <a:srgbClr val="F88CCC"/>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 name="组合 3"/>
            <p:cNvGrpSpPr/>
            <p:nvPr/>
          </p:nvGrpSpPr>
          <p:grpSpPr>
            <a:xfrm>
              <a:off x="5891723" y="2900668"/>
              <a:ext cx="1619473" cy="1617058"/>
              <a:chOff x="5891723" y="2900668"/>
              <a:chExt cx="1619473" cy="1617058"/>
            </a:xfrm>
          </p:grpSpPr>
          <p:sp>
            <p:nvSpPr>
              <p:cNvPr id="44" name="TextBox 43"/>
              <p:cNvSpPr txBox="1"/>
              <p:nvPr/>
            </p:nvSpPr>
            <p:spPr>
              <a:xfrm>
                <a:off x="5891723" y="2900668"/>
                <a:ext cx="907977" cy="32484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a:off x="5894887" y="3265797"/>
                <a:ext cx="1616309" cy="12519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grpSp>
        <p:nvGrpSpPr>
          <p:cNvPr id="6" name="组合 5"/>
          <p:cNvGrpSpPr/>
          <p:nvPr/>
        </p:nvGrpSpPr>
        <p:grpSpPr>
          <a:xfrm>
            <a:off x="4159800" y="2586392"/>
            <a:ext cx="1304939" cy="1299510"/>
            <a:chOff x="4159800" y="2586392"/>
            <a:chExt cx="1304939" cy="1299510"/>
          </a:xfrm>
        </p:grpSpPr>
        <p:grpSp>
          <p:nvGrpSpPr>
            <p:cNvPr id="40" name="组合 39"/>
            <p:cNvGrpSpPr/>
            <p:nvPr/>
          </p:nvGrpSpPr>
          <p:grpSpPr>
            <a:xfrm rot="401142" flipV="1">
              <a:off x="4159800" y="2586392"/>
              <a:ext cx="1304939" cy="1299510"/>
              <a:chOff x="1979712" y="2060848"/>
              <a:chExt cx="2232248" cy="2232248"/>
            </a:xfrm>
          </p:grpSpPr>
          <p:sp>
            <p:nvSpPr>
              <p:cNvPr id="53" name="泪滴形 52"/>
              <p:cNvSpPr/>
              <p:nvPr/>
            </p:nvSpPr>
            <p:spPr>
              <a:xfrm rot="5611519">
                <a:off x="1979712" y="2060848"/>
                <a:ext cx="2232248" cy="2232248"/>
              </a:xfrm>
              <a:prstGeom prst="teardrop">
                <a:avLst>
                  <a:gd name="adj" fmla="val 101078"/>
                </a:avLst>
              </a:prstGeom>
              <a:gradFill flip="none" rotWithShape="1">
                <a:gsLst>
                  <a:gs pos="56000">
                    <a:srgbClr val="5C9B1D"/>
                  </a:gs>
                  <a:gs pos="99000">
                    <a:srgbClr val="D3FC04"/>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泪滴形 53"/>
              <p:cNvSpPr/>
              <p:nvPr/>
            </p:nvSpPr>
            <p:spPr>
              <a:xfrm rot="5611519">
                <a:off x="2064838" y="2130266"/>
                <a:ext cx="2085633" cy="2085633"/>
              </a:xfrm>
              <a:prstGeom prst="teardrop">
                <a:avLst>
                  <a:gd name="adj" fmla="val 101078"/>
                </a:avLst>
              </a:prstGeom>
              <a:gradFill flip="none" rotWithShape="1">
                <a:gsLst>
                  <a:gs pos="0">
                    <a:srgbClr val="D3FC04"/>
                  </a:gs>
                  <a:gs pos="84000">
                    <a:srgbClr val="6DB822"/>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泪滴形 54"/>
              <p:cNvSpPr/>
              <p:nvPr/>
            </p:nvSpPr>
            <p:spPr>
              <a:xfrm rot="5611519">
                <a:off x="2064839" y="2134155"/>
                <a:ext cx="2085633" cy="2085633"/>
              </a:xfrm>
              <a:prstGeom prst="teardrop">
                <a:avLst>
                  <a:gd name="adj" fmla="val 101078"/>
                </a:avLst>
              </a:prstGeom>
              <a:noFill/>
              <a:ln w="25400" cap="flat" cmpd="sng" algn="ctr">
                <a:solidFill>
                  <a:srgbClr val="FFFF00"/>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TextBox 45"/>
            <p:cNvSpPr txBox="1"/>
            <p:nvPr/>
          </p:nvSpPr>
          <p:spPr>
            <a:xfrm>
              <a:off x="4434196" y="2734517"/>
              <a:ext cx="907977" cy="314539"/>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0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TextBox 46"/>
            <p:cNvSpPr txBox="1"/>
            <p:nvPr/>
          </p:nvSpPr>
          <p:spPr>
            <a:xfrm>
              <a:off x="4329396" y="3031194"/>
              <a:ext cx="1022501" cy="54888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3" name="组合 2"/>
          <p:cNvGrpSpPr/>
          <p:nvPr/>
        </p:nvGrpSpPr>
        <p:grpSpPr>
          <a:xfrm>
            <a:off x="5559192" y="1168796"/>
            <a:ext cx="1449113" cy="1443084"/>
            <a:chOff x="5559192" y="1168796"/>
            <a:chExt cx="1449113" cy="1443084"/>
          </a:xfrm>
        </p:grpSpPr>
        <p:grpSp>
          <p:nvGrpSpPr>
            <p:cNvPr id="39" name="组合 38"/>
            <p:cNvGrpSpPr/>
            <p:nvPr/>
          </p:nvGrpSpPr>
          <p:grpSpPr>
            <a:xfrm rot="5400000">
              <a:off x="5562207" y="1165781"/>
              <a:ext cx="1443084" cy="1449113"/>
              <a:chOff x="1979712" y="2060848"/>
              <a:chExt cx="2232248" cy="2232248"/>
            </a:xfrm>
          </p:grpSpPr>
          <p:sp>
            <p:nvSpPr>
              <p:cNvPr id="56" name="泪滴形 55"/>
              <p:cNvSpPr/>
              <p:nvPr/>
            </p:nvSpPr>
            <p:spPr>
              <a:xfrm rot="5611519">
                <a:off x="1979712" y="2060848"/>
                <a:ext cx="2232248" cy="2232248"/>
              </a:xfrm>
              <a:prstGeom prst="teardrop">
                <a:avLst>
                  <a:gd name="adj" fmla="val 101078"/>
                </a:avLst>
              </a:prstGeom>
              <a:gradFill flip="none" rotWithShape="1">
                <a:gsLst>
                  <a:gs pos="56000">
                    <a:srgbClr val="F79646">
                      <a:lumMod val="75000"/>
                    </a:srgbClr>
                  </a:gs>
                  <a:gs pos="99000">
                    <a:srgbClr val="FFC000"/>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泪滴形 56"/>
              <p:cNvSpPr/>
              <p:nvPr/>
            </p:nvSpPr>
            <p:spPr>
              <a:xfrm rot="5611519">
                <a:off x="2064838" y="2130266"/>
                <a:ext cx="2085633" cy="2085633"/>
              </a:xfrm>
              <a:prstGeom prst="teardrop">
                <a:avLst>
                  <a:gd name="adj" fmla="val 101078"/>
                </a:avLst>
              </a:prstGeom>
              <a:gradFill flip="none" rotWithShape="1">
                <a:gsLst>
                  <a:gs pos="0">
                    <a:srgbClr val="FFC000"/>
                  </a:gs>
                  <a:gs pos="84000">
                    <a:srgbClr val="F79646">
                      <a:lumMod val="75000"/>
                    </a:srgbClr>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泪滴形 57"/>
              <p:cNvSpPr/>
              <p:nvPr/>
            </p:nvSpPr>
            <p:spPr>
              <a:xfrm rot="5611519">
                <a:off x="2064839" y="2134155"/>
                <a:ext cx="2085633" cy="2085633"/>
              </a:xfrm>
              <a:prstGeom prst="teardrop">
                <a:avLst>
                  <a:gd name="adj" fmla="val 101078"/>
                </a:avLst>
              </a:prstGeom>
              <a:noFill/>
              <a:ln w="25400" cap="flat" cmpd="sng" algn="ctr">
                <a:solidFill>
                  <a:srgbClr val="FFFF00"/>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8" name="TextBox 47"/>
            <p:cNvSpPr txBox="1"/>
            <p:nvPr/>
          </p:nvSpPr>
          <p:spPr>
            <a:xfrm>
              <a:off x="5853102" y="1472216"/>
              <a:ext cx="907977" cy="314539"/>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0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9" name="TextBox 48"/>
            <p:cNvSpPr txBox="1"/>
            <p:nvPr/>
          </p:nvSpPr>
          <p:spPr>
            <a:xfrm>
              <a:off x="5748301" y="1768891"/>
              <a:ext cx="1022501" cy="54888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sp>
        <p:nvSpPr>
          <p:cNvPr id="62" name="TextBox 61"/>
          <p:cNvSpPr txBox="1"/>
          <p:nvPr/>
        </p:nvSpPr>
        <p:spPr>
          <a:xfrm>
            <a:off x="484537" y="2620060"/>
            <a:ext cx="2378236" cy="492443"/>
          </a:xfrm>
          <a:prstGeom prst="rect">
            <a:avLst/>
          </a:prstGeom>
          <a:noFill/>
        </p:spPr>
        <p:txBody>
          <a:bodyPr wrap="square" rtlCol="0">
            <a:spAutoFit/>
          </a:bodyPr>
          <a:lstStyle/>
          <a:p>
            <a:pPr>
              <a:lnSpc>
                <a:spcPct val="130000"/>
              </a:lnSpc>
            </a:pPr>
            <a:r>
              <a:rPr lang="zh-CN" altLang="en-US" sz="2000" b="1" dirty="0" smtClean="0">
                <a:solidFill>
                  <a:srgbClr val="0070C0"/>
                </a:solidFill>
                <a:latin typeface="微软雅黑" pitchFamily="34" charset="-122"/>
                <a:ea typeface="微软雅黑" pitchFamily="34" charset="-122"/>
              </a:rPr>
              <a:t>您的标题写在这里</a:t>
            </a:r>
            <a:endParaRPr lang="zh-CN" altLang="en-US" sz="2000" b="1" dirty="0">
              <a:solidFill>
                <a:srgbClr val="0070C0"/>
              </a:solidFill>
              <a:latin typeface="微软雅黑" pitchFamily="34" charset="-122"/>
              <a:ea typeface="微软雅黑" pitchFamily="34" charset="-122"/>
            </a:endParaRPr>
          </a:p>
        </p:txBody>
      </p:sp>
      <p:sp>
        <p:nvSpPr>
          <p:cNvPr id="63" name="TextBox 62"/>
          <p:cNvSpPr txBox="1"/>
          <p:nvPr/>
        </p:nvSpPr>
        <p:spPr>
          <a:xfrm>
            <a:off x="480945" y="3217981"/>
            <a:ext cx="3514991" cy="93256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粘贴您的内容打在这里或者通过复制您的文本后在此框中选择粘贴</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75834210"/>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8"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1" fill="hold"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2"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par>
                                <p:cTn id="17" presetID="47" presetClass="entr" presetSubtype="0" fill="hold" grpId="0" nodeType="withEffect">
                                  <p:stCondLst>
                                    <p:cond delay="20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500"/>
                                        <p:tgtEl>
                                          <p:spTgt spid="62"/>
                                        </p:tgtEl>
                                      </p:cBhvr>
                                    </p:animEffect>
                                    <p:anim calcmode="lin" valueType="num">
                                      <p:cBhvr>
                                        <p:cTn id="20" dur="500" fill="hold"/>
                                        <p:tgtEl>
                                          <p:spTgt spid="62"/>
                                        </p:tgtEl>
                                        <p:attrNameLst>
                                          <p:attrName>ppt_x</p:attrName>
                                        </p:attrNameLst>
                                      </p:cBhvr>
                                      <p:tavLst>
                                        <p:tav tm="0">
                                          <p:val>
                                            <p:strVal val="#ppt_x"/>
                                          </p:val>
                                        </p:tav>
                                        <p:tav tm="100000">
                                          <p:val>
                                            <p:strVal val="#ppt_x"/>
                                          </p:val>
                                        </p:tav>
                                      </p:tavLst>
                                    </p:anim>
                                    <p:anim calcmode="lin" valueType="num">
                                      <p:cBhvr>
                                        <p:cTn id="21" dur="500" fill="hold"/>
                                        <p:tgtEl>
                                          <p:spTgt spid="6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00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anim calcmode="lin" valueType="num">
                                      <p:cBhvr>
                                        <p:cTn id="25" dur="500" fill="hold"/>
                                        <p:tgtEl>
                                          <p:spTgt spid="63"/>
                                        </p:tgtEl>
                                        <p:attrNameLst>
                                          <p:attrName>ppt_x</p:attrName>
                                        </p:attrNameLst>
                                      </p:cBhvr>
                                      <p:tavLst>
                                        <p:tav tm="0">
                                          <p:val>
                                            <p:strVal val="#ppt_x"/>
                                          </p:val>
                                        </p:tav>
                                        <p:tav tm="100000">
                                          <p:val>
                                            <p:strVal val="#ppt_x"/>
                                          </p:val>
                                        </p:tav>
                                      </p:tavLst>
                                    </p:anim>
                                    <p:anim calcmode="lin" valueType="num">
                                      <p:cBhvr>
                                        <p:cTn id="26"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12"/>
          <p:cNvSpPr/>
          <p:nvPr/>
        </p:nvSpPr>
        <p:spPr>
          <a:xfrm rot="21167476">
            <a:off x="403484" y="799943"/>
            <a:ext cx="4076879" cy="4076064"/>
          </a:xfrm>
          <a:custGeom>
            <a:avLst/>
            <a:gdLst>
              <a:gd name="connsiteX0" fmla="*/ 2583064 w 5207360"/>
              <a:gd name="connsiteY0" fmla="*/ 2122919 h 5206319"/>
              <a:gd name="connsiteX1" fmla="*/ 5161332 w 5207360"/>
              <a:gd name="connsiteY1" fmla="*/ 2122919 h 5206319"/>
              <a:gd name="connsiteX2" fmla="*/ 5207360 w 5207360"/>
              <a:gd name="connsiteY2" fmla="*/ 2602639 h 5206319"/>
              <a:gd name="connsiteX3" fmla="*/ 2603680 w 5207360"/>
              <a:gd name="connsiteY3" fmla="*/ 5206319 h 5206319"/>
              <a:gd name="connsiteX4" fmla="*/ 0 w 5207360"/>
              <a:gd name="connsiteY4" fmla="*/ 2602639 h 5206319"/>
              <a:gd name="connsiteX5" fmla="*/ 2583064 w 5207360"/>
              <a:gd name="connsiteY5" fmla="*/ 0 h 5206319"/>
              <a:gd name="connsiteX6" fmla="*/ 2674504 w 5207360"/>
              <a:gd name="connsiteY6" fmla="*/ 2214359 h 5206319"/>
              <a:gd name="connsiteX0" fmla="*/ 2583064 w 5207360"/>
              <a:gd name="connsiteY0" fmla="*/ 2122919 h 5206319"/>
              <a:gd name="connsiteX1" fmla="*/ 5161332 w 5207360"/>
              <a:gd name="connsiteY1" fmla="*/ 2122919 h 5206319"/>
              <a:gd name="connsiteX2" fmla="*/ 5207360 w 5207360"/>
              <a:gd name="connsiteY2" fmla="*/ 2602639 h 5206319"/>
              <a:gd name="connsiteX3" fmla="*/ 2603680 w 5207360"/>
              <a:gd name="connsiteY3" fmla="*/ 5206319 h 5206319"/>
              <a:gd name="connsiteX4" fmla="*/ 0 w 5207360"/>
              <a:gd name="connsiteY4" fmla="*/ 2602639 h 5206319"/>
              <a:gd name="connsiteX5" fmla="*/ 2583064 w 5207360"/>
              <a:gd name="connsiteY5" fmla="*/ 0 h 5206319"/>
              <a:gd name="connsiteX0" fmla="*/ 5161332 w 5207360"/>
              <a:gd name="connsiteY0" fmla="*/ 2122919 h 5206319"/>
              <a:gd name="connsiteX1" fmla="*/ 5207360 w 5207360"/>
              <a:gd name="connsiteY1" fmla="*/ 2602639 h 5206319"/>
              <a:gd name="connsiteX2" fmla="*/ 2603680 w 5207360"/>
              <a:gd name="connsiteY2" fmla="*/ 5206319 h 5206319"/>
              <a:gd name="connsiteX3" fmla="*/ 0 w 5207360"/>
              <a:gd name="connsiteY3" fmla="*/ 2602639 h 5206319"/>
              <a:gd name="connsiteX4" fmla="*/ 2583064 w 5207360"/>
              <a:gd name="connsiteY4" fmla="*/ 0 h 5206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07360" h="5206319">
                <a:moveTo>
                  <a:pt x="5161332" y="2122919"/>
                </a:moveTo>
                <a:cubicBezTo>
                  <a:pt x="5192196" y="2278169"/>
                  <a:pt x="5207360" y="2438633"/>
                  <a:pt x="5207360" y="2602639"/>
                </a:cubicBezTo>
                <a:cubicBezTo>
                  <a:pt x="5207360" y="4040612"/>
                  <a:pt x="4041653" y="5206319"/>
                  <a:pt x="2603680" y="5206319"/>
                </a:cubicBezTo>
                <a:cubicBezTo>
                  <a:pt x="1165707" y="5206319"/>
                  <a:pt x="0" y="4040612"/>
                  <a:pt x="0" y="2602639"/>
                </a:cubicBezTo>
                <a:cubicBezTo>
                  <a:pt x="0" y="1171547"/>
                  <a:pt x="1154578" y="10121"/>
                  <a:pt x="2583064" y="0"/>
                </a:cubicBezTo>
              </a:path>
            </a:pathLst>
          </a:custGeom>
          <a:noFill/>
          <a:ln w="25400" cap="flat" cmpd="sng" algn="ctr">
            <a:solidFill>
              <a:srgbClr val="1F497D">
                <a:lumMod val="60000"/>
                <a:lumOff val="40000"/>
              </a:srgbClr>
            </a:solidFill>
            <a:prstDash val="sysDash"/>
            <a:headEnd type="oval" w="med" len="med"/>
            <a:tailEnd type="stealth" w="lg" len="lg"/>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 name="组合 1"/>
          <p:cNvGrpSpPr/>
          <p:nvPr/>
        </p:nvGrpSpPr>
        <p:grpSpPr>
          <a:xfrm>
            <a:off x="595206" y="993074"/>
            <a:ext cx="3716296" cy="3682249"/>
            <a:chOff x="1235330" y="993073"/>
            <a:chExt cx="3716296" cy="3682249"/>
          </a:xfrm>
        </p:grpSpPr>
        <p:sp>
          <p:nvSpPr>
            <p:cNvPr id="22" name="任意多边形 21"/>
            <p:cNvSpPr/>
            <p:nvPr/>
          </p:nvSpPr>
          <p:spPr>
            <a:xfrm rot="1723431">
              <a:off x="3110760" y="2366318"/>
              <a:ext cx="1840866" cy="1356598"/>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0" scaled="1"/>
              <a:tileRect/>
            </a:gra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marL="0" marR="0" lvl="0" indent="0" algn="ctr" defTabSz="168910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3" name="任意多边形 22"/>
            <p:cNvSpPr/>
            <p:nvPr/>
          </p:nvSpPr>
          <p:spPr>
            <a:xfrm rot="1723431">
              <a:off x="1235330" y="993073"/>
              <a:ext cx="3682250" cy="3682249"/>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54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4" name="任意多边形 23"/>
            <p:cNvSpPr/>
            <p:nvPr/>
          </p:nvSpPr>
          <p:spPr>
            <a:xfrm rot="1723431">
              <a:off x="1235330" y="993073"/>
              <a:ext cx="3682250" cy="3682249"/>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gradFill flip="none" rotWithShape="1">
              <a:gsLst>
                <a:gs pos="0">
                  <a:srgbClr val="C0504D">
                    <a:lumMod val="75000"/>
                    <a:shade val="30000"/>
                    <a:satMod val="115000"/>
                  </a:srgbClr>
                </a:gs>
                <a:gs pos="50000">
                  <a:srgbClr val="C0504D">
                    <a:lumMod val="75000"/>
                    <a:shade val="67500"/>
                    <a:satMod val="115000"/>
                  </a:srgbClr>
                </a:gs>
                <a:gs pos="100000">
                  <a:srgbClr val="C0504D">
                    <a:lumMod val="75000"/>
                    <a:shade val="100000"/>
                    <a:satMod val="115000"/>
                  </a:srgbClr>
                </a:gs>
              </a:gsLst>
              <a:lin ang="54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5" name="任意多边形 24"/>
            <p:cNvSpPr/>
            <p:nvPr/>
          </p:nvSpPr>
          <p:spPr>
            <a:xfrm rot="1723431">
              <a:off x="1235330" y="993073"/>
              <a:ext cx="3682250" cy="3682249"/>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gradFill flip="none" rotWithShape="1">
              <a:gsLst>
                <a:gs pos="0">
                  <a:srgbClr val="F79646">
                    <a:shade val="30000"/>
                    <a:satMod val="115000"/>
                  </a:srgbClr>
                </a:gs>
                <a:gs pos="50000">
                  <a:srgbClr val="F79646">
                    <a:shade val="67500"/>
                    <a:satMod val="115000"/>
                  </a:srgbClr>
                </a:gs>
                <a:gs pos="100000">
                  <a:srgbClr val="F79646">
                    <a:shade val="100000"/>
                    <a:satMod val="115000"/>
                  </a:srgbClr>
                </a:gs>
              </a:gsLst>
              <a:lin ang="108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6" name="任意多边形 25"/>
            <p:cNvSpPr/>
            <p:nvPr/>
          </p:nvSpPr>
          <p:spPr>
            <a:xfrm rot="1723431">
              <a:off x="1235330" y="993073"/>
              <a:ext cx="3682250" cy="3682249"/>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gradFill flip="none" rotWithShape="1">
              <a:gsLst>
                <a:gs pos="0">
                  <a:srgbClr val="BC8F00">
                    <a:shade val="30000"/>
                    <a:satMod val="115000"/>
                  </a:srgbClr>
                </a:gs>
                <a:gs pos="50000">
                  <a:srgbClr val="BC8F00">
                    <a:shade val="67500"/>
                    <a:satMod val="115000"/>
                  </a:srgbClr>
                </a:gs>
                <a:gs pos="100000">
                  <a:srgbClr val="BC8F00">
                    <a:shade val="100000"/>
                    <a:satMod val="115000"/>
                  </a:srgbClr>
                </a:gs>
              </a:gsLst>
              <a:lin ang="135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marL="0" marR="0" lvl="0" indent="0" algn="ctr" defTabSz="1377950" eaLnBrk="1" fontAlgn="auto" latinLnBrk="0" hangingPunct="1">
                <a:lnSpc>
                  <a:spcPct val="90000"/>
                </a:lnSpc>
                <a:spcBef>
                  <a:spcPct val="0"/>
                </a:spcBef>
                <a:spcAft>
                  <a:spcPct val="35000"/>
                </a:spcAft>
                <a:buClrTx/>
                <a:buSzTx/>
                <a:buFontTx/>
                <a:buNone/>
                <a:tabLst/>
                <a:defRPr/>
              </a:pPr>
              <a:endParaRPr kumimoji="0" lang="zh-CN" altLang="en-US" sz="16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7" name="任意多边形 26"/>
            <p:cNvSpPr/>
            <p:nvPr/>
          </p:nvSpPr>
          <p:spPr>
            <a:xfrm rot="1723431">
              <a:off x="1235330" y="993073"/>
              <a:ext cx="3682250" cy="3682249"/>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endParaRPr kumimoji="0" lang="zh-CN" altLang="en-US" sz="16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a:off x="2833569" y="2599982"/>
              <a:ext cx="513585" cy="513585"/>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TextBox 29"/>
            <p:cNvSpPr txBox="1"/>
            <p:nvPr/>
          </p:nvSpPr>
          <p:spPr>
            <a:xfrm>
              <a:off x="2898039" y="2227858"/>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06</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1" name="TextBox 30"/>
            <p:cNvSpPr txBox="1"/>
            <p:nvPr/>
          </p:nvSpPr>
          <p:spPr>
            <a:xfrm>
              <a:off x="2519334" y="2371351"/>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05</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2" name="TextBox 31"/>
            <p:cNvSpPr txBox="1"/>
            <p:nvPr/>
          </p:nvSpPr>
          <p:spPr>
            <a:xfrm>
              <a:off x="2441923" y="2745732"/>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04</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3" name="TextBox 32"/>
            <p:cNvSpPr txBox="1"/>
            <p:nvPr/>
          </p:nvSpPr>
          <p:spPr>
            <a:xfrm>
              <a:off x="2662042" y="3053802"/>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03</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4" name="TextBox 33"/>
            <p:cNvSpPr txBox="1"/>
            <p:nvPr/>
          </p:nvSpPr>
          <p:spPr>
            <a:xfrm>
              <a:off x="3047497" y="3087773"/>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02</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5" name="TextBox 34"/>
            <p:cNvSpPr txBox="1"/>
            <p:nvPr/>
          </p:nvSpPr>
          <p:spPr>
            <a:xfrm>
              <a:off x="3336225" y="2780712"/>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01</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6" name="TextBox 35"/>
            <p:cNvSpPr txBox="1"/>
            <p:nvPr/>
          </p:nvSpPr>
          <p:spPr>
            <a:xfrm>
              <a:off x="2680414" y="1098248"/>
              <a:ext cx="879190"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7" name="TextBox 36"/>
            <p:cNvSpPr txBox="1"/>
            <p:nvPr/>
          </p:nvSpPr>
          <p:spPr>
            <a:xfrm>
              <a:off x="1332679" y="2608066"/>
              <a:ext cx="831218"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a:off x="2040033" y="3554652"/>
              <a:ext cx="876207"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1693258" y="1606397"/>
              <a:ext cx="850601"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a:off x="3125092" y="3618571"/>
              <a:ext cx="836351"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3807368" y="2708733"/>
              <a:ext cx="821736"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5" name="TextBox 44"/>
          <p:cNvSpPr txBox="1"/>
          <p:nvPr/>
        </p:nvSpPr>
        <p:spPr>
          <a:xfrm>
            <a:off x="4189573" y="1276384"/>
            <a:ext cx="3758790" cy="572464"/>
          </a:xfrm>
          <a:prstGeom prst="rect">
            <a:avLst/>
          </a:prstGeom>
          <a:noFill/>
        </p:spPr>
        <p:txBody>
          <a:bodyPr wrap="square" rtlCol="0">
            <a:spAutoFit/>
          </a:bodyPr>
          <a:lstStyle/>
          <a:p>
            <a:pPr algn="r">
              <a:lnSpc>
                <a:spcPct val="130000"/>
              </a:lnSpc>
            </a:pPr>
            <a:r>
              <a:rPr lang="zh-CN" altLang="en-US" sz="2400" b="1" dirty="0" smtClean="0">
                <a:solidFill>
                  <a:srgbClr val="0070C0"/>
                </a:solidFill>
                <a:latin typeface="微软雅黑" pitchFamily="34" charset="-122"/>
                <a:ea typeface="微软雅黑" pitchFamily="34" charset="-122"/>
              </a:rPr>
              <a:t>您的标题打在这里</a:t>
            </a:r>
            <a:endParaRPr lang="zh-CN" altLang="en-US" sz="2400" b="1" dirty="0">
              <a:solidFill>
                <a:srgbClr val="0070C0"/>
              </a:solidFill>
              <a:latin typeface="微软雅黑" pitchFamily="34" charset="-122"/>
              <a:ea typeface="微软雅黑" pitchFamily="34" charset="-122"/>
            </a:endParaRPr>
          </a:p>
        </p:txBody>
      </p:sp>
      <p:sp>
        <p:nvSpPr>
          <p:cNvPr id="46" name="TextBox 45"/>
          <p:cNvSpPr txBox="1"/>
          <p:nvPr/>
        </p:nvSpPr>
        <p:spPr>
          <a:xfrm>
            <a:off x="4860032" y="1888383"/>
            <a:ext cx="3816424" cy="45243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您的</a:t>
            </a: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副</a:t>
            </a:r>
            <a:r>
              <a:rPr kumimoji="0" lang="zh-CN" altLang="en-US"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标题打在这里或通过复制</a:t>
            </a:r>
            <a:endPar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47" name="直接连接符 46"/>
          <p:cNvCxnSpPr/>
          <p:nvPr/>
        </p:nvCxnSpPr>
        <p:spPr>
          <a:xfrm>
            <a:off x="4935722" y="1848848"/>
            <a:ext cx="4208278" cy="0"/>
          </a:xfrm>
          <a:prstGeom prst="line">
            <a:avLst/>
          </a:prstGeom>
          <a:noFill/>
          <a:ln w="38100" cap="flat" cmpd="sng" algn="ctr">
            <a:solidFill>
              <a:srgbClr val="0070C0"/>
            </a:solidFill>
            <a:prstDash val="solid"/>
          </a:ln>
          <a:effectLst/>
        </p:spPr>
      </p:cxnSp>
      <p:grpSp>
        <p:nvGrpSpPr>
          <p:cNvPr id="39" name="组合 38"/>
          <p:cNvGrpSpPr/>
          <p:nvPr/>
        </p:nvGrpSpPr>
        <p:grpSpPr>
          <a:xfrm>
            <a:off x="4860032" y="2683745"/>
            <a:ext cx="3250665" cy="1946345"/>
            <a:chOff x="4909963" y="1761687"/>
            <a:chExt cx="3250665" cy="1946345"/>
          </a:xfrm>
        </p:grpSpPr>
        <p:sp>
          <p:nvSpPr>
            <p:cNvPr id="40" name="Text Box 39"/>
            <p:cNvSpPr txBox="1">
              <a:spLocks noChangeArrowheads="1"/>
            </p:cNvSpPr>
            <p:nvPr/>
          </p:nvSpPr>
          <p:spPr bwMode="auto">
            <a:xfrm>
              <a:off x="4909963" y="176168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41" name="Text Box 39"/>
            <p:cNvSpPr txBox="1">
              <a:spLocks noChangeArrowheads="1"/>
            </p:cNvSpPr>
            <p:nvPr/>
          </p:nvSpPr>
          <p:spPr bwMode="auto">
            <a:xfrm>
              <a:off x="4909963" y="2049450"/>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48" name="Text Box 39"/>
            <p:cNvSpPr txBox="1">
              <a:spLocks noChangeArrowheads="1"/>
            </p:cNvSpPr>
            <p:nvPr/>
          </p:nvSpPr>
          <p:spPr bwMode="auto">
            <a:xfrm>
              <a:off x="4929392" y="2417052"/>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49" name="Text Box 39"/>
            <p:cNvSpPr txBox="1">
              <a:spLocks noChangeArrowheads="1"/>
            </p:cNvSpPr>
            <p:nvPr/>
          </p:nvSpPr>
          <p:spPr bwMode="auto">
            <a:xfrm>
              <a:off x="4929392" y="2704815"/>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50" name="Text Box 39"/>
            <p:cNvSpPr txBox="1">
              <a:spLocks noChangeArrowheads="1"/>
            </p:cNvSpPr>
            <p:nvPr/>
          </p:nvSpPr>
          <p:spPr bwMode="auto">
            <a:xfrm>
              <a:off x="4929392" y="3114044"/>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51" name="Text Box 39"/>
            <p:cNvSpPr txBox="1">
              <a:spLocks noChangeArrowheads="1"/>
            </p:cNvSpPr>
            <p:nvPr/>
          </p:nvSpPr>
          <p:spPr bwMode="auto">
            <a:xfrm>
              <a:off x="4929392" y="340180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621963276"/>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21" presetClass="entr" presetSubtype="1"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wheel(1)">
                                      <p:cBhvr>
                                        <p:cTn id="13" dur="1400"/>
                                        <p:tgtEl>
                                          <p:spTgt spid="28"/>
                                        </p:tgtEl>
                                      </p:cBhvr>
                                    </p:animEffect>
                                  </p:childTnLst>
                                </p:cTn>
                              </p:par>
                              <p:par>
                                <p:cTn id="14" presetID="31" presetClass="entr" presetSubtype="0" fill="hold" nodeType="withEffect">
                                  <p:stCondLst>
                                    <p:cond delay="175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 calcmode="lin" valueType="num">
                                      <p:cBhvr>
                                        <p:cTn id="18" dur="500" fill="hold"/>
                                        <p:tgtEl>
                                          <p:spTgt spid="47"/>
                                        </p:tgtEl>
                                        <p:attrNameLst>
                                          <p:attrName>style.rotation</p:attrName>
                                        </p:attrNameLst>
                                      </p:cBhvr>
                                      <p:tavLst>
                                        <p:tav tm="0">
                                          <p:val>
                                            <p:fltVal val="90"/>
                                          </p:val>
                                        </p:tav>
                                        <p:tav tm="100000">
                                          <p:val>
                                            <p:fltVal val="0"/>
                                          </p:val>
                                        </p:tav>
                                      </p:tavLst>
                                    </p:anim>
                                    <p:animEffect transition="in" filter="fade">
                                      <p:cBhvr>
                                        <p:cTn id="19" dur="500"/>
                                        <p:tgtEl>
                                          <p:spTgt spid="47"/>
                                        </p:tgtEl>
                                      </p:cBhvr>
                                    </p:animEffect>
                                  </p:childTnLst>
                                </p:cTn>
                              </p:par>
                              <p:par>
                                <p:cTn id="20" presetID="2" presetClass="entr" presetSubtype="1" fill="hold" grpId="0" nodeType="withEffect">
                                  <p:stCondLst>
                                    <p:cond delay="225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ppt_x"/>
                                          </p:val>
                                        </p:tav>
                                        <p:tav tm="100000">
                                          <p:val>
                                            <p:strVal val="#ppt_x"/>
                                          </p:val>
                                        </p:tav>
                                      </p:tavLst>
                                    </p:anim>
                                    <p:anim calcmode="lin" valueType="num">
                                      <p:cBhvr additive="base">
                                        <p:cTn id="23" dur="500" fill="hold"/>
                                        <p:tgtEl>
                                          <p:spTgt spid="45"/>
                                        </p:tgtEl>
                                        <p:attrNameLst>
                                          <p:attrName>ppt_y</p:attrName>
                                        </p:attrNameLst>
                                      </p:cBhvr>
                                      <p:tavLst>
                                        <p:tav tm="0">
                                          <p:val>
                                            <p:strVal val="0-#ppt_h/2"/>
                                          </p:val>
                                        </p:tav>
                                        <p:tav tm="100000">
                                          <p:val>
                                            <p:strVal val="#ppt_y"/>
                                          </p:val>
                                        </p:tav>
                                      </p:tavLst>
                                    </p:anim>
                                  </p:childTnLst>
                                </p:cTn>
                              </p:par>
                              <p:par>
                                <p:cTn id="24" presetID="2" presetClass="entr" presetSubtype="4" fill="hold" grpId="0" nodeType="withEffect">
                                  <p:stCondLst>
                                    <p:cond delay="225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500" fill="hold"/>
                                        <p:tgtEl>
                                          <p:spTgt spid="46"/>
                                        </p:tgtEl>
                                        <p:attrNameLst>
                                          <p:attrName>ppt_x</p:attrName>
                                        </p:attrNameLst>
                                      </p:cBhvr>
                                      <p:tavLst>
                                        <p:tav tm="0">
                                          <p:val>
                                            <p:strVal val="#ppt_x"/>
                                          </p:val>
                                        </p:tav>
                                        <p:tav tm="100000">
                                          <p:val>
                                            <p:strVal val="#ppt_x"/>
                                          </p:val>
                                        </p:tav>
                                      </p:tavLst>
                                    </p:anim>
                                    <p:anim calcmode="lin" valueType="num">
                                      <p:cBhvr additive="base">
                                        <p:cTn id="27" dur="500" fill="hold"/>
                                        <p:tgtEl>
                                          <p:spTgt spid="46"/>
                                        </p:tgtEl>
                                        <p:attrNameLst>
                                          <p:attrName>ppt_y</p:attrName>
                                        </p:attrNameLst>
                                      </p:cBhvr>
                                      <p:tavLst>
                                        <p:tav tm="0">
                                          <p:val>
                                            <p:strVal val="1+#ppt_h/2"/>
                                          </p:val>
                                        </p:tav>
                                        <p:tav tm="100000">
                                          <p:val>
                                            <p:strVal val="#ppt_y"/>
                                          </p:val>
                                        </p:tav>
                                      </p:tavLst>
                                    </p:anim>
                                  </p:childTnLst>
                                </p:cTn>
                              </p:par>
                            </p:childTnLst>
                          </p:cTn>
                        </p:par>
                        <p:par>
                          <p:cTn id="28" fill="hold">
                            <p:stCondLst>
                              <p:cond delay="2750"/>
                            </p:stCondLst>
                            <p:childTnLst>
                              <p:par>
                                <p:cTn id="29" presetID="31" presetClass="entr" presetSubtype="0"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750" fill="hold"/>
                                        <p:tgtEl>
                                          <p:spTgt spid="39"/>
                                        </p:tgtEl>
                                        <p:attrNameLst>
                                          <p:attrName>ppt_w</p:attrName>
                                        </p:attrNameLst>
                                      </p:cBhvr>
                                      <p:tavLst>
                                        <p:tav tm="0">
                                          <p:val>
                                            <p:fltVal val="0"/>
                                          </p:val>
                                        </p:tav>
                                        <p:tav tm="100000">
                                          <p:val>
                                            <p:strVal val="#ppt_w"/>
                                          </p:val>
                                        </p:tav>
                                      </p:tavLst>
                                    </p:anim>
                                    <p:anim calcmode="lin" valueType="num">
                                      <p:cBhvr>
                                        <p:cTn id="32" dur="750" fill="hold"/>
                                        <p:tgtEl>
                                          <p:spTgt spid="39"/>
                                        </p:tgtEl>
                                        <p:attrNameLst>
                                          <p:attrName>ppt_h</p:attrName>
                                        </p:attrNameLst>
                                      </p:cBhvr>
                                      <p:tavLst>
                                        <p:tav tm="0">
                                          <p:val>
                                            <p:fltVal val="0"/>
                                          </p:val>
                                        </p:tav>
                                        <p:tav tm="100000">
                                          <p:val>
                                            <p:strVal val="#ppt_h"/>
                                          </p:val>
                                        </p:tav>
                                      </p:tavLst>
                                    </p:anim>
                                    <p:anim calcmode="lin" valueType="num">
                                      <p:cBhvr>
                                        <p:cTn id="33" dur="750" fill="hold"/>
                                        <p:tgtEl>
                                          <p:spTgt spid="39"/>
                                        </p:tgtEl>
                                        <p:attrNameLst>
                                          <p:attrName>style.rotation</p:attrName>
                                        </p:attrNameLst>
                                      </p:cBhvr>
                                      <p:tavLst>
                                        <p:tav tm="0">
                                          <p:val>
                                            <p:fltVal val="90"/>
                                          </p:val>
                                        </p:tav>
                                        <p:tav tm="100000">
                                          <p:val>
                                            <p:fltVal val="0"/>
                                          </p:val>
                                        </p:tav>
                                      </p:tavLst>
                                    </p:anim>
                                    <p:animEffect transition="in" filter="fade">
                                      <p:cBhvr>
                                        <p:cTn id="34"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5" grpId="0"/>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2"/>
          <p:cNvGrpSpPr>
            <a:grpSpLocks/>
          </p:cNvGrpSpPr>
          <p:nvPr/>
        </p:nvGrpSpPr>
        <p:grpSpPr bwMode="auto">
          <a:xfrm>
            <a:off x="-612576" y="771550"/>
            <a:ext cx="10009112" cy="4437608"/>
            <a:chOff x="0" y="0"/>
            <a:chExt cx="9144000" cy="3778452"/>
          </a:xfrm>
        </p:grpSpPr>
        <p:grpSp>
          <p:nvGrpSpPr>
            <p:cNvPr id="32" name="Group 3"/>
            <p:cNvGrpSpPr>
              <a:grpSpLocks/>
            </p:cNvGrpSpPr>
            <p:nvPr/>
          </p:nvGrpSpPr>
          <p:grpSpPr bwMode="auto">
            <a:xfrm>
              <a:off x="983059" y="0"/>
              <a:ext cx="7473634" cy="3141324"/>
              <a:chOff x="0" y="0"/>
              <a:chExt cx="7473634" cy="3141324"/>
            </a:xfrm>
          </p:grpSpPr>
          <p:sp>
            <p:nvSpPr>
              <p:cNvPr id="34" name="直接连接符 31"/>
              <p:cNvSpPr>
                <a:spLocks noChangeShapeType="1"/>
              </p:cNvSpPr>
              <p:nvPr/>
            </p:nvSpPr>
            <p:spPr bwMode="auto">
              <a:xfrm flipV="1">
                <a:off x="858441" y="531840"/>
                <a:ext cx="6121400" cy="1"/>
              </a:xfrm>
              <a:prstGeom prst="line">
                <a:avLst/>
              </a:prstGeom>
              <a:noFill/>
              <a:ln w="9525" cap="flat" cmpd="sng">
                <a:solidFill>
                  <a:srgbClr val="BFBFBF"/>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直接连接符 32"/>
              <p:cNvSpPr>
                <a:spLocks noChangeShapeType="1"/>
              </p:cNvSpPr>
              <p:nvPr/>
            </p:nvSpPr>
            <p:spPr bwMode="auto">
              <a:xfrm flipV="1">
                <a:off x="798116" y="1819372"/>
                <a:ext cx="6121400" cy="1"/>
              </a:xfrm>
              <a:prstGeom prst="line">
                <a:avLst/>
              </a:prstGeom>
              <a:noFill/>
              <a:ln w="9525" cap="flat" cmpd="sng">
                <a:solidFill>
                  <a:srgbClr val="BFBFBF"/>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矩形 33"/>
              <p:cNvSpPr>
                <a:spLocks noChangeArrowheads="1"/>
              </p:cNvSpPr>
              <p:nvPr/>
            </p:nvSpPr>
            <p:spPr bwMode="auto">
              <a:xfrm flipH="1">
                <a:off x="2071291" y="1401837"/>
                <a:ext cx="376238" cy="1401838"/>
              </a:xfrm>
              <a:prstGeom prst="rect">
                <a:avLst/>
              </a:prstGeom>
              <a:gradFill rotWithShape="1">
                <a:gsLst>
                  <a:gs pos="0">
                    <a:srgbClr val="A3D202"/>
                  </a:gs>
                  <a:gs pos="100000">
                    <a:srgbClr val="86AA02"/>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 name="矩形 34"/>
              <p:cNvSpPr>
                <a:spLocks noChangeArrowheads="1"/>
              </p:cNvSpPr>
              <p:nvPr/>
            </p:nvSpPr>
            <p:spPr bwMode="auto">
              <a:xfrm flipH="1">
                <a:off x="2806304" y="1170050"/>
                <a:ext cx="377825" cy="1633625"/>
              </a:xfrm>
              <a:prstGeom prst="rect">
                <a:avLst/>
              </a:prstGeom>
              <a:gradFill rotWithShape="1">
                <a:gsLst>
                  <a:gs pos="0">
                    <a:srgbClr val="E79902"/>
                  </a:gs>
                  <a:gs pos="100000">
                    <a:srgbClr val="C48302"/>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 name="矩形 35"/>
              <p:cNvSpPr>
                <a:spLocks noChangeArrowheads="1"/>
              </p:cNvSpPr>
              <p:nvPr/>
            </p:nvSpPr>
            <p:spPr bwMode="auto">
              <a:xfrm flipH="1">
                <a:off x="3542904" y="1819372"/>
                <a:ext cx="376237" cy="984303"/>
              </a:xfrm>
              <a:prstGeom prst="rect">
                <a:avLst/>
              </a:prstGeom>
              <a:gradFill rotWithShape="1">
                <a:gsLst>
                  <a:gs pos="0">
                    <a:srgbClr val="F5BE00"/>
                  </a:gs>
                  <a:gs pos="100000">
                    <a:srgbClr val="D2A500"/>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9" name="矩形 36"/>
              <p:cNvSpPr>
                <a:spLocks noChangeArrowheads="1"/>
              </p:cNvSpPr>
              <p:nvPr/>
            </p:nvSpPr>
            <p:spPr bwMode="auto">
              <a:xfrm flipH="1">
                <a:off x="4277916" y="1170050"/>
                <a:ext cx="376238" cy="1633625"/>
              </a:xfrm>
              <a:prstGeom prst="rect">
                <a:avLst/>
              </a:prstGeom>
              <a:gradFill rotWithShape="1">
                <a:gsLst>
                  <a:gs pos="0">
                    <a:srgbClr val="AE30C3"/>
                  </a:gs>
                  <a:gs pos="100000">
                    <a:srgbClr val="9529A7"/>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 name="矩形 37"/>
              <p:cNvSpPr>
                <a:spLocks noChangeArrowheads="1"/>
              </p:cNvSpPr>
              <p:nvPr/>
            </p:nvSpPr>
            <p:spPr bwMode="auto">
              <a:xfrm flipH="1">
                <a:off x="5012929" y="539779"/>
                <a:ext cx="377825" cy="2263896"/>
              </a:xfrm>
              <a:prstGeom prst="rect">
                <a:avLst/>
              </a:prstGeom>
              <a:gradFill rotWithShape="1">
                <a:gsLst>
                  <a:gs pos="0">
                    <a:srgbClr val="D31C5B"/>
                  </a:gs>
                  <a:gs pos="100000">
                    <a:srgbClr val="B4184C"/>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 name="矩形 38"/>
              <p:cNvSpPr>
                <a:spLocks noChangeArrowheads="1"/>
              </p:cNvSpPr>
              <p:nvPr/>
            </p:nvSpPr>
            <p:spPr bwMode="auto">
              <a:xfrm flipH="1">
                <a:off x="5749529" y="1401837"/>
                <a:ext cx="376237" cy="1401838"/>
              </a:xfrm>
              <a:prstGeom prst="rect">
                <a:avLst/>
              </a:prstGeom>
              <a:gradFill rotWithShape="1">
                <a:gsLst>
                  <a:gs pos="0">
                    <a:srgbClr val="CC0000"/>
                  </a:gs>
                  <a:gs pos="100000">
                    <a:srgbClr val="9C0000"/>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2" name="矩形 39"/>
              <p:cNvSpPr>
                <a:spLocks noChangeArrowheads="1"/>
              </p:cNvSpPr>
              <p:nvPr/>
            </p:nvSpPr>
            <p:spPr bwMode="auto">
              <a:xfrm flipH="1">
                <a:off x="1336279" y="835070"/>
                <a:ext cx="376237" cy="1968605"/>
              </a:xfrm>
              <a:prstGeom prst="rect">
                <a:avLst/>
              </a:prstGeom>
              <a:gradFill rotWithShape="1">
                <a:gsLst>
                  <a:gs pos="0">
                    <a:srgbClr val="00C0EB"/>
                  </a:gs>
                  <a:gs pos="100000">
                    <a:srgbClr val="00A2C8"/>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 name="直接箭头连接符 40"/>
              <p:cNvSpPr>
                <a:spLocks noChangeShapeType="1"/>
              </p:cNvSpPr>
              <p:nvPr/>
            </p:nvSpPr>
            <p:spPr bwMode="auto">
              <a:xfrm>
                <a:off x="798116" y="2803675"/>
                <a:ext cx="6481763" cy="1"/>
              </a:xfrm>
              <a:prstGeom prst="straightConnector1">
                <a:avLst/>
              </a:prstGeom>
              <a:noFill/>
              <a:ln w="25400" cap="flat" cmpd="sng">
                <a:solidFill>
                  <a:srgbClr val="7F7F7F"/>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44" name="直接箭头连接符 41"/>
              <p:cNvSpPr>
                <a:spLocks noChangeShapeType="1"/>
              </p:cNvSpPr>
              <p:nvPr/>
            </p:nvSpPr>
            <p:spPr bwMode="auto">
              <a:xfrm flipV="1">
                <a:off x="798116" y="0"/>
                <a:ext cx="1" cy="2803675"/>
              </a:xfrm>
              <a:prstGeom prst="straightConnector1">
                <a:avLst/>
              </a:prstGeom>
              <a:noFill/>
              <a:ln w="25400" cap="flat" cmpd="sng">
                <a:solidFill>
                  <a:srgbClr val="7F7F7F"/>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45" name="TextBox 42"/>
              <p:cNvSpPr>
                <a:spLocks noChangeArrowheads="1"/>
              </p:cNvSpPr>
              <p:nvPr/>
            </p:nvSpPr>
            <p:spPr bwMode="auto">
              <a:xfrm>
                <a:off x="1156891" y="2803675"/>
                <a:ext cx="735013"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6" name="TextBox 43"/>
              <p:cNvSpPr>
                <a:spLocks noChangeArrowheads="1"/>
              </p:cNvSpPr>
              <p:nvPr/>
            </p:nvSpPr>
            <p:spPr bwMode="auto">
              <a:xfrm>
                <a:off x="1891904" y="2803675"/>
                <a:ext cx="733425"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7" name="TextBox 44"/>
              <p:cNvSpPr>
                <a:spLocks noChangeArrowheads="1"/>
              </p:cNvSpPr>
              <p:nvPr/>
            </p:nvSpPr>
            <p:spPr bwMode="auto">
              <a:xfrm>
                <a:off x="2630091" y="2803675"/>
                <a:ext cx="733425"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8" name="TextBox 45"/>
              <p:cNvSpPr>
                <a:spLocks noChangeArrowheads="1"/>
              </p:cNvSpPr>
              <p:nvPr/>
            </p:nvSpPr>
            <p:spPr bwMode="auto">
              <a:xfrm>
                <a:off x="3363516" y="2790974"/>
                <a:ext cx="735013"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9" name="TextBox 46"/>
              <p:cNvSpPr>
                <a:spLocks noChangeArrowheads="1"/>
              </p:cNvSpPr>
              <p:nvPr/>
            </p:nvSpPr>
            <p:spPr bwMode="auto">
              <a:xfrm>
                <a:off x="4098529" y="2790974"/>
                <a:ext cx="735012"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0" name="TextBox 47"/>
              <p:cNvSpPr>
                <a:spLocks noChangeArrowheads="1"/>
              </p:cNvSpPr>
              <p:nvPr/>
            </p:nvSpPr>
            <p:spPr bwMode="auto">
              <a:xfrm>
                <a:off x="4835129" y="2790974"/>
                <a:ext cx="733425"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1" name="TextBox 48"/>
              <p:cNvSpPr>
                <a:spLocks noChangeArrowheads="1"/>
              </p:cNvSpPr>
              <p:nvPr/>
            </p:nvSpPr>
            <p:spPr bwMode="auto">
              <a:xfrm>
                <a:off x="-396" y="474687"/>
                <a:ext cx="735012" cy="33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2" name="TextBox 49"/>
              <p:cNvSpPr>
                <a:spLocks noChangeArrowheads="1"/>
              </p:cNvSpPr>
              <p:nvPr/>
            </p:nvSpPr>
            <p:spPr bwMode="auto">
              <a:xfrm>
                <a:off x="859093" y="0"/>
                <a:ext cx="7342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en-US" sz="1600">
                    <a:latin typeface="Calibri" pitchFamily="34" charset="0"/>
                    <a:sym typeface="Calibri" pitchFamily="34" charset="0"/>
                  </a:rPr>
                  <a:t>TEXT</a:t>
                </a:r>
                <a:endParaRPr lang="zh-CN" altLang="en-US"/>
              </a:p>
            </p:txBody>
          </p:sp>
          <p:sp>
            <p:nvSpPr>
              <p:cNvPr id="53" name="TextBox 50"/>
              <p:cNvSpPr>
                <a:spLocks noChangeArrowheads="1"/>
              </p:cNvSpPr>
              <p:nvPr/>
            </p:nvSpPr>
            <p:spPr bwMode="auto">
              <a:xfrm>
                <a:off x="44054" y="1674902"/>
                <a:ext cx="733425" cy="33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4" name="TextBox 51"/>
              <p:cNvSpPr>
                <a:spLocks noChangeArrowheads="1"/>
              </p:cNvSpPr>
              <p:nvPr/>
            </p:nvSpPr>
            <p:spPr bwMode="auto">
              <a:xfrm>
                <a:off x="6739360" y="2452264"/>
                <a:ext cx="7342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en-US" sz="1600">
                    <a:latin typeface="Calibri" pitchFamily="34" charset="0"/>
                    <a:sym typeface="Calibri" pitchFamily="34" charset="0"/>
                  </a:rPr>
                  <a:t>TEXT</a:t>
                </a:r>
                <a:endParaRPr lang="zh-CN" altLang="en-US"/>
              </a:p>
            </p:txBody>
          </p:sp>
        </p:grpSp>
        <p:sp>
          <p:nvSpPr>
            <p:cNvPr id="33" name="TextBox 30"/>
            <p:cNvSpPr>
              <a:spLocks noChangeArrowheads="1"/>
            </p:cNvSpPr>
            <p:nvPr/>
          </p:nvSpPr>
          <p:spPr bwMode="auto">
            <a:xfrm>
              <a:off x="0" y="3316464"/>
              <a:ext cx="9144000" cy="4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400" b="1">
                  <a:solidFill>
                    <a:srgbClr val="3F3F3F"/>
                  </a:solidFill>
                  <a:latin typeface="黑体" pitchFamily="2" charset="-122"/>
                  <a:ea typeface="黑体" pitchFamily="2" charset="-122"/>
                  <a:sym typeface="黑体" pitchFamily="2" charset="-122"/>
                </a:rPr>
                <a:t>Your text here</a:t>
              </a:r>
              <a:endParaRPr lang="zh-CN" altLang="en-US"/>
            </a:p>
          </p:txBody>
        </p:sp>
      </p:grpSp>
    </p:spTree>
    <p:custDataLst>
      <p:tags r:id="rId1"/>
    </p:custDataLst>
    <p:extLst>
      <p:ext uri="{BB962C8B-B14F-4D97-AF65-F5344CB8AC3E}">
        <p14:creationId xmlns:p14="http://schemas.microsoft.com/office/powerpoint/2010/main" val="186593729"/>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fill="hold" nodeType="withEffect">
                                  <p:stCondLst>
                                    <p:cond delay="0"/>
                                  </p:stCondLst>
                                  <p:childTnLst>
                                    <p:animMotion origin="layout" path="M -8.33333E-7 1.11111E-6 L -8.33333E-7 0.74676 " pathEditMode="relative" rAng="0" ptsTypes="AA">
                                      <p:cBhvr>
                                        <p:cTn id="6" dur="500" spd="-100000" fill="hold"/>
                                        <p:tgtEl>
                                          <p:spTgt spid="31"/>
                                        </p:tgtEl>
                                        <p:attrNameLst>
                                          <p:attrName>ppt_x,ppt_y</p:attrName>
                                        </p:attrNameLst>
                                      </p:cBhvr>
                                      <p:rCtr x="0" y="37338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7"/>
          <p:cNvSpPr>
            <a:spLocks noChangeArrowheads="1"/>
          </p:cNvSpPr>
          <p:nvPr/>
        </p:nvSpPr>
        <p:spPr bwMode="gray">
          <a:xfrm>
            <a:off x="803875" y="1998651"/>
            <a:ext cx="7560000" cy="2628000"/>
          </a:xfrm>
          <a:prstGeom prst="roundRect">
            <a:avLst>
              <a:gd name="adj" fmla="val 3080"/>
            </a:avLst>
          </a:prstGeom>
          <a:gradFill flip="none" rotWithShape="1">
            <a:gsLst>
              <a:gs pos="0">
                <a:schemeClr val="bg1">
                  <a:lumMod val="65000"/>
                  <a:alpha val="50000"/>
                </a:schemeClr>
              </a:gs>
              <a:gs pos="100000">
                <a:schemeClr val="bg1">
                  <a:lumMod val="85000"/>
                  <a:alpha val="50000"/>
                </a:schemeClr>
              </a:gs>
            </a:gsLst>
            <a:lin ang="5400000" scaled="1"/>
            <a:tileRect/>
          </a:gradFill>
          <a:ln w="25400">
            <a:noFill/>
          </a:ln>
          <a:effectLst>
            <a:outerShdw blurRad="225425" dist="38100" dir="5220000" algn="ctr">
              <a:srgbClr val="000000">
                <a:alpha val="33000"/>
              </a:srgbClr>
            </a:outerShdw>
          </a:effectLst>
          <a:scene3d>
            <a:camera prst="perspectiveRelaxed" fov="2700000">
              <a:rot lat="18000000" lon="0" rev="0"/>
            </a:camera>
            <a:lightRig rig="flat" dir="t"/>
          </a:scene3d>
          <a:sp3d extrusionH="127000" contourW="19050">
            <a:bevelT w="101600" prst="convex"/>
            <a:bevelB w="0" h="254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46" name="左箭头 45"/>
          <p:cNvSpPr/>
          <p:nvPr/>
        </p:nvSpPr>
        <p:spPr>
          <a:xfrm flipH="1">
            <a:off x="3837557" y="2451822"/>
            <a:ext cx="1620000" cy="1620000"/>
          </a:xfrm>
          <a:prstGeom prst="leftArrow">
            <a:avLst>
              <a:gd name="adj1" fmla="val 63711"/>
              <a:gd name="adj2" fmla="val 34802"/>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973603" lon="0" rev="0"/>
            </a:camera>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47" name="环形箭头 46"/>
          <p:cNvSpPr>
            <a:spLocks noChangeAspect="1"/>
          </p:cNvSpPr>
          <p:nvPr/>
        </p:nvSpPr>
        <p:spPr bwMode="auto">
          <a:xfrm>
            <a:off x="5505073" y="1854334"/>
            <a:ext cx="2592000" cy="2592000"/>
          </a:xfrm>
          <a:prstGeom prst="circularArrow">
            <a:avLst>
              <a:gd name="adj1" fmla="val 8252"/>
              <a:gd name="adj2" fmla="val 956003"/>
              <a:gd name="adj3" fmla="val 1309246"/>
              <a:gd name="adj4" fmla="val 3031870"/>
              <a:gd name="adj5" fmla="val 7445"/>
            </a:avLst>
          </a:prstGeom>
          <a:gradFill>
            <a:gsLst>
              <a:gs pos="0">
                <a:srgbClr val="FFC000"/>
              </a:gs>
              <a:gs pos="90000">
                <a:srgbClr val="F03530"/>
              </a:gs>
            </a:gsLst>
            <a:lin ang="2700000" scaled="1"/>
          </a:gradFill>
          <a:ln>
            <a:noFill/>
          </a:ln>
          <a:effectLst>
            <a:outerShdw blurRad="50800" dist="38100" rotWithShape="0">
              <a:srgbClr val="000000">
                <a:alpha val="40000"/>
              </a:srgbClr>
            </a:outerShdw>
          </a:effectLst>
          <a:scene3d>
            <a:camera prst="perspectiveRelaxed">
              <a:rot lat="17673596" lon="0" rev="0"/>
            </a:camera>
            <a:lightRig rig="balanced" dir="t">
              <a:rot lat="0" lon="0" rev="11400000"/>
            </a:lightRig>
          </a:scene3d>
          <a:sp3d extrusionH="158750" contourW="12700" prstMaterial="plastic">
            <a:bevelT w="101600" prst="artDeco"/>
            <a:bevelB w="0" h="25400"/>
            <a:contourClr>
              <a:srgbClr val="FFFF8B"/>
            </a:contourClr>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48" name="TextBox 24"/>
          <p:cNvSpPr txBox="1">
            <a:spLocks noChangeArrowheads="1"/>
          </p:cNvSpPr>
          <p:nvPr/>
        </p:nvSpPr>
        <p:spPr bwMode="auto">
          <a:xfrm>
            <a:off x="3844925" y="3147000"/>
            <a:ext cx="1352550" cy="307975"/>
          </a:xfrm>
          <a:prstGeom prst="rect">
            <a:avLst/>
          </a:prstGeom>
          <a:noFill/>
          <a:ln w="9525">
            <a:noFill/>
            <a:miter lim="800000"/>
            <a:headEnd/>
            <a:tailEnd/>
          </a:ln>
        </p:spPr>
        <p:txBody>
          <a:bodyPr anchor="ctr">
            <a:spAutoFit/>
          </a:bodyPr>
          <a:lstStyle/>
          <a:p>
            <a:pPr algn="ctr" defTabSz="912813" eaLnBrk="0" fontAlgn="auto" hangingPunct="0">
              <a:spcBef>
                <a:spcPts val="0"/>
              </a:spcBef>
              <a:spcAft>
                <a:spcPts val="0"/>
              </a:spcAft>
              <a:buClr>
                <a:schemeClr val="hlink"/>
              </a:buClr>
              <a:buSzPct val="80000"/>
              <a:tabLst>
                <a:tab pos="136525" algn="l"/>
              </a:tabLst>
              <a:defRPr/>
            </a:pPr>
            <a:r>
              <a:rPr lang="zh-CN" altLang="en-US" sz="1400" spc="50" dirty="0">
                <a:ln w="11430"/>
                <a:latin typeface="微软雅黑" pitchFamily="34" charset="-122"/>
                <a:ea typeface="微软雅黑" pitchFamily="34" charset="-122"/>
              </a:rPr>
              <a:t>递进说明</a:t>
            </a:r>
          </a:p>
        </p:txBody>
      </p:sp>
      <p:sp>
        <p:nvSpPr>
          <p:cNvPr id="49" name="环形箭头 48"/>
          <p:cNvSpPr>
            <a:spLocks noChangeAspect="1"/>
          </p:cNvSpPr>
          <p:nvPr/>
        </p:nvSpPr>
        <p:spPr bwMode="auto">
          <a:xfrm>
            <a:off x="1146766" y="1854334"/>
            <a:ext cx="2592000" cy="2592000"/>
          </a:xfrm>
          <a:prstGeom prst="circularArrow">
            <a:avLst>
              <a:gd name="adj1" fmla="val 7751"/>
              <a:gd name="adj2" fmla="val 910083"/>
              <a:gd name="adj3" fmla="val 1170549"/>
              <a:gd name="adj4" fmla="val 3031870"/>
              <a:gd name="adj5" fmla="val 7753"/>
            </a:avLst>
          </a:prstGeom>
          <a:gradFill>
            <a:gsLst>
              <a:gs pos="0">
                <a:srgbClr val="6EFF01"/>
              </a:gs>
              <a:gs pos="90000">
                <a:srgbClr val="0F5000"/>
              </a:gs>
            </a:gsLst>
            <a:lin ang="2700000" scaled="1"/>
          </a:gradFill>
          <a:ln>
            <a:noFill/>
          </a:ln>
          <a:effectLst>
            <a:outerShdw blurRad="50800" dist="38100" rotWithShape="0">
              <a:srgbClr val="000000">
                <a:alpha val="40000"/>
              </a:srgbClr>
            </a:outerShdw>
          </a:effectLst>
          <a:scene3d>
            <a:camera prst="perspectiveRelaxed">
              <a:rot lat="17673596" lon="0" rev="0"/>
            </a:camera>
            <a:lightRig rig="balanced" dir="t">
              <a:rot lat="0" lon="0" rev="11400000"/>
            </a:lightRig>
          </a:scene3d>
          <a:sp3d extrusionH="158750" contourW="12700" prstMaterial="plastic">
            <a:bevelT w="101600" prst="artDeco"/>
            <a:bevelB w="0" h="25400"/>
            <a:contourClr>
              <a:srgbClr val="89FF8C"/>
            </a:contourClr>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50" name="Oval 93"/>
          <p:cNvSpPr>
            <a:spLocks noChangeArrowheads="1"/>
          </p:cNvSpPr>
          <p:nvPr/>
        </p:nvSpPr>
        <p:spPr bwMode="auto">
          <a:xfrm>
            <a:off x="1755756" y="1614318"/>
            <a:ext cx="1440000" cy="1151456"/>
          </a:xfrm>
          <a:prstGeom prst="ellipse">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perspectiveRelaxed" fov="1800000"/>
            <a:lightRig rig="flat" dir="t"/>
          </a:scene3d>
          <a:sp3d extrusionH="1270000" contourW="19050">
            <a:bevelT w="101600" prst="convex"/>
            <a:bevelB w="0" h="38100"/>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51" name="TextBox 50"/>
          <p:cNvSpPr txBox="1"/>
          <p:nvPr/>
        </p:nvSpPr>
        <p:spPr bwMode="auto">
          <a:xfrm>
            <a:off x="1618765" y="2028464"/>
            <a:ext cx="1713982" cy="307777"/>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4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点击添加文本</a:t>
            </a:r>
          </a:p>
        </p:txBody>
      </p:sp>
      <p:sp>
        <p:nvSpPr>
          <p:cNvPr id="52" name="Oval 93"/>
          <p:cNvSpPr>
            <a:spLocks noChangeArrowheads="1"/>
          </p:cNvSpPr>
          <p:nvPr/>
        </p:nvSpPr>
        <p:spPr bwMode="auto">
          <a:xfrm>
            <a:off x="6087659" y="1614318"/>
            <a:ext cx="1440000" cy="1151456"/>
          </a:xfrm>
          <a:prstGeom prst="ellipse">
            <a:avLst/>
          </a:prstGeom>
          <a:gradFill flip="none" rotWithShape="1">
            <a:gsLst>
              <a:gs pos="0">
                <a:srgbClr val="FFC000"/>
              </a:gs>
              <a:gs pos="90000">
                <a:srgbClr val="F03530"/>
              </a:gs>
            </a:gsLst>
            <a:lin ang="2700000" scaled="1"/>
            <a:tileRect/>
          </a:gradFill>
          <a:ln w="25400">
            <a:noFill/>
          </a:ln>
          <a:effectLst>
            <a:outerShdw blurRad="225425" dist="38100" dir="5220000" algn="ctr">
              <a:srgbClr val="000000">
                <a:alpha val="33000"/>
              </a:srgbClr>
            </a:outerShdw>
          </a:effectLst>
          <a:scene3d>
            <a:camera prst="perspectiveRelaxed" fov="1800000"/>
            <a:lightRig rig="flat" dir="t"/>
          </a:scene3d>
          <a:sp3d extrusionH="1270000" contourW="19050">
            <a:bevelT w="101600" prst="convex"/>
            <a:bevelB w="0" h="38100"/>
            <a:contourClr>
              <a:srgbClr val="FFFF8B"/>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53" name="TextBox 52"/>
          <p:cNvSpPr txBox="1"/>
          <p:nvPr/>
        </p:nvSpPr>
        <p:spPr bwMode="auto">
          <a:xfrm>
            <a:off x="5987297" y="2028464"/>
            <a:ext cx="1640724" cy="307777"/>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4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点击添加文本</a:t>
            </a:r>
          </a:p>
        </p:txBody>
      </p:sp>
    </p:spTree>
    <p:custDataLst>
      <p:tags r:id="rId1"/>
    </p:custDataLst>
    <p:extLst>
      <p:ext uri="{BB962C8B-B14F-4D97-AF65-F5344CB8AC3E}">
        <p14:creationId xmlns:p14="http://schemas.microsoft.com/office/powerpoint/2010/main" val="632717585"/>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1000"/>
                                        <p:tgtEl>
                                          <p:spTgt spid="50"/>
                                        </p:tgtEl>
                                      </p:cBhvr>
                                    </p:animEffect>
                                    <p:anim calcmode="lin" valueType="num">
                                      <p:cBhvr>
                                        <p:cTn id="17" dur="1000" fill="hold"/>
                                        <p:tgtEl>
                                          <p:spTgt spid="50"/>
                                        </p:tgtEl>
                                        <p:attrNameLst>
                                          <p:attrName>ppt_x</p:attrName>
                                        </p:attrNameLst>
                                      </p:cBhvr>
                                      <p:tavLst>
                                        <p:tav tm="0">
                                          <p:val>
                                            <p:strVal val="#ppt_x"/>
                                          </p:val>
                                        </p:tav>
                                        <p:tav tm="100000">
                                          <p:val>
                                            <p:strVal val="#ppt_x"/>
                                          </p:val>
                                        </p:tav>
                                      </p:tavLst>
                                    </p:anim>
                                    <p:anim calcmode="lin" valueType="num">
                                      <p:cBhvr>
                                        <p:cTn id="18" dur="1000" fill="hold"/>
                                        <p:tgtEl>
                                          <p:spTgt spid="50"/>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500"/>
                                        <p:tgtEl>
                                          <p:spTgt spid="48"/>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p:bldP spid="49" grpId="0" animBg="1"/>
      <p:bldP spid="50" grpId="0" animBg="1"/>
      <p:bldP spid="51" grpId="0"/>
      <p:bldP spid="52" grpId="0" animBg="1"/>
      <p:bldP spid="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77" name="图片 7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2901411" cy="1657374"/>
          </a:xfrm>
          <a:prstGeom prst="rect">
            <a:avLst/>
          </a:prstGeom>
        </p:spPr>
      </p:pic>
      <p:sp>
        <p:nvSpPr>
          <p:cNvPr id="7" name="椭圆 6"/>
          <p:cNvSpPr/>
          <p:nvPr/>
        </p:nvSpPr>
        <p:spPr bwMode="auto">
          <a:xfrm>
            <a:off x="3695723" y="666800"/>
            <a:ext cx="1752554" cy="1752554"/>
          </a:xfrm>
          <a:prstGeom prst="ellipse">
            <a:avLst/>
          </a:prstGeom>
          <a:solidFill>
            <a:srgbClr val="EB880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第一</a:t>
            </a:r>
            <a:endParaRPr kumimoji="0" lang="en-US" altLang="zh-CN"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endParaRPr>
          </a:p>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4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部分</a:t>
            </a:r>
          </a:p>
        </p:txBody>
      </p:sp>
      <p:sp>
        <p:nvSpPr>
          <p:cNvPr id="78" name="TextBox 19"/>
          <p:cNvSpPr txBox="1">
            <a:spLocks noChangeArrowheads="1"/>
          </p:cNvSpPr>
          <p:nvPr/>
        </p:nvSpPr>
        <p:spPr bwMode="auto">
          <a:xfrm>
            <a:off x="2286060" y="2508441"/>
            <a:ext cx="4715704" cy="74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287" tIns="35643" rIns="71287" bIns="35643">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4400" b="1" dirty="0" smtClean="0">
                <a:solidFill>
                  <a:schemeClr val="tx1"/>
                </a:solidFill>
                <a:latin typeface="微软雅黑" pitchFamily="34" charset="-122"/>
              </a:rPr>
              <a:t>单击添加文字标题</a:t>
            </a:r>
            <a:endParaRPr lang="zh-CN" altLang="en-US" sz="4400" b="1" dirty="0">
              <a:solidFill>
                <a:schemeClr val="tx1"/>
              </a:solidFill>
              <a:latin typeface="微软雅黑" pitchFamily="34" charset="-122"/>
            </a:endParaRPr>
          </a:p>
        </p:txBody>
      </p:sp>
      <p:grpSp>
        <p:nvGrpSpPr>
          <p:cNvPr id="79" name="组合 78"/>
          <p:cNvGrpSpPr/>
          <p:nvPr/>
        </p:nvGrpSpPr>
        <p:grpSpPr>
          <a:xfrm>
            <a:off x="0" y="3129376"/>
            <a:ext cx="9144000" cy="1963388"/>
            <a:chOff x="0" y="2850249"/>
            <a:chExt cx="8190138" cy="1758576"/>
          </a:xfrm>
        </p:grpSpPr>
        <p:pic>
          <p:nvPicPr>
            <p:cNvPr id="80" name="图片 7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850249"/>
              <a:ext cx="4095069" cy="1758576"/>
            </a:xfrm>
            <a:prstGeom prst="rect">
              <a:avLst/>
            </a:prstGeom>
          </p:spPr>
        </p:pic>
        <p:pic>
          <p:nvPicPr>
            <p:cNvPr id="81" name="图片 8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095069" y="2850249"/>
              <a:ext cx="4095069" cy="1758576"/>
            </a:xfrm>
            <a:prstGeom prst="rect">
              <a:avLst/>
            </a:prstGeom>
          </p:spPr>
        </p:pic>
      </p:grpSp>
      <p:pic>
        <p:nvPicPr>
          <p:cNvPr id="76" name="图片 7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4621013"/>
            <a:ext cx="9144000" cy="541469"/>
          </a:xfrm>
          <a:prstGeom prst="rect">
            <a:avLst/>
          </a:prstGeom>
        </p:spPr>
      </p:pic>
    </p:spTree>
    <p:custDataLst>
      <p:tags r:id="rId1"/>
    </p:custDataLst>
    <p:extLst>
      <p:ext uri="{BB962C8B-B14F-4D97-AF65-F5344CB8AC3E}">
        <p14:creationId xmlns:p14="http://schemas.microsoft.com/office/powerpoint/2010/main" val="344553879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433527" y="2697581"/>
            <a:ext cx="1584325" cy="15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 name="Freeform 8"/>
          <p:cNvSpPr>
            <a:spLocks/>
          </p:cNvSpPr>
          <p:nvPr/>
        </p:nvSpPr>
        <p:spPr bwMode="auto">
          <a:xfrm>
            <a:off x="4654439" y="1638718"/>
            <a:ext cx="2817813"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sp>
        <p:nvSpPr>
          <p:cNvPr id="4" name="Freeform 8"/>
          <p:cNvSpPr>
            <a:spLocks/>
          </p:cNvSpPr>
          <p:nvPr/>
        </p:nvSpPr>
        <p:spPr bwMode="auto">
          <a:xfrm flipH="1">
            <a:off x="1593739" y="1638718"/>
            <a:ext cx="2778125"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sp>
        <p:nvSpPr>
          <p:cNvPr id="5" name="Freeform 8"/>
          <p:cNvSpPr>
            <a:spLocks/>
          </p:cNvSpPr>
          <p:nvPr/>
        </p:nvSpPr>
        <p:spPr bwMode="auto">
          <a:xfrm flipV="1">
            <a:off x="4654439" y="3099218"/>
            <a:ext cx="2951163"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sp>
        <p:nvSpPr>
          <p:cNvPr id="6" name="Freeform 8"/>
          <p:cNvSpPr>
            <a:spLocks/>
          </p:cNvSpPr>
          <p:nvPr/>
        </p:nvSpPr>
        <p:spPr bwMode="auto">
          <a:xfrm flipH="1" flipV="1">
            <a:off x="1422289" y="3099218"/>
            <a:ext cx="2949575"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cxnSp>
        <p:nvCxnSpPr>
          <p:cNvPr id="7" name="直接连接符 6"/>
          <p:cNvCxnSpPr/>
          <p:nvPr/>
        </p:nvCxnSpPr>
        <p:spPr>
          <a:xfrm flipH="1">
            <a:off x="5084652" y="2697581"/>
            <a:ext cx="1584325" cy="1587"/>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8" name="组合 122"/>
          <p:cNvGrpSpPr>
            <a:grpSpLocks/>
          </p:cNvGrpSpPr>
          <p:nvPr/>
        </p:nvGrpSpPr>
        <p:grpSpPr bwMode="auto">
          <a:xfrm>
            <a:off x="3784489" y="1932406"/>
            <a:ext cx="1497013" cy="1495425"/>
            <a:chOff x="4024304" y="3039832"/>
            <a:chExt cx="1143981" cy="1143981"/>
          </a:xfrm>
        </p:grpSpPr>
        <p:grpSp>
          <p:nvGrpSpPr>
            <p:cNvPr id="9" name="组合 8"/>
            <p:cNvGrpSpPr>
              <a:grpSpLocks/>
            </p:cNvGrpSpPr>
            <p:nvPr/>
          </p:nvGrpSpPr>
          <p:grpSpPr bwMode="auto">
            <a:xfrm>
              <a:off x="4024304" y="3039832"/>
              <a:ext cx="1143981" cy="1143981"/>
              <a:chOff x="5241033" y="2188116"/>
              <a:chExt cx="1265598" cy="1265598"/>
            </a:xfrm>
          </p:grpSpPr>
          <p:sp>
            <p:nvSpPr>
              <p:cNvPr id="11" name="椭圆 10"/>
              <p:cNvSpPr/>
              <p:nvPr/>
            </p:nvSpPr>
            <p:spPr>
              <a:xfrm>
                <a:off x="5308697" y="2218842"/>
                <a:ext cx="1134510" cy="1134510"/>
              </a:xfrm>
              <a:prstGeom prst="ellipse">
                <a:avLst/>
              </a:prstGeom>
              <a:gradFill flip="none" rotWithShape="1">
                <a:gsLst>
                  <a:gs pos="0">
                    <a:srgbClr val="0078D2"/>
                  </a:gs>
                  <a:gs pos="59000">
                    <a:srgbClr val="004A82"/>
                  </a:gs>
                  <a:gs pos="100000">
                    <a:schemeClr val="tx2">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pic>
            <p:nvPicPr>
              <p:cNvPr id="12" name="Picture 3" descr="F:\tao\图片1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41033" y="2188116"/>
                <a:ext cx="1265598" cy="1265598"/>
              </a:xfrm>
              <a:prstGeom prst="rect">
                <a:avLst/>
              </a:prstGeom>
              <a:noFill/>
              <a:ln w="9525">
                <a:noFill/>
                <a:miter lim="800000"/>
                <a:headEnd/>
                <a:tailEnd/>
              </a:ln>
            </p:spPr>
          </p:pic>
          <p:sp>
            <p:nvSpPr>
              <p:cNvPr id="13" name="椭圆 12"/>
              <p:cNvSpPr/>
              <p:nvPr/>
            </p:nvSpPr>
            <p:spPr>
              <a:xfrm rot="20301070">
                <a:off x="5351085" y="2263353"/>
                <a:ext cx="865653" cy="627424"/>
              </a:xfrm>
              <a:prstGeom prst="ellipse">
                <a:avLst/>
              </a:prstGeom>
              <a:gradFill flip="none" rotWithShape="1">
                <a:gsLst>
                  <a:gs pos="0">
                    <a:schemeClr val="bg1">
                      <a:alpha val="24000"/>
                    </a:schemeClr>
                  </a:gs>
                  <a:gs pos="100000">
                    <a:srgbClr val="FFEBFA">
                      <a:alpha val="9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10" name="TextBox 9"/>
            <p:cNvSpPr txBox="1"/>
            <p:nvPr/>
          </p:nvSpPr>
          <p:spPr>
            <a:xfrm>
              <a:off x="4326373" y="3327648"/>
              <a:ext cx="618696" cy="541630"/>
            </a:xfrm>
            <a:prstGeom prst="rect">
              <a:avLst/>
            </a:prstGeom>
          </p:spPr>
          <p:txBody>
            <a:bodyPr>
              <a:spAutoFit/>
            </a:bodyPr>
            <a:lstStyle/>
            <a:p>
              <a:pPr fontAlgn="auto">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添加文本</a:t>
              </a:r>
            </a:p>
          </p:txBody>
        </p:sp>
      </p:grpSp>
      <p:sp>
        <p:nvSpPr>
          <p:cNvPr id="14" name="椭圆 13"/>
          <p:cNvSpPr/>
          <p:nvPr/>
        </p:nvSpPr>
        <p:spPr>
          <a:xfrm>
            <a:off x="4003556" y="3281791"/>
            <a:ext cx="1071047" cy="401643"/>
          </a:xfrm>
          <a:prstGeom prst="ellipse">
            <a:avLst/>
          </a:prstGeom>
          <a:solidFill>
            <a:srgbClr val="0070C0">
              <a:alpha val="50000"/>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15" name="组合 36"/>
          <p:cNvGrpSpPr>
            <a:grpSpLocks/>
          </p:cNvGrpSpPr>
          <p:nvPr/>
        </p:nvGrpSpPr>
        <p:grpSpPr bwMode="auto">
          <a:xfrm>
            <a:off x="571389" y="2405481"/>
            <a:ext cx="1935163" cy="560387"/>
            <a:chOff x="5959494" y="2387145"/>
            <a:chExt cx="1935190" cy="560052"/>
          </a:xfrm>
        </p:grpSpPr>
        <p:grpSp>
          <p:nvGrpSpPr>
            <p:cNvPr id="16"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18"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9"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17" name="TextBox 38"/>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
        <p:nvSpPr>
          <p:cNvPr id="20" name="椭圆 19"/>
          <p:cNvSpPr/>
          <p:nvPr/>
        </p:nvSpPr>
        <p:spPr>
          <a:xfrm flipH="1" flipV="1">
            <a:off x="3820992" y="2661070"/>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1" name="椭圆 20"/>
          <p:cNvSpPr/>
          <p:nvPr/>
        </p:nvSpPr>
        <p:spPr>
          <a:xfrm flipH="1" flipV="1">
            <a:off x="4810139" y="2040349"/>
            <a:ext cx="69730"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2" name="椭圆 21"/>
          <p:cNvSpPr/>
          <p:nvPr/>
        </p:nvSpPr>
        <p:spPr>
          <a:xfrm flipV="1">
            <a:off x="4186122" y="2040349"/>
            <a:ext cx="68785"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23" name="组合 26"/>
          <p:cNvGrpSpPr>
            <a:grpSpLocks/>
          </p:cNvGrpSpPr>
          <p:nvPr/>
        </p:nvGrpSpPr>
        <p:grpSpPr bwMode="auto">
          <a:xfrm>
            <a:off x="1520714" y="1310106"/>
            <a:ext cx="1935163" cy="560387"/>
            <a:chOff x="5959494" y="2387145"/>
            <a:chExt cx="1935190" cy="560052"/>
          </a:xfrm>
        </p:grpSpPr>
        <p:grpSp>
          <p:nvGrpSpPr>
            <p:cNvPr id="24"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26"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7"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25" name="TextBox 28"/>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
        <p:nvSpPr>
          <p:cNvPr id="28" name="椭圆 27"/>
          <p:cNvSpPr/>
          <p:nvPr/>
        </p:nvSpPr>
        <p:spPr>
          <a:xfrm flipH="1">
            <a:off x="4770330" y="3208765"/>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9" name="椭圆 28"/>
          <p:cNvSpPr/>
          <p:nvPr/>
        </p:nvSpPr>
        <p:spPr>
          <a:xfrm>
            <a:off x="4222635" y="3208765"/>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30" name="组合 79"/>
          <p:cNvGrpSpPr>
            <a:grpSpLocks/>
          </p:cNvGrpSpPr>
          <p:nvPr/>
        </p:nvGrpSpPr>
        <p:grpSpPr bwMode="auto">
          <a:xfrm>
            <a:off x="5865702" y="3453231"/>
            <a:ext cx="1935162" cy="560387"/>
            <a:chOff x="5959494" y="2387145"/>
            <a:chExt cx="1935190" cy="560052"/>
          </a:xfrm>
        </p:grpSpPr>
        <p:grpSp>
          <p:nvGrpSpPr>
            <p:cNvPr id="31"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33"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34"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32" name="TextBox 81"/>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grpSp>
        <p:nvGrpSpPr>
          <p:cNvPr id="35" name="组合 53"/>
          <p:cNvGrpSpPr>
            <a:grpSpLocks/>
          </p:cNvGrpSpPr>
          <p:nvPr/>
        </p:nvGrpSpPr>
        <p:grpSpPr bwMode="auto">
          <a:xfrm>
            <a:off x="1228614" y="3453231"/>
            <a:ext cx="1935163" cy="560387"/>
            <a:chOff x="5959494" y="2387145"/>
            <a:chExt cx="1935190" cy="560052"/>
          </a:xfrm>
        </p:grpSpPr>
        <p:grpSp>
          <p:nvGrpSpPr>
            <p:cNvPr id="36"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38"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39"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37" name="TextBox 55"/>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grpSp>
        <p:nvGrpSpPr>
          <p:cNvPr id="40" name="组合 69"/>
          <p:cNvGrpSpPr>
            <a:grpSpLocks/>
          </p:cNvGrpSpPr>
          <p:nvPr/>
        </p:nvGrpSpPr>
        <p:grpSpPr bwMode="auto">
          <a:xfrm>
            <a:off x="5610114" y="1346618"/>
            <a:ext cx="1935163" cy="560388"/>
            <a:chOff x="5959494" y="2387145"/>
            <a:chExt cx="1935190" cy="560052"/>
          </a:xfrm>
        </p:grpSpPr>
        <p:grpSp>
          <p:nvGrpSpPr>
            <p:cNvPr id="41"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43"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44"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42" name="TextBox 71"/>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
        <p:nvSpPr>
          <p:cNvPr id="45" name="椭圆 44"/>
          <p:cNvSpPr/>
          <p:nvPr/>
        </p:nvSpPr>
        <p:spPr>
          <a:xfrm flipV="1">
            <a:off x="5135460" y="2661070"/>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46" name="组合 74"/>
          <p:cNvGrpSpPr>
            <a:grpSpLocks/>
          </p:cNvGrpSpPr>
          <p:nvPr/>
        </p:nvGrpSpPr>
        <p:grpSpPr bwMode="auto">
          <a:xfrm>
            <a:off x="6559439" y="2416593"/>
            <a:ext cx="1935163" cy="560388"/>
            <a:chOff x="5959494" y="2387145"/>
            <a:chExt cx="1935190" cy="560052"/>
          </a:xfrm>
        </p:grpSpPr>
        <p:grpSp>
          <p:nvGrpSpPr>
            <p:cNvPr id="47"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49"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0"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48" name="TextBox 76"/>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Tree>
    <p:extLst>
      <p:ext uri="{BB962C8B-B14F-4D97-AF65-F5344CB8AC3E}">
        <p14:creationId xmlns:p14="http://schemas.microsoft.com/office/powerpoint/2010/main" val="3050698066"/>
      </p:ext>
    </p:extLst>
  </p:cSld>
  <p:clrMapOvr>
    <a:masterClrMapping/>
  </p:clrMapOvr>
  <mc:AlternateContent xmlns:mc="http://schemas.openxmlformats.org/markup-compatibility/2006" xmlns:p14="http://schemas.microsoft.com/office/powerpoint/2010/main">
    <mc:Choice Requires="p14">
      <p:transition spd="slow" p14:dur="1200" advClick="0" advTm="3713">
        <p14:prism/>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360"/>
                                          </p:val>
                                        </p:tav>
                                        <p:tav tm="100000">
                                          <p:val>
                                            <p:fltVal val="0"/>
                                          </p:val>
                                        </p:tav>
                                      </p:tavLst>
                                    </p:anim>
                                    <p:animEffect transition="in" filter="fade">
                                      <p:cBhvr>
                                        <p:cTn id="10" dur="500"/>
                                        <p:tgtEl>
                                          <p:spTgt spid="8"/>
                                        </p:tgtEl>
                                      </p:cBhvr>
                                    </p:animEffect>
                                  </p:childTnLst>
                                </p:cTn>
                              </p:par>
                              <p:par>
                                <p:cTn id="11" presetID="10" presetClass="entr" presetSubtype="0" fill="hold" nodeType="withEffect">
                                  <p:stCondLst>
                                    <p:cond delay="6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par>
                          <p:cTn id="14" fill="hold">
                            <p:stCondLst>
                              <p:cond delay="1100"/>
                            </p:stCondLst>
                            <p:childTnLst>
                              <p:par>
                                <p:cTn id="15" presetID="10" presetClass="entr" presetSubtype="0" repeatCount="200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50"/>
                                        <p:tgtEl>
                                          <p:spTgt spid="45"/>
                                        </p:tgtEl>
                                      </p:cBhvr>
                                    </p:animEffect>
                                  </p:childTnLst>
                                </p:cTn>
                              </p:par>
                              <p:par>
                                <p:cTn id="18" presetID="10" presetClass="entr" presetSubtype="0" repeatCount="200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250"/>
                                        <p:tgtEl>
                                          <p:spTgt spid="28"/>
                                        </p:tgtEl>
                                      </p:cBhvr>
                                    </p:animEffect>
                                  </p:childTnLst>
                                </p:cTn>
                              </p:par>
                              <p:par>
                                <p:cTn id="21" presetID="10" presetClass="entr" presetSubtype="0" repeatCount="200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250"/>
                                        <p:tgtEl>
                                          <p:spTgt spid="29"/>
                                        </p:tgtEl>
                                      </p:cBhvr>
                                    </p:animEffect>
                                  </p:childTnLst>
                                </p:cTn>
                              </p:par>
                              <p:par>
                                <p:cTn id="24" presetID="10" presetClass="entr" presetSubtype="0" repeatCount="200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250"/>
                                        <p:tgtEl>
                                          <p:spTgt spid="20"/>
                                        </p:tgtEl>
                                      </p:cBhvr>
                                    </p:animEffect>
                                  </p:childTnLst>
                                </p:cTn>
                              </p:par>
                              <p:par>
                                <p:cTn id="27" presetID="10" presetClass="entr" presetSubtype="0" repeatCount="200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250"/>
                                        <p:tgtEl>
                                          <p:spTgt spid="22"/>
                                        </p:tgtEl>
                                      </p:cBhvr>
                                    </p:animEffect>
                                  </p:childTnLst>
                                </p:cTn>
                              </p:par>
                              <p:par>
                                <p:cTn id="30" presetID="10" presetClass="entr" presetSubtype="0" repeatCount="200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250"/>
                                        <p:tgtEl>
                                          <p:spTgt spid="21"/>
                                        </p:tgtEl>
                                      </p:cBhvr>
                                    </p:animEffect>
                                  </p:childTnLst>
                                </p:cTn>
                              </p:par>
                            </p:childTnLst>
                          </p:cTn>
                        </p:par>
                        <p:par>
                          <p:cTn id="33" fill="hold">
                            <p:stCondLst>
                              <p:cond delay="1600"/>
                            </p:stCondLst>
                            <p:childTnLst>
                              <p:par>
                                <p:cTn id="34" presetID="22" presetClass="entr" presetSubtype="2"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right)">
                                      <p:cBhvr>
                                        <p:cTn id="36" dur="500"/>
                                        <p:tgtEl>
                                          <p:spTgt spid="2"/>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right)">
                                      <p:cBhvr>
                                        <p:cTn id="39" dur="500"/>
                                        <p:tgtEl>
                                          <p:spTgt spid="4"/>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500"/>
                                        <p:tgtEl>
                                          <p:spTgt spid="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left)">
                                      <p:cBhvr>
                                        <p:cTn id="48" dur="500"/>
                                        <p:tgtEl>
                                          <p:spTgt spid="3"/>
                                        </p:tgtEl>
                                      </p:cBhvr>
                                    </p:animEffect>
                                  </p:childTnLst>
                                </p:cTn>
                              </p:par>
                              <p:par>
                                <p:cTn id="49" presetID="22" presetClass="entr" presetSubtype="8"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left)">
                                      <p:cBhvr>
                                        <p:cTn id="51" dur="500"/>
                                        <p:tgtEl>
                                          <p:spTgt spid="7"/>
                                        </p:tgtEl>
                                      </p:cBhvr>
                                    </p:animEffect>
                                  </p:childTnLst>
                                </p:cTn>
                              </p:par>
                              <p:par>
                                <p:cTn id="52" presetID="12" presetClass="entr" presetSubtype="8"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slide(fromLeft)">
                                      <p:cBhvr>
                                        <p:cTn id="54" dur="500"/>
                                        <p:tgtEl>
                                          <p:spTgt spid="40"/>
                                        </p:tgtEl>
                                      </p:cBhvr>
                                    </p:animEffect>
                                  </p:childTnLst>
                                </p:cTn>
                              </p:par>
                              <p:par>
                                <p:cTn id="55" presetID="12" presetClass="entr" presetSubtype="2"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slide(fromRight)">
                                      <p:cBhvr>
                                        <p:cTn id="57" dur="500"/>
                                        <p:tgtEl>
                                          <p:spTgt spid="23"/>
                                        </p:tgtEl>
                                      </p:cBhvr>
                                    </p:animEffect>
                                  </p:childTnLst>
                                </p:cTn>
                              </p:par>
                              <p:par>
                                <p:cTn id="58" presetID="12" presetClass="entr" presetSubtype="2"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slide(fromRight)">
                                      <p:cBhvr>
                                        <p:cTn id="60" dur="500"/>
                                        <p:tgtEl>
                                          <p:spTgt spid="15"/>
                                        </p:tgtEl>
                                      </p:cBhvr>
                                    </p:animEffect>
                                  </p:childTnLst>
                                </p:cTn>
                              </p:par>
                              <p:par>
                                <p:cTn id="61" presetID="12" presetClass="entr" presetSubtype="2"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slide(fromRight)">
                                      <p:cBhvr>
                                        <p:cTn id="63" dur="500"/>
                                        <p:tgtEl>
                                          <p:spTgt spid="35"/>
                                        </p:tgtEl>
                                      </p:cBhvr>
                                    </p:animEffect>
                                  </p:childTnLst>
                                </p:cTn>
                              </p:par>
                              <p:par>
                                <p:cTn id="64" presetID="12" presetClass="entr" presetSubtype="8" fill="hold"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slide(fromLeft)">
                                      <p:cBhvr>
                                        <p:cTn id="66" dur="500"/>
                                        <p:tgtEl>
                                          <p:spTgt spid="30"/>
                                        </p:tgtEl>
                                      </p:cBhvr>
                                    </p:animEffect>
                                  </p:childTnLst>
                                </p:cTn>
                              </p:par>
                              <p:par>
                                <p:cTn id="67" presetID="12" presetClass="entr" presetSubtype="8"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slide(from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38"/>
            <a:ext cx="9144000" cy="5143500"/>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341366"/>
            <a:ext cx="9144000" cy="798496"/>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2901411" cy="1657374"/>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05544" y="414550"/>
            <a:ext cx="1981148" cy="1261908"/>
          </a:xfrm>
          <a:prstGeom prst="rect">
            <a:avLst/>
          </a:prstGeom>
        </p:spPr>
      </p:pic>
      <p:sp>
        <p:nvSpPr>
          <p:cNvPr id="7" name="文本框 6"/>
          <p:cNvSpPr txBox="1"/>
          <p:nvPr/>
        </p:nvSpPr>
        <p:spPr>
          <a:xfrm>
            <a:off x="3200435" y="730270"/>
            <a:ext cx="2954655" cy="1200329"/>
          </a:xfrm>
          <a:prstGeom prst="rect">
            <a:avLst/>
          </a:prstGeom>
          <a:noFill/>
        </p:spPr>
        <p:txBody>
          <a:bodyPr wrap="none" rtlCol="0">
            <a:spAutoFit/>
          </a:bodyPr>
          <a:lstStyle/>
          <a:p>
            <a:r>
              <a:rPr lang="zh-CN" altLang="en-US" sz="7200" b="1" dirty="0" smtClean="0">
                <a:solidFill>
                  <a:srgbClr val="EB880F"/>
                </a:solidFill>
                <a:latin typeface="微软雅黑" panose="020B0503020204020204" pitchFamily="34" charset="-122"/>
                <a:ea typeface="微软雅黑" panose="020B0503020204020204" pitchFamily="34" charset="-122"/>
              </a:rPr>
              <a:t>家长会</a:t>
            </a:r>
            <a:endParaRPr lang="zh-CN" altLang="en-US" sz="7200" b="1" dirty="0">
              <a:solidFill>
                <a:srgbClr val="EB880F"/>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825860" y="1980022"/>
            <a:ext cx="5969904" cy="646331"/>
          </a:xfrm>
          <a:prstGeom prst="rect">
            <a:avLst/>
          </a:prstGeom>
          <a:noFill/>
        </p:spPr>
        <p:txBody>
          <a:bodyPr wrap="none" rtlCol="0">
            <a:spAutoFit/>
          </a:bodyPr>
          <a:lstStyle/>
          <a:p>
            <a:r>
              <a:rPr lang="en-US" altLang="zh-CN" sz="3600" dirty="0" smtClean="0">
                <a:solidFill>
                  <a:srgbClr val="EB880F"/>
                </a:solidFill>
                <a:latin typeface="微软雅黑" panose="020B0503020204020204" pitchFamily="34" charset="-122"/>
                <a:ea typeface="微软雅黑" panose="020B0503020204020204" pitchFamily="34" charset="-122"/>
              </a:rPr>
              <a:t>—</a:t>
            </a:r>
            <a:r>
              <a:rPr lang="zh-CN" altLang="en-US" sz="3600" dirty="0" smtClean="0">
                <a:solidFill>
                  <a:srgbClr val="EB880F"/>
                </a:solidFill>
                <a:latin typeface="微软雅黑" panose="020B0503020204020204" pitchFamily="34" charset="-122"/>
                <a:ea typeface="微软雅黑" panose="020B0503020204020204" pitchFamily="34" charset="-122"/>
              </a:rPr>
              <a:t>感谢您的观看 </a:t>
            </a:r>
            <a:r>
              <a:rPr lang="en-US" altLang="zh-CN" sz="3600" dirty="0" smtClean="0">
                <a:solidFill>
                  <a:srgbClr val="EB880F"/>
                </a:solidFill>
                <a:latin typeface="微软雅黑" panose="020B0503020204020204" pitchFamily="34" charset="-122"/>
                <a:ea typeface="微软雅黑" panose="020B0503020204020204" pitchFamily="34" charset="-122"/>
              </a:rPr>
              <a:t>THANKS—</a:t>
            </a:r>
            <a:endParaRPr lang="zh-CN" altLang="en-US" sz="3600" dirty="0">
              <a:solidFill>
                <a:srgbClr val="EB880F"/>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0" y="2645437"/>
            <a:ext cx="9144000" cy="1963388"/>
            <a:chOff x="0" y="2850249"/>
            <a:chExt cx="8190138" cy="1758576"/>
          </a:xfrm>
        </p:grpSpPr>
        <p:pic>
          <p:nvPicPr>
            <p:cNvPr id="10" name="图片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2850249"/>
              <a:ext cx="4095069" cy="1758576"/>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4095069" y="2850249"/>
              <a:ext cx="4095069" cy="1758576"/>
            </a:xfrm>
            <a:prstGeom prst="rect">
              <a:avLst/>
            </a:prstGeom>
          </p:spPr>
        </p:pic>
      </p:grpSp>
    </p:spTree>
    <p:custDataLst>
      <p:tags r:id="rId1"/>
    </p:custDataLst>
    <p:extLst>
      <p:ext uri="{BB962C8B-B14F-4D97-AF65-F5344CB8AC3E}">
        <p14:creationId xmlns:p14="http://schemas.microsoft.com/office/powerpoint/2010/main" val="1800497565"/>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6" presetClass="entr" presetSubtype="2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arn(inVertical)">
                                      <p:cBhvr>
                                        <p:cTn id="31" dur="500"/>
                                        <p:tgtEl>
                                          <p:spTgt spid="8"/>
                                        </p:tgtEl>
                                      </p:cBhvr>
                                    </p:animEffect>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4412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椭圆形标注 2"/>
          <p:cNvSpPr/>
          <p:nvPr/>
        </p:nvSpPr>
        <p:spPr>
          <a:xfrm rot="18536509" flipH="1">
            <a:off x="3676067" y="741380"/>
            <a:ext cx="2150193" cy="2331044"/>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4BACC6">
                  <a:lumMod val="75000"/>
                  <a:shade val="30000"/>
                  <a:satMod val="115000"/>
                </a:srgbClr>
              </a:gs>
              <a:gs pos="50000">
                <a:srgbClr val="4BACC6">
                  <a:lumMod val="75000"/>
                  <a:shade val="67500"/>
                  <a:satMod val="115000"/>
                </a:srgbClr>
              </a:gs>
              <a:gs pos="100000">
                <a:srgbClr val="4BACC6">
                  <a:lumMod val="75000"/>
                  <a:shade val="100000"/>
                  <a:satMod val="115000"/>
                </a:srgbClr>
              </a:gs>
            </a:gsLst>
            <a:lin ang="13500000" scaled="1"/>
            <a:tileRect/>
          </a:gradFill>
          <a:ln w="25400" cap="flat" cmpd="sng" algn="ctr">
            <a:solidFill>
              <a:srgbClr val="4BACC6">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椭圆形标注 2"/>
          <p:cNvSpPr/>
          <p:nvPr/>
        </p:nvSpPr>
        <p:spPr>
          <a:xfrm rot="3890442">
            <a:off x="6072876" y="833746"/>
            <a:ext cx="1569265" cy="2011642"/>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1F497D">
                  <a:lumMod val="60000"/>
                  <a:lumOff val="40000"/>
                  <a:shade val="30000"/>
                  <a:satMod val="115000"/>
                </a:srgbClr>
              </a:gs>
              <a:gs pos="50000">
                <a:srgbClr val="1F497D">
                  <a:lumMod val="60000"/>
                  <a:lumOff val="40000"/>
                  <a:shade val="67500"/>
                  <a:satMod val="115000"/>
                </a:srgbClr>
              </a:gs>
              <a:gs pos="100000">
                <a:srgbClr val="1F497D">
                  <a:lumMod val="60000"/>
                  <a:lumOff val="40000"/>
                  <a:shade val="100000"/>
                  <a:satMod val="115000"/>
                </a:srgbClr>
              </a:gs>
            </a:gsLst>
            <a:lin ang="13500000" scaled="1"/>
            <a:tileRect/>
          </a:gradFill>
          <a:ln w="25400" cap="flat" cmpd="sng" algn="ctr">
            <a:solidFill>
              <a:srgbClr val="1F497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TextBox 63"/>
          <p:cNvSpPr txBox="1"/>
          <p:nvPr/>
        </p:nvSpPr>
        <p:spPr>
          <a:xfrm rot="1554239">
            <a:off x="6183643" y="1308202"/>
            <a:ext cx="1094912" cy="78340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5" name="TextBox 64"/>
          <p:cNvSpPr txBox="1"/>
          <p:nvPr/>
        </p:nvSpPr>
        <p:spPr>
          <a:xfrm rot="1554239">
            <a:off x="7276076" y="1477173"/>
            <a:ext cx="588616" cy="6556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4</a:t>
            </a:r>
            <a:endParaRPr kumimoji="0" lang="zh-CN" altLang="en-US" sz="28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66" name="直接连接符 65"/>
          <p:cNvCxnSpPr/>
          <p:nvPr/>
        </p:nvCxnSpPr>
        <p:spPr>
          <a:xfrm rot="1554239">
            <a:off x="7172686" y="1524774"/>
            <a:ext cx="0" cy="821195"/>
          </a:xfrm>
          <a:prstGeom prst="line">
            <a:avLst/>
          </a:prstGeom>
          <a:noFill/>
          <a:ln w="9525" cap="flat" cmpd="sng" algn="ctr">
            <a:solidFill>
              <a:sysClr val="window" lastClr="FFFFFF"/>
            </a:solidFill>
            <a:prstDash val="solid"/>
          </a:ln>
          <a:effectLst/>
        </p:spPr>
      </p:cxnSp>
      <p:sp>
        <p:nvSpPr>
          <p:cNvPr id="67" name="TextBox 66"/>
          <p:cNvSpPr txBox="1"/>
          <p:nvPr/>
        </p:nvSpPr>
        <p:spPr>
          <a:xfrm rot="1554239">
            <a:off x="3857173" y="982441"/>
            <a:ext cx="588616" cy="80736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3</a:t>
            </a:r>
            <a:endParaRPr kumimoji="0" lang="zh-CN" altLang="en-US" sz="36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68" name="直接连接符 67"/>
          <p:cNvCxnSpPr/>
          <p:nvPr/>
        </p:nvCxnSpPr>
        <p:spPr>
          <a:xfrm rot="1554239">
            <a:off x="4200112" y="1023133"/>
            <a:ext cx="0" cy="1419864"/>
          </a:xfrm>
          <a:prstGeom prst="line">
            <a:avLst/>
          </a:prstGeom>
          <a:noFill/>
          <a:ln w="9525" cap="flat" cmpd="sng" algn="ctr">
            <a:solidFill>
              <a:sysClr val="window" lastClr="FFFFFF"/>
            </a:solidFill>
            <a:prstDash val="solid"/>
          </a:ln>
          <a:effectLst/>
        </p:spPr>
      </p:cxnSp>
      <p:sp>
        <p:nvSpPr>
          <p:cNvPr id="69" name="TextBox 68"/>
          <p:cNvSpPr txBox="1"/>
          <p:nvPr/>
        </p:nvSpPr>
        <p:spPr>
          <a:xfrm rot="1554239">
            <a:off x="4170907" y="1232616"/>
            <a:ext cx="1369860" cy="148534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3" name="椭圆形标注 2"/>
          <p:cNvSpPr/>
          <p:nvPr/>
        </p:nvSpPr>
        <p:spPr>
          <a:xfrm rot="18708793" flipH="1">
            <a:off x="1597386" y="2100644"/>
            <a:ext cx="2656961" cy="3098302"/>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3500000" scaled="1"/>
            <a:tileRect/>
          </a:gradFill>
          <a:ln w="25400" cap="flat" cmpd="sng" algn="ctr">
            <a:solidFill>
              <a:srgbClr val="F79646">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形标注 2"/>
          <p:cNvSpPr/>
          <p:nvPr/>
        </p:nvSpPr>
        <p:spPr>
          <a:xfrm rot="4062726">
            <a:off x="4624941" y="2541132"/>
            <a:ext cx="2108602" cy="2458856"/>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3500000" scaled="1"/>
            <a:tileRect/>
          </a:gra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TextBox 54"/>
          <p:cNvSpPr txBox="1"/>
          <p:nvPr/>
        </p:nvSpPr>
        <p:spPr>
          <a:xfrm rot="973892">
            <a:off x="5285769" y="2990728"/>
            <a:ext cx="1386393" cy="153809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通过复制您的文本后在此框中选择</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粘贴</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6" name="TextBox 55"/>
          <p:cNvSpPr txBox="1"/>
          <p:nvPr/>
        </p:nvSpPr>
        <p:spPr>
          <a:xfrm rot="973892">
            <a:off x="1380253" y="2680647"/>
            <a:ext cx="530317" cy="11745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6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1</a:t>
            </a:r>
            <a:endParaRPr kumimoji="0" lang="zh-CN" altLang="en-US" sz="66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57" name="直接连接符 56"/>
          <p:cNvCxnSpPr/>
          <p:nvPr/>
        </p:nvCxnSpPr>
        <p:spPr>
          <a:xfrm rot="973892">
            <a:off x="1961971" y="2518349"/>
            <a:ext cx="0" cy="1702225"/>
          </a:xfrm>
          <a:prstGeom prst="line">
            <a:avLst/>
          </a:prstGeom>
          <a:noFill/>
          <a:ln w="9525" cap="flat" cmpd="sng" algn="ctr">
            <a:solidFill>
              <a:sysClr val="window" lastClr="FFFFFF"/>
            </a:solidFill>
            <a:prstDash val="solid"/>
          </a:ln>
          <a:effectLst/>
        </p:spPr>
      </p:cxnSp>
      <p:sp>
        <p:nvSpPr>
          <p:cNvPr id="58" name="TextBox 57"/>
          <p:cNvSpPr txBox="1"/>
          <p:nvPr/>
        </p:nvSpPr>
        <p:spPr>
          <a:xfrm rot="973892">
            <a:off x="2065588" y="2681674"/>
            <a:ext cx="1864361" cy="153809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通过复制您的文本后在此框中选择粘贴并选择只保留</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文字您的内容打在这里或复制</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TextBox 59"/>
          <p:cNvSpPr txBox="1"/>
          <p:nvPr/>
        </p:nvSpPr>
        <p:spPr>
          <a:xfrm rot="973892">
            <a:off x="4731657" y="2998897"/>
            <a:ext cx="530317" cy="96099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2</a:t>
            </a:r>
            <a:endParaRPr kumimoji="0" lang="zh-CN" altLang="en-US"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61" name="直接连接符 60"/>
          <p:cNvCxnSpPr/>
          <p:nvPr/>
        </p:nvCxnSpPr>
        <p:spPr>
          <a:xfrm rot="973892">
            <a:off x="5292344" y="2921380"/>
            <a:ext cx="0" cy="1433920"/>
          </a:xfrm>
          <a:prstGeom prst="line">
            <a:avLst/>
          </a:prstGeom>
          <a:noFill/>
          <a:ln w="9525" cap="flat" cmpd="sng" algn="ctr">
            <a:solidFill>
              <a:sysClr val="window" lastClr="FFFFFF"/>
            </a:solidFill>
            <a:prstDash val="solid"/>
          </a:ln>
          <a:effectLst/>
        </p:spPr>
      </p:cxnSp>
    </p:spTree>
    <p:custDataLst>
      <p:tags r:id="rId1"/>
    </p:custDataLst>
    <p:extLst>
      <p:ext uri="{BB962C8B-B14F-4D97-AF65-F5344CB8AC3E}">
        <p14:creationId xmlns:p14="http://schemas.microsoft.com/office/powerpoint/2010/main" val="1050098881"/>
      </p:ext>
    </p:extLst>
  </p:cSld>
  <p:clrMapOvr>
    <a:masterClrMapping/>
  </p:clrMapOvr>
  <p:transition spd="med" advClick="0" advTm="371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right)">
                                      <p:cBhvr>
                                        <p:cTn id="7" dur="500"/>
                                        <p:tgtEl>
                                          <p:spTgt spid="53"/>
                                        </p:tgtEl>
                                      </p:cBhvr>
                                    </p:animEffect>
                                  </p:childTnLst>
                                </p:cTn>
                              </p:par>
                              <p:par>
                                <p:cTn id="8" presetID="10" presetClass="entr" presetSubtype="0" fill="hold" grpId="0" nodeType="withEffect">
                                  <p:stCondLst>
                                    <p:cond delay="500"/>
                                  </p:stCondLst>
                                  <p:iterate type="lt">
                                    <p:tmPct val="0"/>
                                  </p:iterate>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35" presetClass="emph" presetSubtype="0" fill="hold" grpId="1" nodeType="withEffect">
                                  <p:stCondLst>
                                    <p:cond delay="1000"/>
                                  </p:stCondLst>
                                  <p:iterate type="lt">
                                    <p:tmPct val="0"/>
                                  </p:iterate>
                                  <p:childTnLst>
                                    <p:anim calcmode="discrete" valueType="str">
                                      <p:cBhvr>
                                        <p:cTn id="12" dur="500" fill="hold"/>
                                        <p:tgtEl>
                                          <p:spTgt spid="56"/>
                                        </p:tgtEl>
                                        <p:attrNameLst>
                                          <p:attrName>style.visibility</p:attrName>
                                        </p:attrNameLst>
                                      </p:cBhvr>
                                      <p:tavLst>
                                        <p:tav tm="0">
                                          <p:val>
                                            <p:strVal val="hidden"/>
                                          </p:val>
                                        </p:tav>
                                        <p:tav tm="50000">
                                          <p:val>
                                            <p:strVal val="visible"/>
                                          </p:val>
                                        </p:tav>
                                      </p:tavLst>
                                    </p:anim>
                                  </p:childTnLst>
                                </p:cTn>
                              </p:par>
                              <p:par>
                                <p:cTn id="13" presetID="22" presetClass="entr" presetSubtype="4" fill="hold" nodeType="withEffect">
                                  <p:stCondLst>
                                    <p:cond delay="1500"/>
                                  </p:stCondLst>
                                  <p:childTnLst>
                                    <p:set>
                                      <p:cBhvr>
                                        <p:cTn id="14" dur="1" fill="hold">
                                          <p:stCondLst>
                                            <p:cond delay="0"/>
                                          </p:stCondLst>
                                        </p:cTn>
                                        <p:tgtEl>
                                          <p:spTgt spid="57"/>
                                        </p:tgtEl>
                                        <p:attrNameLst>
                                          <p:attrName>style.visibility</p:attrName>
                                        </p:attrNameLst>
                                      </p:cBhvr>
                                      <p:to>
                                        <p:strVal val="visible"/>
                                      </p:to>
                                    </p:set>
                                    <p:animEffect transition="in" filter="wipe(down)">
                                      <p:cBhvr>
                                        <p:cTn id="15" dur="500"/>
                                        <p:tgtEl>
                                          <p:spTgt spid="57"/>
                                        </p:tgtEl>
                                      </p:cBhvr>
                                    </p:animEffect>
                                  </p:childTnLst>
                                </p:cTn>
                              </p:par>
                              <p:par>
                                <p:cTn id="16" presetID="31" presetClass="entr" presetSubtype="0" fill="hold" grpId="0" nodeType="withEffect">
                                  <p:stCondLst>
                                    <p:cond delay="2000"/>
                                  </p:stCondLst>
                                  <p:childTnLst>
                                    <p:set>
                                      <p:cBhvr>
                                        <p:cTn id="17" dur="1" fill="hold">
                                          <p:stCondLst>
                                            <p:cond delay="0"/>
                                          </p:stCondLst>
                                        </p:cTn>
                                        <p:tgtEl>
                                          <p:spTgt spid="58"/>
                                        </p:tgtEl>
                                        <p:attrNameLst>
                                          <p:attrName>style.visibility</p:attrName>
                                        </p:attrNameLst>
                                      </p:cBhvr>
                                      <p:to>
                                        <p:strVal val="visible"/>
                                      </p:to>
                                    </p:set>
                                    <p:anim calcmode="lin" valueType="num">
                                      <p:cBhvr>
                                        <p:cTn id="18" dur="500" fill="hold"/>
                                        <p:tgtEl>
                                          <p:spTgt spid="58"/>
                                        </p:tgtEl>
                                        <p:attrNameLst>
                                          <p:attrName>ppt_w</p:attrName>
                                        </p:attrNameLst>
                                      </p:cBhvr>
                                      <p:tavLst>
                                        <p:tav tm="0">
                                          <p:val>
                                            <p:fltVal val="0"/>
                                          </p:val>
                                        </p:tav>
                                        <p:tav tm="100000">
                                          <p:val>
                                            <p:strVal val="#ppt_w"/>
                                          </p:val>
                                        </p:tav>
                                      </p:tavLst>
                                    </p:anim>
                                    <p:anim calcmode="lin" valueType="num">
                                      <p:cBhvr>
                                        <p:cTn id="19" dur="500" fill="hold"/>
                                        <p:tgtEl>
                                          <p:spTgt spid="58"/>
                                        </p:tgtEl>
                                        <p:attrNameLst>
                                          <p:attrName>ppt_h</p:attrName>
                                        </p:attrNameLst>
                                      </p:cBhvr>
                                      <p:tavLst>
                                        <p:tav tm="0">
                                          <p:val>
                                            <p:fltVal val="0"/>
                                          </p:val>
                                        </p:tav>
                                        <p:tav tm="100000">
                                          <p:val>
                                            <p:strVal val="#ppt_h"/>
                                          </p:val>
                                        </p:tav>
                                      </p:tavLst>
                                    </p:anim>
                                    <p:anim calcmode="lin" valueType="num">
                                      <p:cBhvr>
                                        <p:cTn id="20" dur="500" fill="hold"/>
                                        <p:tgtEl>
                                          <p:spTgt spid="58"/>
                                        </p:tgtEl>
                                        <p:attrNameLst>
                                          <p:attrName>style.rotation</p:attrName>
                                        </p:attrNameLst>
                                      </p:cBhvr>
                                      <p:tavLst>
                                        <p:tav tm="0">
                                          <p:val>
                                            <p:fltVal val="90"/>
                                          </p:val>
                                        </p:tav>
                                        <p:tav tm="100000">
                                          <p:val>
                                            <p:fltVal val="0"/>
                                          </p:val>
                                        </p:tav>
                                      </p:tavLst>
                                    </p:anim>
                                    <p:animEffect transition="in" filter="fade">
                                      <p:cBhvr>
                                        <p:cTn id="21" dur="500"/>
                                        <p:tgtEl>
                                          <p:spTgt spid="5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par>
                                <p:cTn id="26" presetID="10" presetClass="entr" presetSubtype="0" fill="hold" grpId="0" nodeType="withEffect">
                                  <p:stCondLst>
                                    <p:cond delay="500"/>
                                  </p:stCondLst>
                                  <p:iterate type="lt">
                                    <p:tmPct val="0"/>
                                  </p:iterate>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childTnLst>
                                </p:cTn>
                              </p:par>
                              <p:par>
                                <p:cTn id="29" presetID="35" presetClass="emph" presetSubtype="0" fill="hold" grpId="1" nodeType="withEffect">
                                  <p:stCondLst>
                                    <p:cond delay="1000"/>
                                  </p:stCondLst>
                                  <p:iterate type="lt">
                                    <p:tmPct val="0"/>
                                  </p:iterate>
                                  <p:childTnLst>
                                    <p:anim calcmode="discrete" valueType="str">
                                      <p:cBhvr>
                                        <p:cTn id="30" dur="500" fill="hold"/>
                                        <p:tgtEl>
                                          <p:spTgt spid="60"/>
                                        </p:tgtEl>
                                        <p:attrNameLst>
                                          <p:attrName>style.visibility</p:attrName>
                                        </p:attrNameLst>
                                      </p:cBhvr>
                                      <p:tavLst>
                                        <p:tav tm="0">
                                          <p:val>
                                            <p:strVal val="hidden"/>
                                          </p:val>
                                        </p:tav>
                                        <p:tav tm="50000">
                                          <p:val>
                                            <p:strVal val="visible"/>
                                          </p:val>
                                        </p:tav>
                                      </p:tavLst>
                                    </p:anim>
                                  </p:childTnLst>
                                </p:cTn>
                              </p:par>
                              <p:par>
                                <p:cTn id="31" presetID="22" presetClass="entr" presetSubtype="4" fill="hold" nodeType="withEffect">
                                  <p:stCondLst>
                                    <p:cond delay="1500"/>
                                  </p:stCondLst>
                                  <p:childTnLst>
                                    <p:set>
                                      <p:cBhvr>
                                        <p:cTn id="32" dur="1" fill="hold">
                                          <p:stCondLst>
                                            <p:cond delay="0"/>
                                          </p:stCondLst>
                                        </p:cTn>
                                        <p:tgtEl>
                                          <p:spTgt spid="61"/>
                                        </p:tgtEl>
                                        <p:attrNameLst>
                                          <p:attrName>style.visibility</p:attrName>
                                        </p:attrNameLst>
                                      </p:cBhvr>
                                      <p:to>
                                        <p:strVal val="visible"/>
                                      </p:to>
                                    </p:set>
                                    <p:animEffect transition="in" filter="wipe(down)">
                                      <p:cBhvr>
                                        <p:cTn id="33" dur="500"/>
                                        <p:tgtEl>
                                          <p:spTgt spid="61"/>
                                        </p:tgtEl>
                                      </p:cBhvr>
                                    </p:animEffect>
                                  </p:childTnLst>
                                </p:cTn>
                              </p:par>
                              <p:par>
                                <p:cTn id="34" presetID="31" presetClass="entr" presetSubtype="0" fill="hold" grpId="0" nodeType="withEffect">
                                  <p:stCondLst>
                                    <p:cond delay="200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 calcmode="lin" valueType="num">
                                      <p:cBhvr>
                                        <p:cTn id="38" dur="500" fill="hold"/>
                                        <p:tgtEl>
                                          <p:spTgt spid="55"/>
                                        </p:tgtEl>
                                        <p:attrNameLst>
                                          <p:attrName>style.rotation</p:attrName>
                                        </p:attrNameLst>
                                      </p:cBhvr>
                                      <p:tavLst>
                                        <p:tav tm="0">
                                          <p:val>
                                            <p:fltVal val="90"/>
                                          </p:val>
                                        </p:tav>
                                        <p:tav tm="100000">
                                          <p:val>
                                            <p:fltVal val="0"/>
                                          </p:val>
                                        </p:tav>
                                      </p:tavLst>
                                    </p:anim>
                                    <p:animEffect transition="in" filter="fade">
                                      <p:cBhvr>
                                        <p:cTn id="39" dur="500"/>
                                        <p:tgtEl>
                                          <p:spTgt spid="55"/>
                                        </p:tgtEl>
                                      </p:cBhvr>
                                    </p:animEffect>
                                  </p:childTnLst>
                                </p:cTn>
                              </p:par>
                            </p:childTnLst>
                          </p:cTn>
                        </p:par>
                        <p:par>
                          <p:cTn id="40" fill="hold">
                            <p:stCondLst>
                              <p:cond delay="5000"/>
                            </p:stCondLst>
                            <p:childTnLst>
                              <p:par>
                                <p:cTn id="41" presetID="22" presetClass="entr" presetSubtype="2"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right)">
                                      <p:cBhvr>
                                        <p:cTn id="43" dur="500"/>
                                        <p:tgtEl>
                                          <p:spTgt spid="62"/>
                                        </p:tgtEl>
                                      </p:cBhvr>
                                    </p:animEffect>
                                  </p:childTnLst>
                                </p:cTn>
                              </p:par>
                              <p:par>
                                <p:cTn id="44" presetID="10" presetClass="entr" presetSubtype="0" fill="hold" grpId="0" nodeType="withEffect">
                                  <p:stCondLst>
                                    <p:cond delay="500"/>
                                  </p:stCondLst>
                                  <p:iterate type="lt">
                                    <p:tmPct val="0"/>
                                  </p:iterate>
                                  <p:childTnLst>
                                    <p:set>
                                      <p:cBhvr>
                                        <p:cTn id="45" dur="1" fill="hold">
                                          <p:stCondLst>
                                            <p:cond delay="0"/>
                                          </p:stCondLst>
                                        </p:cTn>
                                        <p:tgtEl>
                                          <p:spTgt spid="67"/>
                                        </p:tgtEl>
                                        <p:attrNameLst>
                                          <p:attrName>style.visibility</p:attrName>
                                        </p:attrNameLst>
                                      </p:cBhvr>
                                      <p:to>
                                        <p:strVal val="visible"/>
                                      </p:to>
                                    </p:set>
                                    <p:animEffect transition="in" filter="fade">
                                      <p:cBhvr>
                                        <p:cTn id="46" dur="500"/>
                                        <p:tgtEl>
                                          <p:spTgt spid="67"/>
                                        </p:tgtEl>
                                      </p:cBhvr>
                                    </p:animEffect>
                                  </p:childTnLst>
                                </p:cTn>
                              </p:par>
                              <p:par>
                                <p:cTn id="47" presetID="35" presetClass="emph" presetSubtype="0" fill="hold" grpId="1" nodeType="withEffect">
                                  <p:stCondLst>
                                    <p:cond delay="1000"/>
                                  </p:stCondLst>
                                  <p:iterate type="lt">
                                    <p:tmPct val="0"/>
                                  </p:iterate>
                                  <p:childTnLst>
                                    <p:anim calcmode="discrete" valueType="str">
                                      <p:cBhvr>
                                        <p:cTn id="48" dur="500" fill="hold"/>
                                        <p:tgtEl>
                                          <p:spTgt spid="67"/>
                                        </p:tgtEl>
                                        <p:attrNameLst>
                                          <p:attrName>style.visibility</p:attrName>
                                        </p:attrNameLst>
                                      </p:cBhvr>
                                      <p:tavLst>
                                        <p:tav tm="0">
                                          <p:val>
                                            <p:strVal val="hidden"/>
                                          </p:val>
                                        </p:tav>
                                        <p:tav tm="50000">
                                          <p:val>
                                            <p:strVal val="visible"/>
                                          </p:val>
                                        </p:tav>
                                      </p:tavLst>
                                    </p:anim>
                                  </p:childTnLst>
                                </p:cTn>
                              </p:par>
                              <p:par>
                                <p:cTn id="49" presetID="22" presetClass="entr" presetSubtype="4" fill="hold" nodeType="withEffect">
                                  <p:stCondLst>
                                    <p:cond delay="1500"/>
                                  </p:stCondLst>
                                  <p:childTnLst>
                                    <p:set>
                                      <p:cBhvr>
                                        <p:cTn id="50" dur="1" fill="hold">
                                          <p:stCondLst>
                                            <p:cond delay="0"/>
                                          </p:stCondLst>
                                        </p:cTn>
                                        <p:tgtEl>
                                          <p:spTgt spid="68"/>
                                        </p:tgtEl>
                                        <p:attrNameLst>
                                          <p:attrName>style.visibility</p:attrName>
                                        </p:attrNameLst>
                                      </p:cBhvr>
                                      <p:to>
                                        <p:strVal val="visible"/>
                                      </p:to>
                                    </p:set>
                                    <p:animEffect transition="in" filter="wipe(down)">
                                      <p:cBhvr>
                                        <p:cTn id="51" dur="500"/>
                                        <p:tgtEl>
                                          <p:spTgt spid="68"/>
                                        </p:tgtEl>
                                      </p:cBhvr>
                                    </p:animEffect>
                                  </p:childTnLst>
                                </p:cTn>
                              </p:par>
                              <p:par>
                                <p:cTn id="52" presetID="31" presetClass="entr" presetSubtype="0" fill="hold" grpId="0" nodeType="withEffect">
                                  <p:stCondLst>
                                    <p:cond delay="2000"/>
                                  </p:stCondLst>
                                  <p:childTnLst>
                                    <p:set>
                                      <p:cBhvr>
                                        <p:cTn id="53" dur="1" fill="hold">
                                          <p:stCondLst>
                                            <p:cond delay="0"/>
                                          </p:stCondLst>
                                        </p:cTn>
                                        <p:tgtEl>
                                          <p:spTgt spid="69"/>
                                        </p:tgtEl>
                                        <p:attrNameLst>
                                          <p:attrName>style.visibility</p:attrName>
                                        </p:attrNameLst>
                                      </p:cBhvr>
                                      <p:to>
                                        <p:strVal val="visible"/>
                                      </p:to>
                                    </p:set>
                                    <p:anim calcmode="lin" valueType="num">
                                      <p:cBhvr>
                                        <p:cTn id="54" dur="500" fill="hold"/>
                                        <p:tgtEl>
                                          <p:spTgt spid="69"/>
                                        </p:tgtEl>
                                        <p:attrNameLst>
                                          <p:attrName>ppt_w</p:attrName>
                                        </p:attrNameLst>
                                      </p:cBhvr>
                                      <p:tavLst>
                                        <p:tav tm="0">
                                          <p:val>
                                            <p:fltVal val="0"/>
                                          </p:val>
                                        </p:tav>
                                        <p:tav tm="100000">
                                          <p:val>
                                            <p:strVal val="#ppt_w"/>
                                          </p:val>
                                        </p:tav>
                                      </p:tavLst>
                                    </p:anim>
                                    <p:anim calcmode="lin" valueType="num">
                                      <p:cBhvr>
                                        <p:cTn id="55" dur="500" fill="hold"/>
                                        <p:tgtEl>
                                          <p:spTgt spid="69"/>
                                        </p:tgtEl>
                                        <p:attrNameLst>
                                          <p:attrName>ppt_h</p:attrName>
                                        </p:attrNameLst>
                                      </p:cBhvr>
                                      <p:tavLst>
                                        <p:tav tm="0">
                                          <p:val>
                                            <p:fltVal val="0"/>
                                          </p:val>
                                        </p:tav>
                                        <p:tav tm="100000">
                                          <p:val>
                                            <p:strVal val="#ppt_h"/>
                                          </p:val>
                                        </p:tav>
                                      </p:tavLst>
                                    </p:anim>
                                    <p:anim calcmode="lin" valueType="num">
                                      <p:cBhvr>
                                        <p:cTn id="56" dur="500" fill="hold"/>
                                        <p:tgtEl>
                                          <p:spTgt spid="69"/>
                                        </p:tgtEl>
                                        <p:attrNameLst>
                                          <p:attrName>style.rotation</p:attrName>
                                        </p:attrNameLst>
                                      </p:cBhvr>
                                      <p:tavLst>
                                        <p:tav tm="0">
                                          <p:val>
                                            <p:fltVal val="90"/>
                                          </p:val>
                                        </p:tav>
                                        <p:tav tm="100000">
                                          <p:val>
                                            <p:fltVal val="0"/>
                                          </p:val>
                                        </p:tav>
                                      </p:tavLst>
                                    </p:anim>
                                    <p:animEffect transition="in" filter="fade">
                                      <p:cBhvr>
                                        <p:cTn id="57" dur="500"/>
                                        <p:tgtEl>
                                          <p:spTgt spid="69"/>
                                        </p:tgtEl>
                                      </p:cBhvr>
                                    </p:animEffect>
                                  </p:childTnLst>
                                </p:cTn>
                              </p:par>
                            </p:childTnLst>
                          </p:cTn>
                        </p:par>
                        <p:par>
                          <p:cTn id="58" fill="hold">
                            <p:stCondLst>
                              <p:cond delay="7500"/>
                            </p:stCondLst>
                            <p:childTnLst>
                              <p:par>
                                <p:cTn id="59" presetID="22" presetClass="entr" presetSubtype="8"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wipe(left)">
                                      <p:cBhvr>
                                        <p:cTn id="61" dur="500"/>
                                        <p:tgtEl>
                                          <p:spTgt spid="63"/>
                                        </p:tgtEl>
                                      </p:cBhvr>
                                    </p:animEffect>
                                  </p:childTnLst>
                                </p:cTn>
                              </p:par>
                              <p:par>
                                <p:cTn id="62" presetID="10" presetClass="entr" presetSubtype="0" fill="hold" grpId="0" nodeType="withEffect">
                                  <p:stCondLst>
                                    <p:cond delay="500"/>
                                  </p:stCondLst>
                                  <p:iterate type="lt">
                                    <p:tmPct val="0"/>
                                  </p:iterate>
                                  <p:childTnLst>
                                    <p:set>
                                      <p:cBhvr>
                                        <p:cTn id="63" dur="1" fill="hold">
                                          <p:stCondLst>
                                            <p:cond delay="0"/>
                                          </p:stCondLst>
                                        </p:cTn>
                                        <p:tgtEl>
                                          <p:spTgt spid="65"/>
                                        </p:tgtEl>
                                        <p:attrNameLst>
                                          <p:attrName>style.visibility</p:attrName>
                                        </p:attrNameLst>
                                      </p:cBhvr>
                                      <p:to>
                                        <p:strVal val="visible"/>
                                      </p:to>
                                    </p:set>
                                    <p:animEffect transition="in" filter="fade">
                                      <p:cBhvr>
                                        <p:cTn id="64" dur="500"/>
                                        <p:tgtEl>
                                          <p:spTgt spid="65"/>
                                        </p:tgtEl>
                                      </p:cBhvr>
                                    </p:animEffect>
                                  </p:childTnLst>
                                </p:cTn>
                              </p:par>
                              <p:par>
                                <p:cTn id="65" presetID="35" presetClass="emph" presetSubtype="0" fill="hold" grpId="1" nodeType="withEffect">
                                  <p:stCondLst>
                                    <p:cond delay="1000"/>
                                  </p:stCondLst>
                                  <p:iterate type="lt">
                                    <p:tmPct val="0"/>
                                  </p:iterate>
                                  <p:childTnLst>
                                    <p:anim calcmode="discrete" valueType="str">
                                      <p:cBhvr>
                                        <p:cTn id="66" dur="500" fill="hold"/>
                                        <p:tgtEl>
                                          <p:spTgt spid="65"/>
                                        </p:tgtEl>
                                        <p:attrNameLst>
                                          <p:attrName>style.visibility</p:attrName>
                                        </p:attrNameLst>
                                      </p:cBhvr>
                                      <p:tavLst>
                                        <p:tav tm="0">
                                          <p:val>
                                            <p:strVal val="hidden"/>
                                          </p:val>
                                        </p:tav>
                                        <p:tav tm="50000">
                                          <p:val>
                                            <p:strVal val="visible"/>
                                          </p:val>
                                        </p:tav>
                                      </p:tavLst>
                                    </p:anim>
                                  </p:childTnLst>
                                </p:cTn>
                              </p:par>
                              <p:par>
                                <p:cTn id="67" presetID="31" presetClass="entr" presetSubtype="0" fill="hold" nodeType="withEffect">
                                  <p:stCondLst>
                                    <p:cond delay="200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 calcmode="lin" valueType="num">
                                      <p:cBhvr>
                                        <p:cTn id="71" dur="500" fill="hold"/>
                                        <p:tgtEl>
                                          <p:spTgt spid="66"/>
                                        </p:tgtEl>
                                        <p:attrNameLst>
                                          <p:attrName>style.rotation</p:attrName>
                                        </p:attrNameLst>
                                      </p:cBhvr>
                                      <p:tavLst>
                                        <p:tav tm="0">
                                          <p:val>
                                            <p:fltVal val="90"/>
                                          </p:val>
                                        </p:tav>
                                        <p:tav tm="100000">
                                          <p:val>
                                            <p:fltVal val="0"/>
                                          </p:val>
                                        </p:tav>
                                      </p:tavLst>
                                    </p:anim>
                                    <p:animEffect transition="in" filter="fade">
                                      <p:cBhvr>
                                        <p:cTn id="72" dur="500"/>
                                        <p:tgtEl>
                                          <p:spTgt spid="66"/>
                                        </p:tgtEl>
                                      </p:cBhvr>
                                    </p:animEffect>
                                  </p:childTnLst>
                                </p:cTn>
                              </p:par>
                              <p:par>
                                <p:cTn id="73" presetID="31" presetClass="entr" presetSubtype="0" fill="hold" grpId="0" nodeType="withEffect">
                                  <p:stCondLst>
                                    <p:cond delay="2500"/>
                                  </p:stCondLst>
                                  <p:childTnLst>
                                    <p:set>
                                      <p:cBhvr>
                                        <p:cTn id="74" dur="1" fill="hold">
                                          <p:stCondLst>
                                            <p:cond delay="0"/>
                                          </p:stCondLst>
                                        </p:cTn>
                                        <p:tgtEl>
                                          <p:spTgt spid="64"/>
                                        </p:tgtEl>
                                        <p:attrNameLst>
                                          <p:attrName>style.visibility</p:attrName>
                                        </p:attrNameLst>
                                      </p:cBhvr>
                                      <p:to>
                                        <p:strVal val="visible"/>
                                      </p:to>
                                    </p:set>
                                    <p:anim calcmode="lin" valueType="num">
                                      <p:cBhvr>
                                        <p:cTn id="75" dur="500" fill="hold"/>
                                        <p:tgtEl>
                                          <p:spTgt spid="64"/>
                                        </p:tgtEl>
                                        <p:attrNameLst>
                                          <p:attrName>ppt_w</p:attrName>
                                        </p:attrNameLst>
                                      </p:cBhvr>
                                      <p:tavLst>
                                        <p:tav tm="0">
                                          <p:val>
                                            <p:fltVal val="0"/>
                                          </p:val>
                                        </p:tav>
                                        <p:tav tm="100000">
                                          <p:val>
                                            <p:strVal val="#ppt_w"/>
                                          </p:val>
                                        </p:tav>
                                      </p:tavLst>
                                    </p:anim>
                                    <p:anim calcmode="lin" valueType="num">
                                      <p:cBhvr>
                                        <p:cTn id="76" dur="500" fill="hold"/>
                                        <p:tgtEl>
                                          <p:spTgt spid="64"/>
                                        </p:tgtEl>
                                        <p:attrNameLst>
                                          <p:attrName>ppt_h</p:attrName>
                                        </p:attrNameLst>
                                      </p:cBhvr>
                                      <p:tavLst>
                                        <p:tav tm="0">
                                          <p:val>
                                            <p:fltVal val="0"/>
                                          </p:val>
                                        </p:tav>
                                        <p:tav tm="100000">
                                          <p:val>
                                            <p:strVal val="#ppt_h"/>
                                          </p:val>
                                        </p:tav>
                                      </p:tavLst>
                                    </p:anim>
                                    <p:anim calcmode="lin" valueType="num">
                                      <p:cBhvr>
                                        <p:cTn id="77" dur="500" fill="hold"/>
                                        <p:tgtEl>
                                          <p:spTgt spid="64"/>
                                        </p:tgtEl>
                                        <p:attrNameLst>
                                          <p:attrName>style.rotation</p:attrName>
                                        </p:attrNameLst>
                                      </p:cBhvr>
                                      <p:tavLst>
                                        <p:tav tm="0">
                                          <p:val>
                                            <p:fltVal val="90"/>
                                          </p:val>
                                        </p:tav>
                                        <p:tav tm="100000">
                                          <p:val>
                                            <p:fltVal val="0"/>
                                          </p:val>
                                        </p:tav>
                                      </p:tavLst>
                                    </p:anim>
                                    <p:animEffect transition="in" filter="fade">
                                      <p:cBhvr>
                                        <p:cTn id="7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p:bldP spid="65" grpId="0"/>
      <p:bldP spid="65" grpId="1"/>
      <p:bldP spid="67" grpId="0"/>
      <p:bldP spid="67" grpId="1"/>
      <p:bldP spid="69" grpId="0"/>
      <p:bldP spid="53" grpId="0" animBg="1"/>
      <p:bldP spid="54" grpId="0" animBg="1"/>
      <p:bldP spid="55" grpId="0"/>
      <p:bldP spid="56" grpId="0"/>
      <p:bldP spid="56" grpId="1"/>
      <p:bldP spid="58" grpId="0"/>
      <p:bldP spid="60" grpId="0"/>
      <p:bldP spid="6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 descr="E:\PPT背景\03.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877" y="2040361"/>
            <a:ext cx="91440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5" descr="E:\PPT背景\0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517347">
            <a:off x="717445" y="1622602"/>
            <a:ext cx="2275149" cy="30739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9" name="Picture 5" descr="E:\PPT背景\0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1018681">
            <a:off x="3413155" y="1802035"/>
            <a:ext cx="2275149" cy="30739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0" name="Picture 5" descr="E:\PPT背景\0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41888">
            <a:off x="6151405" y="1610844"/>
            <a:ext cx="2275149" cy="30739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1" name="TextBox 40"/>
          <p:cNvSpPr txBox="1"/>
          <p:nvPr/>
        </p:nvSpPr>
        <p:spPr>
          <a:xfrm rot="1137444">
            <a:off x="6462645" y="2691539"/>
            <a:ext cx="1815077" cy="77745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rot="1496620">
            <a:off x="986119" y="2670292"/>
            <a:ext cx="1815077" cy="77745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rot="21091745">
            <a:off x="3643190" y="2952371"/>
            <a:ext cx="1815077" cy="77745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rot="21091745">
            <a:off x="4154081" y="3600116"/>
            <a:ext cx="1438537"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rot="1214735">
            <a:off x="6522439" y="3412248"/>
            <a:ext cx="1438537"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6" name="TextBox 45"/>
          <p:cNvSpPr txBox="1"/>
          <p:nvPr/>
        </p:nvSpPr>
        <p:spPr>
          <a:xfrm rot="1496449">
            <a:off x="949956" y="3363527"/>
            <a:ext cx="1438537"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483844433"/>
      </p:ext>
    </p:extLst>
  </p:cSld>
  <p:clrMapOvr>
    <a:masterClrMapping/>
  </p:clrMapOvr>
  <p:transition spd="med" advClick="0" advTm="371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30" presetClass="entr" presetSubtype="0" fill="hold" nodeType="withEffect">
                                  <p:stCondLst>
                                    <p:cond delay="50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800" decel="100000"/>
                                        <p:tgtEl>
                                          <p:spTgt spid="38"/>
                                        </p:tgtEl>
                                      </p:cBhvr>
                                    </p:animEffect>
                                    <p:anim calcmode="lin" valueType="num">
                                      <p:cBhvr>
                                        <p:cTn id="12" dur="800" decel="100000" fill="hold"/>
                                        <p:tgtEl>
                                          <p:spTgt spid="38"/>
                                        </p:tgtEl>
                                        <p:attrNameLst>
                                          <p:attrName>style.rotation</p:attrName>
                                        </p:attrNameLst>
                                      </p:cBhvr>
                                      <p:tavLst>
                                        <p:tav tm="0">
                                          <p:val>
                                            <p:fltVal val="-90"/>
                                          </p:val>
                                        </p:tav>
                                        <p:tav tm="100000">
                                          <p:val>
                                            <p:fltVal val="0"/>
                                          </p:val>
                                        </p:tav>
                                      </p:tavLst>
                                    </p:anim>
                                    <p:anim calcmode="lin" valueType="num">
                                      <p:cBhvr>
                                        <p:cTn id="13" dur="800" decel="100000" fill="hold"/>
                                        <p:tgtEl>
                                          <p:spTgt spid="38"/>
                                        </p:tgtEl>
                                        <p:attrNameLst>
                                          <p:attrName>ppt_x</p:attrName>
                                        </p:attrNameLst>
                                      </p:cBhvr>
                                      <p:tavLst>
                                        <p:tav tm="0">
                                          <p:val>
                                            <p:strVal val="#ppt_x+0.4"/>
                                          </p:val>
                                        </p:tav>
                                        <p:tav tm="100000">
                                          <p:val>
                                            <p:strVal val="#ppt_x-0.05"/>
                                          </p:val>
                                        </p:tav>
                                      </p:tavLst>
                                    </p:anim>
                                    <p:anim calcmode="lin" valueType="num">
                                      <p:cBhvr>
                                        <p:cTn id="14" dur="800" decel="100000" fill="hold"/>
                                        <p:tgtEl>
                                          <p:spTgt spid="38"/>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38"/>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38"/>
                                        </p:tgtEl>
                                        <p:attrNameLst>
                                          <p:attrName>ppt_y</p:attrName>
                                        </p:attrNameLst>
                                      </p:cBhvr>
                                      <p:tavLst>
                                        <p:tav tm="0">
                                          <p:val>
                                            <p:strVal val="#ppt_y+0.1"/>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2000"/>
                            </p:stCondLst>
                            <p:childTnLst>
                              <p:par>
                                <p:cTn id="25" presetID="52"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Scale>
                                      <p:cBhvr>
                                        <p:cTn id="2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9"/>
                                        </p:tgtEl>
                                        <p:attrNameLst>
                                          <p:attrName>ppt_x</p:attrName>
                                          <p:attrName>ppt_y</p:attrName>
                                        </p:attrNameLst>
                                      </p:cBhvr>
                                    </p:animMotion>
                                    <p:animEffect transition="in" filter="fade">
                                      <p:cBhvr>
                                        <p:cTn id="29" dur="1000"/>
                                        <p:tgtEl>
                                          <p:spTgt spid="3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37"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1000"/>
                                        <p:tgtEl>
                                          <p:spTgt spid="40"/>
                                        </p:tgtEl>
                                      </p:cBhvr>
                                    </p:animEffect>
                                    <p:anim calcmode="lin" valueType="num">
                                      <p:cBhvr>
                                        <p:cTn id="40" dur="1000" fill="hold"/>
                                        <p:tgtEl>
                                          <p:spTgt spid="40"/>
                                        </p:tgtEl>
                                        <p:attrNameLst>
                                          <p:attrName>ppt_x</p:attrName>
                                        </p:attrNameLst>
                                      </p:cBhvr>
                                      <p:tavLst>
                                        <p:tav tm="0">
                                          <p:val>
                                            <p:strVal val="#ppt_x"/>
                                          </p:val>
                                        </p:tav>
                                        <p:tav tm="100000">
                                          <p:val>
                                            <p:strVal val="#ppt_x"/>
                                          </p:val>
                                        </p:tav>
                                      </p:tavLst>
                                    </p:anim>
                                    <p:anim calcmode="lin" valueType="num">
                                      <p:cBhvr>
                                        <p:cTn id="41" dur="900" decel="100000" fill="hold"/>
                                        <p:tgtEl>
                                          <p:spTgt spid="40"/>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41"/>
          <p:cNvGrpSpPr>
            <a:grpSpLocks/>
          </p:cNvGrpSpPr>
          <p:nvPr/>
        </p:nvGrpSpPr>
        <p:grpSpPr bwMode="auto">
          <a:xfrm>
            <a:off x="3031763" y="843305"/>
            <a:ext cx="2880711" cy="3432214"/>
            <a:chOff x="1791" y="1434"/>
            <a:chExt cx="2011" cy="2396"/>
          </a:xfrm>
        </p:grpSpPr>
        <p:sp>
          <p:nvSpPr>
            <p:cNvPr id="84" name="Oval 42"/>
            <p:cNvSpPr>
              <a:spLocks noChangeArrowheads="1"/>
            </p:cNvSpPr>
            <p:nvPr/>
          </p:nvSpPr>
          <p:spPr bwMode="auto">
            <a:xfrm>
              <a:off x="1791" y="2704"/>
              <a:ext cx="2011" cy="1126"/>
            </a:xfrm>
            <a:prstGeom prst="ellipse">
              <a:avLst/>
            </a:prstGeom>
            <a:gradFill rotWithShape="1">
              <a:gsLst>
                <a:gs pos="0">
                  <a:schemeClr val="bg2">
                    <a:alpha val="61000"/>
                  </a:schemeClr>
                </a:gs>
                <a:gs pos="100000">
                  <a:schemeClr val="bg1">
                    <a:alpha val="1400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5" name="Group 43"/>
            <p:cNvGrpSpPr>
              <a:grpSpLocks/>
            </p:cNvGrpSpPr>
            <p:nvPr/>
          </p:nvGrpSpPr>
          <p:grpSpPr bwMode="auto">
            <a:xfrm>
              <a:off x="1791" y="1434"/>
              <a:ext cx="2011" cy="2069"/>
              <a:chOff x="1791" y="1434"/>
              <a:chExt cx="2011" cy="2069"/>
            </a:xfrm>
          </p:grpSpPr>
          <p:sp>
            <p:nvSpPr>
              <p:cNvPr id="86" name="AutoShape 44"/>
              <p:cNvSpPr>
                <a:spLocks noChangeAspect="1" noChangeArrowheads="1" noTextEdit="1"/>
              </p:cNvSpPr>
              <p:nvPr/>
            </p:nvSpPr>
            <p:spPr bwMode="auto">
              <a:xfrm>
                <a:off x="1804" y="1434"/>
                <a:ext cx="1998" cy="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7" name="Freeform 45"/>
              <p:cNvSpPr>
                <a:spLocks/>
              </p:cNvSpPr>
              <p:nvPr/>
            </p:nvSpPr>
            <p:spPr bwMode="auto">
              <a:xfrm>
                <a:off x="2254" y="1438"/>
                <a:ext cx="1096" cy="572"/>
              </a:xfrm>
              <a:custGeom>
                <a:avLst/>
                <a:gdLst>
                  <a:gd name="T0" fmla="*/ 149 w 280"/>
                  <a:gd name="T1" fmla="*/ 0 h 146"/>
                  <a:gd name="T2" fmla="*/ 275 w 280"/>
                  <a:gd name="T3" fmla="*/ 79 h 146"/>
                  <a:gd name="T4" fmla="*/ 125 w 280"/>
                  <a:gd name="T5" fmla="*/ 143 h 146"/>
                  <a:gd name="T6" fmla="*/ 5 w 280"/>
                  <a:gd name="T7" fmla="*/ 67 h 146"/>
                  <a:gd name="T8" fmla="*/ 149 w 280"/>
                  <a:gd name="T9" fmla="*/ 0 h 146"/>
                </a:gdLst>
                <a:ahLst/>
                <a:cxnLst>
                  <a:cxn ang="0">
                    <a:pos x="T0" y="T1"/>
                  </a:cxn>
                  <a:cxn ang="0">
                    <a:pos x="T2" y="T3"/>
                  </a:cxn>
                  <a:cxn ang="0">
                    <a:pos x="T4" y="T5"/>
                  </a:cxn>
                  <a:cxn ang="0">
                    <a:pos x="T6" y="T7"/>
                  </a:cxn>
                  <a:cxn ang="0">
                    <a:pos x="T8" y="T9"/>
                  </a:cxn>
                </a:cxnLst>
                <a:rect l="0" t="0" r="r" b="b"/>
                <a:pathLst>
                  <a:path w="280" h="146">
                    <a:moveTo>
                      <a:pt x="149" y="0"/>
                    </a:moveTo>
                    <a:cubicBezTo>
                      <a:pt x="149" y="0"/>
                      <a:pt x="280" y="4"/>
                      <a:pt x="275" y="79"/>
                    </a:cubicBezTo>
                    <a:cubicBezTo>
                      <a:pt x="272" y="122"/>
                      <a:pt x="210" y="146"/>
                      <a:pt x="125" y="143"/>
                    </a:cubicBezTo>
                    <a:cubicBezTo>
                      <a:pt x="47" y="140"/>
                      <a:pt x="0" y="105"/>
                      <a:pt x="5" y="67"/>
                    </a:cubicBezTo>
                    <a:cubicBezTo>
                      <a:pt x="11" y="14"/>
                      <a:pt x="81" y="0"/>
                      <a:pt x="149" y="0"/>
                    </a:cubicBezTo>
                  </a:path>
                </a:pathLst>
              </a:custGeom>
              <a:gradFill rotWithShape="1">
                <a:gsLst>
                  <a:gs pos="0">
                    <a:srgbClr val="003300"/>
                  </a:gs>
                  <a:gs pos="100000">
                    <a:srgbClr val="008000">
                      <a:alpha val="39999"/>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46"/>
              <p:cNvSpPr>
                <a:spLocks/>
              </p:cNvSpPr>
              <p:nvPr/>
            </p:nvSpPr>
            <p:spPr bwMode="auto">
              <a:xfrm>
                <a:off x="2273" y="1724"/>
                <a:ext cx="1054" cy="1501"/>
              </a:xfrm>
              <a:custGeom>
                <a:avLst/>
                <a:gdLst>
                  <a:gd name="T0" fmla="*/ 120 w 269"/>
                  <a:gd name="T1" fmla="*/ 69 h 383"/>
                  <a:gd name="T2" fmla="*/ 0 w 269"/>
                  <a:gd name="T3" fmla="*/ 0 h 383"/>
                  <a:gd name="T4" fmla="*/ 1 w 269"/>
                  <a:gd name="T5" fmla="*/ 7 h 383"/>
                  <a:gd name="T6" fmla="*/ 4 w 269"/>
                  <a:gd name="T7" fmla="*/ 325 h 383"/>
                  <a:gd name="T8" fmla="*/ 122 w 269"/>
                  <a:gd name="T9" fmla="*/ 380 h 383"/>
                  <a:gd name="T10" fmla="*/ 256 w 269"/>
                  <a:gd name="T11" fmla="*/ 322 h 383"/>
                  <a:gd name="T12" fmla="*/ 269 w 269"/>
                  <a:gd name="T13" fmla="*/ 10 h 383"/>
                  <a:gd name="T14" fmla="*/ 120 w 269"/>
                  <a:gd name="T15" fmla="*/ 69 h 3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383">
                    <a:moveTo>
                      <a:pt x="120" y="69"/>
                    </a:moveTo>
                    <a:cubicBezTo>
                      <a:pt x="47" y="66"/>
                      <a:pt x="1" y="35"/>
                      <a:pt x="0" y="0"/>
                    </a:cubicBezTo>
                    <a:cubicBezTo>
                      <a:pt x="1" y="7"/>
                      <a:pt x="1" y="7"/>
                      <a:pt x="1" y="7"/>
                    </a:cubicBezTo>
                    <a:cubicBezTo>
                      <a:pt x="4" y="325"/>
                      <a:pt x="4" y="325"/>
                      <a:pt x="4" y="325"/>
                    </a:cubicBezTo>
                    <a:cubicBezTo>
                      <a:pt x="6" y="352"/>
                      <a:pt x="60" y="378"/>
                      <a:pt x="122" y="380"/>
                    </a:cubicBezTo>
                    <a:cubicBezTo>
                      <a:pt x="195" y="383"/>
                      <a:pt x="254" y="359"/>
                      <a:pt x="256" y="322"/>
                    </a:cubicBezTo>
                    <a:cubicBezTo>
                      <a:pt x="269" y="10"/>
                      <a:pt x="269" y="10"/>
                      <a:pt x="269" y="10"/>
                    </a:cubicBezTo>
                    <a:cubicBezTo>
                      <a:pt x="262" y="50"/>
                      <a:pt x="201" y="72"/>
                      <a:pt x="120" y="69"/>
                    </a:cubicBezTo>
                  </a:path>
                </a:pathLst>
              </a:custGeom>
              <a:gradFill rotWithShape="1">
                <a:gsLst>
                  <a:gs pos="0">
                    <a:srgbClr val="003300"/>
                  </a:gs>
                  <a:gs pos="100000">
                    <a:srgbClr val="0080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9" name="Freeform 47"/>
              <p:cNvSpPr>
                <a:spLocks/>
              </p:cNvSpPr>
              <p:nvPr/>
            </p:nvSpPr>
            <p:spPr bwMode="auto">
              <a:xfrm>
                <a:off x="2258" y="1724"/>
                <a:ext cx="1074" cy="309"/>
              </a:xfrm>
              <a:custGeom>
                <a:avLst/>
                <a:gdLst>
                  <a:gd name="T0" fmla="*/ 274 w 274"/>
                  <a:gd name="T1" fmla="*/ 6 h 79"/>
                  <a:gd name="T2" fmla="*/ 221 w 274"/>
                  <a:gd name="T3" fmla="*/ 53 h 79"/>
                  <a:gd name="T4" fmla="*/ 48 w 274"/>
                  <a:gd name="T5" fmla="*/ 47 h 79"/>
                  <a:gd name="T6" fmla="*/ 4 w 274"/>
                  <a:gd name="T7" fmla="*/ 0 h 79"/>
                  <a:gd name="T8" fmla="*/ 45 w 274"/>
                  <a:gd name="T9" fmla="*/ 55 h 79"/>
                  <a:gd name="T10" fmla="*/ 205 w 274"/>
                  <a:gd name="T11" fmla="*/ 66 h 79"/>
                  <a:gd name="T12" fmla="*/ 274 w 274"/>
                  <a:gd name="T13" fmla="*/ 6 h 79"/>
                </a:gdLst>
                <a:ahLst/>
                <a:cxnLst>
                  <a:cxn ang="0">
                    <a:pos x="T0" y="T1"/>
                  </a:cxn>
                  <a:cxn ang="0">
                    <a:pos x="T2" y="T3"/>
                  </a:cxn>
                  <a:cxn ang="0">
                    <a:pos x="T4" y="T5"/>
                  </a:cxn>
                  <a:cxn ang="0">
                    <a:pos x="T6" y="T7"/>
                  </a:cxn>
                  <a:cxn ang="0">
                    <a:pos x="T8" y="T9"/>
                  </a:cxn>
                  <a:cxn ang="0">
                    <a:pos x="T10" y="T11"/>
                  </a:cxn>
                  <a:cxn ang="0">
                    <a:pos x="T12" y="T13"/>
                  </a:cxn>
                </a:cxnLst>
                <a:rect l="0" t="0" r="r" b="b"/>
                <a:pathLst>
                  <a:path w="274" h="79">
                    <a:moveTo>
                      <a:pt x="274" y="6"/>
                    </a:moveTo>
                    <a:cubicBezTo>
                      <a:pt x="274" y="6"/>
                      <a:pt x="271" y="34"/>
                      <a:pt x="221" y="53"/>
                    </a:cubicBezTo>
                    <a:cubicBezTo>
                      <a:pt x="171" y="72"/>
                      <a:pt x="91" y="68"/>
                      <a:pt x="48" y="47"/>
                    </a:cubicBezTo>
                    <a:cubicBezTo>
                      <a:pt x="5" y="26"/>
                      <a:pt x="4" y="0"/>
                      <a:pt x="4" y="0"/>
                    </a:cubicBezTo>
                    <a:cubicBezTo>
                      <a:pt x="4" y="0"/>
                      <a:pt x="0" y="34"/>
                      <a:pt x="45" y="55"/>
                    </a:cubicBezTo>
                    <a:cubicBezTo>
                      <a:pt x="90" y="76"/>
                      <a:pt x="158" y="79"/>
                      <a:pt x="205" y="66"/>
                    </a:cubicBezTo>
                    <a:cubicBezTo>
                      <a:pt x="237" y="57"/>
                      <a:pt x="270" y="42"/>
                      <a:pt x="274" y="6"/>
                    </a:cubicBezTo>
                    <a:close/>
                  </a:path>
                </a:pathLst>
              </a:custGeom>
              <a:gradFill rotWithShape="1">
                <a:gsLst>
                  <a:gs pos="0">
                    <a:srgbClr val="56D282">
                      <a:alpha val="56000"/>
                    </a:srgbClr>
                  </a:gs>
                  <a:gs pos="100000">
                    <a:srgbClr val="ABFFAB">
                      <a:alpha val="74001"/>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48"/>
              <p:cNvSpPr>
                <a:spLocks/>
              </p:cNvSpPr>
              <p:nvPr/>
            </p:nvSpPr>
            <p:spPr bwMode="auto">
              <a:xfrm>
                <a:off x="2610" y="1886"/>
                <a:ext cx="686" cy="1229"/>
              </a:xfrm>
              <a:custGeom>
                <a:avLst/>
                <a:gdLst>
                  <a:gd name="T0" fmla="*/ 175 w 175"/>
                  <a:gd name="T1" fmla="*/ 0 h 314"/>
                  <a:gd name="T2" fmla="*/ 167 w 175"/>
                  <a:gd name="T3" fmla="*/ 144 h 314"/>
                  <a:gd name="T4" fmla="*/ 158 w 175"/>
                  <a:gd name="T5" fmla="*/ 295 h 314"/>
                  <a:gd name="T6" fmla="*/ 123 w 175"/>
                  <a:gd name="T7" fmla="*/ 309 h 314"/>
                  <a:gd name="T8" fmla="*/ 64 w 175"/>
                  <a:gd name="T9" fmla="*/ 150 h 314"/>
                  <a:gd name="T10" fmla="*/ 0 w 175"/>
                  <a:gd name="T11" fmla="*/ 33 h 314"/>
                  <a:gd name="T12" fmla="*/ 118 w 175"/>
                  <a:gd name="T13" fmla="*/ 30 h 314"/>
                  <a:gd name="T14" fmla="*/ 175 w 175"/>
                  <a:gd name="T15" fmla="*/ 0 h 3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314">
                    <a:moveTo>
                      <a:pt x="175" y="0"/>
                    </a:moveTo>
                    <a:cubicBezTo>
                      <a:pt x="175" y="0"/>
                      <a:pt x="167" y="122"/>
                      <a:pt x="167" y="144"/>
                    </a:cubicBezTo>
                    <a:cubicBezTo>
                      <a:pt x="167" y="166"/>
                      <a:pt x="166" y="283"/>
                      <a:pt x="158" y="295"/>
                    </a:cubicBezTo>
                    <a:cubicBezTo>
                      <a:pt x="150" y="308"/>
                      <a:pt x="137" y="314"/>
                      <a:pt x="123" y="309"/>
                    </a:cubicBezTo>
                    <a:cubicBezTo>
                      <a:pt x="109" y="305"/>
                      <a:pt x="102" y="171"/>
                      <a:pt x="64" y="150"/>
                    </a:cubicBezTo>
                    <a:cubicBezTo>
                      <a:pt x="26" y="130"/>
                      <a:pt x="2" y="44"/>
                      <a:pt x="0" y="33"/>
                    </a:cubicBezTo>
                    <a:cubicBezTo>
                      <a:pt x="0" y="33"/>
                      <a:pt x="45" y="46"/>
                      <a:pt x="118" y="30"/>
                    </a:cubicBezTo>
                    <a:cubicBezTo>
                      <a:pt x="163" y="20"/>
                      <a:pt x="175" y="0"/>
                      <a:pt x="175" y="0"/>
                    </a:cubicBezTo>
                  </a:path>
                </a:pathLst>
              </a:custGeom>
              <a:gradFill rotWithShape="1">
                <a:gsLst>
                  <a:gs pos="0">
                    <a:srgbClr val="009900"/>
                  </a:gs>
                  <a:gs pos="100000">
                    <a:srgbClr val="FFFFFF">
                      <a:alpha val="48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49"/>
              <p:cNvSpPr>
                <a:spLocks/>
              </p:cNvSpPr>
              <p:nvPr/>
            </p:nvSpPr>
            <p:spPr bwMode="auto">
              <a:xfrm>
                <a:off x="2948" y="2171"/>
                <a:ext cx="365" cy="1029"/>
              </a:xfrm>
              <a:custGeom>
                <a:avLst/>
                <a:gdLst>
                  <a:gd name="T0" fmla="*/ 92 w 93"/>
                  <a:gd name="T1" fmla="*/ 12 h 263"/>
                  <a:gd name="T2" fmla="*/ 93 w 93"/>
                  <a:gd name="T3" fmla="*/ 0 h 263"/>
                  <a:gd name="T4" fmla="*/ 51 w 93"/>
                  <a:gd name="T5" fmla="*/ 48 h 263"/>
                  <a:gd name="T6" fmla="*/ 0 w 93"/>
                  <a:gd name="T7" fmla="*/ 61 h 263"/>
                  <a:gd name="T8" fmla="*/ 1 w 93"/>
                  <a:gd name="T9" fmla="*/ 166 h 263"/>
                  <a:gd name="T10" fmla="*/ 1 w 93"/>
                  <a:gd name="T11" fmla="*/ 263 h 263"/>
                  <a:gd name="T12" fmla="*/ 7 w 93"/>
                  <a:gd name="T13" fmla="*/ 262 h 263"/>
                  <a:gd name="T14" fmla="*/ 92 w 93"/>
                  <a:gd name="T15" fmla="*/ 12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63">
                    <a:moveTo>
                      <a:pt x="92" y="12"/>
                    </a:moveTo>
                    <a:cubicBezTo>
                      <a:pt x="93" y="0"/>
                      <a:pt x="93" y="0"/>
                      <a:pt x="93" y="0"/>
                    </a:cubicBezTo>
                    <a:cubicBezTo>
                      <a:pt x="93" y="0"/>
                      <a:pt x="85" y="33"/>
                      <a:pt x="51" y="48"/>
                    </a:cubicBezTo>
                    <a:cubicBezTo>
                      <a:pt x="28" y="58"/>
                      <a:pt x="0" y="61"/>
                      <a:pt x="0" y="61"/>
                    </a:cubicBezTo>
                    <a:cubicBezTo>
                      <a:pt x="1" y="166"/>
                      <a:pt x="1" y="166"/>
                      <a:pt x="1" y="166"/>
                    </a:cubicBezTo>
                    <a:cubicBezTo>
                      <a:pt x="1" y="263"/>
                      <a:pt x="1" y="263"/>
                      <a:pt x="1" y="263"/>
                    </a:cubicBezTo>
                    <a:cubicBezTo>
                      <a:pt x="7" y="262"/>
                      <a:pt x="7" y="262"/>
                      <a:pt x="7" y="262"/>
                    </a:cubicBezTo>
                    <a:cubicBezTo>
                      <a:pt x="7" y="262"/>
                      <a:pt x="88" y="55"/>
                      <a:pt x="92" y="12"/>
                    </a:cubicBezTo>
                  </a:path>
                </a:pathLst>
              </a:custGeom>
              <a:solidFill>
                <a:srgbClr val="000000">
                  <a:alpha val="16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50"/>
              <p:cNvSpPr>
                <a:spLocks noEditPoints="1"/>
              </p:cNvSpPr>
              <p:nvPr/>
            </p:nvSpPr>
            <p:spPr bwMode="auto">
              <a:xfrm>
                <a:off x="2280" y="2445"/>
                <a:ext cx="346" cy="755"/>
              </a:xfrm>
              <a:custGeom>
                <a:avLst/>
                <a:gdLst>
                  <a:gd name="T0" fmla="*/ 84 w 88"/>
                  <a:gd name="T1" fmla="*/ 192 h 193"/>
                  <a:gd name="T2" fmla="*/ 83 w 88"/>
                  <a:gd name="T3" fmla="*/ 192 h 193"/>
                  <a:gd name="T4" fmla="*/ 88 w 88"/>
                  <a:gd name="T5" fmla="*/ 193 h 193"/>
                  <a:gd name="T6" fmla="*/ 84 w 88"/>
                  <a:gd name="T7" fmla="*/ 192 h 193"/>
                  <a:gd name="T8" fmla="*/ 0 w 88"/>
                  <a:gd name="T9" fmla="*/ 0 h 193"/>
                  <a:gd name="T10" fmla="*/ 0 w 88"/>
                  <a:gd name="T11" fmla="*/ 0 h 193"/>
                  <a:gd name="T12" fmla="*/ 0 w 88"/>
                  <a:gd name="T13" fmla="*/ 1 h 193"/>
                  <a:gd name="T14" fmla="*/ 0 w 88"/>
                  <a:gd name="T15" fmla="*/ 5 h 193"/>
                  <a:gd name="T16" fmla="*/ 0 w 88"/>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93">
                    <a:moveTo>
                      <a:pt x="84" y="192"/>
                    </a:moveTo>
                    <a:cubicBezTo>
                      <a:pt x="83" y="192"/>
                      <a:pt x="83" y="192"/>
                      <a:pt x="83" y="192"/>
                    </a:cubicBezTo>
                    <a:cubicBezTo>
                      <a:pt x="88" y="193"/>
                      <a:pt x="88" y="193"/>
                      <a:pt x="88" y="193"/>
                    </a:cubicBezTo>
                    <a:cubicBezTo>
                      <a:pt x="86" y="193"/>
                      <a:pt x="85" y="192"/>
                      <a:pt x="84" y="192"/>
                    </a:cubicBezTo>
                    <a:moveTo>
                      <a:pt x="0" y="0"/>
                    </a:moveTo>
                    <a:cubicBezTo>
                      <a:pt x="0" y="0"/>
                      <a:pt x="0" y="0"/>
                      <a:pt x="0" y="0"/>
                    </a:cubicBezTo>
                    <a:cubicBezTo>
                      <a:pt x="0" y="1"/>
                      <a:pt x="0" y="1"/>
                      <a:pt x="0" y="1"/>
                    </a:cubicBezTo>
                    <a:cubicBezTo>
                      <a:pt x="0" y="2"/>
                      <a:pt x="0" y="4"/>
                      <a:pt x="0" y="5"/>
                    </a:cubicBezTo>
                    <a:cubicBezTo>
                      <a:pt x="0" y="0"/>
                      <a:pt x="0" y="0"/>
                      <a:pt x="0" y="0"/>
                    </a:cubicBezTo>
                  </a:path>
                </a:pathLst>
              </a:custGeom>
              <a:solidFill>
                <a:srgbClr val="C7C7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51"/>
              <p:cNvSpPr>
                <a:spLocks noEditPoints="1"/>
              </p:cNvSpPr>
              <p:nvPr/>
            </p:nvSpPr>
            <p:spPr bwMode="auto">
              <a:xfrm>
                <a:off x="2280" y="2443"/>
                <a:ext cx="355" cy="757"/>
              </a:xfrm>
              <a:custGeom>
                <a:avLst/>
                <a:gdLst>
                  <a:gd name="T0" fmla="*/ 84 w 90"/>
                  <a:gd name="T1" fmla="*/ 190 h 194"/>
                  <a:gd name="T2" fmla="*/ 84 w 90"/>
                  <a:gd name="T3" fmla="*/ 193 h 194"/>
                  <a:gd name="T4" fmla="*/ 84 w 90"/>
                  <a:gd name="T5" fmla="*/ 193 h 194"/>
                  <a:gd name="T6" fmla="*/ 88 w 90"/>
                  <a:gd name="T7" fmla="*/ 194 h 194"/>
                  <a:gd name="T8" fmla="*/ 90 w 90"/>
                  <a:gd name="T9" fmla="*/ 194 h 194"/>
                  <a:gd name="T10" fmla="*/ 90 w 90"/>
                  <a:gd name="T11" fmla="*/ 191 h 194"/>
                  <a:gd name="T12" fmla="*/ 84 w 90"/>
                  <a:gd name="T13" fmla="*/ 190 h 194"/>
                  <a:gd name="T14" fmla="*/ 0 w 90"/>
                  <a:gd name="T15" fmla="*/ 0 h 194"/>
                  <a:gd name="T16" fmla="*/ 0 w 90"/>
                  <a:gd name="T17" fmla="*/ 1 h 194"/>
                  <a:gd name="T18" fmla="*/ 0 w 90"/>
                  <a:gd name="T19" fmla="*/ 6 h 194"/>
                  <a:gd name="T20" fmla="*/ 64 w 90"/>
                  <a:gd name="T21" fmla="*/ 64 h 194"/>
                  <a:gd name="T22" fmla="*/ 81 w 90"/>
                  <a:gd name="T23" fmla="*/ 60 h 194"/>
                  <a:gd name="T24" fmla="*/ 31 w 90"/>
                  <a:gd name="T25" fmla="*/ 41 h 194"/>
                  <a:gd name="T26" fmla="*/ 0 w 90"/>
                  <a:gd name="T2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4">
                    <a:moveTo>
                      <a:pt x="84" y="190"/>
                    </a:moveTo>
                    <a:cubicBezTo>
                      <a:pt x="84" y="193"/>
                      <a:pt x="84" y="193"/>
                      <a:pt x="84" y="193"/>
                    </a:cubicBezTo>
                    <a:cubicBezTo>
                      <a:pt x="84" y="193"/>
                      <a:pt x="84" y="193"/>
                      <a:pt x="84" y="193"/>
                    </a:cubicBezTo>
                    <a:cubicBezTo>
                      <a:pt x="85" y="193"/>
                      <a:pt x="86" y="194"/>
                      <a:pt x="88" y="194"/>
                    </a:cubicBezTo>
                    <a:cubicBezTo>
                      <a:pt x="90" y="194"/>
                      <a:pt x="90" y="194"/>
                      <a:pt x="90" y="194"/>
                    </a:cubicBezTo>
                    <a:cubicBezTo>
                      <a:pt x="90" y="191"/>
                      <a:pt x="90" y="191"/>
                      <a:pt x="90" y="191"/>
                    </a:cubicBezTo>
                    <a:cubicBezTo>
                      <a:pt x="88" y="191"/>
                      <a:pt x="86" y="191"/>
                      <a:pt x="84" y="190"/>
                    </a:cubicBezTo>
                    <a:moveTo>
                      <a:pt x="0" y="0"/>
                    </a:moveTo>
                    <a:cubicBezTo>
                      <a:pt x="0" y="0"/>
                      <a:pt x="0" y="1"/>
                      <a:pt x="0" y="1"/>
                    </a:cubicBezTo>
                    <a:cubicBezTo>
                      <a:pt x="0" y="6"/>
                      <a:pt x="0" y="6"/>
                      <a:pt x="0" y="6"/>
                    </a:cubicBezTo>
                    <a:cubicBezTo>
                      <a:pt x="3" y="30"/>
                      <a:pt x="25" y="52"/>
                      <a:pt x="64" y="64"/>
                    </a:cubicBezTo>
                    <a:cubicBezTo>
                      <a:pt x="69" y="63"/>
                      <a:pt x="75" y="61"/>
                      <a:pt x="81" y="60"/>
                    </a:cubicBezTo>
                    <a:cubicBezTo>
                      <a:pt x="68" y="58"/>
                      <a:pt x="47" y="53"/>
                      <a:pt x="31" y="41"/>
                    </a:cubicBezTo>
                    <a:cubicBezTo>
                      <a:pt x="5" y="22"/>
                      <a:pt x="0" y="0"/>
                      <a:pt x="0" y="0"/>
                    </a:cubicBezTo>
                  </a:path>
                </a:pathLst>
              </a:custGeom>
              <a:gradFill rotWithShape="1">
                <a:gsLst>
                  <a:gs pos="0">
                    <a:schemeClr val="tx1">
                      <a:alpha val="27000"/>
                    </a:schemeClr>
                  </a:gs>
                  <a:gs pos="100000">
                    <a:schemeClr val="tx1">
                      <a:gamma/>
                      <a:tint val="5137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1" name="Freeform 52"/>
              <p:cNvSpPr>
                <a:spLocks/>
              </p:cNvSpPr>
              <p:nvPr/>
            </p:nvSpPr>
            <p:spPr bwMode="auto">
              <a:xfrm>
                <a:off x="1804" y="1998"/>
                <a:ext cx="806" cy="1019"/>
              </a:xfrm>
              <a:custGeom>
                <a:avLst/>
                <a:gdLst>
                  <a:gd name="T0" fmla="*/ 122 w 206"/>
                  <a:gd name="T1" fmla="*/ 115 h 260"/>
                  <a:gd name="T2" fmla="*/ 120 w 206"/>
                  <a:gd name="T3" fmla="*/ 1 h 260"/>
                  <a:gd name="T4" fmla="*/ 0 w 206"/>
                  <a:gd name="T5" fmla="*/ 126 h 260"/>
                  <a:gd name="T6" fmla="*/ 154 w 206"/>
                  <a:gd name="T7" fmla="*/ 260 h 260"/>
                  <a:gd name="T8" fmla="*/ 206 w 206"/>
                  <a:gd name="T9" fmla="*/ 182 h 260"/>
                  <a:gd name="T10" fmla="*/ 122 w 206"/>
                  <a:gd name="T11" fmla="*/ 115 h 260"/>
                </a:gdLst>
                <a:ahLst/>
                <a:cxnLst>
                  <a:cxn ang="0">
                    <a:pos x="T0" y="T1"/>
                  </a:cxn>
                  <a:cxn ang="0">
                    <a:pos x="T2" y="T3"/>
                  </a:cxn>
                  <a:cxn ang="0">
                    <a:pos x="T4" y="T5"/>
                  </a:cxn>
                  <a:cxn ang="0">
                    <a:pos x="T6" y="T7"/>
                  </a:cxn>
                  <a:cxn ang="0">
                    <a:pos x="T8" y="T9"/>
                  </a:cxn>
                  <a:cxn ang="0">
                    <a:pos x="T10" y="T11"/>
                  </a:cxn>
                </a:cxnLst>
                <a:rect l="0" t="0" r="r" b="b"/>
                <a:pathLst>
                  <a:path w="206" h="260">
                    <a:moveTo>
                      <a:pt x="122" y="115"/>
                    </a:moveTo>
                    <a:cubicBezTo>
                      <a:pt x="122" y="115"/>
                      <a:pt x="122" y="0"/>
                      <a:pt x="120" y="1"/>
                    </a:cubicBezTo>
                    <a:cubicBezTo>
                      <a:pt x="47" y="27"/>
                      <a:pt x="0" y="73"/>
                      <a:pt x="0" y="126"/>
                    </a:cubicBezTo>
                    <a:cubicBezTo>
                      <a:pt x="0" y="186"/>
                      <a:pt x="63" y="238"/>
                      <a:pt x="154" y="260"/>
                    </a:cubicBezTo>
                    <a:cubicBezTo>
                      <a:pt x="206" y="182"/>
                      <a:pt x="206" y="182"/>
                      <a:pt x="206" y="182"/>
                    </a:cubicBezTo>
                    <a:cubicBezTo>
                      <a:pt x="153" y="172"/>
                      <a:pt x="122" y="144"/>
                      <a:pt x="122" y="115"/>
                    </a:cubicBezTo>
                  </a:path>
                </a:pathLst>
              </a:custGeom>
              <a:gradFill rotWithShape="1">
                <a:gsLst>
                  <a:gs pos="0">
                    <a:srgbClr val="FFA7A7">
                      <a:alpha val="82001"/>
                    </a:srgbClr>
                  </a:gs>
                  <a:gs pos="100000">
                    <a:srgbClr val="E25B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2" name="Freeform 53"/>
              <p:cNvSpPr>
                <a:spLocks/>
              </p:cNvSpPr>
              <p:nvPr/>
            </p:nvSpPr>
            <p:spPr bwMode="auto">
              <a:xfrm>
                <a:off x="1804" y="2516"/>
                <a:ext cx="603" cy="983"/>
              </a:xfrm>
              <a:custGeom>
                <a:avLst/>
                <a:gdLst>
                  <a:gd name="T0" fmla="*/ 1 w 154"/>
                  <a:gd name="T1" fmla="*/ 0 h 251"/>
                  <a:gd name="T2" fmla="*/ 0 w 154"/>
                  <a:gd name="T3" fmla="*/ 117 h 251"/>
                  <a:gd name="T4" fmla="*/ 154 w 154"/>
                  <a:gd name="T5" fmla="*/ 251 h 251"/>
                  <a:gd name="T6" fmla="*/ 154 w 154"/>
                  <a:gd name="T7" fmla="*/ 128 h 251"/>
                  <a:gd name="T8" fmla="*/ 1 w 154"/>
                  <a:gd name="T9" fmla="*/ 0 h 251"/>
                </a:gdLst>
                <a:ahLst/>
                <a:cxnLst>
                  <a:cxn ang="0">
                    <a:pos x="T0" y="T1"/>
                  </a:cxn>
                  <a:cxn ang="0">
                    <a:pos x="T2" y="T3"/>
                  </a:cxn>
                  <a:cxn ang="0">
                    <a:pos x="T4" y="T5"/>
                  </a:cxn>
                  <a:cxn ang="0">
                    <a:pos x="T6" y="T7"/>
                  </a:cxn>
                  <a:cxn ang="0">
                    <a:pos x="T8" y="T9"/>
                  </a:cxn>
                </a:cxnLst>
                <a:rect l="0" t="0" r="r" b="b"/>
                <a:pathLst>
                  <a:path w="154" h="251">
                    <a:moveTo>
                      <a:pt x="1" y="0"/>
                    </a:moveTo>
                    <a:cubicBezTo>
                      <a:pt x="0" y="117"/>
                      <a:pt x="0" y="117"/>
                      <a:pt x="0" y="117"/>
                    </a:cubicBezTo>
                    <a:cubicBezTo>
                      <a:pt x="0" y="177"/>
                      <a:pt x="63" y="229"/>
                      <a:pt x="154" y="251"/>
                    </a:cubicBezTo>
                    <a:cubicBezTo>
                      <a:pt x="154" y="128"/>
                      <a:pt x="154" y="128"/>
                      <a:pt x="154" y="128"/>
                    </a:cubicBezTo>
                    <a:cubicBezTo>
                      <a:pt x="67" y="107"/>
                      <a:pt x="5" y="58"/>
                      <a:pt x="1" y="0"/>
                    </a:cubicBezTo>
                  </a:path>
                </a:pathLst>
              </a:custGeom>
              <a:gradFill rotWithShape="1">
                <a:gsLst>
                  <a:gs pos="0">
                    <a:srgbClr val="FF6801"/>
                  </a:gs>
                  <a:gs pos="100000">
                    <a:srgbClr val="F2481A"/>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 name="Freeform 54"/>
              <p:cNvSpPr>
                <a:spLocks/>
              </p:cNvSpPr>
              <p:nvPr/>
            </p:nvSpPr>
            <p:spPr bwMode="auto">
              <a:xfrm>
                <a:off x="2407" y="2711"/>
                <a:ext cx="203" cy="788"/>
              </a:xfrm>
              <a:custGeom>
                <a:avLst/>
                <a:gdLst>
                  <a:gd name="T0" fmla="*/ 0 w 123"/>
                  <a:gd name="T1" fmla="*/ 184 h 475"/>
                  <a:gd name="T2" fmla="*/ 0 w 123"/>
                  <a:gd name="T3" fmla="*/ 475 h 475"/>
                  <a:gd name="T4" fmla="*/ 123 w 123"/>
                  <a:gd name="T5" fmla="*/ 293 h 475"/>
                  <a:gd name="T6" fmla="*/ 123 w 123"/>
                  <a:gd name="T7" fmla="*/ 0 h 475"/>
                  <a:gd name="T8" fmla="*/ 0 w 123"/>
                  <a:gd name="T9" fmla="*/ 184 h 475"/>
                </a:gdLst>
                <a:ahLst/>
                <a:cxnLst>
                  <a:cxn ang="0">
                    <a:pos x="T0" y="T1"/>
                  </a:cxn>
                  <a:cxn ang="0">
                    <a:pos x="T2" y="T3"/>
                  </a:cxn>
                  <a:cxn ang="0">
                    <a:pos x="T4" y="T5"/>
                  </a:cxn>
                  <a:cxn ang="0">
                    <a:pos x="T6" y="T7"/>
                  </a:cxn>
                  <a:cxn ang="0">
                    <a:pos x="T8" y="T9"/>
                  </a:cxn>
                </a:cxnLst>
                <a:rect l="0" t="0" r="r" b="b"/>
                <a:pathLst>
                  <a:path w="123" h="475">
                    <a:moveTo>
                      <a:pt x="0" y="184"/>
                    </a:moveTo>
                    <a:lnTo>
                      <a:pt x="0" y="475"/>
                    </a:lnTo>
                    <a:lnTo>
                      <a:pt x="123" y="293"/>
                    </a:lnTo>
                    <a:lnTo>
                      <a:pt x="123" y="0"/>
                    </a:lnTo>
                    <a:lnTo>
                      <a:pt x="0" y="184"/>
                    </a:lnTo>
                    <a:close/>
                  </a:path>
                </a:pathLst>
              </a:custGeom>
              <a:gradFill rotWithShape="1">
                <a:gsLst>
                  <a:gs pos="0">
                    <a:srgbClr val="FF6801"/>
                  </a:gs>
                  <a:gs pos="100000">
                    <a:srgbClr val="F2481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4" name="Freeform 55"/>
              <p:cNvSpPr>
                <a:spLocks/>
              </p:cNvSpPr>
              <p:nvPr/>
            </p:nvSpPr>
            <p:spPr bwMode="auto">
              <a:xfrm>
                <a:off x="2407" y="2711"/>
                <a:ext cx="203" cy="788"/>
              </a:xfrm>
              <a:custGeom>
                <a:avLst/>
                <a:gdLst>
                  <a:gd name="T0" fmla="*/ 0 w 123"/>
                  <a:gd name="T1" fmla="*/ 184 h 475"/>
                  <a:gd name="T2" fmla="*/ 0 w 123"/>
                  <a:gd name="T3" fmla="*/ 475 h 475"/>
                  <a:gd name="T4" fmla="*/ 123 w 123"/>
                  <a:gd name="T5" fmla="*/ 293 h 475"/>
                  <a:gd name="T6" fmla="*/ 123 w 123"/>
                  <a:gd name="T7" fmla="*/ 0 h 475"/>
                  <a:gd name="T8" fmla="*/ 0 w 123"/>
                  <a:gd name="T9" fmla="*/ 184 h 475"/>
                </a:gdLst>
                <a:ahLst/>
                <a:cxnLst>
                  <a:cxn ang="0">
                    <a:pos x="T0" y="T1"/>
                  </a:cxn>
                  <a:cxn ang="0">
                    <a:pos x="T2" y="T3"/>
                  </a:cxn>
                  <a:cxn ang="0">
                    <a:pos x="T4" y="T5"/>
                  </a:cxn>
                  <a:cxn ang="0">
                    <a:pos x="T6" y="T7"/>
                  </a:cxn>
                  <a:cxn ang="0">
                    <a:pos x="T8" y="T9"/>
                  </a:cxn>
                </a:cxnLst>
                <a:rect l="0" t="0" r="r" b="b"/>
                <a:pathLst>
                  <a:path w="123" h="475">
                    <a:moveTo>
                      <a:pt x="0" y="184"/>
                    </a:moveTo>
                    <a:lnTo>
                      <a:pt x="0" y="475"/>
                    </a:lnTo>
                    <a:lnTo>
                      <a:pt x="123" y="293"/>
                    </a:lnTo>
                    <a:lnTo>
                      <a:pt x="123" y="0"/>
                    </a:lnTo>
                    <a:lnTo>
                      <a:pt x="0" y="1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5" name="Freeform 56"/>
              <p:cNvSpPr>
                <a:spLocks/>
              </p:cNvSpPr>
              <p:nvPr/>
            </p:nvSpPr>
            <p:spPr bwMode="auto">
              <a:xfrm>
                <a:off x="1791" y="2516"/>
                <a:ext cx="827" cy="983"/>
              </a:xfrm>
              <a:custGeom>
                <a:avLst/>
                <a:gdLst>
                  <a:gd name="T0" fmla="*/ 209 w 211"/>
                  <a:gd name="T1" fmla="*/ 50 h 251"/>
                  <a:gd name="T2" fmla="*/ 155 w 211"/>
                  <a:gd name="T3" fmla="*/ 125 h 251"/>
                  <a:gd name="T4" fmla="*/ 68 w 211"/>
                  <a:gd name="T5" fmla="*/ 89 h 251"/>
                  <a:gd name="T6" fmla="*/ 4 w 211"/>
                  <a:gd name="T7" fmla="*/ 0 h 251"/>
                  <a:gd name="T8" fmla="*/ 50 w 211"/>
                  <a:gd name="T9" fmla="*/ 81 h 251"/>
                  <a:gd name="T10" fmla="*/ 153 w 211"/>
                  <a:gd name="T11" fmla="*/ 131 h 251"/>
                  <a:gd name="T12" fmla="*/ 154 w 211"/>
                  <a:gd name="T13" fmla="*/ 251 h 251"/>
                  <a:gd name="T14" fmla="*/ 157 w 211"/>
                  <a:gd name="T15" fmla="*/ 251 h 251"/>
                  <a:gd name="T16" fmla="*/ 159 w 211"/>
                  <a:gd name="T17" fmla="*/ 247 h 251"/>
                  <a:gd name="T18" fmla="*/ 158 w 211"/>
                  <a:gd name="T19" fmla="*/ 129 h 251"/>
                  <a:gd name="T20" fmla="*/ 209 w 211"/>
                  <a:gd name="T21" fmla="*/ 5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 h="251">
                    <a:moveTo>
                      <a:pt x="209" y="50"/>
                    </a:moveTo>
                    <a:cubicBezTo>
                      <a:pt x="209" y="50"/>
                      <a:pt x="162" y="118"/>
                      <a:pt x="155" y="125"/>
                    </a:cubicBezTo>
                    <a:cubicBezTo>
                      <a:pt x="155" y="125"/>
                      <a:pt x="119" y="120"/>
                      <a:pt x="68" y="89"/>
                    </a:cubicBezTo>
                    <a:cubicBezTo>
                      <a:pt x="9" y="52"/>
                      <a:pt x="4" y="10"/>
                      <a:pt x="4" y="0"/>
                    </a:cubicBezTo>
                    <a:cubicBezTo>
                      <a:pt x="4" y="0"/>
                      <a:pt x="0" y="42"/>
                      <a:pt x="50" y="81"/>
                    </a:cubicBezTo>
                    <a:cubicBezTo>
                      <a:pt x="101" y="121"/>
                      <a:pt x="153" y="131"/>
                      <a:pt x="153" y="131"/>
                    </a:cubicBezTo>
                    <a:cubicBezTo>
                      <a:pt x="154" y="251"/>
                      <a:pt x="154" y="251"/>
                      <a:pt x="154" y="251"/>
                    </a:cubicBezTo>
                    <a:cubicBezTo>
                      <a:pt x="157" y="251"/>
                      <a:pt x="157" y="251"/>
                      <a:pt x="157" y="251"/>
                    </a:cubicBezTo>
                    <a:cubicBezTo>
                      <a:pt x="159" y="247"/>
                      <a:pt x="159" y="247"/>
                      <a:pt x="159" y="247"/>
                    </a:cubicBezTo>
                    <a:cubicBezTo>
                      <a:pt x="158" y="129"/>
                      <a:pt x="158" y="129"/>
                      <a:pt x="158" y="129"/>
                    </a:cubicBezTo>
                    <a:cubicBezTo>
                      <a:pt x="158" y="129"/>
                      <a:pt x="211" y="56"/>
                      <a:pt x="209" y="50"/>
                    </a:cubicBezTo>
                  </a:path>
                </a:pathLst>
              </a:custGeom>
              <a:gradFill rotWithShape="1">
                <a:gsLst>
                  <a:gs pos="0">
                    <a:srgbClr val="FFD2B3"/>
                  </a:gs>
                  <a:gs pos="100000">
                    <a:srgbClr val="F0965E">
                      <a:alpha val="41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6" name="Freeform 57"/>
              <p:cNvSpPr>
                <a:spLocks/>
              </p:cNvSpPr>
              <p:nvPr/>
            </p:nvSpPr>
            <p:spPr bwMode="auto">
              <a:xfrm>
                <a:off x="1831" y="2043"/>
                <a:ext cx="423" cy="488"/>
              </a:xfrm>
              <a:custGeom>
                <a:avLst/>
                <a:gdLst>
                  <a:gd name="T0" fmla="*/ 56 w 108"/>
                  <a:gd name="T1" fmla="*/ 118 h 125"/>
                  <a:gd name="T2" fmla="*/ 108 w 108"/>
                  <a:gd name="T3" fmla="*/ 84 h 125"/>
                  <a:gd name="T4" fmla="*/ 108 w 108"/>
                  <a:gd name="T5" fmla="*/ 0 h 125"/>
                  <a:gd name="T6" fmla="*/ 36 w 108"/>
                  <a:gd name="T7" fmla="*/ 41 h 125"/>
                  <a:gd name="T8" fmla="*/ 1 w 108"/>
                  <a:gd name="T9" fmla="*/ 107 h 125"/>
                  <a:gd name="T10" fmla="*/ 56 w 108"/>
                  <a:gd name="T11" fmla="*/ 118 h 125"/>
                </a:gdLst>
                <a:ahLst/>
                <a:cxnLst>
                  <a:cxn ang="0">
                    <a:pos x="T0" y="T1"/>
                  </a:cxn>
                  <a:cxn ang="0">
                    <a:pos x="T2" y="T3"/>
                  </a:cxn>
                  <a:cxn ang="0">
                    <a:pos x="T4" y="T5"/>
                  </a:cxn>
                  <a:cxn ang="0">
                    <a:pos x="T6" y="T7"/>
                  </a:cxn>
                  <a:cxn ang="0">
                    <a:pos x="T8" y="T9"/>
                  </a:cxn>
                  <a:cxn ang="0">
                    <a:pos x="T10" y="T11"/>
                  </a:cxn>
                </a:cxnLst>
                <a:rect l="0" t="0" r="r" b="b"/>
                <a:pathLst>
                  <a:path w="108" h="125">
                    <a:moveTo>
                      <a:pt x="56" y="118"/>
                    </a:moveTo>
                    <a:cubicBezTo>
                      <a:pt x="83" y="116"/>
                      <a:pt x="107" y="119"/>
                      <a:pt x="108" y="84"/>
                    </a:cubicBezTo>
                    <a:cubicBezTo>
                      <a:pt x="108" y="0"/>
                      <a:pt x="108" y="0"/>
                      <a:pt x="108" y="0"/>
                    </a:cubicBezTo>
                    <a:cubicBezTo>
                      <a:pt x="108" y="0"/>
                      <a:pt x="63" y="14"/>
                      <a:pt x="36" y="41"/>
                    </a:cubicBezTo>
                    <a:cubicBezTo>
                      <a:pt x="19" y="58"/>
                      <a:pt x="2" y="81"/>
                      <a:pt x="1" y="107"/>
                    </a:cubicBezTo>
                    <a:cubicBezTo>
                      <a:pt x="0" y="125"/>
                      <a:pt x="29" y="119"/>
                      <a:pt x="56" y="118"/>
                    </a:cubicBezTo>
                    <a:close/>
                  </a:path>
                </a:pathLst>
              </a:custGeom>
              <a:gradFill rotWithShape="1">
                <a:gsLst>
                  <a:gs pos="0">
                    <a:srgbClr val="FFFFFF"/>
                  </a:gs>
                  <a:gs pos="100000">
                    <a:srgbClr val="FFE8DD">
                      <a:alpha val="41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7" name="Freeform 58"/>
              <p:cNvSpPr>
                <a:spLocks/>
              </p:cNvSpPr>
              <p:nvPr/>
            </p:nvSpPr>
            <p:spPr bwMode="auto">
              <a:xfrm>
                <a:off x="2974" y="1717"/>
                <a:ext cx="824" cy="1018"/>
              </a:xfrm>
              <a:custGeom>
                <a:avLst/>
                <a:gdLst>
                  <a:gd name="T0" fmla="*/ 91 w 210"/>
                  <a:gd name="T1" fmla="*/ 0 h 260"/>
                  <a:gd name="T2" fmla="*/ 91 w 210"/>
                  <a:gd name="T3" fmla="*/ 8 h 260"/>
                  <a:gd name="T4" fmla="*/ 90 w 210"/>
                  <a:gd name="T5" fmla="*/ 15 h 260"/>
                  <a:gd name="T6" fmla="*/ 87 w 210"/>
                  <a:gd name="T7" fmla="*/ 123 h 260"/>
                  <a:gd name="T8" fmla="*/ 86 w 210"/>
                  <a:gd name="T9" fmla="*/ 123 h 260"/>
                  <a:gd name="T10" fmla="*/ 0 w 210"/>
                  <a:gd name="T11" fmla="*/ 182 h 260"/>
                  <a:gd name="T12" fmla="*/ 53 w 210"/>
                  <a:gd name="T13" fmla="*/ 260 h 260"/>
                  <a:gd name="T14" fmla="*/ 210 w 210"/>
                  <a:gd name="T15" fmla="*/ 125 h 260"/>
                  <a:gd name="T16" fmla="*/ 91 w 210"/>
                  <a:gd name="T17"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260">
                    <a:moveTo>
                      <a:pt x="91" y="0"/>
                    </a:moveTo>
                    <a:cubicBezTo>
                      <a:pt x="91" y="3"/>
                      <a:pt x="91" y="5"/>
                      <a:pt x="91" y="8"/>
                    </a:cubicBezTo>
                    <a:cubicBezTo>
                      <a:pt x="91" y="10"/>
                      <a:pt x="90" y="13"/>
                      <a:pt x="90" y="15"/>
                    </a:cubicBezTo>
                    <a:cubicBezTo>
                      <a:pt x="91" y="20"/>
                      <a:pt x="87" y="123"/>
                      <a:pt x="87" y="123"/>
                    </a:cubicBezTo>
                    <a:cubicBezTo>
                      <a:pt x="86" y="123"/>
                      <a:pt x="86" y="123"/>
                      <a:pt x="86" y="123"/>
                    </a:cubicBezTo>
                    <a:cubicBezTo>
                      <a:pt x="84" y="154"/>
                      <a:pt x="50" y="174"/>
                      <a:pt x="0" y="182"/>
                    </a:cubicBezTo>
                    <a:cubicBezTo>
                      <a:pt x="53" y="260"/>
                      <a:pt x="53" y="260"/>
                      <a:pt x="53" y="260"/>
                    </a:cubicBezTo>
                    <a:cubicBezTo>
                      <a:pt x="145" y="238"/>
                      <a:pt x="210" y="186"/>
                      <a:pt x="210" y="125"/>
                    </a:cubicBezTo>
                    <a:cubicBezTo>
                      <a:pt x="210" y="72"/>
                      <a:pt x="162" y="26"/>
                      <a:pt x="91" y="0"/>
                    </a:cubicBezTo>
                    <a:close/>
                  </a:path>
                </a:pathLst>
              </a:custGeom>
              <a:gradFill rotWithShape="1">
                <a:gsLst>
                  <a:gs pos="0">
                    <a:srgbClr val="CC9900"/>
                  </a:gs>
                  <a:gs pos="100000">
                    <a:srgbClr val="FFCC00">
                      <a:alpha val="75999"/>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8" name="Freeform 59"/>
              <p:cNvSpPr>
                <a:spLocks/>
              </p:cNvSpPr>
              <p:nvPr/>
            </p:nvSpPr>
            <p:spPr bwMode="auto">
              <a:xfrm>
                <a:off x="3183" y="2230"/>
                <a:ext cx="615" cy="1273"/>
              </a:xfrm>
              <a:custGeom>
                <a:avLst/>
                <a:gdLst>
                  <a:gd name="T0" fmla="*/ 157 w 157"/>
                  <a:gd name="T1" fmla="*/ 183 h 325"/>
                  <a:gd name="T2" fmla="*/ 157 w 157"/>
                  <a:gd name="T3" fmla="*/ 0 h 325"/>
                  <a:gd name="T4" fmla="*/ 0 w 157"/>
                  <a:gd name="T5" fmla="*/ 129 h 325"/>
                  <a:gd name="T6" fmla="*/ 0 w 157"/>
                  <a:gd name="T7" fmla="*/ 325 h 325"/>
                  <a:gd name="T8" fmla="*/ 157 w 157"/>
                  <a:gd name="T9" fmla="*/ 190 h 325"/>
                  <a:gd name="T10" fmla="*/ 157 w 157"/>
                  <a:gd name="T11" fmla="*/ 183 h 325"/>
                </a:gdLst>
                <a:ahLst/>
                <a:cxnLst>
                  <a:cxn ang="0">
                    <a:pos x="T0" y="T1"/>
                  </a:cxn>
                  <a:cxn ang="0">
                    <a:pos x="T2" y="T3"/>
                  </a:cxn>
                  <a:cxn ang="0">
                    <a:pos x="T4" y="T5"/>
                  </a:cxn>
                  <a:cxn ang="0">
                    <a:pos x="T6" y="T7"/>
                  </a:cxn>
                  <a:cxn ang="0">
                    <a:pos x="T8" y="T9"/>
                  </a:cxn>
                  <a:cxn ang="0">
                    <a:pos x="T10" y="T11"/>
                  </a:cxn>
                </a:cxnLst>
                <a:rect l="0" t="0" r="r" b="b"/>
                <a:pathLst>
                  <a:path w="157" h="325">
                    <a:moveTo>
                      <a:pt x="157" y="183"/>
                    </a:moveTo>
                    <a:cubicBezTo>
                      <a:pt x="157" y="0"/>
                      <a:pt x="157" y="0"/>
                      <a:pt x="157" y="0"/>
                    </a:cubicBezTo>
                    <a:cubicBezTo>
                      <a:pt x="152" y="59"/>
                      <a:pt x="89" y="108"/>
                      <a:pt x="0" y="129"/>
                    </a:cubicBezTo>
                    <a:cubicBezTo>
                      <a:pt x="0" y="325"/>
                      <a:pt x="0" y="325"/>
                      <a:pt x="0" y="325"/>
                    </a:cubicBezTo>
                    <a:cubicBezTo>
                      <a:pt x="92" y="303"/>
                      <a:pt x="157" y="251"/>
                      <a:pt x="157" y="190"/>
                    </a:cubicBezTo>
                    <a:cubicBezTo>
                      <a:pt x="157" y="187"/>
                      <a:pt x="157" y="185"/>
                      <a:pt x="157" y="183"/>
                    </a:cubicBezTo>
                  </a:path>
                </a:pathLst>
              </a:custGeom>
              <a:gradFill rotWithShape="1">
                <a:gsLst>
                  <a:gs pos="0">
                    <a:srgbClr val="CC9900"/>
                  </a:gs>
                  <a:gs pos="100000">
                    <a:srgbClr val="FFCC00">
                      <a:alpha val="75999"/>
                    </a:srgbClr>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9" name="Freeform 60"/>
              <p:cNvSpPr>
                <a:spLocks/>
              </p:cNvSpPr>
              <p:nvPr/>
            </p:nvSpPr>
            <p:spPr bwMode="auto">
              <a:xfrm>
                <a:off x="2974" y="2430"/>
                <a:ext cx="209" cy="1073"/>
              </a:xfrm>
              <a:custGeom>
                <a:avLst/>
                <a:gdLst>
                  <a:gd name="T0" fmla="*/ 0 w 126"/>
                  <a:gd name="T1" fmla="*/ 0 h 647"/>
                  <a:gd name="T2" fmla="*/ 0 w 126"/>
                  <a:gd name="T3" fmla="*/ 463 h 647"/>
                  <a:gd name="T4" fmla="*/ 126 w 126"/>
                  <a:gd name="T5" fmla="*/ 647 h 647"/>
                  <a:gd name="T6" fmla="*/ 126 w 126"/>
                  <a:gd name="T7" fmla="*/ 184 h 647"/>
                  <a:gd name="T8" fmla="*/ 0 w 126"/>
                  <a:gd name="T9" fmla="*/ 0 h 647"/>
                </a:gdLst>
                <a:ahLst/>
                <a:cxnLst>
                  <a:cxn ang="0">
                    <a:pos x="T0" y="T1"/>
                  </a:cxn>
                  <a:cxn ang="0">
                    <a:pos x="T2" y="T3"/>
                  </a:cxn>
                  <a:cxn ang="0">
                    <a:pos x="T4" y="T5"/>
                  </a:cxn>
                  <a:cxn ang="0">
                    <a:pos x="T6" y="T7"/>
                  </a:cxn>
                  <a:cxn ang="0">
                    <a:pos x="T8" y="T9"/>
                  </a:cxn>
                </a:cxnLst>
                <a:rect l="0" t="0" r="r" b="b"/>
                <a:pathLst>
                  <a:path w="126" h="647">
                    <a:moveTo>
                      <a:pt x="0" y="0"/>
                    </a:moveTo>
                    <a:lnTo>
                      <a:pt x="0" y="463"/>
                    </a:lnTo>
                    <a:lnTo>
                      <a:pt x="126" y="647"/>
                    </a:lnTo>
                    <a:lnTo>
                      <a:pt x="126" y="184"/>
                    </a:lnTo>
                    <a:lnTo>
                      <a:pt x="0" y="0"/>
                    </a:lnTo>
                    <a:close/>
                  </a:path>
                </a:pathLst>
              </a:custGeom>
              <a:gradFill rotWithShape="1">
                <a:gsLst>
                  <a:gs pos="0">
                    <a:srgbClr val="CC9900"/>
                  </a:gs>
                  <a:gs pos="100000">
                    <a:srgbClr val="FFCC00">
                      <a:alpha val="75999"/>
                    </a:srgbClr>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0" name="Freeform 61"/>
              <p:cNvSpPr>
                <a:spLocks/>
              </p:cNvSpPr>
              <p:nvPr/>
            </p:nvSpPr>
            <p:spPr bwMode="auto">
              <a:xfrm>
                <a:off x="2974" y="2430"/>
                <a:ext cx="209" cy="1073"/>
              </a:xfrm>
              <a:custGeom>
                <a:avLst/>
                <a:gdLst>
                  <a:gd name="T0" fmla="*/ 0 w 126"/>
                  <a:gd name="T1" fmla="*/ 0 h 647"/>
                  <a:gd name="T2" fmla="*/ 0 w 126"/>
                  <a:gd name="T3" fmla="*/ 463 h 647"/>
                  <a:gd name="T4" fmla="*/ 126 w 126"/>
                  <a:gd name="T5" fmla="*/ 647 h 647"/>
                  <a:gd name="T6" fmla="*/ 126 w 126"/>
                  <a:gd name="T7" fmla="*/ 184 h 647"/>
                  <a:gd name="T8" fmla="*/ 0 w 126"/>
                  <a:gd name="T9" fmla="*/ 0 h 647"/>
                </a:gdLst>
                <a:ahLst/>
                <a:cxnLst>
                  <a:cxn ang="0">
                    <a:pos x="T0" y="T1"/>
                  </a:cxn>
                  <a:cxn ang="0">
                    <a:pos x="T2" y="T3"/>
                  </a:cxn>
                  <a:cxn ang="0">
                    <a:pos x="T4" y="T5"/>
                  </a:cxn>
                  <a:cxn ang="0">
                    <a:pos x="T6" y="T7"/>
                  </a:cxn>
                  <a:cxn ang="0">
                    <a:pos x="T8" y="T9"/>
                  </a:cxn>
                </a:cxnLst>
                <a:rect l="0" t="0" r="r" b="b"/>
                <a:pathLst>
                  <a:path w="126" h="647">
                    <a:moveTo>
                      <a:pt x="0" y="0"/>
                    </a:moveTo>
                    <a:lnTo>
                      <a:pt x="0" y="463"/>
                    </a:lnTo>
                    <a:lnTo>
                      <a:pt x="126" y="647"/>
                    </a:lnTo>
                    <a:lnTo>
                      <a:pt x="126" y="18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1" name="Freeform 62"/>
              <p:cNvSpPr>
                <a:spLocks/>
              </p:cNvSpPr>
              <p:nvPr/>
            </p:nvSpPr>
            <p:spPr bwMode="auto">
              <a:xfrm>
                <a:off x="2970" y="2233"/>
                <a:ext cx="832" cy="1270"/>
              </a:xfrm>
              <a:custGeom>
                <a:avLst/>
                <a:gdLst>
                  <a:gd name="T0" fmla="*/ 1 w 212"/>
                  <a:gd name="T1" fmla="*/ 50 h 324"/>
                  <a:gd name="T2" fmla="*/ 55 w 212"/>
                  <a:gd name="T3" fmla="*/ 125 h 324"/>
                  <a:gd name="T4" fmla="*/ 143 w 212"/>
                  <a:gd name="T5" fmla="*/ 88 h 324"/>
                  <a:gd name="T6" fmla="*/ 210 w 212"/>
                  <a:gd name="T7" fmla="*/ 0 h 324"/>
                  <a:gd name="T8" fmla="*/ 162 w 212"/>
                  <a:gd name="T9" fmla="*/ 81 h 324"/>
                  <a:gd name="T10" fmla="*/ 57 w 212"/>
                  <a:gd name="T11" fmla="*/ 130 h 324"/>
                  <a:gd name="T12" fmla="*/ 56 w 212"/>
                  <a:gd name="T13" fmla="*/ 324 h 324"/>
                  <a:gd name="T14" fmla="*/ 54 w 212"/>
                  <a:gd name="T15" fmla="*/ 324 h 324"/>
                  <a:gd name="T16" fmla="*/ 51 w 212"/>
                  <a:gd name="T17" fmla="*/ 320 h 324"/>
                  <a:gd name="T18" fmla="*/ 52 w 212"/>
                  <a:gd name="T19" fmla="*/ 129 h 324"/>
                  <a:gd name="T20" fmla="*/ 1 w 212"/>
                  <a:gd name="T21" fmla="*/ 5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324">
                    <a:moveTo>
                      <a:pt x="1" y="50"/>
                    </a:moveTo>
                    <a:cubicBezTo>
                      <a:pt x="1" y="50"/>
                      <a:pt x="48" y="118"/>
                      <a:pt x="55" y="125"/>
                    </a:cubicBezTo>
                    <a:cubicBezTo>
                      <a:pt x="55" y="125"/>
                      <a:pt x="91" y="120"/>
                      <a:pt x="143" y="88"/>
                    </a:cubicBezTo>
                    <a:cubicBezTo>
                      <a:pt x="201" y="52"/>
                      <a:pt x="210" y="10"/>
                      <a:pt x="210" y="0"/>
                    </a:cubicBezTo>
                    <a:cubicBezTo>
                      <a:pt x="210" y="0"/>
                      <a:pt x="212" y="42"/>
                      <a:pt x="162" y="81"/>
                    </a:cubicBezTo>
                    <a:cubicBezTo>
                      <a:pt x="111" y="121"/>
                      <a:pt x="57" y="130"/>
                      <a:pt x="57" y="130"/>
                    </a:cubicBezTo>
                    <a:cubicBezTo>
                      <a:pt x="56" y="324"/>
                      <a:pt x="56" y="324"/>
                      <a:pt x="56" y="324"/>
                    </a:cubicBezTo>
                    <a:cubicBezTo>
                      <a:pt x="54" y="324"/>
                      <a:pt x="54" y="324"/>
                      <a:pt x="54" y="324"/>
                    </a:cubicBezTo>
                    <a:cubicBezTo>
                      <a:pt x="51" y="320"/>
                      <a:pt x="51" y="320"/>
                      <a:pt x="51" y="320"/>
                    </a:cubicBezTo>
                    <a:cubicBezTo>
                      <a:pt x="52" y="129"/>
                      <a:pt x="52" y="129"/>
                      <a:pt x="52" y="129"/>
                    </a:cubicBezTo>
                    <a:cubicBezTo>
                      <a:pt x="52" y="129"/>
                      <a:pt x="0" y="55"/>
                      <a:pt x="1" y="5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2" name="Freeform 63"/>
              <p:cNvSpPr>
                <a:spLocks/>
              </p:cNvSpPr>
              <p:nvPr/>
            </p:nvSpPr>
            <p:spPr bwMode="auto">
              <a:xfrm>
                <a:off x="3348" y="1754"/>
                <a:ext cx="422" cy="492"/>
              </a:xfrm>
              <a:custGeom>
                <a:avLst/>
                <a:gdLst>
                  <a:gd name="T0" fmla="*/ 56 w 108"/>
                  <a:gd name="T1" fmla="*/ 122 h 125"/>
                  <a:gd name="T2" fmla="*/ 0 w 108"/>
                  <a:gd name="T3" fmla="*/ 84 h 125"/>
                  <a:gd name="T4" fmla="*/ 0 w 108"/>
                  <a:gd name="T5" fmla="*/ 0 h 125"/>
                  <a:gd name="T6" fmla="*/ 72 w 108"/>
                  <a:gd name="T7" fmla="*/ 41 h 125"/>
                  <a:gd name="T8" fmla="*/ 107 w 108"/>
                  <a:gd name="T9" fmla="*/ 107 h 125"/>
                  <a:gd name="T10" fmla="*/ 56 w 108"/>
                  <a:gd name="T11" fmla="*/ 122 h 125"/>
                </a:gdLst>
                <a:ahLst/>
                <a:cxnLst>
                  <a:cxn ang="0">
                    <a:pos x="T0" y="T1"/>
                  </a:cxn>
                  <a:cxn ang="0">
                    <a:pos x="T2" y="T3"/>
                  </a:cxn>
                  <a:cxn ang="0">
                    <a:pos x="T4" y="T5"/>
                  </a:cxn>
                  <a:cxn ang="0">
                    <a:pos x="T6" y="T7"/>
                  </a:cxn>
                  <a:cxn ang="0">
                    <a:pos x="T8" y="T9"/>
                  </a:cxn>
                  <a:cxn ang="0">
                    <a:pos x="T10" y="T11"/>
                  </a:cxn>
                </a:cxnLst>
                <a:rect l="0" t="0" r="r" b="b"/>
                <a:pathLst>
                  <a:path w="108" h="125">
                    <a:moveTo>
                      <a:pt x="56" y="122"/>
                    </a:moveTo>
                    <a:cubicBezTo>
                      <a:pt x="30" y="121"/>
                      <a:pt x="0" y="119"/>
                      <a:pt x="0" y="84"/>
                    </a:cubicBezTo>
                    <a:cubicBezTo>
                      <a:pt x="0" y="0"/>
                      <a:pt x="0" y="0"/>
                      <a:pt x="0" y="0"/>
                    </a:cubicBezTo>
                    <a:cubicBezTo>
                      <a:pt x="0" y="0"/>
                      <a:pt x="45" y="14"/>
                      <a:pt x="72" y="41"/>
                    </a:cubicBezTo>
                    <a:cubicBezTo>
                      <a:pt x="89" y="58"/>
                      <a:pt x="106" y="81"/>
                      <a:pt x="107" y="107"/>
                    </a:cubicBezTo>
                    <a:cubicBezTo>
                      <a:pt x="108" y="125"/>
                      <a:pt x="83" y="124"/>
                      <a:pt x="56" y="122"/>
                    </a:cubicBezTo>
                    <a:close/>
                  </a:path>
                </a:pathLst>
              </a:custGeom>
              <a:gradFill rotWithShape="1">
                <a:gsLst>
                  <a:gs pos="0">
                    <a:srgbClr val="FFEEAF">
                      <a:alpha val="64999"/>
                    </a:srgbClr>
                  </a:gs>
                  <a:gs pos="100000">
                    <a:srgbClr val="FFFFF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 name="Freeform 64"/>
              <p:cNvSpPr>
                <a:spLocks/>
              </p:cNvSpPr>
              <p:nvPr/>
            </p:nvSpPr>
            <p:spPr bwMode="auto">
              <a:xfrm>
                <a:off x="2811" y="1495"/>
                <a:ext cx="395" cy="176"/>
              </a:xfrm>
              <a:custGeom>
                <a:avLst/>
                <a:gdLst>
                  <a:gd name="T0" fmla="*/ 22 w 101"/>
                  <a:gd name="T1" fmla="*/ 0 h 45"/>
                  <a:gd name="T2" fmla="*/ 9 w 101"/>
                  <a:gd name="T3" fmla="*/ 1 h 45"/>
                  <a:gd name="T4" fmla="*/ 0 w 101"/>
                  <a:gd name="T5" fmla="*/ 8 h 45"/>
                  <a:gd name="T6" fmla="*/ 56 w 101"/>
                  <a:gd name="T7" fmla="*/ 22 h 45"/>
                  <a:gd name="T8" fmla="*/ 91 w 101"/>
                  <a:gd name="T9" fmla="*/ 45 h 45"/>
                  <a:gd name="T10" fmla="*/ 95 w 101"/>
                  <a:gd name="T11" fmla="*/ 45 h 45"/>
                  <a:gd name="T12" fmla="*/ 101 w 101"/>
                  <a:gd name="T13" fmla="*/ 40 h 45"/>
                  <a:gd name="T14" fmla="*/ 77 w 101"/>
                  <a:gd name="T15" fmla="*/ 14 h 45"/>
                  <a:gd name="T16" fmla="*/ 22 w 101"/>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45">
                    <a:moveTo>
                      <a:pt x="22" y="0"/>
                    </a:moveTo>
                    <a:cubicBezTo>
                      <a:pt x="14" y="0"/>
                      <a:pt x="9" y="1"/>
                      <a:pt x="9" y="1"/>
                    </a:cubicBezTo>
                    <a:cubicBezTo>
                      <a:pt x="2" y="4"/>
                      <a:pt x="0" y="6"/>
                      <a:pt x="0" y="8"/>
                    </a:cubicBezTo>
                    <a:cubicBezTo>
                      <a:pt x="0" y="14"/>
                      <a:pt x="36" y="14"/>
                      <a:pt x="56" y="22"/>
                    </a:cubicBezTo>
                    <a:cubicBezTo>
                      <a:pt x="72" y="29"/>
                      <a:pt x="73" y="41"/>
                      <a:pt x="91" y="45"/>
                    </a:cubicBezTo>
                    <a:cubicBezTo>
                      <a:pt x="93" y="45"/>
                      <a:pt x="94" y="45"/>
                      <a:pt x="95" y="45"/>
                    </a:cubicBezTo>
                    <a:cubicBezTo>
                      <a:pt x="99" y="45"/>
                      <a:pt x="101" y="43"/>
                      <a:pt x="101" y="40"/>
                    </a:cubicBezTo>
                    <a:cubicBezTo>
                      <a:pt x="101" y="33"/>
                      <a:pt x="92" y="22"/>
                      <a:pt x="77" y="14"/>
                    </a:cubicBezTo>
                    <a:cubicBezTo>
                      <a:pt x="55" y="2"/>
                      <a:pt x="35" y="0"/>
                      <a:pt x="22" y="0"/>
                    </a:cubicBezTo>
                  </a:path>
                </a:pathLst>
              </a:custGeom>
              <a:gradFill rotWithShape="1">
                <a:gsLst>
                  <a:gs pos="0">
                    <a:srgbClr val="FFFFFF"/>
                  </a:gs>
                  <a:gs pos="100000">
                    <a:srgbClr val="7DFF7D">
                      <a:alpha val="17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 name="Freeform 65"/>
              <p:cNvSpPr>
                <a:spLocks/>
              </p:cNvSpPr>
              <p:nvPr/>
            </p:nvSpPr>
            <p:spPr bwMode="auto">
              <a:xfrm>
                <a:off x="2599" y="2666"/>
                <a:ext cx="352" cy="534"/>
              </a:xfrm>
              <a:custGeom>
                <a:avLst/>
                <a:gdLst>
                  <a:gd name="T0" fmla="*/ 55 w 90"/>
                  <a:gd name="T1" fmla="*/ 0 h 137"/>
                  <a:gd name="T2" fmla="*/ 0 w 90"/>
                  <a:gd name="T3" fmla="*/ 3 h 137"/>
                  <a:gd name="T4" fmla="*/ 10 w 90"/>
                  <a:gd name="T5" fmla="*/ 5 h 137"/>
                  <a:gd name="T6" fmla="*/ 9 w 90"/>
                  <a:gd name="T7" fmla="*/ 134 h 137"/>
                  <a:gd name="T8" fmla="*/ 32 w 90"/>
                  <a:gd name="T9" fmla="*/ 136 h 137"/>
                  <a:gd name="T10" fmla="*/ 47 w 90"/>
                  <a:gd name="T11" fmla="*/ 137 h 137"/>
                  <a:gd name="T12" fmla="*/ 90 w 90"/>
                  <a:gd name="T13" fmla="*/ 134 h 137"/>
                  <a:gd name="T14" fmla="*/ 90 w 90"/>
                  <a:gd name="T15" fmla="*/ 40 h 137"/>
                  <a:gd name="T16" fmla="*/ 90 w 90"/>
                  <a:gd name="T17" fmla="*/ 3 h 137"/>
                  <a:gd name="T18" fmla="*/ 55 w 90"/>
                  <a:gd name="T1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37">
                    <a:moveTo>
                      <a:pt x="55" y="0"/>
                    </a:moveTo>
                    <a:cubicBezTo>
                      <a:pt x="37" y="0"/>
                      <a:pt x="18" y="1"/>
                      <a:pt x="0" y="3"/>
                    </a:cubicBezTo>
                    <a:cubicBezTo>
                      <a:pt x="4" y="4"/>
                      <a:pt x="8" y="4"/>
                      <a:pt x="10" y="5"/>
                    </a:cubicBezTo>
                    <a:cubicBezTo>
                      <a:pt x="9" y="134"/>
                      <a:pt x="9" y="134"/>
                      <a:pt x="9" y="134"/>
                    </a:cubicBezTo>
                    <a:cubicBezTo>
                      <a:pt x="17" y="135"/>
                      <a:pt x="24" y="136"/>
                      <a:pt x="32" y="136"/>
                    </a:cubicBezTo>
                    <a:cubicBezTo>
                      <a:pt x="37" y="137"/>
                      <a:pt x="42" y="137"/>
                      <a:pt x="47" y="137"/>
                    </a:cubicBezTo>
                    <a:cubicBezTo>
                      <a:pt x="62" y="137"/>
                      <a:pt x="77" y="136"/>
                      <a:pt x="90" y="134"/>
                    </a:cubicBezTo>
                    <a:cubicBezTo>
                      <a:pt x="90" y="40"/>
                      <a:pt x="90" y="40"/>
                      <a:pt x="90" y="40"/>
                    </a:cubicBezTo>
                    <a:cubicBezTo>
                      <a:pt x="90" y="3"/>
                      <a:pt x="90" y="3"/>
                      <a:pt x="90" y="3"/>
                    </a:cubicBezTo>
                    <a:cubicBezTo>
                      <a:pt x="70" y="0"/>
                      <a:pt x="55" y="0"/>
                      <a:pt x="55" y="0"/>
                    </a:cubicBezTo>
                  </a:path>
                </a:pathLst>
              </a:custGeom>
              <a:gradFill rotWithShape="1">
                <a:gsLst>
                  <a:gs pos="0">
                    <a:srgbClr val="008000"/>
                  </a:gs>
                  <a:gs pos="100000">
                    <a:srgbClr val="FFFFFF">
                      <a:alpha val="27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5" name="Freeform 66"/>
              <p:cNvSpPr>
                <a:spLocks/>
              </p:cNvSpPr>
              <p:nvPr/>
            </p:nvSpPr>
            <p:spPr bwMode="auto">
              <a:xfrm>
                <a:off x="2951" y="2678"/>
                <a:ext cx="23" cy="510"/>
              </a:xfrm>
              <a:custGeom>
                <a:avLst/>
                <a:gdLst>
                  <a:gd name="T0" fmla="*/ 0 w 6"/>
                  <a:gd name="T1" fmla="*/ 0 h 131"/>
                  <a:gd name="T2" fmla="*/ 0 w 6"/>
                  <a:gd name="T3" fmla="*/ 37 h 131"/>
                  <a:gd name="T4" fmla="*/ 0 w 6"/>
                  <a:gd name="T5" fmla="*/ 131 h 131"/>
                  <a:gd name="T6" fmla="*/ 6 w 6"/>
                  <a:gd name="T7" fmla="*/ 130 h 131"/>
                  <a:gd name="T8" fmla="*/ 6 w 6"/>
                  <a:gd name="T9" fmla="*/ 2 h 131"/>
                  <a:gd name="T10" fmla="*/ 0 w 6"/>
                  <a:gd name="T11" fmla="*/ 0 h 131"/>
                </a:gdLst>
                <a:ahLst/>
                <a:cxnLst>
                  <a:cxn ang="0">
                    <a:pos x="T0" y="T1"/>
                  </a:cxn>
                  <a:cxn ang="0">
                    <a:pos x="T2" y="T3"/>
                  </a:cxn>
                  <a:cxn ang="0">
                    <a:pos x="T4" y="T5"/>
                  </a:cxn>
                  <a:cxn ang="0">
                    <a:pos x="T6" y="T7"/>
                  </a:cxn>
                  <a:cxn ang="0">
                    <a:pos x="T8" y="T9"/>
                  </a:cxn>
                  <a:cxn ang="0">
                    <a:pos x="T10" y="T11"/>
                  </a:cxn>
                </a:cxnLst>
                <a:rect l="0" t="0" r="r" b="b"/>
                <a:pathLst>
                  <a:path w="6" h="131">
                    <a:moveTo>
                      <a:pt x="0" y="0"/>
                    </a:moveTo>
                    <a:cubicBezTo>
                      <a:pt x="0" y="37"/>
                      <a:pt x="0" y="37"/>
                      <a:pt x="0" y="37"/>
                    </a:cubicBezTo>
                    <a:cubicBezTo>
                      <a:pt x="0" y="131"/>
                      <a:pt x="0" y="131"/>
                      <a:pt x="0" y="131"/>
                    </a:cubicBezTo>
                    <a:cubicBezTo>
                      <a:pt x="2" y="131"/>
                      <a:pt x="4" y="130"/>
                      <a:pt x="6" y="130"/>
                    </a:cubicBezTo>
                    <a:cubicBezTo>
                      <a:pt x="6" y="2"/>
                      <a:pt x="6" y="2"/>
                      <a:pt x="6" y="2"/>
                    </a:cubicBezTo>
                    <a:cubicBezTo>
                      <a:pt x="4" y="1"/>
                      <a:pt x="2" y="1"/>
                      <a:pt x="0" y="0"/>
                    </a:cubicBezTo>
                  </a:path>
                </a:pathLst>
              </a:custGeom>
              <a:solidFill>
                <a:srgbClr val="161212">
                  <a:alpha val="7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6" name="Freeform 67"/>
              <p:cNvSpPr>
                <a:spLocks/>
              </p:cNvSpPr>
              <p:nvPr/>
            </p:nvSpPr>
            <p:spPr bwMode="auto">
              <a:xfrm>
                <a:off x="2531" y="2678"/>
                <a:ext cx="107" cy="510"/>
              </a:xfrm>
              <a:custGeom>
                <a:avLst/>
                <a:gdLst>
                  <a:gd name="T0" fmla="*/ 17 w 27"/>
                  <a:gd name="T1" fmla="*/ 0 h 131"/>
                  <a:gd name="T2" fmla="*/ 0 w 27"/>
                  <a:gd name="T3" fmla="*/ 4 h 131"/>
                  <a:gd name="T4" fmla="*/ 20 w 27"/>
                  <a:gd name="T5" fmla="*/ 9 h 131"/>
                  <a:gd name="T6" fmla="*/ 20 w 27"/>
                  <a:gd name="T7" fmla="*/ 9 h 131"/>
                  <a:gd name="T8" fmla="*/ 20 w 27"/>
                  <a:gd name="T9" fmla="*/ 10 h 131"/>
                  <a:gd name="T10" fmla="*/ 20 w 27"/>
                  <a:gd name="T11" fmla="*/ 130 h 131"/>
                  <a:gd name="T12" fmla="*/ 26 w 27"/>
                  <a:gd name="T13" fmla="*/ 131 h 131"/>
                  <a:gd name="T14" fmla="*/ 27 w 27"/>
                  <a:gd name="T15" fmla="*/ 2 h 131"/>
                  <a:gd name="T16" fmla="*/ 17 w 27"/>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31">
                    <a:moveTo>
                      <a:pt x="17" y="0"/>
                    </a:moveTo>
                    <a:cubicBezTo>
                      <a:pt x="11" y="1"/>
                      <a:pt x="5" y="3"/>
                      <a:pt x="0" y="4"/>
                    </a:cubicBezTo>
                    <a:cubicBezTo>
                      <a:pt x="6" y="6"/>
                      <a:pt x="13" y="8"/>
                      <a:pt x="20" y="9"/>
                    </a:cubicBezTo>
                    <a:cubicBezTo>
                      <a:pt x="20" y="9"/>
                      <a:pt x="20" y="9"/>
                      <a:pt x="20" y="9"/>
                    </a:cubicBezTo>
                    <a:cubicBezTo>
                      <a:pt x="20" y="9"/>
                      <a:pt x="20" y="9"/>
                      <a:pt x="20" y="10"/>
                    </a:cubicBezTo>
                    <a:cubicBezTo>
                      <a:pt x="20" y="130"/>
                      <a:pt x="20" y="130"/>
                      <a:pt x="20" y="130"/>
                    </a:cubicBezTo>
                    <a:cubicBezTo>
                      <a:pt x="22" y="131"/>
                      <a:pt x="24" y="131"/>
                      <a:pt x="26" y="131"/>
                    </a:cubicBezTo>
                    <a:cubicBezTo>
                      <a:pt x="27" y="2"/>
                      <a:pt x="27" y="2"/>
                      <a:pt x="27" y="2"/>
                    </a:cubicBezTo>
                    <a:cubicBezTo>
                      <a:pt x="25" y="1"/>
                      <a:pt x="21" y="1"/>
                      <a:pt x="17" y="0"/>
                    </a:cubicBezTo>
                  </a:path>
                </a:pathLst>
              </a:custGeom>
              <a:gradFill rotWithShape="0">
                <a:gsLst>
                  <a:gs pos="0">
                    <a:schemeClr val="bg2">
                      <a:alpha val="17999"/>
                    </a:schemeClr>
                  </a:gs>
                  <a:gs pos="100000">
                    <a:schemeClr val="bg2">
                      <a:gamma/>
                      <a:tint val="7882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7" name="Freeform 68"/>
              <p:cNvSpPr>
                <a:spLocks/>
              </p:cNvSpPr>
              <p:nvPr/>
            </p:nvSpPr>
            <p:spPr bwMode="auto">
              <a:xfrm>
                <a:off x="2270" y="2691"/>
                <a:ext cx="340" cy="314"/>
              </a:xfrm>
              <a:custGeom>
                <a:avLst/>
                <a:gdLst>
                  <a:gd name="T0" fmla="*/ 67 w 87"/>
                  <a:gd name="T1" fmla="*/ 0 h 80"/>
                  <a:gd name="T2" fmla="*/ 1 w 87"/>
                  <a:gd name="T3" fmla="*/ 57 h 80"/>
                  <a:gd name="T4" fmla="*/ 2 w 87"/>
                  <a:gd name="T5" fmla="*/ 71 h 80"/>
                  <a:gd name="T6" fmla="*/ 33 w 87"/>
                  <a:gd name="T7" fmla="*/ 80 h 80"/>
                  <a:gd name="T8" fmla="*/ 87 w 87"/>
                  <a:gd name="T9" fmla="*/ 5 h 80"/>
                  <a:gd name="T10" fmla="*/ 67 w 87"/>
                  <a:gd name="T11" fmla="*/ 0 h 80"/>
                </a:gdLst>
                <a:ahLst/>
                <a:cxnLst>
                  <a:cxn ang="0">
                    <a:pos x="T0" y="T1"/>
                  </a:cxn>
                  <a:cxn ang="0">
                    <a:pos x="T2" y="T3"/>
                  </a:cxn>
                  <a:cxn ang="0">
                    <a:pos x="T4" y="T5"/>
                  </a:cxn>
                  <a:cxn ang="0">
                    <a:pos x="T6" y="T7"/>
                  </a:cxn>
                  <a:cxn ang="0">
                    <a:pos x="T8" y="T9"/>
                  </a:cxn>
                  <a:cxn ang="0">
                    <a:pos x="T10" y="T11"/>
                  </a:cxn>
                </a:cxnLst>
                <a:rect l="0" t="0" r="r" b="b"/>
                <a:pathLst>
                  <a:path w="87" h="80">
                    <a:moveTo>
                      <a:pt x="67" y="0"/>
                    </a:moveTo>
                    <a:cubicBezTo>
                      <a:pt x="31" y="8"/>
                      <a:pt x="5" y="26"/>
                      <a:pt x="1" y="57"/>
                    </a:cubicBezTo>
                    <a:cubicBezTo>
                      <a:pt x="0" y="62"/>
                      <a:pt x="1" y="66"/>
                      <a:pt x="2" y="71"/>
                    </a:cubicBezTo>
                    <a:cubicBezTo>
                      <a:pt x="21" y="79"/>
                      <a:pt x="33" y="80"/>
                      <a:pt x="33" y="80"/>
                    </a:cubicBezTo>
                    <a:cubicBezTo>
                      <a:pt x="40" y="73"/>
                      <a:pt x="87" y="5"/>
                      <a:pt x="87" y="5"/>
                    </a:cubicBezTo>
                    <a:cubicBezTo>
                      <a:pt x="80" y="4"/>
                      <a:pt x="73" y="2"/>
                      <a:pt x="67" y="0"/>
                    </a:cubicBezTo>
                  </a:path>
                </a:pathLst>
              </a:custGeom>
              <a:solidFill>
                <a:srgbClr val="FDD7BB">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8" name="Freeform 69"/>
              <p:cNvSpPr>
                <a:spLocks/>
              </p:cNvSpPr>
              <p:nvPr/>
            </p:nvSpPr>
            <p:spPr bwMode="auto">
              <a:xfrm>
                <a:off x="2286" y="2997"/>
                <a:ext cx="109" cy="115"/>
              </a:xfrm>
              <a:custGeom>
                <a:avLst/>
                <a:gdLst>
                  <a:gd name="T0" fmla="*/ 0 w 28"/>
                  <a:gd name="T1" fmla="*/ 0 h 29"/>
                  <a:gd name="T2" fmla="*/ 28 w 28"/>
                  <a:gd name="T3" fmla="*/ 29 h 29"/>
                  <a:gd name="T4" fmla="*/ 27 w 28"/>
                  <a:gd name="T5" fmla="*/ 8 h 29"/>
                  <a:gd name="T6" fmla="*/ 0 w 28"/>
                  <a:gd name="T7" fmla="*/ 0 h 29"/>
                </a:gdLst>
                <a:ahLst/>
                <a:cxnLst>
                  <a:cxn ang="0">
                    <a:pos x="T0" y="T1"/>
                  </a:cxn>
                  <a:cxn ang="0">
                    <a:pos x="T2" y="T3"/>
                  </a:cxn>
                  <a:cxn ang="0">
                    <a:pos x="T4" y="T5"/>
                  </a:cxn>
                  <a:cxn ang="0">
                    <a:pos x="T6" y="T7"/>
                  </a:cxn>
                </a:cxnLst>
                <a:rect l="0" t="0" r="r" b="b"/>
                <a:pathLst>
                  <a:path w="28" h="29">
                    <a:moveTo>
                      <a:pt x="0" y="0"/>
                    </a:moveTo>
                    <a:cubicBezTo>
                      <a:pt x="5" y="11"/>
                      <a:pt x="14" y="21"/>
                      <a:pt x="28" y="29"/>
                    </a:cubicBezTo>
                    <a:cubicBezTo>
                      <a:pt x="27" y="8"/>
                      <a:pt x="27" y="8"/>
                      <a:pt x="27" y="8"/>
                    </a:cubicBezTo>
                    <a:cubicBezTo>
                      <a:pt x="27" y="8"/>
                      <a:pt x="17" y="6"/>
                      <a:pt x="0" y="0"/>
                    </a:cubicBezTo>
                  </a:path>
                </a:pathLst>
              </a:custGeom>
              <a:solidFill>
                <a:srgbClr val="FBA680">
                  <a:alpha val="32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9" name="Freeform 70"/>
              <p:cNvSpPr>
                <a:spLocks/>
              </p:cNvSpPr>
              <p:nvPr/>
            </p:nvSpPr>
            <p:spPr bwMode="auto">
              <a:xfrm>
                <a:off x="2411" y="2715"/>
                <a:ext cx="199" cy="471"/>
              </a:xfrm>
              <a:custGeom>
                <a:avLst/>
                <a:gdLst>
                  <a:gd name="T0" fmla="*/ 51 w 51"/>
                  <a:gd name="T1" fmla="*/ 0 h 120"/>
                  <a:gd name="T2" fmla="*/ 0 w 51"/>
                  <a:gd name="T3" fmla="*/ 78 h 120"/>
                  <a:gd name="T4" fmla="*/ 0 w 51"/>
                  <a:gd name="T5" fmla="*/ 104 h 120"/>
                  <a:gd name="T6" fmla="*/ 51 w 51"/>
                  <a:gd name="T7" fmla="*/ 120 h 120"/>
                  <a:gd name="T8" fmla="*/ 51 w 51"/>
                  <a:gd name="T9" fmla="*/ 0 h 120"/>
                </a:gdLst>
                <a:ahLst/>
                <a:cxnLst>
                  <a:cxn ang="0">
                    <a:pos x="T0" y="T1"/>
                  </a:cxn>
                  <a:cxn ang="0">
                    <a:pos x="T2" y="T3"/>
                  </a:cxn>
                  <a:cxn ang="0">
                    <a:pos x="T4" y="T5"/>
                  </a:cxn>
                  <a:cxn ang="0">
                    <a:pos x="T6" y="T7"/>
                  </a:cxn>
                  <a:cxn ang="0">
                    <a:pos x="T8" y="T9"/>
                  </a:cxn>
                </a:cxnLst>
                <a:rect l="0" t="0" r="r" b="b"/>
                <a:pathLst>
                  <a:path w="51" h="120">
                    <a:moveTo>
                      <a:pt x="51" y="0"/>
                    </a:moveTo>
                    <a:cubicBezTo>
                      <a:pt x="49" y="9"/>
                      <a:pt x="0" y="78"/>
                      <a:pt x="0" y="78"/>
                    </a:cubicBezTo>
                    <a:cubicBezTo>
                      <a:pt x="0" y="104"/>
                      <a:pt x="0" y="104"/>
                      <a:pt x="0" y="104"/>
                    </a:cubicBezTo>
                    <a:cubicBezTo>
                      <a:pt x="14" y="112"/>
                      <a:pt x="31" y="117"/>
                      <a:pt x="51" y="120"/>
                    </a:cubicBezTo>
                    <a:cubicBezTo>
                      <a:pt x="51" y="0"/>
                      <a:pt x="51" y="0"/>
                      <a:pt x="51" y="0"/>
                    </a:cubicBezTo>
                  </a:path>
                </a:pathLst>
              </a:custGeom>
              <a:solidFill>
                <a:srgbClr val="ED6F4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0" name="Freeform 71"/>
              <p:cNvSpPr>
                <a:spLocks/>
              </p:cNvSpPr>
              <p:nvPr/>
            </p:nvSpPr>
            <p:spPr bwMode="auto">
              <a:xfrm>
                <a:off x="2277" y="2711"/>
                <a:ext cx="333" cy="411"/>
              </a:xfrm>
              <a:custGeom>
                <a:avLst/>
                <a:gdLst>
                  <a:gd name="T0" fmla="*/ 85 w 85"/>
                  <a:gd name="T1" fmla="*/ 0 h 105"/>
                  <a:gd name="T2" fmla="*/ 85 w 85"/>
                  <a:gd name="T3" fmla="*/ 0 h 105"/>
                  <a:gd name="T4" fmla="*/ 31 w 85"/>
                  <a:gd name="T5" fmla="*/ 75 h 105"/>
                  <a:gd name="T6" fmla="*/ 0 w 85"/>
                  <a:gd name="T7" fmla="*/ 66 h 105"/>
                  <a:gd name="T8" fmla="*/ 2 w 85"/>
                  <a:gd name="T9" fmla="*/ 73 h 105"/>
                  <a:gd name="T10" fmla="*/ 29 w 85"/>
                  <a:gd name="T11" fmla="*/ 81 h 105"/>
                  <a:gd name="T12" fmla="*/ 30 w 85"/>
                  <a:gd name="T13" fmla="*/ 102 h 105"/>
                  <a:gd name="T14" fmla="*/ 34 w 85"/>
                  <a:gd name="T15" fmla="*/ 105 h 105"/>
                  <a:gd name="T16" fmla="*/ 34 w 85"/>
                  <a:gd name="T17" fmla="*/ 79 h 105"/>
                  <a:gd name="T18" fmla="*/ 85 w 85"/>
                  <a:gd name="T19" fmla="*/ 1 h 105"/>
                  <a:gd name="T20" fmla="*/ 85 w 85"/>
                  <a:gd name="T2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105">
                    <a:moveTo>
                      <a:pt x="85" y="0"/>
                    </a:moveTo>
                    <a:cubicBezTo>
                      <a:pt x="85" y="0"/>
                      <a:pt x="85" y="0"/>
                      <a:pt x="85" y="0"/>
                    </a:cubicBezTo>
                    <a:cubicBezTo>
                      <a:pt x="85" y="0"/>
                      <a:pt x="38" y="68"/>
                      <a:pt x="31" y="75"/>
                    </a:cubicBezTo>
                    <a:cubicBezTo>
                      <a:pt x="31" y="75"/>
                      <a:pt x="19" y="74"/>
                      <a:pt x="0" y="66"/>
                    </a:cubicBezTo>
                    <a:cubicBezTo>
                      <a:pt x="0" y="69"/>
                      <a:pt x="1" y="71"/>
                      <a:pt x="2" y="73"/>
                    </a:cubicBezTo>
                    <a:cubicBezTo>
                      <a:pt x="19" y="79"/>
                      <a:pt x="29" y="81"/>
                      <a:pt x="29" y="81"/>
                    </a:cubicBezTo>
                    <a:cubicBezTo>
                      <a:pt x="30" y="102"/>
                      <a:pt x="30" y="102"/>
                      <a:pt x="30" y="102"/>
                    </a:cubicBezTo>
                    <a:cubicBezTo>
                      <a:pt x="31" y="103"/>
                      <a:pt x="33" y="104"/>
                      <a:pt x="34" y="105"/>
                    </a:cubicBezTo>
                    <a:cubicBezTo>
                      <a:pt x="34" y="79"/>
                      <a:pt x="34" y="79"/>
                      <a:pt x="34" y="79"/>
                    </a:cubicBezTo>
                    <a:cubicBezTo>
                      <a:pt x="34" y="79"/>
                      <a:pt x="83" y="10"/>
                      <a:pt x="85" y="1"/>
                    </a:cubicBezTo>
                    <a:cubicBezTo>
                      <a:pt x="85" y="0"/>
                      <a:pt x="85" y="0"/>
                      <a:pt x="85" y="0"/>
                    </a:cubicBezTo>
                  </a:path>
                </a:pathLst>
              </a:custGeom>
              <a:gradFill rotWithShape="1">
                <a:gsLst>
                  <a:gs pos="0">
                    <a:srgbClr val="FF9953"/>
                  </a:gs>
                  <a:gs pos="100000">
                    <a:srgbClr val="FFFFFF">
                      <a:alpha val="52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1" name="Freeform 72"/>
              <p:cNvSpPr>
                <a:spLocks/>
              </p:cNvSpPr>
              <p:nvPr/>
            </p:nvSpPr>
            <p:spPr bwMode="auto">
              <a:xfrm>
                <a:off x="2974" y="2683"/>
                <a:ext cx="200" cy="503"/>
              </a:xfrm>
              <a:custGeom>
                <a:avLst/>
                <a:gdLst>
                  <a:gd name="T0" fmla="*/ 0 w 51"/>
                  <a:gd name="T1" fmla="*/ 0 h 128"/>
                  <a:gd name="T2" fmla="*/ 0 w 51"/>
                  <a:gd name="T3" fmla="*/ 128 h 128"/>
                  <a:gd name="T4" fmla="*/ 51 w 51"/>
                  <a:gd name="T5" fmla="*/ 111 h 128"/>
                  <a:gd name="T6" fmla="*/ 51 w 51"/>
                  <a:gd name="T7" fmla="*/ 18 h 128"/>
                  <a:gd name="T8" fmla="*/ 0 w 51"/>
                  <a:gd name="T9" fmla="*/ 0 h 128"/>
                </a:gdLst>
                <a:ahLst/>
                <a:cxnLst>
                  <a:cxn ang="0">
                    <a:pos x="T0" y="T1"/>
                  </a:cxn>
                  <a:cxn ang="0">
                    <a:pos x="T2" y="T3"/>
                  </a:cxn>
                  <a:cxn ang="0">
                    <a:pos x="T4" y="T5"/>
                  </a:cxn>
                  <a:cxn ang="0">
                    <a:pos x="T6" y="T7"/>
                  </a:cxn>
                  <a:cxn ang="0">
                    <a:pos x="T8" y="T9"/>
                  </a:cxn>
                </a:cxnLst>
                <a:rect l="0" t="0" r="r" b="b"/>
                <a:pathLst>
                  <a:path w="51" h="128">
                    <a:moveTo>
                      <a:pt x="0" y="0"/>
                    </a:moveTo>
                    <a:cubicBezTo>
                      <a:pt x="0" y="128"/>
                      <a:pt x="0" y="128"/>
                      <a:pt x="0" y="128"/>
                    </a:cubicBezTo>
                    <a:cubicBezTo>
                      <a:pt x="20" y="124"/>
                      <a:pt x="37" y="119"/>
                      <a:pt x="51" y="111"/>
                    </a:cubicBezTo>
                    <a:cubicBezTo>
                      <a:pt x="51" y="18"/>
                      <a:pt x="51" y="18"/>
                      <a:pt x="51" y="18"/>
                    </a:cubicBezTo>
                    <a:cubicBezTo>
                      <a:pt x="36" y="9"/>
                      <a:pt x="17" y="3"/>
                      <a:pt x="0" y="0"/>
                    </a:cubicBezTo>
                  </a:path>
                </a:pathLst>
              </a:custGeom>
              <a:solidFill>
                <a:srgbClr val="FFCC00">
                  <a:alpha val="55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2" name="Freeform 73"/>
              <p:cNvSpPr>
                <a:spLocks/>
              </p:cNvSpPr>
              <p:nvPr/>
            </p:nvSpPr>
            <p:spPr bwMode="auto">
              <a:xfrm>
                <a:off x="3190" y="2770"/>
                <a:ext cx="106" cy="339"/>
              </a:xfrm>
              <a:custGeom>
                <a:avLst/>
                <a:gdLst>
                  <a:gd name="T0" fmla="*/ 1 w 27"/>
                  <a:gd name="T1" fmla="*/ 0 h 86"/>
                  <a:gd name="T2" fmla="*/ 0 w 27"/>
                  <a:gd name="T3" fmla="*/ 86 h 86"/>
                  <a:gd name="T4" fmla="*/ 25 w 27"/>
                  <a:gd name="T5" fmla="*/ 48 h 86"/>
                  <a:gd name="T6" fmla="*/ 1 w 27"/>
                  <a:gd name="T7" fmla="*/ 0 h 86"/>
                </a:gdLst>
                <a:ahLst/>
                <a:cxnLst>
                  <a:cxn ang="0">
                    <a:pos x="T0" y="T1"/>
                  </a:cxn>
                  <a:cxn ang="0">
                    <a:pos x="T2" y="T3"/>
                  </a:cxn>
                  <a:cxn ang="0">
                    <a:pos x="T4" y="T5"/>
                  </a:cxn>
                  <a:cxn ang="0">
                    <a:pos x="T6" y="T7"/>
                  </a:cxn>
                </a:cxnLst>
                <a:rect l="0" t="0" r="r" b="b"/>
                <a:pathLst>
                  <a:path w="27" h="86">
                    <a:moveTo>
                      <a:pt x="1" y="0"/>
                    </a:moveTo>
                    <a:cubicBezTo>
                      <a:pt x="0" y="86"/>
                      <a:pt x="0" y="86"/>
                      <a:pt x="0" y="86"/>
                    </a:cubicBezTo>
                    <a:cubicBezTo>
                      <a:pt x="15" y="76"/>
                      <a:pt x="24" y="63"/>
                      <a:pt x="25" y="48"/>
                    </a:cubicBezTo>
                    <a:cubicBezTo>
                      <a:pt x="27" y="26"/>
                      <a:pt x="16" y="11"/>
                      <a:pt x="1" y="0"/>
                    </a:cubicBezTo>
                  </a:path>
                </a:pathLst>
              </a:custGeom>
              <a:solidFill>
                <a:srgbClr val="FED12A">
                  <a:alpha val="46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3" name="Freeform 74"/>
              <p:cNvSpPr>
                <a:spLocks/>
              </p:cNvSpPr>
              <p:nvPr/>
            </p:nvSpPr>
            <p:spPr bwMode="auto">
              <a:xfrm>
                <a:off x="3174" y="2754"/>
                <a:ext cx="21" cy="367"/>
              </a:xfrm>
              <a:custGeom>
                <a:avLst/>
                <a:gdLst>
                  <a:gd name="T0" fmla="*/ 0 w 5"/>
                  <a:gd name="T1" fmla="*/ 0 h 93"/>
                  <a:gd name="T2" fmla="*/ 0 w 5"/>
                  <a:gd name="T3" fmla="*/ 93 h 93"/>
                  <a:gd name="T4" fmla="*/ 4 w 5"/>
                  <a:gd name="T5" fmla="*/ 90 h 93"/>
                  <a:gd name="T6" fmla="*/ 5 w 5"/>
                  <a:gd name="T7" fmla="*/ 4 h 93"/>
                  <a:gd name="T8" fmla="*/ 0 w 5"/>
                  <a:gd name="T9" fmla="*/ 0 h 93"/>
                </a:gdLst>
                <a:ahLst/>
                <a:cxnLst>
                  <a:cxn ang="0">
                    <a:pos x="T0" y="T1"/>
                  </a:cxn>
                  <a:cxn ang="0">
                    <a:pos x="T2" y="T3"/>
                  </a:cxn>
                  <a:cxn ang="0">
                    <a:pos x="T4" y="T5"/>
                  </a:cxn>
                  <a:cxn ang="0">
                    <a:pos x="T6" y="T7"/>
                  </a:cxn>
                  <a:cxn ang="0">
                    <a:pos x="T8" y="T9"/>
                  </a:cxn>
                </a:cxnLst>
                <a:rect l="0" t="0" r="r" b="b"/>
                <a:pathLst>
                  <a:path w="5" h="93">
                    <a:moveTo>
                      <a:pt x="0" y="0"/>
                    </a:moveTo>
                    <a:cubicBezTo>
                      <a:pt x="0" y="93"/>
                      <a:pt x="0" y="93"/>
                      <a:pt x="0" y="93"/>
                    </a:cubicBezTo>
                    <a:cubicBezTo>
                      <a:pt x="1" y="92"/>
                      <a:pt x="3" y="91"/>
                      <a:pt x="4" y="90"/>
                    </a:cubicBezTo>
                    <a:cubicBezTo>
                      <a:pt x="5" y="4"/>
                      <a:pt x="5" y="4"/>
                      <a:pt x="5" y="4"/>
                    </a:cubicBezTo>
                    <a:cubicBezTo>
                      <a:pt x="3" y="3"/>
                      <a:pt x="2" y="1"/>
                      <a:pt x="0" y="0"/>
                    </a:cubicBezTo>
                  </a:path>
                </a:pathLst>
              </a:custGeom>
              <a:solidFill>
                <a:srgbClr val="FE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75" name="Line 75"/>
          <p:cNvSpPr>
            <a:spLocks noChangeShapeType="1"/>
          </p:cNvSpPr>
          <p:nvPr/>
        </p:nvSpPr>
        <p:spPr bwMode="auto">
          <a:xfrm>
            <a:off x="1278411" y="1447810"/>
            <a:ext cx="2213176" cy="143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6" name="WordArt 76"/>
          <p:cNvSpPr>
            <a:spLocks noChangeArrowheads="1" noChangeShapeType="1" noTextEdit="1"/>
          </p:cNvSpPr>
          <p:nvPr/>
        </p:nvSpPr>
        <p:spPr bwMode="auto">
          <a:xfrm>
            <a:off x="1278411" y="1030960"/>
            <a:ext cx="779267" cy="30368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r>
              <a:rPr lang="en-US" altLang="zh-CN" sz="3600" kern="10" dirty="0">
                <a:gradFill rotWithShape="1">
                  <a:gsLst>
                    <a:gs pos="0">
                      <a:schemeClr val="accent2"/>
                    </a:gs>
                    <a:gs pos="100000">
                      <a:schemeClr val="accent1"/>
                    </a:gs>
                  </a:gsLst>
                  <a:lin ang="5400000" scaled="1"/>
                </a:gradFill>
                <a:latin typeface="Arial"/>
                <a:cs typeface="Arial"/>
              </a:rPr>
              <a:t>80%</a:t>
            </a:r>
            <a:endParaRPr lang="zh-CN" altLang="en-US" sz="3600" kern="10" dirty="0">
              <a:gradFill rotWithShape="1">
                <a:gsLst>
                  <a:gs pos="0">
                    <a:schemeClr val="accent2"/>
                  </a:gs>
                  <a:gs pos="100000">
                    <a:schemeClr val="accent1"/>
                  </a:gs>
                </a:gsLst>
                <a:lin ang="5400000" scaled="1"/>
              </a:gradFill>
              <a:latin typeface="Arial"/>
              <a:cs typeface="Arial"/>
            </a:endParaRPr>
          </a:p>
        </p:txBody>
      </p:sp>
      <p:sp>
        <p:nvSpPr>
          <p:cNvPr id="77" name="Line 77"/>
          <p:cNvSpPr>
            <a:spLocks noChangeShapeType="1"/>
          </p:cNvSpPr>
          <p:nvPr/>
        </p:nvSpPr>
        <p:spPr bwMode="auto">
          <a:xfrm>
            <a:off x="1222544" y="3524901"/>
            <a:ext cx="1958196" cy="28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8" name="WordArt 78"/>
          <p:cNvSpPr>
            <a:spLocks noChangeArrowheads="1" noChangeShapeType="1" noTextEdit="1"/>
          </p:cNvSpPr>
          <p:nvPr/>
        </p:nvSpPr>
        <p:spPr bwMode="auto">
          <a:xfrm>
            <a:off x="1358630" y="3110916"/>
            <a:ext cx="779267" cy="30368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r>
              <a:rPr lang="en-US" altLang="zh-CN" sz="3600" kern="10">
                <a:gradFill rotWithShape="1">
                  <a:gsLst>
                    <a:gs pos="0">
                      <a:schemeClr val="accent2"/>
                    </a:gs>
                    <a:gs pos="100000">
                      <a:schemeClr val="accent1"/>
                    </a:gs>
                  </a:gsLst>
                  <a:lin ang="5400000" scaled="1"/>
                </a:gradFill>
                <a:latin typeface="Arial"/>
                <a:cs typeface="Arial"/>
              </a:rPr>
              <a:t>40%</a:t>
            </a:r>
            <a:endParaRPr lang="zh-CN" altLang="en-US" sz="3600" kern="10">
              <a:gradFill rotWithShape="1">
                <a:gsLst>
                  <a:gs pos="0">
                    <a:schemeClr val="accent2"/>
                  </a:gs>
                  <a:gs pos="100000">
                    <a:schemeClr val="accent1"/>
                  </a:gs>
                </a:gsLst>
                <a:lin ang="5400000" scaled="1"/>
              </a:gradFill>
              <a:latin typeface="Arial"/>
              <a:cs typeface="Arial"/>
            </a:endParaRPr>
          </a:p>
        </p:txBody>
      </p:sp>
      <p:sp>
        <p:nvSpPr>
          <p:cNvPr id="79" name="Line 79"/>
          <p:cNvSpPr>
            <a:spLocks noChangeShapeType="1"/>
          </p:cNvSpPr>
          <p:nvPr/>
        </p:nvSpPr>
        <p:spPr bwMode="auto">
          <a:xfrm>
            <a:off x="6035666" y="2080965"/>
            <a:ext cx="2247557"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0" name="WordArt 80"/>
          <p:cNvSpPr>
            <a:spLocks noChangeArrowheads="1" noChangeShapeType="1" noTextEdit="1"/>
          </p:cNvSpPr>
          <p:nvPr/>
        </p:nvSpPr>
        <p:spPr bwMode="auto">
          <a:xfrm>
            <a:off x="7204567" y="1651222"/>
            <a:ext cx="779267" cy="30368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r>
              <a:rPr lang="en-US" altLang="zh-CN" sz="3600" kern="10" dirty="0">
                <a:gradFill rotWithShape="1">
                  <a:gsLst>
                    <a:gs pos="0">
                      <a:schemeClr val="accent2"/>
                    </a:gs>
                    <a:gs pos="100000">
                      <a:schemeClr val="accent1"/>
                    </a:gs>
                  </a:gsLst>
                  <a:lin ang="5400000" scaled="1"/>
                </a:gradFill>
                <a:latin typeface="Arial"/>
                <a:cs typeface="Arial"/>
              </a:rPr>
              <a:t>60%</a:t>
            </a:r>
            <a:endParaRPr lang="zh-CN" altLang="en-US" sz="3600" kern="10" dirty="0">
              <a:gradFill rotWithShape="1">
                <a:gsLst>
                  <a:gs pos="0">
                    <a:schemeClr val="accent2"/>
                  </a:gs>
                  <a:gs pos="100000">
                    <a:schemeClr val="accent1"/>
                  </a:gs>
                </a:gsLst>
                <a:lin ang="5400000" scaled="1"/>
              </a:gradFill>
              <a:latin typeface="Arial"/>
              <a:cs typeface="Arial"/>
            </a:endParaRPr>
          </a:p>
        </p:txBody>
      </p:sp>
      <p:sp>
        <p:nvSpPr>
          <p:cNvPr id="81" name="Rectangle 81"/>
          <p:cNvSpPr>
            <a:spLocks noChangeArrowheads="1"/>
          </p:cNvSpPr>
          <p:nvPr/>
        </p:nvSpPr>
        <p:spPr bwMode="auto">
          <a:xfrm>
            <a:off x="6379461" y="2259650"/>
            <a:ext cx="1612969" cy="115027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endParaRPr lang="zh-CN" altLang="en-US" sz="1400" b="0" dirty="0">
              <a:solidFill>
                <a:schemeClr val="tx1"/>
              </a:solidFill>
              <a:latin typeface="Arial" charset="0"/>
            </a:endParaRPr>
          </a:p>
          <a:p>
            <a:pPr algn="l">
              <a:lnSpc>
                <a:spcPct val="120000"/>
              </a:lnSpc>
            </a:pPr>
            <a:endParaRPr lang="zh-CN" altLang="en-US" sz="1400" b="0" dirty="0">
              <a:solidFill>
                <a:schemeClr val="tx1"/>
              </a:solidFill>
              <a:latin typeface="Arial" charset="0"/>
            </a:endParaRPr>
          </a:p>
        </p:txBody>
      </p:sp>
      <p:sp>
        <p:nvSpPr>
          <p:cNvPr id="82" name="Rectangle 82"/>
          <p:cNvSpPr>
            <a:spLocks noChangeArrowheads="1"/>
          </p:cNvSpPr>
          <p:nvPr/>
        </p:nvSpPr>
        <p:spPr bwMode="auto">
          <a:xfrm>
            <a:off x="1259788" y="3631213"/>
            <a:ext cx="1612969" cy="1150279"/>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endParaRPr lang="zh-CN" altLang="en-US" sz="1400" b="0" dirty="0">
              <a:solidFill>
                <a:schemeClr val="tx1"/>
              </a:solidFill>
              <a:latin typeface="Arial" charset="0"/>
            </a:endParaRPr>
          </a:p>
          <a:p>
            <a:pPr algn="l">
              <a:lnSpc>
                <a:spcPct val="120000"/>
              </a:lnSpc>
            </a:pPr>
            <a:endParaRPr lang="zh-CN" altLang="en-US" sz="1400" b="0" dirty="0">
              <a:solidFill>
                <a:schemeClr val="tx1"/>
              </a:solidFill>
              <a:latin typeface="Arial" charset="0"/>
            </a:endParaRPr>
          </a:p>
        </p:txBody>
      </p:sp>
      <p:sp>
        <p:nvSpPr>
          <p:cNvPr id="83" name="Rectangle 83"/>
          <p:cNvSpPr>
            <a:spLocks noChangeArrowheads="1"/>
          </p:cNvSpPr>
          <p:nvPr/>
        </p:nvSpPr>
        <p:spPr bwMode="auto">
          <a:xfrm>
            <a:off x="1159515" y="1581176"/>
            <a:ext cx="1612969" cy="1150279"/>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endParaRPr lang="zh-CN" altLang="en-US" sz="1400" b="0" dirty="0">
              <a:solidFill>
                <a:schemeClr val="tx1"/>
              </a:solidFill>
              <a:latin typeface="Arial" charset="0"/>
            </a:endParaRPr>
          </a:p>
          <a:p>
            <a:pPr algn="l">
              <a:lnSpc>
                <a:spcPct val="120000"/>
              </a:lnSpc>
            </a:pPr>
            <a:endParaRPr lang="zh-CN" altLang="en-US" sz="1400" b="0" dirty="0">
              <a:solidFill>
                <a:schemeClr val="tx1"/>
              </a:solidFill>
              <a:latin typeface="Arial" charset="0"/>
            </a:endParaRPr>
          </a:p>
        </p:txBody>
      </p:sp>
    </p:spTree>
    <p:custDataLst>
      <p:tags r:id="rId1"/>
    </p:custDataLst>
    <p:extLst>
      <p:ext uri="{BB962C8B-B14F-4D97-AF65-F5344CB8AC3E}">
        <p14:creationId xmlns:p14="http://schemas.microsoft.com/office/powerpoint/2010/main" val="2784451840"/>
      </p:ext>
    </p:extLst>
  </p:cSld>
  <p:clrMapOvr>
    <a:masterClrMapping/>
  </p:clrMapOvr>
  <p:transition spd="med" advClick="0" advTm="371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style.rotation</p:attrName>
                                        </p:attrNameLst>
                                      </p:cBhvr>
                                      <p:tavLst>
                                        <p:tav tm="0">
                                          <p:val>
                                            <p:fltVal val="90"/>
                                          </p:val>
                                        </p:tav>
                                        <p:tav tm="100000">
                                          <p:val>
                                            <p:fltVal val="0"/>
                                          </p:val>
                                        </p:tav>
                                      </p:tavLst>
                                    </p:anim>
                                    <p:animEffect transition="in" filter="fade">
                                      <p:cBhvr>
                                        <p:cTn id="16" dur="500"/>
                                        <p:tgtEl>
                                          <p:spTgt spid="75"/>
                                        </p:tgtEl>
                                      </p:cBhvr>
                                    </p:animEffect>
                                  </p:childTnLst>
                                </p:cTn>
                              </p:par>
                              <p:par>
                                <p:cTn id="17" presetID="41" presetClass="entr" presetSubtype="0" fill="hold" grpId="0" nodeType="withEffect">
                                  <p:stCondLst>
                                    <p:cond delay="500"/>
                                  </p:stCondLst>
                                  <p:iterate type="lt">
                                    <p:tmPct val="10000"/>
                                  </p:iterate>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6"/>
                                        </p:tgtEl>
                                        <p:attrNameLst>
                                          <p:attrName>ppt_y</p:attrName>
                                        </p:attrNameLst>
                                      </p:cBhvr>
                                      <p:tavLst>
                                        <p:tav tm="0">
                                          <p:val>
                                            <p:strVal val="#ppt_y"/>
                                          </p:val>
                                        </p:tav>
                                        <p:tav tm="100000">
                                          <p:val>
                                            <p:strVal val="#ppt_y"/>
                                          </p:val>
                                        </p:tav>
                                      </p:tavLst>
                                    </p:anim>
                                    <p:anim calcmode="lin" valueType="num">
                                      <p:cBhvr>
                                        <p:cTn id="21"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6"/>
                                        </p:tgtEl>
                                      </p:cBhvr>
                                    </p:animEffect>
                                  </p:childTnLst>
                                </p:cTn>
                              </p:par>
                              <p:par>
                                <p:cTn id="24" presetID="12" presetClass="entr" presetSubtype="1" fill="hold" grpId="0" nodeType="withEffect">
                                  <p:stCondLst>
                                    <p:cond delay="500"/>
                                  </p:stCondLst>
                                  <p:childTnLst>
                                    <p:set>
                                      <p:cBhvr>
                                        <p:cTn id="25" dur="1" fill="hold">
                                          <p:stCondLst>
                                            <p:cond delay="0"/>
                                          </p:stCondLst>
                                        </p:cTn>
                                        <p:tgtEl>
                                          <p:spTgt spid="83"/>
                                        </p:tgtEl>
                                        <p:attrNameLst>
                                          <p:attrName>style.visibility</p:attrName>
                                        </p:attrNameLst>
                                      </p:cBhvr>
                                      <p:to>
                                        <p:strVal val="visible"/>
                                      </p:to>
                                    </p:set>
                                    <p:anim calcmode="lin" valueType="num">
                                      <p:cBhvr additive="base">
                                        <p:cTn id="26" dur="750"/>
                                        <p:tgtEl>
                                          <p:spTgt spid="83"/>
                                        </p:tgtEl>
                                        <p:attrNameLst>
                                          <p:attrName>ppt_y</p:attrName>
                                        </p:attrNameLst>
                                      </p:cBhvr>
                                      <p:tavLst>
                                        <p:tav tm="0">
                                          <p:val>
                                            <p:strVal val="#ppt_y-#ppt_h*1.125000"/>
                                          </p:val>
                                        </p:tav>
                                        <p:tav tm="100000">
                                          <p:val>
                                            <p:strVal val="#ppt_y"/>
                                          </p:val>
                                        </p:tav>
                                      </p:tavLst>
                                    </p:anim>
                                    <p:animEffect transition="in" filter="wipe(down)">
                                      <p:cBhvr>
                                        <p:cTn id="27" dur="750"/>
                                        <p:tgtEl>
                                          <p:spTgt spid="83"/>
                                        </p:tgtEl>
                                      </p:cBhvr>
                                    </p:animEffect>
                                  </p:childTnLst>
                                </p:cTn>
                              </p:par>
                            </p:childTnLst>
                          </p:cTn>
                        </p:par>
                        <p:par>
                          <p:cTn id="28" fill="hold">
                            <p:stCondLst>
                              <p:cond delay="2250"/>
                            </p:stCondLst>
                            <p:childTnLst>
                              <p:par>
                                <p:cTn id="29" presetID="31"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 calcmode="lin" valueType="num">
                                      <p:cBhvr>
                                        <p:cTn id="31" dur="500" fill="hold"/>
                                        <p:tgtEl>
                                          <p:spTgt spid="79"/>
                                        </p:tgtEl>
                                        <p:attrNameLst>
                                          <p:attrName>ppt_w</p:attrName>
                                        </p:attrNameLst>
                                      </p:cBhvr>
                                      <p:tavLst>
                                        <p:tav tm="0">
                                          <p:val>
                                            <p:fltVal val="0"/>
                                          </p:val>
                                        </p:tav>
                                        <p:tav tm="100000">
                                          <p:val>
                                            <p:strVal val="#ppt_w"/>
                                          </p:val>
                                        </p:tav>
                                      </p:tavLst>
                                    </p:anim>
                                    <p:anim calcmode="lin" valueType="num">
                                      <p:cBhvr>
                                        <p:cTn id="32" dur="500" fill="hold"/>
                                        <p:tgtEl>
                                          <p:spTgt spid="79"/>
                                        </p:tgtEl>
                                        <p:attrNameLst>
                                          <p:attrName>ppt_h</p:attrName>
                                        </p:attrNameLst>
                                      </p:cBhvr>
                                      <p:tavLst>
                                        <p:tav tm="0">
                                          <p:val>
                                            <p:fltVal val="0"/>
                                          </p:val>
                                        </p:tav>
                                        <p:tav tm="100000">
                                          <p:val>
                                            <p:strVal val="#ppt_h"/>
                                          </p:val>
                                        </p:tav>
                                      </p:tavLst>
                                    </p:anim>
                                    <p:anim calcmode="lin" valueType="num">
                                      <p:cBhvr>
                                        <p:cTn id="33" dur="500" fill="hold"/>
                                        <p:tgtEl>
                                          <p:spTgt spid="79"/>
                                        </p:tgtEl>
                                        <p:attrNameLst>
                                          <p:attrName>style.rotation</p:attrName>
                                        </p:attrNameLst>
                                      </p:cBhvr>
                                      <p:tavLst>
                                        <p:tav tm="0">
                                          <p:val>
                                            <p:fltVal val="90"/>
                                          </p:val>
                                        </p:tav>
                                        <p:tav tm="100000">
                                          <p:val>
                                            <p:fltVal val="0"/>
                                          </p:val>
                                        </p:tav>
                                      </p:tavLst>
                                    </p:anim>
                                    <p:animEffect transition="in" filter="fade">
                                      <p:cBhvr>
                                        <p:cTn id="34" dur="500"/>
                                        <p:tgtEl>
                                          <p:spTgt spid="79"/>
                                        </p:tgtEl>
                                      </p:cBhvr>
                                    </p:animEffect>
                                  </p:childTnLst>
                                </p:cTn>
                              </p:par>
                              <p:par>
                                <p:cTn id="35" presetID="41" presetClass="entr" presetSubtype="0" fill="hold" grpId="0" nodeType="withEffect">
                                  <p:stCondLst>
                                    <p:cond delay="500"/>
                                  </p:stCondLst>
                                  <p:iterate type="lt">
                                    <p:tmPct val="10000"/>
                                  </p:iterate>
                                  <p:childTnLst>
                                    <p:set>
                                      <p:cBhvr>
                                        <p:cTn id="36" dur="1" fill="hold">
                                          <p:stCondLst>
                                            <p:cond delay="0"/>
                                          </p:stCondLst>
                                        </p:cTn>
                                        <p:tgtEl>
                                          <p:spTgt spid="80"/>
                                        </p:tgtEl>
                                        <p:attrNameLst>
                                          <p:attrName>style.visibility</p:attrName>
                                        </p:attrNameLst>
                                      </p:cBhvr>
                                      <p:to>
                                        <p:strVal val="visible"/>
                                      </p:to>
                                    </p:set>
                                    <p:anim calcmode="lin" valueType="num">
                                      <p:cBhvr>
                                        <p:cTn id="37"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0"/>
                                        </p:tgtEl>
                                        <p:attrNameLst>
                                          <p:attrName>ppt_y</p:attrName>
                                        </p:attrNameLst>
                                      </p:cBhvr>
                                      <p:tavLst>
                                        <p:tav tm="0">
                                          <p:val>
                                            <p:strVal val="#ppt_y"/>
                                          </p:val>
                                        </p:tav>
                                        <p:tav tm="100000">
                                          <p:val>
                                            <p:strVal val="#ppt_y"/>
                                          </p:val>
                                        </p:tav>
                                      </p:tavLst>
                                    </p:anim>
                                    <p:anim calcmode="lin" valueType="num">
                                      <p:cBhvr>
                                        <p:cTn id="39"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0"/>
                                        </p:tgtEl>
                                      </p:cBhvr>
                                    </p:animEffect>
                                  </p:childTnLst>
                                </p:cTn>
                              </p:par>
                              <p:par>
                                <p:cTn id="42" presetID="12" presetClass="entr" presetSubtype="1" fill="hold" grpId="0" nodeType="withEffect">
                                  <p:stCondLst>
                                    <p:cond delay="500"/>
                                  </p:stCondLst>
                                  <p:childTnLst>
                                    <p:set>
                                      <p:cBhvr>
                                        <p:cTn id="43" dur="1" fill="hold">
                                          <p:stCondLst>
                                            <p:cond delay="0"/>
                                          </p:stCondLst>
                                        </p:cTn>
                                        <p:tgtEl>
                                          <p:spTgt spid="81"/>
                                        </p:tgtEl>
                                        <p:attrNameLst>
                                          <p:attrName>style.visibility</p:attrName>
                                        </p:attrNameLst>
                                      </p:cBhvr>
                                      <p:to>
                                        <p:strVal val="visible"/>
                                      </p:to>
                                    </p:set>
                                    <p:anim calcmode="lin" valueType="num">
                                      <p:cBhvr additive="base">
                                        <p:cTn id="44" dur="750"/>
                                        <p:tgtEl>
                                          <p:spTgt spid="81"/>
                                        </p:tgtEl>
                                        <p:attrNameLst>
                                          <p:attrName>ppt_y</p:attrName>
                                        </p:attrNameLst>
                                      </p:cBhvr>
                                      <p:tavLst>
                                        <p:tav tm="0">
                                          <p:val>
                                            <p:strVal val="#ppt_y-#ppt_h*1.125000"/>
                                          </p:val>
                                        </p:tav>
                                        <p:tav tm="100000">
                                          <p:val>
                                            <p:strVal val="#ppt_y"/>
                                          </p:val>
                                        </p:tav>
                                      </p:tavLst>
                                    </p:anim>
                                    <p:animEffect transition="in" filter="wipe(down)">
                                      <p:cBhvr>
                                        <p:cTn id="45" dur="750"/>
                                        <p:tgtEl>
                                          <p:spTgt spid="81"/>
                                        </p:tgtEl>
                                      </p:cBhvr>
                                    </p:animEffect>
                                  </p:childTnLst>
                                </p:cTn>
                              </p:par>
                            </p:childTnLst>
                          </p:cTn>
                        </p:par>
                        <p:par>
                          <p:cTn id="46" fill="hold">
                            <p:stCondLst>
                              <p:cond delay="3500"/>
                            </p:stCondLst>
                            <p:childTnLst>
                              <p:par>
                                <p:cTn id="47" presetID="31"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90"/>
                                          </p:val>
                                        </p:tav>
                                        <p:tav tm="100000">
                                          <p:val>
                                            <p:fltVal val="0"/>
                                          </p:val>
                                        </p:tav>
                                      </p:tavLst>
                                    </p:anim>
                                    <p:animEffect transition="in" filter="fade">
                                      <p:cBhvr>
                                        <p:cTn id="52" dur="500"/>
                                        <p:tgtEl>
                                          <p:spTgt spid="77"/>
                                        </p:tgtEl>
                                      </p:cBhvr>
                                    </p:animEffect>
                                  </p:childTnLst>
                                </p:cTn>
                              </p:par>
                              <p:par>
                                <p:cTn id="53" presetID="41" presetClass="entr" presetSubtype="0" fill="hold" grpId="0" nodeType="withEffect">
                                  <p:stCondLst>
                                    <p:cond delay="500"/>
                                  </p:stCondLst>
                                  <p:iterate type="lt">
                                    <p:tmPct val="10000"/>
                                  </p:iterate>
                                  <p:childTnLst>
                                    <p:set>
                                      <p:cBhvr>
                                        <p:cTn id="54" dur="1" fill="hold">
                                          <p:stCondLst>
                                            <p:cond delay="0"/>
                                          </p:stCondLst>
                                        </p:cTn>
                                        <p:tgtEl>
                                          <p:spTgt spid="78"/>
                                        </p:tgtEl>
                                        <p:attrNameLst>
                                          <p:attrName>style.visibility</p:attrName>
                                        </p:attrNameLst>
                                      </p:cBhvr>
                                      <p:to>
                                        <p:strVal val="visible"/>
                                      </p:to>
                                    </p:set>
                                    <p:anim calcmode="lin" valueType="num">
                                      <p:cBhvr>
                                        <p:cTn id="55"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78"/>
                                        </p:tgtEl>
                                        <p:attrNameLst>
                                          <p:attrName>ppt_y</p:attrName>
                                        </p:attrNameLst>
                                      </p:cBhvr>
                                      <p:tavLst>
                                        <p:tav tm="0">
                                          <p:val>
                                            <p:strVal val="#ppt_y"/>
                                          </p:val>
                                        </p:tav>
                                        <p:tav tm="100000">
                                          <p:val>
                                            <p:strVal val="#ppt_y"/>
                                          </p:val>
                                        </p:tav>
                                      </p:tavLst>
                                    </p:anim>
                                    <p:anim calcmode="lin" valueType="num">
                                      <p:cBhvr>
                                        <p:cTn id="57"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78"/>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750"/>
                                        <p:tgtEl>
                                          <p:spTgt spid="82"/>
                                        </p:tgtEl>
                                        <p:attrNameLst>
                                          <p:attrName>ppt_y</p:attrName>
                                        </p:attrNameLst>
                                      </p:cBhvr>
                                      <p:tavLst>
                                        <p:tav tm="0">
                                          <p:val>
                                            <p:strVal val="#ppt_y-#ppt_h*1.125000"/>
                                          </p:val>
                                        </p:tav>
                                        <p:tav tm="100000">
                                          <p:val>
                                            <p:strVal val="#ppt_y"/>
                                          </p:val>
                                        </p:tav>
                                      </p:tavLst>
                                    </p:anim>
                                    <p:animEffect transition="in" filter="wipe(down)">
                                      <p:cBhvr>
                                        <p:cTn id="63" dur="75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77" grpId="0" animBg="1"/>
      <p:bldP spid="78" grpId="0"/>
      <p:bldP spid="79" grpId="0" animBg="1"/>
      <p:bldP spid="80" grpId="0"/>
      <p:bldP spid="81" grpId="0"/>
      <p:bldP spid="82" grpId="0"/>
      <p:bldP spid="8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AutoShape 16"/>
            <p:cNvSpPr>
              <a:spLocks noChangeArrowheads="1"/>
            </p:cNvSpPr>
            <p:nvPr/>
          </p:nvSpPr>
          <p:spPr bwMode="auto">
            <a:xfrm>
              <a:off x="897" y="0"/>
              <a:ext cx="1009" cy="749"/>
            </a:xfrm>
            <a:prstGeom prst="chevron">
              <a:avLst>
                <a:gd name="adj" fmla="val 33678"/>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AutoShape 17"/>
            <p:cNvSpPr>
              <a:spLocks noChangeArrowheads="1"/>
            </p:cNvSpPr>
            <p:nvPr/>
          </p:nvSpPr>
          <p:spPr bwMode="auto">
            <a:xfrm>
              <a:off x="1770" y="0"/>
              <a:ext cx="1009" cy="749"/>
            </a:xfrm>
            <a:prstGeom prst="chevron">
              <a:avLst>
                <a:gd name="adj" fmla="val 33678"/>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AutoShape 18"/>
            <p:cNvSpPr>
              <a:spLocks noChangeArrowheads="1"/>
            </p:cNvSpPr>
            <p:nvPr/>
          </p:nvSpPr>
          <p:spPr bwMode="auto">
            <a:xfrm>
              <a:off x="2631" y="0"/>
              <a:ext cx="1009" cy="749"/>
            </a:xfrm>
            <a:prstGeom prst="chevron">
              <a:avLst>
                <a:gd name="adj" fmla="val 33678"/>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AutoShape 19"/>
            <p:cNvSpPr>
              <a:spLocks noChangeArrowheads="1"/>
            </p:cNvSpPr>
            <p:nvPr/>
          </p:nvSpPr>
          <p:spPr bwMode="auto">
            <a:xfrm>
              <a:off x="3493" y="0"/>
              <a:ext cx="1009" cy="749"/>
            </a:xfrm>
            <a:prstGeom prst="chevron">
              <a:avLst>
                <a:gd name="adj" fmla="val 33678"/>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a:latin typeface="黑体"/>
                <a:ea typeface="黑体"/>
              </a:rPr>
              <a:t>双击添加</a:t>
            </a:r>
          </a:p>
          <a:p>
            <a:pPr algn="ctr"/>
            <a:r>
              <a:rPr lang="zh-CN" altLang="en-US" sz="2400">
                <a:latin typeface="黑体"/>
                <a:ea typeface="黑体"/>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a:latin typeface="黑体"/>
                <a:ea typeface="黑体"/>
              </a:rPr>
              <a:t>双击添加</a:t>
            </a:r>
          </a:p>
          <a:p>
            <a:pPr algn="ctr"/>
            <a:r>
              <a:rPr lang="zh-CN" altLang="en-US" sz="2400">
                <a:latin typeface="黑体"/>
                <a:ea typeface="黑体"/>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spTree>
    <p:custDataLst>
      <p:tags r:id="rId1"/>
    </p:custDataLst>
    <p:extLst>
      <p:ext uri="{BB962C8B-B14F-4D97-AF65-F5344CB8AC3E}">
        <p14:creationId xmlns:p14="http://schemas.microsoft.com/office/powerpoint/2010/main" val="1775942780"/>
      </p:ext>
    </p:extLst>
  </p:cSld>
  <p:clrMapOvr>
    <a:masterClrMapping/>
  </p:clrMapOvr>
  <p:transition spd="med" advClick="0" advTm="371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1000"/>
                                        <p:tgtEl>
                                          <p:spTgt spid="57"/>
                                        </p:tgtEl>
                                      </p:cBhvr>
                                    </p:animEffect>
                                    <p:anim calcmode="lin" valueType="num">
                                      <p:cBhvr>
                                        <p:cTn id="37" dur="1000" fill="hold"/>
                                        <p:tgtEl>
                                          <p:spTgt spid="57"/>
                                        </p:tgtEl>
                                        <p:attrNameLst>
                                          <p:attrName>ppt_x</p:attrName>
                                        </p:attrNameLst>
                                      </p:cBhvr>
                                      <p:tavLst>
                                        <p:tav tm="0">
                                          <p:val>
                                            <p:strVal val="#ppt_x"/>
                                          </p:val>
                                        </p:tav>
                                        <p:tav tm="100000">
                                          <p:val>
                                            <p:strVal val="#ppt_x"/>
                                          </p:val>
                                        </p:tav>
                                      </p:tavLst>
                                    </p:anim>
                                    <p:anim calcmode="lin" valueType="num">
                                      <p:cBhvr>
                                        <p:cTn id="38" dur="10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50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50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燕尾形 173"/>
          <p:cNvSpPr/>
          <p:nvPr/>
        </p:nvSpPr>
        <p:spPr>
          <a:xfrm>
            <a:off x="3115214" y="2639764"/>
            <a:ext cx="393313" cy="490727"/>
          </a:xfrm>
          <a:prstGeom prst="chevron">
            <a:avLst>
              <a:gd name="adj" fmla="val 54904"/>
            </a:avLst>
          </a:prstGeom>
          <a:gradFill flip="none" rotWithShape="1">
            <a:gsLst>
              <a:gs pos="0">
                <a:srgbClr val="FFFF00"/>
              </a:gs>
              <a:gs pos="100000">
                <a:srgbClr val="FFC000"/>
              </a:gs>
            </a:gsLst>
            <a:path path="rect">
              <a:fillToRect r="100000" b="100000"/>
            </a:path>
            <a:tileRect l="-100000" t="-100000"/>
          </a:gradFill>
          <a:ln>
            <a:noFill/>
          </a:ln>
          <a:effectLst>
            <a:glow rad="63500">
              <a:schemeClr val="accent3">
                <a:satMod val="175000"/>
                <a:alpha val="40000"/>
              </a:schemeClr>
            </a:glow>
          </a:effectLst>
          <a:scene3d>
            <a:camera prst="orthographicFront"/>
            <a:lightRig rig="flat" dir="t"/>
          </a:scene3d>
          <a:sp3d contourW="12700">
            <a:contourClr>
              <a:srgbClr val="FFFF00"/>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2400" dirty="0">
              <a:solidFill>
                <a:schemeClr val="tx1"/>
              </a:solidFill>
            </a:endParaRPr>
          </a:p>
        </p:txBody>
      </p:sp>
      <p:sp>
        <p:nvSpPr>
          <p:cNvPr id="175" name="燕尾形 174"/>
          <p:cNvSpPr/>
          <p:nvPr/>
        </p:nvSpPr>
        <p:spPr>
          <a:xfrm>
            <a:off x="5709948" y="2639764"/>
            <a:ext cx="393521" cy="490727"/>
          </a:xfrm>
          <a:prstGeom prst="chevron">
            <a:avLst>
              <a:gd name="adj" fmla="val 54904"/>
            </a:avLst>
          </a:prstGeom>
          <a:gradFill flip="none" rotWithShape="1">
            <a:gsLst>
              <a:gs pos="0">
                <a:srgbClr val="FFFF00"/>
              </a:gs>
              <a:gs pos="100000">
                <a:srgbClr val="FFC000"/>
              </a:gs>
            </a:gsLst>
            <a:path path="rect">
              <a:fillToRect r="100000" b="100000"/>
            </a:path>
            <a:tileRect l="-100000" t="-100000"/>
          </a:gradFill>
          <a:ln>
            <a:noFill/>
          </a:ln>
          <a:effectLst>
            <a:glow rad="63500">
              <a:schemeClr val="accent3">
                <a:satMod val="175000"/>
                <a:alpha val="40000"/>
              </a:schemeClr>
            </a:glow>
          </a:effectLst>
          <a:scene3d>
            <a:camera prst="orthographicFront"/>
            <a:lightRig rig="flat" dir="t"/>
          </a:scene3d>
          <a:sp3d contourW="12700">
            <a:contourClr>
              <a:srgbClr val="FFFF00"/>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2400" dirty="0">
              <a:solidFill>
                <a:schemeClr val="tx1"/>
              </a:solidFill>
            </a:endParaRPr>
          </a:p>
        </p:txBody>
      </p:sp>
      <p:grpSp>
        <p:nvGrpSpPr>
          <p:cNvPr id="5" name="组合 4"/>
          <p:cNvGrpSpPr/>
          <p:nvPr/>
        </p:nvGrpSpPr>
        <p:grpSpPr>
          <a:xfrm>
            <a:off x="877192" y="987933"/>
            <a:ext cx="3330094" cy="3821139"/>
            <a:chOff x="877192" y="987933"/>
            <a:chExt cx="3330094" cy="3821139"/>
          </a:xfrm>
        </p:grpSpPr>
        <p:pic>
          <p:nvPicPr>
            <p:cNvPr id="171" name="Picture 132" descr="aa0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77192" y="987933"/>
              <a:ext cx="3330094" cy="3821139"/>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093964" y="1030867"/>
              <a:ext cx="1884379" cy="3543466"/>
              <a:chOff x="1093964" y="1030867"/>
              <a:chExt cx="1884379" cy="3543466"/>
            </a:xfrm>
          </p:grpSpPr>
          <p:sp>
            <p:nvSpPr>
              <p:cNvPr id="176" name="TextBox 4"/>
              <p:cNvSpPr txBox="1">
                <a:spLocks noChangeArrowheads="1"/>
              </p:cNvSpPr>
              <p:nvPr/>
            </p:nvSpPr>
            <p:spPr bwMode="auto">
              <a:xfrm>
                <a:off x="1503612" y="1030867"/>
                <a:ext cx="1147013" cy="8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dirty="0">
                    <a:solidFill>
                      <a:srgbClr val="000000"/>
                    </a:solidFill>
                    <a:latin typeface="Franklin Gothic Book" pitchFamily="34" charset="0"/>
                    <a:ea typeface="宋体" pitchFamily="2" charset="-122"/>
                  </a:rPr>
                  <a:t>文字内容</a:t>
                </a:r>
              </a:p>
              <a:p>
                <a:pPr algn="l" eaLnBrk="1" hangingPunct="1">
                  <a:lnSpc>
                    <a:spcPct val="150000"/>
                  </a:lnSpc>
                </a:pPr>
                <a:endParaRPr lang="zh-CN" altLang="en-US" dirty="0">
                  <a:solidFill>
                    <a:srgbClr val="000000"/>
                  </a:solidFill>
                  <a:latin typeface="Franklin Gothic Book" pitchFamily="34" charset="0"/>
                  <a:ea typeface="宋体" pitchFamily="2" charset="-122"/>
                </a:endParaRPr>
              </a:p>
            </p:txBody>
          </p:sp>
          <p:sp>
            <p:nvSpPr>
              <p:cNvPr id="177" name="TextBox 4"/>
              <p:cNvSpPr txBox="1">
                <a:spLocks noChangeArrowheads="1"/>
              </p:cNvSpPr>
              <p:nvPr/>
            </p:nvSpPr>
            <p:spPr bwMode="auto">
              <a:xfrm>
                <a:off x="1093964" y="1941817"/>
                <a:ext cx="1884379" cy="2632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sz="1600" dirty="0">
                    <a:solidFill>
                      <a:srgbClr val="000000"/>
                    </a:solidFill>
                    <a:latin typeface="Franklin Gothic Book" pitchFamily="34" charset="0"/>
                    <a:ea typeface="宋体" pitchFamily="2" charset="-122"/>
                  </a:rPr>
                  <a:t>请输入相关内容请输入相关内容请输入相关内容相关内容请输入相关内容</a:t>
                </a:r>
                <a:r>
                  <a:rPr lang="zh-CN" altLang="en-US" sz="1600" dirty="0">
                    <a:solidFill>
                      <a:srgbClr val="000000"/>
                    </a:solidFill>
                    <a:ea typeface="宋体" pitchFamily="2" charset="-122"/>
                  </a:rPr>
                  <a:t>相关内容请输入相关内容</a:t>
                </a:r>
              </a:p>
              <a:p>
                <a:pPr algn="l" eaLnBrk="1" hangingPunct="1">
                  <a:lnSpc>
                    <a:spcPct val="150000"/>
                  </a:lnSpc>
                </a:pPr>
                <a:endParaRPr lang="zh-CN" altLang="en-US" sz="1600" dirty="0">
                  <a:solidFill>
                    <a:srgbClr val="000000"/>
                  </a:solidFill>
                  <a:latin typeface="Franklin Gothic Book" pitchFamily="34" charset="0"/>
                  <a:ea typeface="宋体" pitchFamily="2" charset="-122"/>
                </a:endParaRPr>
              </a:p>
            </p:txBody>
          </p:sp>
        </p:grpSp>
      </p:grpSp>
      <p:grpSp>
        <p:nvGrpSpPr>
          <p:cNvPr id="3" name="组合 2"/>
          <p:cNvGrpSpPr/>
          <p:nvPr/>
        </p:nvGrpSpPr>
        <p:grpSpPr>
          <a:xfrm>
            <a:off x="3469920" y="1025267"/>
            <a:ext cx="2280371" cy="3783805"/>
            <a:chOff x="3469920" y="1025267"/>
            <a:chExt cx="2280371" cy="3783805"/>
          </a:xfrm>
        </p:grpSpPr>
        <p:pic>
          <p:nvPicPr>
            <p:cNvPr id="173" name="Picture 135" descr="aa0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469920" y="1025267"/>
              <a:ext cx="2280371" cy="3783805"/>
            </a:xfrm>
            <a:prstGeom prst="rect">
              <a:avLst/>
            </a:prstGeom>
            <a:noFill/>
            <a:extLst>
              <a:ext uri="{909E8E84-426E-40DD-AFC4-6F175D3DCCD1}">
                <a14:hiddenFill xmlns:a14="http://schemas.microsoft.com/office/drawing/2010/main">
                  <a:solidFill>
                    <a:srgbClr val="FFFFFF"/>
                  </a:solidFill>
                </a14:hiddenFill>
              </a:ext>
            </a:extLst>
          </p:spPr>
        </p:pic>
        <p:sp>
          <p:nvSpPr>
            <p:cNvPr id="178" name="TextBox 4"/>
            <p:cNvSpPr txBox="1">
              <a:spLocks noChangeArrowheads="1"/>
            </p:cNvSpPr>
            <p:nvPr/>
          </p:nvSpPr>
          <p:spPr bwMode="auto">
            <a:xfrm>
              <a:off x="3715708" y="1941817"/>
              <a:ext cx="1884379" cy="2632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sz="1600">
                  <a:solidFill>
                    <a:srgbClr val="000000"/>
                  </a:solidFill>
                  <a:latin typeface="Franklin Gothic Book" pitchFamily="34" charset="0"/>
                  <a:ea typeface="宋体" pitchFamily="2" charset="-122"/>
                </a:rPr>
                <a:t>请输入相关内容请输入相关内容请输入相关内容相关内容请输入相关内容</a:t>
              </a:r>
              <a:r>
                <a:rPr lang="zh-CN" altLang="en-US" sz="1600">
                  <a:solidFill>
                    <a:srgbClr val="000000"/>
                  </a:solidFill>
                  <a:ea typeface="宋体" pitchFamily="2" charset="-122"/>
                </a:rPr>
                <a:t>相关内容请输入相关内容</a:t>
              </a:r>
            </a:p>
            <a:p>
              <a:pPr algn="l" eaLnBrk="1" hangingPunct="1">
                <a:lnSpc>
                  <a:spcPct val="150000"/>
                </a:lnSpc>
              </a:pPr>
              <a:endParaRPr lang="zh-CN" altLang="en-US" sz="1600">
                <a:solidFill>
                  <a:srgbClr val="000000"/>
                </a:solidFill>
                <a:latin typeface="Franklin Gothic Book" pitchFamily="34" charset="0"/>
                <a:ea typeface="宋体" pitchFamily="2" charset="-122"/>
              </a:endParaRPr>
            </a:p>
          </p:txBody>
        </p:sp>
        <p:sp>
          <p:nvSpPr>
            <p:cNvPr id="179" name="TextBox 4"/>
            <p:cNvSpPr txBox="1">
              <a:spLocks noChangeArrowheads="1"/>
            </p:cNvSpPr>
            <p:nvPr/>
          </p:nvSpPr>
          <p:spPr bwMode="auto">
            <a:xfrm>
              <a:off x="4043427" y="1045800"/>
              <a:ext cx="1147013" cy="8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a:solidFill>
                    <a:srgbClr val="000000"/>
                  </a:solidFill>
                  <a:latin typeface="Franklin Gothic Book" pitchFamily="34" charset="0"/>
                  <a:ea typeface="宋体" pitchFamily="2" charset="-122"/>
                </a:rPr>
                <a:t>文字内容</a:t>
              </a:r>
            </a:p>
            <a:p>
              <a:pPr algn="l" eaLnBrk="1" hangingPunct="1">
                <a:lnSpc>
                  <a:spcPct val="150000"/>
                </a:lnSpc>
              </a:pPr>
              <a:endParaRPr lang="zh-CN" altLang="en-US">
                <a:solidFill>
                  <a:srgbClr val="000000"/>
                </a:solidFill>
                <a:latin typeface="Franklin Gothic Book" pitchFamily="34" charset="0"/>
                <a:ea typeface="宋体" pitchFamily="2" charset="-122"/>
              </a:endParaRPr>
            </a:p>
          </p:txBody>
        </p:sp>
      </p:grpSp>
      <p:grpSp>
        <p:nvGrpSpPr>
          <p:cNvPr id="4" name="组合 3"/>
          <p:cNvGrpSpPr/>
          <p:nvPr/>
        </p:nvGrpSpPr>
        <p:grpSpPr>
          <a:xfrm>
            <a:off x="5082054" y="1030867"/>
            <a:ext cx="3330092" cy="3821140"/>
            <a:chOff x="5082054" y="1030867"/>
            <a:chExt cx="3330092" cy="3821140"/>
          </a:xfrm>
        </p:grpSpPr>
        <p:pic>
          <p:nvPicPr>
            <p:cNvPr id="172" name="Picture 138" descr="aa0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82054" y="1030867"/>
              <a:ext cx="3330092" cy="3821140"/>
            </a:xfrm>
            <a:prstGeom prst="rect">
              <a:avLst/>
            </a:prstGeom>
            <a:noFill/>
            <a:extLst>
              <a:ext uri="{909E8E84-426E-40DD-AFC4-6F175D3DCCD1}">
                <a14:hiddenFill xmlns:a14="http://schemas.microsoft.com/office/drawing/2010/main">
                  <a:solidFill>
                    <a:srgbClr val="FFFFFF"/>
                  </a:solidFill>
                </a14:hiddenFill>
              </a:ext>
            </a:extLst>
          </p:spPr>
        </p:pic>
        <p:sp>
          <p:nvSpPr>
            <p:cNvPr id="180" name="TextBox 4"/>
            <p:cNvSpPr txBox="1">
              <a:spLocks noChangeArrowheads="1"/>
            </p:cNvSpPr>
            <p:nvPr/>
          </p:nvSpPr>
          <p:spPr bwMode="auto">
            <a:xfrm>
              <a:off x="6337453" y="1941817"/>
              <a:ext cx="1884379" cy="2632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sz="1600">
                  <a:solidFill>
                    <a:srgbClr val="000000"/>
                  </a:solidFill>
                  <a:latin typeface="Franklin Gothic Book" pitchFamily="34" charset="0"/>
                  <a:ea typeface="宋体" pitchFamily="2" charset="-122"/>
                </a:rPr>
                <a:t>请输入相关内容请输入相关内容请输入相关内容相关内容请输入相关内容</a:t>
              </a:r>
              <a:r>
                <a:rPr lang="zh-CN" altLang="en-US" sz="1600">
                  <a:solidFill>
                    <a:srgbClr val="000000"/>
                  </a:solidFill>
                  <a:ea typeface="宋体" pitchFamily="2" charset="-122"/>
                </a:rPr>
                <a:t>相关内容请输入相关内容</a:t>
              </a:r>
            </a:p>
            <a:p>
              <a:pPr algn="l" eaLnBrk="1" hangingPunct="1">
                <a:lnSpc>
                  <a:spcPct val="150000"/>
                </a:lnSpc>
              </a:pPr>
              <a:endParaRPr lang="zh-CN" altLang="en-US" sz="1600">
                <a:solidFill>
                  <a:srgbClr val="000000"/>
                </a:solidFill>
                <a:latin typeface="Franklin Gothic Book" pitchFamily="34" charset="0"/>
                <a:ea typeface="宋体" pitchFamily="2" charset="-122"/>
              </a:endParaRPr>
            </a:p>
          </p:txBody>
        </p:sp>
        <p:sp>
          <p:nvSpPr>
            <p:cNvPr id="181" name="TextBox 4"/>
            <p:cNvSpPr txBox="1">
              <a:spLocks noChangeArrowheads="1"/>
            </p:cNvSpPr>
            <p:nvPr/>
          </p:nvSpPr>
          <p:spPr bwMode="auto">
            <a:xfrm>
              <a:off x="6747100" y="1083134"/>
              <a:ext cx="1147013" cy="8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a:solidFill>
                    <a:srgbClr val="000000"/>
                  </a:solidFill>
                  <a:latin typeface="Franklin Gothic Book" pitchFamily="34" charset="0"/>
                  <a:ea typeface="宋体" pitchFamily="2" charset="-122"/>
                </a:rPr>
                <a:t>文字内容</a:t>
              </a:r>
            </a:p>
            <a:p>
              <a:pPr algn="l" eaLnBrk="1" hangingPunct="1">
                <a:lnSpc>
                  <a:spcPct val="150000"/>
                </a:lnSpc>
              </a:pPr>
              <a:endParaRPr lang="zh-CN" altLang="en-US">
                <a:solidFill>
                  <a:srgbClr val="000000"/>
                </a:solidFill>
                <a:latin typeface="Franklin Gothic Book" pitchFamily="34" charset="0"/>
                <a:ea typeface="宋体" pitchFamily="2" charset="-122"/>
              </a:endParaRPr>
            </a:p>
          </p:txBody>
        </p:sp>
      </p:grpSp>
    </p:spTree>
    <p:custDataLst>
      <p:tags r:id="rId1"/>
    </p:custDataLst>
    <p:extLst>
      <p:ext uri="{BB962C8B-B14F-4D97-AF65-F5344CB8AC3E}">
        <p14:creationId xmlns:p14="http://schemas.microsoft.com/office/powerpoint/2010/main" val="3753545152"/>
      </p:ext>
    </p:extLst>
  </p:cSld>
  <p:clrMapOvr>
    <a:masterClrMapping/>
  </p:clrMapOvr>
  <p:transition spd="med" advClick="0" advTm="371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74"/>
                                        </p:tgtEl>
                                        <p:attrNameLst>
                                          <p:attrName>style.visibility</p:attrName>
                                        </p:attrNameLst>
                                      </p:cBhvr>
                                      <p:to>
                                        <p:strVal val="visible"/>
                                      </p:to>
                                    </p:set>
                                    <p:animEffect transition="in" filter="fade">
                                      <p:cBhvr>
                                        <p:cTn id="20" dur="500"/>
                                        <p:tgtEl>
                                          <p:spTgt spid="17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5"/>
                                        </p:tgtEl>
                                        <p:attrNameLst>
                                          <p:attrName>style.visibility</p:attrName>
                                        </p:attrNameLst>
                                      </p:cBhvr>
                                      <p:to>
                                        <p:strVal val="visible"/>
                                      </p:to>
                                    </p:set>
                                    <p:animEffect transition="in" filter="fade">
                                      <p:cBhvr>
                                        <p:cTn id="23"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animBg="1"/>
      <p:bldP spid="17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8"/>
          <p:cNvGrpSpPr>
            <a:grpSpLocks/>
          </p:cNvGrpSpPr>
          <p:nvPr/>
        </p:nvGrpSpPr>
        <p:grpSpPr bwMode="auto">
          <a:xfrm>
            <a:off x="2971778" y="2351441"/>
            <a:ext cx="962069" cy="1721919"/>
            <a:chOff x="6876256" y="2742174"/>
            <a:chExt cx="1513892" cy="2709936"/>
          </a:xfrm>
        </p:grpSpPr>
        <p:sp>
          <p:nvSpPr>
            <p:cNvPr id="129" name="圆角矩形 128"/>
            <p:cNvSpPr/>
            <p:nvPr/>
          </p:nvSpPr>
          <p:spPr>
            <a:xfrm>
              <a:off x="6876256" y="4093288"/>
              <a:ext cx="1512168" cy="1358822"/>
            </a:xfrm>
            <a:prstGeom prst="roundRect">
              <a:avLst>
                <a:gd name="adj" fmla="val 5673"/>
              </a:avLst>
            </a:prstGeom>
            <a:gradFill flip="none" rotWithShape="1">
              <a:gsLst>
                <a:gs pos="42000">
                  <a:srgbClr val="FF7711"/>
                </a:gs>
                <a:gs pos="89000">
                  <a:srgbClr val="FFAA01"/>
                </a:gs>
                <a:gs pos="100000">
                  <a:srgbClr val="FECE02"/>
                </a:gs>
                <a:gs pos="0">
                  <a:srgbClr val="C73E01"/>
                </a:gs>
              </a:gsLst>
              <a:lin ang="6600000" scaled="0"/>
              <a:tileRect/>
            </a:gra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0" name="圆角矩形 129"/>
            <p:cNvSpPr/>
            <p:nvPr/>
          </p:nvSpPr>
          <p:spPr>
            <a:xfrm>
              <a:off x="6877980" y="4082395"/>
              <a:ext cx="1512168" cy="1358822"/>
            </a:xfrm>
            <a:prstGeom prst="roundRect">
              <a:avLst>
                <a:gd name="adj" fmla="val 5673"/>
              </a:avLst>
            </a:prstGeom>
            <a:no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1" name="椭圆 10"/>
            <p:cNvSpPr/>
            <p:nvPr/>
          </p:nvSpPr>
          <p:spPr>
            <a:xfrm>
              <a:off x="6953397" y="2742174"/>
              <a:ext cx="1378895" cy="2189165"/>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70000">
                  <a:srgbClr val="FF810E"/>
                </a:gs>
                <a:gs pos="31000">
                  <a:srgbClr val="FF7711"/>
                </a:gs>
                <a:gs pos="53000">
                  <a:srgbClr val="FFB001"/>
                </a:gs>
                <a:gs pos="89000">
                  <a:srgbClr val="D74E05"/>
                </a:gs>
                <a:gs pos="0">
                  <a:srgbClr val="C73E0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2" name="椭圆 10"/>
            <p:cNvSpPr/>
            <p:nvPr/>
          </p:nvSpPr>
          <p:spPr>
            <a:xfrm>
              <a:off x="7264372" y="3236425"/>
              <a:ext cx="759356" cy="429154"/>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3" name="椭圆 10"/>
            <p:cNvSpPr/>
            <p:nvPr/>
          </p:nvSpPr>
          <p:spPr>
            <a:xfrm>
              <a:off x="7054645" y="3976593"/>
              <a:ext cx="1181221" cy="417099"/>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94" name="组合 14"/>
          <p:cNvGrpSpPr>
            <a:grpSpLocks/>
          </p:cNvGrpSpPr>
          <p:nvPr/>
        </p:nvGrpSpPr>
        <p:grpSpPr bwMode="auto">
          <a:xfrm>
            <a:off x="5611339" y="2351441"/>
            <a:ext cx="962069" cy="1721919"/>
            <a:chOff x="6876256" y="2742174"/>
            <a:chExt cx="1513892" cy="2709936"/>
          </a:xfrm>
        </p:grpSpPr>
        <p:sp>
          <p:nvSpPr>
            <p:cNvPr id="124" name="圆角矩形 123"/>
            <p:cNvSpPr/>
            <p:nvPr/>
          </p:nvSpPr>
          <p:spPr>
            <a:xfrm>
              <a:off x="6876256" y="4093288"/>
              <a:ext cx="1512168" cy="1358822"/>
            </a:xfrm>
            <a:prstGeom prst="roundRect">
              <a:avLst>
                <a:gd name="adj" fmla="val 5673"/>
              </a:avLst>
            </a:prstGeom>
            <a:gradFill flip="none" rotWithShape="1">
              <a:gsLst>
                <a:gs pos="42000">
                  <a:srgbClr val="FF7711"/>
                </a:gs>
                <a:gs pos="89000">
                  <a:srgbClr val="FFAA01"/>
                </a:gs>
                <a:gs pos="100000">
                  <a:srgbClr val="FECE02"/>
                </a:gs>
                <a:gs pos="0">
                  <a:srgbClr val="C73E01"/>
                </a:gs>
              </a:gsLst>
              <a:lin ang="6600000" scaled="0"/>
              <a:tileRect/>
            </a:gra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5" name="圆角矩形 124"/>
            <p:cNvSpPr/>
            <p:nvPr/>
          </p:nvSpPr>
          <p:spPr>
            <a:xfrm>
              <a:off x="6877980" y="4082395"/>
              <a:ext cx="1512168" cy="1358822"/>
            </a:xfrm>
            <a:prstGeom prst="roundRect">
              <a:avLst>
                <a:gd name="adj" fmla="val 5673"/>
              </a:avLst>
            </a:prstGeom>
            <a:no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6" name="椭圆 10"/>
            <p:cNvSpPr/>
            <p:nvPr/>
          </p:nvSpPr>
          <p:spPr>
            <a:xfrm>
              <a:off x="6953397" y="2742174"/>
              <a:ext cx="1378895" cy="2189165"/>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70000">
                  <a:srgbClr val="FF810E"/>
                </a:gs>
                <a:gs pos="31000">
                  <a:srgbClr val="FF7711"/>
                </a:gs>
                <a:gs pos="53000">
                  <a:srgbClr val="FFB001"/>
                </a:gs>
                <a:gs pos="89000">
                  <a:srgbClr val="D74E05"/>
                </a:gs>
                <a:gs pos="0">
                  <a:srgbClr val="C73E0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7" name="椭圆 10"/>
            <p:cNvSpPr/>
            <p:nvPr/>
          </p:nvSpPr>
          <p:spPr>
            <a:xfrm>
              <a:off x="7264371" y="3236425"/>
              <a:ext cx="759357" cy="429154"/>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8" name="椭圆 10"/>
            <p:cNvSpPr/>
            <p:nvPr/>
          </p:nvSpPr>
          <p:spPr>
            <a:xfrm>
              <a:off x="7054645" y="3976593"/>
              <a:ext cx="1181221" cy="417099"/>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5" name="任意多边形 94"/>
          <p:cNvSpPr/>
          <p:nvPr/>
        </p:nvSpPr>
        <p:spPr>
          <a:xfrm>
            <a:off x="946532" y="3411555"/>
            <a:ext cx="7347263" cy="658741"/>
          </a:xfrm>
          <a:custGeom>
            <a:avLst/>
            <a:gdLst>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8325"/>
              <a:gd name="connsiteX1" fmla="*/ 1549400 w 8064500"/>
              <a:gd name="connsiteY1" fmla="*/ 14123 h 778325"/>
              <a:gd name="connsiteX2" fmla="*/ 2857500 w 8064500"/>
              <a:gd name="connsiteY2" fmla="*/ 598323 h 778325"/>
              <a:gd name="connsiteX3" fmla="*/ 4140200 w 8064500"/>
              <a:gd name="connsiteY3" fmla="*/ 14123 h 778325"/>
              <a:gd name="connsiteX4" fmla="*/ 5613400 w 8064500"/>
              <a:gd name="connsiteY4" fmla="*/ 776123 h 778325"/>
              <a:gd name="connsiteX5" fmla="*/ 6908800 w 8064500"/>
              <a:gd name="connsiteY5" fmla="*/ 1423 h 778325"/>
              <a:gd name="connsiteX6" fmla="*/ 8064500 w 8064500"/>
              <a:gd name="connsiteY6" fmla="*/ 509423 h 778325"/>
              <a:gd name="connsiteX0" fmla="*/ 0 w 8064500"/>
              <a:gd name="connsiteY0" fmla="*/ 687223 h 777464"/>
              <a:gd name="connsiteX1" fmla="*/ 1549400 w 8064500"/>
              <a:gd name="connsiteY1" fmla="*/ 14123 h 777464"/>
              <a:gd name="connsiteX2" fmla="*/ 2857500 w 8064500"/>
              <a:gd name="connsiteY2" fmla="*/ 598323 h 777464"/>
              <a:gd name="connsiteX3" fmla="*/ 4140200 w 8064500"/>
              <a:gd name="connsiteY3" fmla="*/ 14123 h 777464"/>
              <a:gd name="connsiteX4" fmla="*/ 5613400 w 8064500"/>
              <a:gd name="connsiteY4" fmla="*/ 776123 h 777464"/>
              <a:gd name="connsiteX5" fmla="*/ 6908800 w 8064500"/>
              <a:gd name="connsiteY5" fmla="*/ 1423 h 777464"/>
              <a:gd name="connsiteX6" fmla="*/ 8064500 w 8064500"/>
              <a:gd name="connsiteY6" fmla="*/ 509423 h 777464"/>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7816850"/>
              <a:gd name="connsiteY0" fmla="*/ 715798 h 777047"/>
              <a:gd name="connsiteX1" fmla="*/ 1225550 w 7816850"/>
              <a:gd name="connsiteY1" fmla="*/ 14123 h 777047"/>
              <a:gd name="connsiteX2" fmla="*/ 2543175 w 7816850"/>
              <a:gd name="connsiteY2" fmla="*/ 664998 h 777047"/>
              <a:gd name="connsiteX3" fmla="*/ 4006850 w 7816850"/>
              <a:gd name="connsiteY3" fmla="*/ 14123 h 777047"/>
              <a:gd name="connsiteX4" fmla="*/ 5365750 w 7816850"/>
              <a:gd name="connsiteY4" fmla="*/ 776123 h 777047"/>
              <a:gd name="connsiteX5" fmla="*/ 6661150 w 7816850"/>
              <a:gd name="connsiteY5" fmla="*/ 1423 h 777047"/>
              <a:gd name="connsiteX6" fmla="*/ 7816850 w 7816850"/>
              <a:gd name="connsiteY6" fmla="*/ 509423 h 777047"/>
              <a:gd name="connsiteX0" fmla="*/ 0 w 7816850"/>
              <a:gd name="connsiteY0" fmla="*/ 715798 h 777047"/>
              <a:gd name="connsiteX1" fmla="*/ 1225550 w 7816850"/>
              <a:gd name="connsiteY1" fmla="*/ 14123 h 777047"/>
              <a:gd name="connsiteX2" fmla="*/ 2543175 w 7816850"/>
              <a:gd name="connsiteY2" fmla="*/ 664998 h 777047"/>
              <a:gd name="connsiteX3" fmla="*/ 4006850 w 7816850"/>
              <a:gd name="connsiteY3" fmla="*/ 14123 h 777047"/>
              <a:gd name="connsiteX4" fmla="*/ 5365750 w 7816850"/>
              <a:gd name="connsiteY4" fmla="*/ 776123 h 777047"/>
              <a:gd name="connsiteX5" fmla="*/ 6661150 w 7816850"/>
              <a:gd name="connsiteY5" fmla="*/ 1423 h 777047"/>
              <a:gd name="connsiteX6" fmla="*/ 7816850 w 7816850"/>
              <a:gd name="connsiteY6" fmla="*/ 509423 h 777047"/>
              <a:gd name="connsiteX0" fmla="*/ 0 w 7816850"/>
              <a:gd name="connsiteY0" fmla="*/ 725269 h 786518"/>
              <a:gd name="connsiteX1" fmla="*/ 1225550 w 7816850"/>
              <a:gd name="connsiteY1" fmla="*/ 23594 h 786518"/>
              <a:gd name="connsiteX2" fmla="*/ 2543175 w 7816850"/>
              <a:gd name="connsiteY2" fmla="*/ 674469 h 786518"/>
              <a:gd name="connsiteX3" fmla="*/ 4006850 w 7816850"/>
              <a:gd name="connsiteY3" fmla="*/ 23594 h 786518"/>
              <a:gd name="connsiteX4" fmla="*/ 5365750 w 7816850"/>
              <a:gd name="connsiteY4" fmla="*/ 785594 h 786518"/>
              <a:gd name="connsiteX5" fmla="*/ 6727825 w 7816850"/>
              <a:gd name="connsiteY5" fmla="*/ 1369 h 786518"/>
              <a:gd name="connsiteX6" fmla="*/ 7816850 w 7816850"/>
              <a:gd name="connsiteY6" fmla="*/ 518894 h 786518"/>
              <a:gd name="connsiteX0" fmla="*/ 0 w 7816850"/>
              <a:gd name="connsiteY0" fmla="*/ 725269 h 786518"/>
              <a:gd name="connsiteX1" fmla="*/ 1225550 w 7816850"/>
              <a:gd name="connsiteY1" fmla="*/ 23594 h 786518"/>
              <a:gd name="connsiteX2" fmla="*/ 2543175 w 7816850"/>
              <a:gd name="connsiteY2" fmla="*/ 674469 h 786518"/>
              <a:gd name="connsiteX3" fmla="*/ 4006850 w 7816850"/>
              <a:gd name="connsiteY3" fmla="*/ 23594 h 786518"/>
              <a:gd name="connsiteX4" fmla="*/ 5394325 w 7816850"/>
              <a:gd name="connsiteY4" fmla="*/ 785594 h 786518"/>
              <a:gd name="connsiteX5" fmla="*/ 6727825 w 7816850"/>
              <a:gd name="connsiteY5" fmla="*/ 1369 h 786518"/>
              <a:gd name="connsiteX6" fmla="*/ 7816850 w 7816850"/>
              <a:gd name="connsiteY6" fmla="*/ 518894 h 786518"/>
              <a:gd name="connsiteX0" fmla="*/ 0 w 7816850"/>
              <a:gd name="connsiteY0" fmla="*/ 725269 h 785747"/>
              <a:gd name="connsiteX1" fmla="*/ 1225550 w 7816850"/>
              <a:gd name="connsiteY1" fmla="*/ 23594 h 785747"/>
              <a:gd name="connsiteX2" fmla="*/ 2543175 w 7816850"/>
              <a:gd name="connsiteY2" fmla="*/ 674469 h 785747"/>
              <a:gd name="connsiteX3" fmla="*/ 4006850 w 7816850"/>
              <a:gd name="connsiteY3" fmla="*/ 23594 h 785747"/>
              <a:gd name="connsiteX4" fmla="*/ 5394325 w 7816850"/>
              <a:gd name="connsiteY4" fmla="*/ 785594 h 785747"/>
              <a:gd name="connsiteX5" fmla="*/ 6727825 w 7816850"/>
              <a:gd name="connsiteY5" fmla="*/ 1369 h 785747"/>
              <a:gd name="connsiteX6" fmla="*/ 7816850 w 7816850"/>
              <a:gd name="connsiteY6" fmla="*/ 518894 h 785747"/>
              <a:gd name="connsiteX0" fmla="*/ 0 w 7816850"/>
              <a:gd name="connsiteY0" fmla="*/ 725269 h 785747"/>
              <a:gd name="connsiteX1" fmla="*/ 1225550 w 7816850"/>
              <a:gd name="connsiteY1" fmla="*/ 23594 h 785747"/>
              <a:gd name="connsiteX2" fmla="*/ 2543175 w 7816850"/>
              <a:gd name="connsiteY2" fmla="*/ 674469 h 785747"/>
              <a:gd name="connsiteX3" fmla="*/ 4006850 w 7816850"/>
              <a:gd name="connsiteY3" fmla="*/ 23594 h 785747"/>
              <a:gd name="connsiteX4" fmla="*/ 5394325 w 7816850"/>
              <a:gd name="connsiteY4" fmla="*/ 785594 h 785747"/>
              <a:gd name="connsiteX5" fmla="*/ 6727825 w 7816850"/>
              <a:gd name="connsiteY5" fmla="*/ 1369 h 785747"/>
              <a:gd name="connsiteX6" fmla="*/ 7816850 w 7816850"/>
              <a:gd name="connsiteY6" fmla="*/ 518894 h 785747"/>
              <a:gd name="connsiteX0" fmla="*/ 0 w 7816850"/>
              <a:gd name="connsiteY0" fmla="*/ 725269 h 776224"/>
              <a:gd name="connsiteX1" fmla="*/ 1225550 w 7816850"/>
              <a:gd name="connsiteY1" fmla="*/ 23594 h 776224"/>
              <a:gd name="connsiteX2" fmla="*/ 2543175 w 7816850"/>
              <a:gd name="connsiteY2" fmla="*/ 674469 h 776224"/>
              <a:gd name="connsiteX3" fmla="*/ 4006850 w 7816850"/>
              <a:gd name="connsiteY3" fmla="*/ 23594 h 776224"/>
              <a:gd name="connsiteX4" fmla="*/ 5422900 w 7816850"/>
              <a:gd name="connsiteY4" fmla="*/ 776069 h 776224"/>
              <a:gd name="connsiteX5" fmla="*/ 6727825 w 7816850"/>
              <a:gd name="connsiteY5" fmla="*/ 1369 h 776224"/>
              <a:gd name="connsiteX6" fmla="*/ 7816850 w 7816850"/>
              <a:gd name="connsiteY6" fmla="*/ 518894 h 776224"/>
              <a:gd name="connsiteX0" fmla="*/ 0 w 7816850"/>
              <a:gd name="connsiteY0" fmla="*/ 725269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725269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362412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362412 h 703498"/>
              <a:gd name="connsiteX1" fmla="*/ 1225550 w 7816850"/>
              <a:gd name="connsiteY1" fmla="*/ 23594 h 703498"/>
              <a:gd name="connsiteX2" fmla="*/ 2543175 w 7816850"/>
              <a:gd name="connsiteY2" fmla="*/ 674469 h 703498"/>
              <a:gd name="connsiteX3" fmla="*/ 4006850 w 7816850"/>
              <a:gd name="connsiteY3" fmla="*/ 23594 h 703498"/>
              <a:gd name="connsiteX4" fmla="*/ 5393872 w 7816850"/>
              <a:gd name="connsiteY4" fmla="*/ 703498 h 703498"/>
              <a:gd name="connsiteX5" fmla="*/ 6727825 w 7816850"/>
              <a:gd name="connsiteY5" fmla="*/ 1369 h 703498"/>
              <a:gd name="connsiteX6" fmla="*/ 7816850 w 7816850"/>
              <a:gd name="connsiteY6" fmla="*/ 518894 h 703498"/>
              <a:gd name="connsiteX0" fmla="*/ 0 w 7816850"/>
              <a:gd name="connsiteY0" fmla="*/ 362412 h 703498"/>
              <a:gd name="connsiteX1" fmla="*/ 1225550 w 7816850"/>
              <a:gd name="connsiteY1" fmla="*/ 23594 h 703498"/>
              <a:gd name="connsiteX2" fmla="*/ 2543175 w 7816850"/>
              <a:gd name="connsiteY2" fmla="*/ 674469 h 703498"/>
              <a:gd name="connsiteX3" fmla="*/ 3963307 w 7816850"/>
              <a:gd name="connsiteY3" fmla="*/ 255823 h 703498"/>
              <a:gd name="connsiteX4" fmla="*/ 5393872 w 7816850"/>
              <a:gd name="connsiteY4" fmla="*/ 703498 h 703498"/>
              <a:gd name="connsiteX5" fmla="*/ 6727825 w 7816850"/>
              <a:gd name="connsiteY5" fmla="*/ 1369 h 703498"/>
              <a:gd name="connsiteX6" fmla="*/ 7816850 w 7816850"/>
              <a:gd name="connsiteY6" fmla="*/ 518894 h 703498"/>
              <a:gd name="connsiteX0" fmla="*/ 0 w 7816850"/>
              <a:gd name="connsiteY0" fmla="*/ 341738 h 682824"/>
              <a:gd name="connsiteX1" fmla="*/ 1225550 w 7816850"/>
              <a:gd name="connsiteY1" fmla="*/ 2920 h 682824"/>
              <a:gd name="connsiteX2" fmla="*/ 2543175 w 7816850"/>
              <a:gd name="connsiteY2" fmla="*/ 653795 h 682824"/>
              <a:gd name="connsiteX3" fmla="*/ 3963307 w 7816850"/>
              <a:gd name="connsiteY3" fmla="*/ 235149 h 682824"/>
              <a:gd name="connsiteX4" fmla="*/ 5393872 w 7816850"/>
              <a:gd name="connsiteY4" fmla="*/ 682824 h 682824"/>
              <a:gd name="connsiteX5" fmla="*/ 6742339 w 7816850"/>
              <a:gd name="connsiteY5" fmla="*/ 53266 h 682824"/>
              <a:gd name="connsiteX6" fmla="*/ 7816850 w 7816850"/>
              <a:gd name="connsiteY6" fmla="*/ 498220 h 682824"/>
              <a:gd name="connsiteX0" fmla="*/ 0 w 7642679"/>
              <a:gd name="connsiteY0" fmla="*/ 341738 h 682824"/>
              <a:gd name="connsiteX1" fmla="*/ 1225550 w 7642679"/>
              <a:gd name="connsiteY1" fmla="*/ 2920 h 682824"/>
              <a:gd name="connsiteX2" fmla="*/ 2543175 w 7642679"/>
              <a:gd name="connsiteY2" fmla="*/ 653795 h 682824"/>
              <a:gd name="connsiteX3" fmla="*/ 3963307 w 7642679"/>
              <a:gd name="connsiteY3" fmla="*/ 235149 h 682824"/>
              <a:gd name="connsiteX4" fmla="*/ 5393872 w 7642679"/>
              <a:gd name="connsiteY4" fmla="*/ 682824 h 682824"/>
              <a:gd name="connsiteX5" fmla="*/ 6742339 w 7642679"/>
              <a:gd name="connsiteY5" fmla="*/ 53266 h 682824"/>
              <a:gd name="connsiteX6" fmla="*/ 7642679 w 7642679"/>
              <a:gd name="connsiteY6" fmla="*/ 411134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3650" h="682824">
                <a:moveTo>
                  <a:pt x="0" y="341738"/>
                </a:moveTo>
                <a:cubicBezTo>
                  <a:pt x="157692" y="222146"/>
                  <a:pt x="601133" y="-29888"/>
                  <a:pt x="1225550" y="2920"/>
                </a:cubicBezTo>
                <a:cubicBezTo>
                  <a:pt x="1823508" y="35728"/>
                  <a:pt x="2069042" y="611462"/>
                  <a:pt x="2543175" y="653795"/>
                </a:cubicBezTo>
                <a:cubicBezTo>
                  <a:pt x="3104092" y="649562"/>
                  <a:pt x="3469065" y="229857"/>
                  <a:pt x="3963307" y="235149"/>
                </a:cubicBezTo>
                <a:cubicBezTo>
                  <a:pt x="4616299" y="231974"/>
                  <a:pt x="4687359" y="672392"/>
                  <a:pt x="5393872" y="682824"/>
                </a:cubicBezTo>
                <a:cubicBezTo>
                  <a:pt x="6008461" y="610102"/>
                  <a:pt x="6205764" y="130524"/>
                  <a:pt x="6742339" y="53266"/>
                </a:cubicBezTo>
                <a:cubicBezTo>
                  <a:pt x="7158415" y="32099"/>
                  <a:pt x="7483777" y="273098"/>
                  <a:pt x="7613650" y="454677"/>
                </a:cubicBezTo>
              </a:path>
            </a:pathLst>
          </a:custGeom>
          <a:noFill/>
          <a:ln w="9525">
            <a:solidFill>
              <a:schemeClr val="tx1">
                <a:lumMod val="85000"/>
                <a:lumOff val="15000"/>
              </a:schemeClr>
            </a:solidFill>
            <a:prstDash val="sysDash"/>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96" name="组合 21"/>
          <p:cNvGrpSpPr>
            <a:grpSpLocks/>
          </p:cNvGrpSpPr>
          <p:nvPr/>
        </p:nvGrpSpPr>
        <p:grpSpPr bwMode="auto">
          <a:xfrm>
            <a:off x="1651231" y="2728302"/>
            <a:ext cx="934493" cy="1672896"/>
            <a:chOff x="179512" y="2797966"/>
            <a:chExt cx="1513892" cy="2709936"/>
          </a:xfrm>
        </p:grpSpPr>
        <p:sp>
          <p:nvSpPr>
            <p:cNvPr id="119" name="圆角矩形 118"/>
            <p:cNvSpPr/>
            <p:nvPr/>
          </p:nvSpPr>
          <p:spPr>
            <a:xfrm>
              <a:off x="179512" y="4149080"/>
              <a:ext cx="1512168" cy="1358822"/>
            </a:xfrm>
            <a:prstGeom prst="roundRect">
              <a:avLst>
                <a:gd name="adj" fmla="val 5673"/>
              </a:avLst>
            </a:prstGeom>
            <a:solidFill>
              <a:srgbClr val="BE1247"/>
            </a:soli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0" name="圆角矩形 119"/>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1" name="椭圆 10"/>
            <p:cNvSpPr/>
            <p:nvPr/>
          </p:nvSpPr>
          <p:spPr>
            <a:xfrm>
              <a:off x="256448" y="2797966"/>
              <a:ext cx="1379875" cy="2188794"/>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2" name="椭圆 10"/>
            <p:cNvSpPr/>
            <p:nvPr/>
          </p:nvSpPr>
          <p:spPr>
            <a:xfrm>
              <a:off x="569154" y="3291810"/>
              <a:ext cx="756945" cy="429321"/>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3" name="椭圆 10"/>
            <p:cNvSpPr/>
            <p:nvPr/>
          </p:nvSpPr>
          <p:spPr>
            <a:xfrm>
              <a:off x="358201" y="4031335"/>
              <a:ext cx="1181332" cy="419394"/>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97" name="组合 27"/>
          <p:cNvGrpSpPr>
            <a:grpSpLocks/>
          </p:cNvGrpSpPr>
          <p:nvPr/>
        </p:nvGrpSpPr>
        <p:grpSpPr bwMode="auto">
          <a:xfrm>
            <a:off x="4361263" y="2728302"/>
            <a:ext cx="934493" cy="1672896"/>
            <a:chOff x="179512" y="2797966"/>
            <a:chExt cx="1513892" cy="2709936"/>
          </a:xfrm>
        </p:grpSpPr>
        <p:sp>
          <p:nvSpPr>
            <p:cNvPr id="114" name="圆角矩形 113"/>
            <p:cNvSpPr/>
            <p:nvPr/>
          </p:nvSpPr>
          <p:spPr>
            <a:xfrm>
              <a:off x="179512" y="4149080"/>
              <a:ext cx="1512168" cy="1358822"/>
            </a:xfrm>
            <a:prstGeom prst="roundRect">
              <a:avLst>
                <a:gd name="adj" fmla="val 5673"/>
              </a:avLst>
            </a:prstGeom>
            <a:solidFill>
              <a:srgbClr val="BE1247"/>
            </a:soli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5" name="圆角矩形 114"/>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6" name="椭圆 10"/>
            <p:cNvSpPr/>
            <p:nvPr/>
          </p:nvSpPr>
          <p:spPr>
            <a:xfrm>
              <a:off x="256447" y="2797966"/>
              <a:ext cx="1379875" cy="2188794"/>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7" name="椭圆 10"/>
            <p:cNvSpPr/>
            <p:nvPr/>
          </p:nvSpPr>
          <p:spPr>
            <a:xfrm>
              <a:off x="569152" y="3291810"/>
              <a:ext cx="756947" cy="429321"/>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8" name="椭圆 10"/>
            <p:cNvSpPr/>
            <p:nvPr/>
          </p:nvSpPr>
          <p:spPr>
            <a:xfrm>
              <a:off x="358201" y="4031335"/>
              <a:ext cx="1181332" cy="419394"/>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98" name="组合 33"/>
          <p:cNvGrpSpPr>
            <a:grpSpLocks/>
          </p:cNvGrpSpPr>
          <p:nvPr/>
        </p:nvGrpSpPr>
        <p:grpSpPr bwMode="auto">
          <a:xfrm>
            <a:off x="6931885" y="2728302"/>
            <a:ext cx="934493" cy="1672896"/>
            <a:chOff x="179512" y="2797966"/>
            <a:chExt cx="1513892" cy="2709936"/>
          </a:xfrm>
        </p:grpSpPr>
        <p:sp>
          <p:nvSpPr>
            <p:cNvPr id="109" name="圆角矩形 108"/>
            <p:cNvSpPr/>
            <p:nvPr/>
          </p:nvSpPr>
          <p:spPr>
            <a:xfrm>
              <a:off x="179512" y="4149080"/>
              <a:ext cx="1512168" cy="1358822"/>
            </a:xfrm>
            <a:prstGeom prst="roundRect">
              <a:avLst>
                <a:gd name="adj" fmla="val 5673"/>
              </a:avLst>
            </a:prstGeom>
            <a:solidFill>
              <a:srgbClr val="BE1247"/>
            </a:soli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0" name="圆角矩形 109"/>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1" name="椭圆 10"/>
            <p:cNvSpPr/>
            <p:nvPr/>
          </p:nvSpPr>
          <p:spPr>
            <a:xfrm>
              <a:off x="256447" y="2797966"/>
              <a:ext cx="1379875" cy="2188794"/>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2" name="椭圆 10"/>
            <p:cNvSpPr/>
            <p:nvPr/>
          </p:nvSpPr>
          <p:spPr>
            <a:xfrm>
              <a:off x="569152" y="3291810"/>
              <a:ext cx="756947" cy="429321"/>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3" name="椭圆 10"/>
            <p:cNvSpPr/>
            <p:nvPr/>
          </p:nvSpPr>
          <p:spPr>
            <a:xfrm>
              <a:off x="358201" y="4031335"/>
              <a:ext cx="1181332" cy="419394"/>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cxnSp>
        <p:nvCxnSpPr>
          <p:cNvPr id="99" name="直接连接符 98"/>
          <p:cNvCxnSpPr/>
          <p:nvPr/>
        </p:nvCxnSpPr>
        <p:spPr>
          <a:xfrm>
            <a:off x="3454345" y="1703424"/>
            <a:ext cx="0" cy="644953"/>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2124606" y="2184458"/>
            <a:ext cx="0" cy="553036"/>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4831573" y="2143095"/>
            <a:ext cx="0" cy="576016"/>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6090841" y="1643677"/>
            <a:ext cx="0" cy="70470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7408323" y="2164542"/>
            <a:ext cx="0" cy="56376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4" name="TextBox 11"/>
          <p:cNvSpPr txBox="1">
            <a:spLocks noChangeArrowheads="1"/>
          </p:cNvSpPr>
          <p:nvPr/>
        </p:nvSpPr>
        <p:spPr bwMode="auto">
          <a:xfrm flipH="1">
            <a:off x="1494972" y="1703424"/>
            <a:ext cx="1262332"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5" name="TextBox 11"/>
          <p:cNvSpPr txBox="1">
            <a:spLocks noChangeArrowheads="1"/>
          </p:cNvSpPr>
          <p:nvPr/>
        </p:nvSpPr>
        <p:spPr bwMode="auto">
          <a:xfrm flipH="1">
            <a:off x="2800199" y="1197878"/>
            <a:ext cx="1263864"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6" name="TextBox 11"/>
          <p:cNvSpPr txBox="1">
            <a:spLocks noChangeArrowheads="1"/>
          </p:cNvSpPr>
          <p:nvPr/>
        </p:nvSpPr>
        <p:spPr bwMode="auto">
          <a:xfrm flipH="1">
            <a:off x="4205003" y="1703424"/>
            <a:ext cx="1262332"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7" name="TextBox 11"/>
          <p:cNvSpPr txBox="1">
            <a:spLocks noChangeArrowheads="1"/>
          </p:cNvSpPr>
          <p:nvPr/>
        </p:nvSpPr>
        <p:spPr bwMode="auto">
          <a:xfrm flipH="1">
            <a:off x="5485719" y="1197878"/>
            <a:ext cx="1262332"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8" name="TextBox 11"/>
          <p:cNvSpPr txBox="1">
            <a:spLocks noChangeArrowheads="1"/>
          </p:cNvSpPr>
          <p:nvPr/>
        </p:nvSpPr>
        <p:spPr bwMode="auto">
          <a:xfrm flipH="1">
            <a:off x="6775626" y="1703424"/>
            <a:ext cx="1263863"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64278563"/>
      </p:ext>
    </p:extLst>
  </p:cSld>
  <p:clrMapOvr>
    <a:masterClrMapping/>
  </p:clrMapOvr>
  <p:transition spd="med" advClick="0" advTm="371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750"/>
                                        <p:tgtEl>
                                          <p:spTgt spid="96"/>
                                        </p:tgtEl>
                                      </p:cBhvr>
                                    </p:animEffect>
                                    <p:anim calcmode="lin" valueType="num">
                                      <p:cBhvr>
                                        <p:cTn id="8" dur="750" fill="hold"/>
                                        <p:tgtEl>
                                          <p:spTgt spid="96"/>
                                        </p:tgtEl>
                                        <p:attrNameLst>
                                          <p:attrName>ppt_x</p:attrName>
                                        </p:attrNameLst>
                                      </p:cBhvr>
                                      <p:tavLst>
                                        <p:tav tm="0">
                                          <p:val>
                                            <p:strVal val="#ppt_x"/>
                                          </p:val>
                                        </p:tav>
                                        <p:tav tm="100000">
                                          <p:val>
                                            <p:strVal val="#ppt_x"/>
                                          </p:val>
                                        </p:tav>
                                      </p:tavLst>
                                    </p:anim>
                                    <p:anim calcmode="lin" valueType="num">
                                      <p:cBhvr>
                                        <p:cTn id="9" dur="675" decel="100000" fill="hold"/>
                                        <p:tgtEl>
                                          <p:spTgt spid="96"/>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6"/>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500"/>
                                  </p:stCondLst>
                                  <p:childTnLst>
                                    <p:set>
                                      <p:cBhvr>
                                        <p:cTn id="12" dur="1" fill="hold">
                                          <p:stCondLst>
                                            <p:cond delay="0"/>
                                          </p:stCondLst>
                                        </p:cTn>
                                        <p:tgtEl>
                                          <p:spTgt spid="93"/>
                                        </p:tgtEl>
                                        <p:attrNameLst>
                                          <p:attrName>style.visibility</p:attrName>
                                        </p:attrNameLst>
                                      </p:cBhvr>
                                      <p:to>
                                        <p:strVal val="visible"/>
                                      </p:to>
                                    </p:set>
                                    <p:animEffect transition="in" filter="fade">
                                      <p:cBhvr>
                                        <p:cTn id="13" dur="750"/>
                                        <p:tgtEl>
                                          <p:spTgt spid="93"/>
                                        </p:tgtEl>
                                      </p:cBhvr>
                                    </p:animEffect>
                                    <p:anim calcmode="lin" valueType="num">
                                      <p:cBhvr>
                                        <p:cTn id="14" dur="750" fill="hold"/>
                                        <p:tgtEl>
                                          <p:spTgt spid="93"/>
                                        </p:tgtEl>
                                        <p:attrNameLst>
                                          <p:attrName>ppt_x</p:attrName>
                                        </p:attrNameLst>
                                      </p:cBhvr>
                                      <p:tavLst>
                                        <p:tav tm="0">
                                          <p:val>
                                            <p:strVal val="#ppt_x"/>
                                          </p:val>
                                        </p:tav>
                                        <p:tav tm="100000">
                                          <p:val>
                                            <p:strVal val="#ppt_x"/>
                                          </p:val>
                                        </p:tav>
                                      </p:tavLst>
                                    </p:anim>
                                    <p:anim calcmode="lin" valueType="num">
                                      <p:cBhvr>
                                        <p:cTn id="15" dur="675" decel="100000" fill="hold"/>
                                        <p:tgtEl>
                                          <p:spTgt spid="93"/>
                                        </p:tgtEl>
                                        <p:attrNameLst>
                                          <p:attrName>ppt_y</p:attrName>
                                        </p:attrNameLst>
                                      </p:cBhvr>
                                      <p:tavLst>
                                        <p:tav tm="0">
                                          <p:val>
                                            <p:strVal val="#ppt_y+1"/>
                                          </p:val>
                                        </p:tav>
                                        <p:tav tm="100000">
                                          <p:val>
                                            <p:strVal val="#ppt_y-.03"/>
                                          </p:val>
                                        </p:tav>
                                      </p:tavLst>
                                    </p:anim>
                                    <p:anim calcmode="lin" valueType="num">
                                      <p:cBhvr>
                                        <p:cTn id="16" dur="75" accel="100000" fill="hold">
                                          <p:stCondLst>
                                            <p:cond delay="675"/>
                                          </p:stCondLst>
                                        </p:cTn>
                                        <p:tgtEl>
                                          <p:spTgt spid="9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100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750"/>
                                        <p:tgtEl>
                                          <p:spTgt spid="97"/>
                                        </p:tgtEl>
                                      </p:cBhvr>
                                    </p:animEffect>
                                    <p:anim calcmode="lin" valueType="num">
                                      <p:cBhvr>
                                        <p:cTn id="20" dur="750" fill="hold"/>
                                        <p:tgtEl>
                                          <p:spTgt spid="97"/>
                                        </p:tgtEl>
                                        <p:attrNameLst>
                                          <p:attrName>ppt_x</p:attrName>
                                        </p:attrNameLst>
                                      </p:cBhvr>
                                      <p:tavLst>
                                        <p:tav tm="0">
                                          <p:val>
                                            <p:strVal val="#ppt_x"/>
                                          </p:val>
                                        </p:tav>
                                        <p:tav tm="100000">
                                          <p:val>
                                            <p:strVal val="#ppt_x"/>
                                          </p:val>
                                        </p:tav>
                                      </p:tavLst>
                                    </p:anim>
                                    <p:anim calcmode="lin" valueType="num">
                                      <p:cBhvr>
                                        <p:cTn id="21" dur="675" decel="100000" fill="hold"/>
                                        <p:tgtEl>
                                          <p:spTgt spid="97"/>
                                        </p:tgtEl>
                                        <p:attrNameLst>
                                          <p:attrName>ppt_y</p:attrName>
                                        </p:attrNameLst>
                                      </p:cBhvr>
                                      <p:tavLst>
                                        <p:tav tm="0">
                                          <p:val>
                                            <p:strVal val="#ppt_y+1"/>
                                          </p:val>
                                        </p:tav>
                                        <p:tav tm="100000">
                                          <p:val>
                                            <p:strVal val="#ppt_y-.03"/>
                                          </p:val>
                                        </p:tav>
                                      </p:tavLst>
                                    </p:anim>
                                    <p:anim calcmode="lin" valueType="num">
                                      <p:cBhvr>
                                        <p:cTn id="22" dur="75" accel="100000" fill="hold">
                                          <p:stCondLst>
                                            <p:cond delay="675"/>
                                          </p:stCondLst>
                                        </p:cTn>
                                        <p:tgtEl>
                                          <p:spTgt spid="9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1500"/>
                                  </p:stCondLst>
                                  <p:childTnLst>
                                    <p:set>
                                      <p:cBhvr>
                                        <p:cTn id="24" dur="1" fill="hold">
                                          <p:stCondLst>
                                            <p:cond delay="0"/>
                                          </p:stCondLst>
                                        </p:cTn>
                                        <p:tgtEl>
                                          <p:spTgt spid="94"/>
                                        </p:tgtEl>
                                        <p:attrNameLst>
                                          <p:attrName>style.visibility</p:attrName>
                                        </p:attrNameLst>
                                      </p:cBhvr>
                                      <p:to>
                                        <p:strVal val="visible"/>
                                      </p:to>
                                    </p:set>
                                    <p:animEffect transition="in" filter="fade">
                                      <p:cBhvr>
                                        <p:cTn id="25" dur="750"/>
                                        <p:tgtEl>
                                          <p:spTgt spid="94"/>
                                        </p:tgtEl>
                                      </p:cBhvr>
                                    </p:animEffect>
                                    <p:anim calcmode="lin" valueType="num">
                                      <p:cBhvr>
                                        <p:cTn id="26" dur="750" fill="hold"/>
                                        <p:tgtEl>
                                          <p:spTgt spid="94"/>
                                        </p:tgtEl>
                                        <p:attrNameLst>
                                          <p:attrName>ppt_x</p:attrName>
                                        </p:attrNameLst>
                                      </p:cBhvr>
                                      <p:tavLst>
                                        <p:tav tm="0">
                                          <p:val>
                                            <p:strVal val="#ppt_x"/>
                                          </p:val>
                                        </p:tav>
                                        <p:tav tm="100000">
                                          <p:val>
                                            <p:strVal val="#ppt_x"/>
                                          </p:val>
                                        </p:tav>
                                      </p:tavLst>
                                    </p:anim>
                                    <p:anim calcmode="lin" valueType="num">
                                      <p:cBhvr>
                                        <p:cTn id="27" dur="675" decel="100000" fill="hold"/>
                                        <p:tgtEl>
                                          <p:spTgt spid="94"/>
                                        </p:tgtEl>
                                        <p:attrNameLst>
                                          <p:attrName>ppt_y</p:attrName>
                                        </p:attrNameLst>
                                      </p:cBhvr>
                                      <p:tavLst>
                                        <p:tav tm="0">
                                          <p:val>
                                            <p:strVal val="#ppt_y+1"/>
                                          </p:val>
                                        </p:tav>
                                        <p:tav tm="100000">
                                          <p:val>
                                            <p:strVal val="#ppt_y-.03"/>
                                          </p:val>
                                        </p:tav>
                                      </p:tavLst>
                                    </p:anim>
                                    <p:anim calcmode="lin" valueType="num">
                                      <p:cBhvr>
                                        <p:cTn id="28" dur="75" accel="100000" fill="hold">
                                          <p:stCondLst>
                                            <p:cond delay="675"/>
                                          </p:stCondLst>
                                        </p:cTn>
                                        <p:tgtEl>
                                          <p:spTgt spid="94"/>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200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750"/>
                                        <p:tgtEl>
                                          <p:spTgt spid="98"/>
                                        </p:tgtEl>
                                      </p:cBhvr>
                                    </p:animEffect>
                                    <p:anim calcmode="lin" valueType="num">
                                      <p:cBhvr>
                                        <p:cTn id="32" dur="750" fill="hold"/>
                                        <p:tgtEl>
                                          <p:spTgt spid="98"/>
                                        </p:tgtEl>
                                        <p:attrNameLst>
                                          <p:attrName>ppt_x</p:attrName>
                                        </p:attrNameLst>
                                      </p:cBhvr>
                                      <p:tavLst>
                                        <p:tav tm="0">
                                          <p:val>
                                            <p:strVal val="#ppt_x"/>
                                          </p:val>
                                        </p:tav>
                                        <p:tav tm="100000">
                                          <p:val>
                                            <p:strVal val="#ppt_x"/>
                                          </p:val>
                                        </p:tav>
                                      </p:tavLst>
                                    </p:anim>
                                    <p:anim calcmode="lin" valueType="num">
                                      <p:cBhvr>
                                        <p:cTn id="33" dur="675" decel="100000" fill="hold"/>
                                        <p:tgtEl>
                                          <p:spTgt spid="98"/>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98"/>
                                        </p:tgtEl>
                                        <p:attrNameLst>
                                          <p:attrName>ppt_y</p:attrName>
                                        </p:attrNameLst>
                                      </p:cBhvr>
                                      <p:tavLst>
                                        <p:tav tm="0">
                                          <p:val>
                                            <p:strVal val="#ppt_y-.03"/>
                                          </p:val>
                                        </p:tav>
                                        <p:tav tm="100000">
                                          <p:val>
                                            <p:strVal val="#ppt_y"/>
                                          </p:val>
                                        </p:tav>
                                      </p:tavLst>
                                    </p:anim>
                                  </p:childTnLst>
                                </p:cTn>
                              </p:par>
                              <p:par>
                                <p:cTn id="35" presetID="22" presetClass="entr" presetSubtype="8" fill="hold" grpId="0" nodeType="withEffect">
                                  <p:stCondLst>
                                    <p:cond delay="2000"/>
                                  </p:stCondLst>
                                  <p:childTnLst>
                                    <p:set>
                                      <p:cBhvr>
                                        <p:cTn id="36" dur="1" fill="hold">
                                          <p:stCondLst>
                                            <p:cond delay="0"/>
                                          </p:stCondLst>
                                        </p:cTn>
                                        <p:tgtEl>
                                          <p:spTgt spid="95"/>
                                        </p:tgtEl>
                                        <p:attrNameLst>
                                          <p:attrName>style.visibility</p:attrName>
                                        </p:attrNameLst>
                                      </p:cBhvr>
                                      <p:to>
                                        <p:strVal val="visible"/>
                                      </p:to>
                                    </p:set>
                                    <p:animEffect transition="in" filter="wipe(left)">
                                      <p:cBhvr>
                                        <p:cTn id="37" dur="1000"/>
                                        <p:tgtEl>
                                          <p:spTgt spid="95"/>
                                        </p:tgtEl>
                                      </p:cBhvr>
                                    </p:animEffect>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wipe(down)">
                                      <p:cBhvr>
                                        <p:cTn id="41" dur="500"/>
                                        <p:tgtEl>
                                          <p:spTgt spid="100"/>
                                        </p:tgtEl>
                                      </p:cBhvr>
                                    </p:animEffect>
                                  </p:childTnLst>
                                </p:cTn>
                              </p:par>
                            </p:childTnLst>
                          </p:cTn>
                        </p:par>
                        <p:par>
                          <p:cTn id="42" fill="hold">
                            <p:stCondLst>
                              <p:cond delay="3500"/>
                            </p:stCondLst>
                            <p:childTnLst>
                              <p:par>
                                <p:cTn id="43" presetID="12" presetClass="entr" presetSubtype="1" fill="hold" grpId="0" nodeType="afterEffect">
                                  <p:stCondLst>
                                    <p:cond delay="0"/>
                                  </p:stCondLst>
                                  <p:childTnLst>
                                    <p:set>
                                      <p:cBhvr>
                                        <p:cTn id="44" dur="1" fill="hold">
                                          <p:stCondLst>
                                            <p:cond delay="0"/>
                                          </p:stCondLst>
                                        </p:cTn>
                                        <p:tgtEl>
                                          <p:spTgt spid="104"/>
                                        </p:tgtEl>
                                        <p:attrNameLst>
                                          <p:attrName>style.visibility</p:attrName>
                                        </p:attrNameLst>
                                      </p:cBhvr>
                                      <p:to>
                                        <p:strVal val="visible"/>
                                      </p:to>
                                    </p:set>
                                    <p:anim calcmode="lin" valueType="num">
                                      <p:cBhvr additive="base">
                                        <p:cTn id="45" dur="500"/>
                                        <p:tgtEl>
                                          <p:spTgt spid="104"/>
                                        </p:tgtEl>
                                        <p:attrNameLst>
                                          <p:attrName>ppt_y</p:attrName>
                                        </p:attrNameLst>
                                      </p:cBhvr>
                                      <p:tavLst>
                                        <p:tav tm="0">
                                          <p:val>
                                            <p:strVal val="#ppt_y-#ppt_h*1.125000"/>
                                          </p:val>
                                        </p:tav>
                                        <p:tav tm="100000">
                                          <p:val>
                                            <p:strVal val="#ppt_y"/>
                                          </p:val>
                                        </p:tav>
                                      </p:tavLst>
                                    </p:anim>
                                    <p:animEffect transition="in" filter="wipe(down)">
                                      <p:cBhvr>
                                        <p:cTn id="46" dur="500"/>
                                        <p:tgtEl>
                                          <p:spTgt spid="104"/>
                                        </p:tgtEl>
                                      </p:cBhvr>
                                    </p:animEffect>
                                  </p:childTnLst>
                                </p:cTn>
                              </p:par>
                            </p:childTnLst>
                          </p:cTn>
                        </p:par>
                        <p:par>
                          <p:cTn id="47" fill="hold">
                            <p:stCondLst>
                              <p:cond delay="4000"/>
                            </p:stCondLst>
                            <p:childTnLst>
                              <p:par>
                                <p:cTn id="48" presetID="22" presetClass="entr" presetSubtype="4" fill="hold" nodeType="after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wipe(down)">
                                      <p:cBhvr>
                                        <p:cTn id="50" dur="500"/>
                                        <p:tgtEl>
                                          <p:spTgt spid="99"/>
                                        </p:tgtEl>
                                      </p:cBhvr>
                                    </p:animEffect>
                                  </p:childTnLst>
                                </p:cTn>
                              </p:par>
                            </p:childTnLst>
                          </p:cTn>
                        </p:par>
                        <p:par>
                          <p:cTn id="51" fill="hold">
                            <p:stCondLst>
                              <p:cond delay="4500"/>
                            </p:stCondLst>
                            <p:childTnLst>
                              <p:par>
                                <p:cTn id="52" presetID="12" presetClass="entr" presetSubtype="1" fill="hold" grpId="0" nodeType="afterEffect">
                                  <p:stCondLst>
                                    <p:cond delay="0"/>
                                  </p:stCondLst>
                                  <p:childTnLst>
                                    <p:set>
                                      <p:cBhvr>
                                        <p:cTn id="53" dur="1" fill="hold">
                                          <p:stCondLst>
                                            <p:cond delay="0"/>
                                          </p:stCondLst>
                                        </p:cTn>
                                        <p:tgtEl>
                                          <p:spTgt spid="105"/>
                                        </p:tgtEl>
                                        <p:attrNameLst>
                                          <p:attrName>style.visibility</p:attrName>
                                        </p:attrNameLst>
                                      </p:cBhvr>
                                      <p:to>
                                        <p:strVal val="visible"/>
                                      </p:to>
                                    </p:set>
                                    <p:anim calcmode="lin" valueType="num">
                                      <p:cBhvr additive="base">
                                        <p:cTn id="54" dur="500"/>
                                        <p:tgtEl>
                                          <p:spTgt spid="105"/>
                                        </p:tgtEl>
                                        <p:attrNameLst>
                                          <p:attrName>ppt_y</p:attrName>
                                        </p:attrNameLst>
                                      </p:cBhvr>
                                      <p:tavLst>
                                        <p:tav tm="0">
                                          <p:val>
                                            <p:strVal val="#ppt_y-#ppt_h*1.125000"/>
                                          </p:val>
                                        </p:tav>
                                        <p:tav tm="100000">
                                          <p:val>
                                            <p:strVal val="#ppt_y"/>
                                          </p:val>
                                        </p:tav>
                                      </p:tavLst>
                                    </p:anim>
                                    <p:animEffect transition="in" filter="wipe(down)">
                                      <p:cBhvr>
                                        <p:cTn id="55" dur="500"/>
                                        <p:tgtEl>
                                          <p:spTgt spid="105"/>
                                        </p:tgtEl>
                                      </p:cBhvr>
                                    </p:animEffect>
                                  </p:childTnLst>
                                </p:cTn>
                              </p:par>
                            </p:childTnLst>
                          </p:cTn>
                        </p:par>
                        <p:par>
                          <p:cTn id="56" fill="hold">
                            <p:stCondLst>
                              <p:cond delay="5000"/>
                            </p:stCondLst>
                            <p:childTnLst>
                              <p:par>
                                <p:cTn id="57" presetID="22" presetClass="entr" presetSubtype="4" fill="hold" nodeType="afterEffect">
                                  <p:stCondLst>
                                    <p:cond delay="0"/>
                                  </p:stCondLst>
                                  <p:childTnLst>
                                    <p:set>
                                      <p:cBhvr>
                                        <p:cTn id="58" dur="1" fill="hold">
                                          <p:stCondLst>
                                            <p:cond delay="0"/>
                                          </p:stCondLst>
                                        </p:cTn>
                                        <p:tgtEl>
                                          <p:spTgt spid="101"/>
                                        </p:tgtEl>
                                        <p:attrNameLst>
                                          <p:attrName>style.visibility</p:attrName>
                                        </p:attrNameLst>
                                      </p:cBhvr>
                                      <p:to>
                                        <p:strVal val="visible"/>
                                      </p:to>
                                    </p:set>
                                    <p:animEffect transition="in" filter="wipe(down)">
                                      <p:cBhvr>
                                        <p:cTn id="59" dur="500"/>
                                        <p:tgtEl>
                                          <p:spTgt spid="101"/>
                                        </p:tgtEl>
                                      </p:cBhvr>
                                    </p:animEffect>
                                  </p:childTnLst>
                                </p:cTn>
                              </p:par>
                            </p:childTnLst>
                          </p:cTn>
                        </p:par>
                        <p:par>
                          <p:cTn id="60" fill="hold">
                            <p:stCondLst>
                              <p:cond delay="5500"/>
                            </p:stCondLst>
                            <p:childTnLst>
                              <p:par>
                                <p:cTn id="61" presetID="12" presetClass="entr" presetSubtype="1" fill="hold" grpId="0" nodeType="afterEffect">
                                  <p:stCondLst>
                                    <p:cond delay="0"/>
                                  </p:stCondLst>
                                  <p:childTnLst>
                                    <p:set>
                                      <p:cBhvr>
                                        <p:cTn id="62" dur="1" fill="hold">
                                          <p:stCondLst>
                                            <p:cond delay="0"/>
                                          </p:stCondLst>
                                        </p:cTn>
                                        <p:tgtEl>
                                          <p:spTgt spid="106"/>
                                        </p:tgtEl>
                                        <p:attrNameLst>
                                          <p:attrName>style.visibility</p:attrName>
                                        </p:attrNameLst>
                                      </p:cBhvr>
                                      <p:to>
                                        <p:strVal val="visible"/>
                                      </p:to>
                                    </p:set>
                                    <p:anim calcmode="lin" valueType="num">
                                      <p:cBhvr additive="base">
                                        <p:cTn id="63" dur="500"/>
                                        <p:tgtEl>
                                          <p:spTgt spid="106"/>
                                        </p:tgtEl>
                                        <p:attrNameLst>
                                          <p:attrName>ppt_y</p:attrName>
                                        </p:attrNameLst>
                                      </p:cBhvr>
                                      <p:tavLst>
                                        <p:tav tm="0">
                                          <p:val>
                                            <p:strVal val="#ppt_y-#ppt_h*1.125000"/>
                                          </p:val>
                                        </p:tav>
                                        <p:tav tm="100000">
                                          <p:val>
                                            <p:strVal val="#ppt_y"/>
                                          </p:val>
                                        </p:tav>
                                      </p:tavLst>
                                    </p:anim>
                                    <p:animEffect transition="in" filter="wipe(down)">
                                      <p:cBhvr>
                                        <p:cTn id="64" dur="500"/>
                                        <p:tgtEl>
                                          <p:spTgt spid="106"/>
                                        </p:tgtEl>
                                      </p:cBhvr>
                                    </p:animEffect>
                                  </p:childTnLst>
                                </p:cTn>
                              </p:par>
                            </p:childTnLst>
                          </p:cTn>
                        </p:par>
                        <p:par>
                          <p:cTn id="65" fill="hold">
                            <p:stCondLst>
                              <p:cond delay="6000"/>
                            </p:stCondLst>
                            <p:childTnLst>
                              <p:par>
                                <p:cTn id="66" presetID="22" presetClass="entr" presetSubtype="4" fill="hold" nodeType="afterEffect">
                                  <p:stCondLst>
                                    <p:cond delay="0"/>
                                  </p:stCondLst>
                                  <p:childTnLst>
                                    <p:set>
                                      <p:cBhvr>
                                        <p:cTn id="67" dur="1" fill="hold">
                                          <p:stCondLst>
                                            <p:cond delay="0"/>
                                          </p:stCondLst>
                                        </p:cTn>
                                        <p:tgtEl>
                                          <p:spTgt spid="102"/>
                                        </p:tgtEl>
                                        <p:attrNameLst>
                                          <p:attrName>style.visibility</p:attrName>
                                        </p:attrNameLst>
                                      </p:cBhvr>
                                      <p:to>
                                        <p:strVal val="visible"/>
                                      </p:to>
                                    </p:set>
                                    <p:animEffect transition="in" filter="wipe(down)">
                                      <p:cBhvr>
                                        <p:cTn id="68" dur="500"/>
                                        <p:tgtEl>
                                          <p:spTgt spid="102"/>
                                        </p:tgtEl>
                                      </p:cBhvr>
                                    </p:animEffect>
                                  </p:childTnLst>
                                </p:cTn>
                              </p:par>
                            </p:childTnLst>
                          </p:cTn>
                        </p:par>
                        <p:par>
                          <p:cTn id="69" fill="hold">
                            <p:stCondLst>
                              <p:cond delay="6500"/>
                            </p:stCondLst>
                            <p:childTnLst>
                              <p:par>
                                <p:cTn id="70" presetID="12" presetClass="entr" presetSubtype="1" fill="hold" grpId="0" nodeType="afterEffect">
                                  <p:stCondLst>
                                    <p:cond delay="0"/>
                                  </p:stCondLst>
                                  <p:childTnLst>
                                    <p:set>
                                      <p:cBhvr>
                                        <p:cTn id="71" dur="1" fill="hold">
                                          <p:stCondLst>
                                            <p:cond delay="0"/>
                                          </p:stCondLst>
                                        </p:cTn>
                                        <p:tgtEl>
                                          <p:spTgt spid="107"/>
                                        </p:tgtEl>
                                        <p:attrNameLst>
                                          <p:attrName>style.visibility</p:attrName>
                                        </p:attrNameLst>
                                      </p:cBhvr>
                                      <p:to>
                                        <p:strVal val="visible"/>
                                      </p:to>
                                    </p:set>
                                    <p:anim calcmode="lin" valueType="num">
                                      <p:cBhvr additive="base">
                                        <p:cTn id="72" dur="500"/>
                                        <p:tgtEl>
                                          <p:spTgt spid="107"/>
                                        </p:tgtEl>
                                        <p:attrNameLst>
                                          <p:attrName>ppt_y</p:attrName>
                                        </p:attrNameLst>
                                      </p:cBhvr>
                                      <p:tavLst>
                                        <p:tav tm="0">
                                          <p:val>
                                            <p:strVal val="#ppt_y-#ppt_h*1.125000"/>
                                          </p:val>
                                        </p:tav>
                                        <p:tav tm="100000">
                                          <p:val>
                                            <p:strVal val="#ppt_y"/>
                                          </p:val>
                                        </p:tav>
                                      </p:tavLst>
                                    </p:anim>
                                    <p:animEffect transition="in" filter="wipe(down)">
                                      <p:cBhvr>
                                        <p:cTn id="73" dur="500"/>
                                        <p:tgtEl>
                                          <p:spTgt spid="107"/>
                                        </p:tgtEl>
                                      </p:cBhvr>
                                    </p:animEffect>
                                  </p:childTnLst>
                                </p:cTn>
                              </p:par>
                            </p:childTnLst>
                          </p:cTn>
                        </p:par>
                        <p:par>
                          <p:cTn id="74" fill="hold">
                            <p:stCondLst>
                              <p:cond delay="7000"/>
                            </p:stCondLst>
                            <p:childTnLst>
                              <p:par>
                                <p:cTn id="75" presetID="22" presetClass="entr" presetSubtype="4" fill="hold" nodeType="afterEffect">
                                  <p:stCondLst>
                                    <p:cond delay="0"/>
                                  </p:stCondLst>
                                  <p:childTnLst>
                                    <p:set>
                                      <p:cBhvr>
                                        <p:cTn id="76" dur="1" fill="hold">
                                          <p:stCondLst>
                                            <p:cond delay="0"/>
                                          </p:stCondLst>
                                        </p:cTn>
                                        <p:tgtEl>
                                          <p:spTgt spid="103"/>
                                        </p:tgtEl>
                                        <p:attrNameLst>
                                          <p:attrName>style.visibility</p:attrName>
                                        </p:attrNameLst>
                                      </p:cBhvr>
                                      <p:to>
                                        <p:strVal val="visible"/>
                                      </p:to>
                                    </p:set>
                                    <p:animEffect transition="in" filter="wipe(down)">
                                      <p:cBhvr>
                                        <p:cTn id="77" dur="500"/>
                                        <p:tgtEl>
                                          <p:spTgt spid="103"/>
                                        </p:tgtEl>
                                      </p:cBhvr>
                                    </p:animEffect>
                                  </p:childTnLst>
                                </p:cTn>
                              </p:par>
                            </p:childTnLst>
                          </p:cTn>
                        </p:par>
                        <p:par>
                          <p:cTn id="78" fill="hold">
                            <p:stCondLst>
                              <p:cond delay="7500"/>
                            </p:stCondLst>
                            <p:childTnLst>
                              <p:par>
                                <p:cTn id="79" presetID="12" presetClass="entr" presetSubtype="1" fill="hold" grpId="0" nodeType="after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additive="base">
                                        <p:cTn id="81" dur="500"/>
                                        <p:tgtEl>
                                          <p:spTgt spid="108"/>
                                        </p:tgtEl>
                                        <p:attrNameLst>
                                          <p:attrName>ppt_y</p:attrName>
                                        </p:attrNameLst>
                                      </p:cBhvr>
                                      <p:tavLst>
                                        <p:tav tm="0">
                                          <p:val>
                                            <p:strVal val="#ppt_y-#ppt_h*1.125000"/>
                                          </p:val>
                                        </p:tav>
                                        <p:tav tm="100000">
                                          <p:val>
                                            <p:strVal val="#ppt_y"/>
                                          </p:val>
                                        </p:tav>
                                      </p:tavLst>
                                    </p:anim>
                                    <p:animEffect transition="in" filter="wipe(down)">
                                      <p:cBhvr>
                                        <p:cTn id="8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04" grpId="0"/>
      <p:bldP spid="105" grpId="0"/>
      <p:bldP spid="106" grpId="0"/>
      <p:bldP spid="107" grpId="0"/>
      <p:bldP spid="10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TIMING" val="|0.2"/>
</p:tagLst>
</file>

<file path=ppt/tags/tag11.xml><?xml version="1.0" encoding="utf-8"?>
<p:tagLst xmlns:a="http://schemas.openxmlformats.org/drawingml/2006/main" xmlns:r="http://schemas.openxmlformats.org/officeDocument/2006/relationships" xmlns:p="http://schemas.openxmlformats.org/presentationml/2006/main">
  <p:tag name="TIMING" val="|0.4"/>
</p:tagLst>
</file>

<file path=ppt/tags/tag12.xml><?xml version="1.0" encoding="utf-8"?>
<p:tagLst xmlns:a="http://schemas.openxmlformats.org/drawingml/2006/main" xmlns:r="http://schemas.openxmlformats.org/officeDocument/2006/relationships" xmlns:p="http://schemas.openxmlformats.org/presentationml/2006/main">
  <p:tag name="TIMING" val="|0.4"/>
</p:tagLst>
</file>

<file path=ppt/tags/tag13.xml><?xml version="1.0" encoding="utf-8"?>
<p:tagLst xmlns:a="http://schemas.openxmlformats.org/drawingml/2006/main" xmlns:r="http://schemas.openxmlformats.org/officeDocument/2006/relationships" xmlns:p="http://schemas.openxmlformats.org/presentationml/2006/main">
  <p:tag name="TIMING" val="|0.4"/>
</p:tagLst>
</file>

<file path=ppt/tags/tag14.xml><?xml version="1.0" encoding="utf-8"?>
<p:tagLst xmlns:a="http://schemas.openxmlformats.org/drawingml/2006/main" xmlns:r="http://schemas.openxmlformats.org/officeDocument/2006/relationships" xmlns:p="http://schemas.openxmlformats.org/presentationml/2006/main">
  <p:tag name="TIMING" val="|0.2"/>
</p:tagLst>
</file>

<file path=ppt/tags/tag15.xml><?xml version="1.0" encoding="utf-8"?>
<p:tagLst xmlns:a="http://schemas.openxmlformats.org/drawingml/2006/main" xmlns:r="http://schemas.openxmlformats.org/officeDocument/2006/relationships" xmlns:p="http://schemas.openxmlformats.org/presentationml/2006/main">
  <p:tag name="TIMING" val="|0.7"/>
</p:tagLst>
</file>

<file path=ppt/tags/tag16.xml><?xml version="1.0" encoding="utf-8"?>
<p:tagLst xmlns:a="http://schemas.openxmlformats.org/drawingml/2006/main" xmlns:r="http://schemas.openxmlformats.org/officeDocument/2006/relationships" xmlns:p="http://schemas.openxmlformats.org/presentationml/2006/main">
  <p:tag name="TIMING" val="|0.2"/>
</p:tagLst>
</file>

<file path=ppt/tags/tag17.xml><?xml version="1.0" encoding="utf-8"?>
<p:tagLst xmlns:a="http://schemas.openxmlformats.org/drawingml/2006/main" xmlns:r="http://schemas.openxmlformats.org/officeDocument/2006/relationships" xmlns:p="http://schemas.openxmlformats.org/presentationml/2006/main">
  <p:tag name="TIMING" val="|0.1"/>
</p:tagLst>
</file>

<file path=ppt/tags/tag18.xml><?xml version="1.0" encoding="utf-8"?>
<p:tagLst xmlns:a="http://schemas.openxmlformats.org/drawingml/2006/main" xmlns:r="http://schemas.openxmlformats.org/officeDocument/2006/relationships" xmlns:p="http://schemas.openxmlformats.org/presentationml/2006/main">
  <p:tag name="TIMING" val="|0.3"/>
</p:tagLst>
</file>

<file path=ppt/tags/tag19.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20.xml><?xml version="1.0" encoding="utf-8"?>
<p:tagLst xmlns:a="http://schemas.openxmlformats.org/drawingml/2006/main" xmlns:r="http://schemas.openxmlformats.org/officeDocument/2006/relationships" xmlns:p="http://schemas.openxmlformats.org/presentationml/2006/main">
  <p:tag name="TIMING" val="|0.8"/>
</p:tagLst>
</file>

<file path=ppt/tags/tag21.xml><?xml version="1.0" encoding="utf-8"?>
<p:tagLst xmlns:a="http://schemas.openxmlformats.org/drawingml/2006/main" xmlns:r="http://schemas.openxmlformats.org/officeDocument/2006/relationships" xmlns:p="http://schemas.openxmlformats.org/presentationml/2006/main">
  <p:tag name="TIMING" val="|0.2"/>
</p:tagLst>
</file>

<file path=ppt/tags/tag22.xml><?xml version="1.0" encoding="utf-8"?>
<p:tagLst xmlns:a="http://schemas.openxmlformats.org/drawingml/2006/main" xmlns:r="http://schemas.openxmlformats.org/officeDocument/2006/relationships" xmlns:p="http://schemas.openxmlformats.org/presentationml/2006/main">
  <p:tag name="TIMING" val="|0.3"/>
</p:tagLst>
</file>

<file path=ppt/tags/tag23.xml><?xml version="1.0" encoding="utf-8"?>
<p:tagLst xmlns:a="http://schemas.openxmlformats.org/drawingml/2006/main" xmlns:r="http://schemas.openxmlformats.org/officeDocument/2006/relationships" xmlns:p="http://schemas.openxmlformats.org/presentationml/2006/main">
  <p:tag name="TIMING" val="|0.1"/>
</p:tagLst>
</file>

<file path=ppt/tags/tag24.xml><?xml version="1.0" encoding="utf-8"?>
<p:tagLst xmlns:a="http://schemas.openxmlformats.org/drawingml/2006/main" xmlns:r="http://schemas.openxmlformats.org/officeDocument/2006/relationships" xmlns:p="http://schemas.openxmlformats.org/presentationml/2006/main">
  <p:tag name="TIMING" val="|0.3"/>
</p:tagLst>
</file>

<file path=ppt/tags/tag25.xml><?xml version="1.0" encoding="utf-8"?>
<p:tagLst xmlns:a="http://schemas.openxmlformats.org/drawingml/2006/main" xmlns:r="http://schemas.openxmlformats.org/officeDocument/2006/relationships" xmlns:p="http://schemas.openxmlformats.org/presentationml/2006/main">
  <p:tag name="TIMING" val="|0.2"/>
</p:tagLst>
</file>

<file path=ppt/tags/tag26.xml><?xml version="1.0" encoding="utf-8"?>
<p:tagLst xmlns:a="http://schemas.openxmlformats.org/drawingml/2006/main" xmlns:r="http://schemas.openxmlformats.org/officeDocument/2006/relationships" xmlns:p="http://schemas.openxmlformats.org/presentationml/2006/main">
  <p:tag name="TIMING" val="|0.2"/>
</p:tagLst>
</file>

<file path=ppt/tags/tag27.xml><?xml version="1.0" encoding="utf-8"?>
<p:tagLst xmlns:a="http://schemas.openxmlformats.org/drawingml/2006/main" xmlns:r="http://schemas.openxmlformats.org/officeDocument/2006/relationships" xmlns:p="http://schemas.openxmlformats.org/presentationml/2006/main">
  <p:tag name="TIMING" val="|0.2"/>
</p:tagLst>
</file>

<file path=ppt/tags/tag28.xml><?xml version="1.0" encoding="utf-8"?>
<p:tagLst xmlns:a="http://schemas.openxmlformats.org/drawingml/2006/main" xmlns:r="http://schemas.openxmlformats.org/officeDocument/2006/relationships" xmlns:p="http://schemas.openxmlformats.org/presentationml/2006/main">
  <p:tag name="TIMING" val="|0.3"/>
</p:tagLst>
</file>

<file path=ppt/tags/tag29.xml><?xml version="1.0" encoding="utf-8"?>
<p:tagLst xmlns:a="http://schemas.openxmlformats.org/drawingml/2006/main" xmlns:r="http://schemas.openxmlformats.org/officeDocument/2006/relationships" xmlns:p="http://schemas.openxmlformats.org/presentationml/2006/main">
  <p:tag name="TIMING" val="|0.1"/>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30.xml><?xml version="1.0" encoding="utf-8"?>
<p:tagLst xmlns:a="http://schemas.openxmlformats.org/drawingml/2006/main" xmlns:r="http://schemas.openxmlformats.org/officeDocument/2006/relationships" xmlns:p="http://schemas.openxmlformats.org/presentationml/2006/main">
  <p:tag name="TIMING" val="|0.4"/>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2"/>
</p:tagLst>
</file>

<file path=ppt/tags/tag6.xml><?xml version="1.0" encoding="utf-8"?>
<p:tagLst xmlns:a="http://schemas.openxmlformats.org/drawingml/2006/main" xmlns:r="http://schemas.openxmlformats.org/officeDocument/2006/relationships" xmlns:p="http://schemas.openxmlformats.org/presentationml/2006/main">
  <p:tag name="TIMING" val="|0.3"/>
</p:tagLst>
</file>

<file path=ppt/tags/tag7.xml><?xml version="1.0" encoding="utf-8"?>
<p:tagLst xmlns:a="http://schemas.openxmlformats.org/drawingml/2006/main" xmlns:r="http://schemas.openxmlformats.org/officeDocument/2006/relationships" xmlns:p="http://schemas.openxmlformats.org/presentationml/2006/main">
  <p:tag name="TIMING" val="|0.4"/>
</p:tagLst>
</file>

<file path=ppt/tags/tag8.xml><?xml version="1.0" encoding="utf-8"?>
<p:tagLst xmlns:a="http://schemas.openxmlformats.org/drawingml/2006/main" xmlns:r="http://schemas.openxmlformats.org/officeDocument/2006/relationships" xmlns:p="http://schemas.openxmlformats.org/presentationml/2006/main">
  <p:tag name="TIMING" val="|0.2"/>
</p:tagLst>
</file>

<file path=ppt/tags/tag9.xml><?xml version="1.0" encoding="utf-8"?>
<p:tagLst xmlns:a="http://schemas.openxmlformats.org/drawingml/2006/main" xmlns:r="http://schemas.openxmlformats.org/officeDocument/2006/relationships" xmlns:p="http://schemas.openxmlformats.org/presentationml/2006/main">
  <p:tag name="TIMING" val="|0.3"/>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2722</Words>
  <Application>Microsoft Office PowerPoint</Application>
  <PresentationFormat>全屏显示(16:9)</PresentationFormat>
  <Paragraphs>306</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家长会</dc:title>
  <dc:creator>第一PPT</dc:creator>
  <cp:keywords>www.1ppt.com</cp:keywords>
  <cp:lastModifiedBy>Windows User</cp:lastModifiedBy>
  <cp:revision>5</cp:revision>
  <dcterms:created xsi:type="dcterms:W3CDTF">2016-12-14T09:12:54Z</dcterms:created>
  <dcterms:modified xsi:type="dcterms:W3CDTF">2018-11-11T01:12:08Z</dcterms:modified>
</cp:coreProperties>
</file>