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68" r:id="rId3"/>
    <p:sldId id="3261" r:id="rId4"/>
    <p:sldId id="3270" r:id="rId5"/>
    <p:sldId id="3228" r:id="rId6"/>
    <p:sldId id="3229" r:id="rId7"/>
    <p:sldId id="3198" r:id="rId8"/>
    <p:sldId id="3204" r:id="rId9"/>
    <p:sldId id="3271" r:id="rId10"/>
    <p:sldId id="3231" r:id="rId11"/>
    <p:sldId id="3230" r:id="rId12"/>
    <p:sldId id="3196" r:id="rId13"/>
    <p:sldId id="3195" r:id="rId14"/>
    <p:sldId id="3272" r:id="rId15"/>
    <p:sldId id="3202" r:id="rId16"/>
    <p:sldId id="3192" r:id="rId17"/>
    <p:sldId id="3193" r:id="rId18"/>
    <p:sldId id="3222" r:id="rId19"/>
    <p:sldId id="3273" r:id="rId20"/>
    <p:sldId id="3232" r:id="rId21"/>
    <p:sldId id="3190" r:id="rId22"/>
    <p:sldId id="3233" r:id="rId23"/>
    <p:sldId id="3274" r:id="rId24"/>
    <p:sldId id="327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38"/>
    <a:srgbClr val="018C6A"/>
    <a:srgbClr val="169274"/>
    <a:srgbClr val="14A1C6"/>
    <a:srgbClr val="0FC7D3"/>
    <a:srgbClr val="EC206C"/>
    <a:srgbClr val="BC148E"/>
    <a:srgbClr val="0A1A3B"/>
    <a:srgbClr val="CE000D"/>
    <a:srgbClr val="FE6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66" d="100"/>
          <a:sy n="66" d="100"/>
        </p:scale>
        <p:origin x="-72" y="-129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4075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714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720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670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150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7556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2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7699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534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6350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542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715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622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025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211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181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846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012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13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02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13660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36923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3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34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0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562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2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990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7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9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8271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-19581" y="3976236"/>
            <a:ext cx="12875950" cy="3241693"/>
          </a:xfrm>
          <a:custGeom>
            <a:avLst/>
            <a:gdLst>
              <a:gd name="T0" fmla="*/ 1429 w 5734"/>
              <a:gd name="T1" fmla="*/ 0 h 1199"/>
              <a:gd name="T2" fmla="*/ 1508 w 5734"/>
              <a:gd name="T3" fmla="*/ 2 h 1199"/>
              <a:gd name="T4" fmla="*/ 1588 w 5734"/>
              <a:gd name="T5" fmla="*/ 7 h 1199"/>
              <a:gd name="T6" fmla="*/ 1665 w 5734"/>
              <a:gd name="T7" fmla="*/ 16 h 1199"/>
              <a:gd name="T8" fmla="*/ 1741 w 5734"/>
              <a:gd name="T9" fmla="*/ 30 h 1199"/>
              <a:gd name="T10" fmla="*/ 1811 w 5734"/>
              <a:gd name="T11" fmla="*/ 49 h 1199"/>
              <a:gd name="T12" fmla="*/ 1874 w 5734"/>
              <a:gd name="T13" fmla="*/ 72 h 1199"/>
              <a:gd name="T14" fmla="*/ 2605 w 5734"/>
              <a:gd name="T15" fmla="*/ 373 h 1199"/>
              <a:gd name="T16" fmla="*/ 2669 w 5734"/>
              <a:gd name="T17" fmla="*/ 396 h 1199"/>
              <a:gd name="T18" fmla="*/ 2739 w 5734"/>
              <a:gd name="T19" fmla="*/ 415 h 1199"/>
              <a:gd name="T20" fmla="*/ 2814 w 5734"/>
              <a:gd name="T21" fmla="*/ 431 h 1199"/>
              <a:gd name="T22" fmla="*/ 2893 w 5734"/>
              <a:gd name="T23" fmla="*/ 443 h 1199"/>
              <a:gd name="T24" fmla="*/ 2973 w 5734"/>
              <a:gd name="T25" fmla="*/ 450 h 1199"/>
              <a:gd name="T26" fmla="*/ 3054 w 5734"/>
              <a:gd name="T27" fmla="*/ 455 h 1199"/>
              <a:gd name="T28" fmla="*/ 3132 w 5734"/>
              <a:gd name="T29" fmla="*/ 453 h 1199"/>
              <a:gd name="T30" fmla="*/ 3208 w 5734"/>
              <a:gd name="T31" fmla="*/ 450 h 1199"/>
              <a:gd name="T32" fmla="*/ 3280 w 5734"/>
              <a:gd name="T33" fmla="*/ 441 h 1199"/>
              <a:gd name="T34" fmla="*/ 3346 w 5734"/>
              <a:gd name="T35" fmla="*/ 429 h 1199"/>
              <a:gd name="T36" fmla="*/ 3784 w 5734"/>
              <a:gd name="T37" fmla="*/ 320 h 1199"/>
              <a:gd name="T38" fmla="*/ 3857 w 5734"/>
              <a:gd name="T39" fmla="*/ 304 h 1199"/>
              <a:gd name="T40" fmla="*/ 3940 w 5734"/>
              <a:gd name="T41" fmla="*/ 292 h 1199"/>
              <a:gd name="T42" fmla="*/ 4027 w 5734"/>
              <a:gd name="T43" fmla="*/ 285 h 1199"/>
              <a:gd name="T44" fmla="*/ 4116 w 5734"/>
              <a:gd name="T45" fmla="*/ 280 h 1199"/>
              <a:gd name="T46" fmla="*/ 4208 w 5734"/>
              <a:gd name="T47" fmla="*/ 280 h 1199"/>
              <a:gd name="T48" fmla="*/ 4299 w 5734"/>
              <a:gd name="T49" fmla="*/ 283 h 1199"/>
              <a:gd name="T50" fmla="*/ 4386 w 5734"/>
              <a:gd name="T51" fmla="*/ 290 h 1199"/>
              <a:gd name="T52" fmla="*/ 4467 w 5734"/>
              <a:gd name="T53" fmla="*/ 301 h 1199"/>
              <a:gd name="T54" fmla="*/ 4542 w 5734"/>
              <a:gd name="T55" fmla="*/ 315 h 1199"/>
              <a:gd name="T56" fmla="*/ 5734 w 5734"/>
              <a:gd name="T57" fmla="*/ 595 h 1199"/>
              <a:gd name="T58" fmla="*/ 5734 w 5734"/>
              <a:gd name="T59" fmla="*/ 1199 h 1199"/>
              <a:gd name="T60" fmla="*/ 0 w 5734"/>
              <a:gd name="T61" fmla="*/ 1199 h 1199"/>
              <a:gd name="T62" fmla="*/ 0 w 5734"/>
              <a:gd name="T63" fmla="*/ 415 h 1199"/>
              <a:gd name="T64" fmla="*/ 1140 w 5734"/>
              <a:gd name="T65" fmla="*/ 42 h 1199"/>
              <a:gd name="T66" fmla="*/ 1205 w 5734"/>
              <a:gd name="T67" fmla="*/ 24 h 1199"/>
              <a:gd name="T68" fmla="*/ 1275 w 5734"/>
              <a:gd name="T69" fmla="*/ 12 h 1199"/>
              <a:gd name="T70" fmla="*/ 1350 w 5734"/>
              <a:gd name="T71" fmla="*/ 3 h 1199"/>
              <a:gd name="T72" fmla="*/ 1429 w 5734"/>
              <a:gd name="T73" fmla="*/ 0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734" h="1199">
                <a:moveTo>
                  <a:pt x="1429" y="0"/>
                </a:moveTo>
                <a:lnTo>
                  <a:pt x="1508" y="2"/>
                </a:lnTo>
                <a:lnTo>
                  <a:pt x="1588" y="7"/>
                </a:lnTo>
                <a:lnTo>
                  <a:pt x="1665" y="16"/>
                </a:lnTo>
                <a:lnTo>
                  <a:pt x="1741" y="30"/>
                </a:lnTo>
                <a:lnTo>
                  <a:pt x="1811" y="49"/>
                </a:lnTo>
                <a:lnTo>
                  <a:pt x="1874" y="72"/>
                </a:lnTo>
                <a:lnTo>
                  <a:pt x="2605" y="373"/>
                </a:lnTo>
                <a:lnTo>
                  <a:pt x="2669" y="396"/>
                </a:lnTo>
                <a:lnTo>
                  <a:pt x="2739" y="415"/>
                </a:lnTo>
                <a:lnTo>
                  <a:pt x="2814" y="431"/>
                </a:lnTo>
                <a:lnTo>
                  <a:pt x="2893" y="443"/>
                </a:lnTo>
                <a:lnTo>
                  <a:pt x="2973" y="450"/>
                </a:lnTo>
                <a:lnTo>
                  <a:pt x="3054" y="455"/>
                </a:lnTo>
                <a:lnTo>
                  <a:pt x="3132" y="453"/>
                </a:lnTo>
                <a:lnTo>
                  <a:pt x="3208" y="450"/>
                </a:lnTo>
                <a:lnTo>
                  <a:pt x="3280" y="441"/>
                </a:lnTo>
                <a:lnTo>
                  <a:pt x="3346" y="429"/>
                </a:lnTo>
                <a:lnTo>
                  <a:pt x="3784" y="320"/>
                </a:lnTo>
                <a:lnTo>
                  <a:pt x="3857" y="304"/>
                </a:lnTo>
                <a:lnTo>
                  <a:pt x="3940" y="292"/>
                </a:lnTo>
                <a:lnTo>
                  <a:pt x="4027" y="285"/>
                </a:lnTo>
                <a:lnTo>
                  <a:pt x="4116" y="280"/>
                </a:lnTo>
                <a:lnTo>
                  <a:pt x="4208" y="280"/>
                </a:lnTo>
                <a:lnTo>
                  <a:pt x="4299" y="283"/>
                </a:lnTo>
                <a:lnTo>
                  <a:pt x="4386" y="290"/>
                </a:lnTo>
                <a:lnTo>
                  <a:pt x="4467" y="301"/>
                </a:lnTo>
                <a:lnTo>
                  <a:pt x="4542" y="315"/>
                </a:lnTo>
                <a:lnTo>
                  <a:pt x="5734" y="595"/>
                </a:lnTo>
                <a:lnTo>
                  <a:pt x="5734" y="1199"/>
                </a:lnTo>
                <a:lnTo>
                  <a:pt x="0" y="1199"/>
                </a:lnTo>
                <a:lnTo>
                  <a:pt x="0" y="415"/>
                </a:lnTo>
                <a:lnTo>
                  <a:pt x="1140" y="42"/>
                </a:lnTo>
                <a:lnTo>
                  <a:pt x="1205" y="24"/>
                </a:lnTo>
                <a:lnTo>
                  <a:pt x="1275" y="12"/>
                </a:lnTo>
                <a:lnTo>
                  <a:pt x="1350" y="3"/>
                </a:lnTo>
                <a:lnTo>
                  <a:pt x="1429" y="0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32" tIns="64266" rIns="128532" bIns="6426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19581" y="4624068"/>
            <a:ext cx="12875950" cy="2593861"/>
          </a:xfrm>
          <a:custGeom>
            <a:avLst/>
            <a:gdLst>
              <a:gd name="T0" fmla="*/ 3561 w 5734"/>
              <a:gd name="T1" fmla="*/ 0 h 951"/>
              <a:gd name="T2" fmla="*/ 3651 w 5734"/>
              <a:gd name="T3" fmla="*/ 4 h 951"/>
              <a:gd name="T4" fmla="*/ 3738 w 5734"/>
              <a:gd name="T5" fmla="*/ 11 h 951"/>
              <a:gd name="T6" fmla="*/ 3819 w 5734"/>
              <a:gd name="T7" fmla="*/ 23 h 951"/>
              <a:gd name="T8" fmla="*/ 3892 w 5734"/>
              <a:gd name="T9" fmla="*/ 37 h 951"/>
              <a:gd name="T10" fmla="*/ 5088 w 5734"/>
              <a:gd name="T11" fmla="*/ 333 h 951"/>
              <a:gd name="T12" fmla="*/ 5734 w 5734"/>
              <a:gd name="T13" fmla="*/ 494 h 951"/>
              <a:gd name="T14" fmla="*/ 5734 w 5734"/>
              <a:gd name="T15" fmla="*/ 951 h 951"/>
              <a:gd name="T16" fmla="*/ 0 w 5734"/>
              <a:gd name="T17" fmla="*/ 951 h 951"/>
              <a:gd name="T18" fmla="*/ 0 w 5734"/>
              <a:gd name="T19" fmla="*/ 505 h 951"/>
              <a:gd name="T20" fmla="*/ 504 w 5734"/>
              <a:gd name="T21" fmla="*/ 333 h 951"/>
              <a:gd name="T22" fmla="*/ 834 w 5734"/>
              <a:gd name="T23" fmla="*/ 223 h 951"/>
              <a:gd name="T24" fmla="*/ 898 w 5734"/>
              <a:gd name="T25" fmla="*/ 204 h 951"/>
              <a:gd name="T26" fmla="*/ 970 w 5734"/>
              <a:gd name="T27" fmla="*/ 188 h 951"/>
              <a:gd name="T28" fmla="*/ 1045 w 5734"/>
              <a:gd name="T29" fmla="*/ 176 h 951"/>
              <a:gd name="T30" fmla="*/ 1124 w 5734"/>
              <a:gd name="T31" fmla="*/ 167 h 951"/>
              <a:gd name="T32" fmla="*/ 1207 w 5734"/>
              <a:gd name="T33" fmla="*/ 162 h 951"/>
              <a:gd name="T34" fmla="*/ 1287 w 5734"/>
              <a:gd name="T35" fmla="*/ 160 h 951"/>
              <a:gd name="T36" fmla="*/ 1368 w 5734"/>
              <a:gd name="T37" fmla="*/ 163 h 951"/>
              <a:gd name="T38" fmla="*/ 1443 w 5734"/>
              <a:gd name="T39" fmla="*/ 169 h 951"/>
              <a:gd name="T40" fmla="*/ 1516 w 5734"/>
              <a:gd name="T41" fmla="*/ 179 h 951"/>
              <a:gd name="T42" fmla="*/ 1581 w 5734"/>
              <a:gd name="T43" fmla="*/ 193 h 951"/>
              <a:gd name="T44" fmla="*/ 1695 w 5734"/>
              <a:gd name="T45" fmla="*/ 221 h 951"/>
              <a:gd name="T46" fmla="*/ 1769 w 5734"/>
              <a:gd name="T47" fmla="*/ 237 h 951"/>
              <a:gd name="T48" fmla="*/ 1849 w 5734"/>
              <a:gd name="T49" fmla="*/ 247 h 951"/>
              <a:gd name="T50" fmla="*/ 1937 w 5734"/>
              <a:gd name="T51" fmla="*/ 256 h 951"/>
              <a:gd name="T52" fmla="*/ 2026 w 5734"/>
              <a:gd name="T53" fmla="*/ 260 h 951"/>
              <a:gd name="T54" fmla="*/ 2117 w 5734"/>
              <a:gd name="T55" fmla="*/ 258 h 951"/>
              <a:gd name="T56" fmla="*/ 2208 w 5734"/>
              <a:gd name="T57" fmla="*/ 254 h 951"/>
              <a:gd name="T58" fmla="*/ 2294 w 5734"/>
              <a:gd name="T59" fmla="*/ 246 h 951"/>
              <a:gd name="T60" fmla="*/ 2376 w 5734"/>
              <a:gd name="T61" fmla="*/ 235 h 951"/>
              <a:gd name="T62" fmla="*/ 2450 w 5734"/>
              <a:gd name="T63" fmla="*/ 219 h 951"/>
              <a:gd name="T64" fmla="*/ 3138 w 5734"/>
              <a:gd name="T65" fmla="*/ 41 h 951"/>
              <a:gd name="T66" fmla="*/ 3211 w 5734"/>
              <a:gd name="T67" fmla="*/ 25 h 951"/>
              <a:gd name="T68" fmla="*/ 3294 w 5734"/>
              <a:gd name="T69" fmla="*/ 13 h 951"/>
              <a:gd name="T70" fmla="*/ 3379 w 5734"/>
              <a:gd name="T71" fmla="*/ 6 h 951"/>
              <a:gd name="T72" fmla="*/ 3470 w 5734"/>
              <a:gd name="T73" fmla="*/ 0 h 951"/>
              <a:gd name="T74" fmla="*/ 3561 w 5734"/>
              <a:gd name="T75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34" h="951">
                <a:moveTo>
                  <a:pt x="3561" y="0"/>
                </a:moveTo>
                <a:lnTo>
                  <a:pt x="3651" y="4"/>
                </a:lnTo>
                <a:lnTo>
                  <a:pt x="3738" y="11"/>
                </a:lnTo>
                <a:lnTo>
                  <a:pt x="3819" y="23"/>
                </a:lnTo>
                <a:lnTo>
                  <a:pt x="3892" y="37"/>
                </a:lnTo>
                <a:lnTo>
                  <a:pt x="5088" y="333"/>
                </a:lnTo>
                <a:lnTo>
                  <a:pt x="5734" y="494"/>
                </a:lnTo>
                <a:lnTo>
                  <a:pt x="5734" y="951"/>
                </a:lnTo>
                <a:lnTo>
                  <a:pt x="0" y="951"/>
                </a:lnTo>
                <a:lnTo>
                  <a:pt x="0" y="505"/>
                </a:lnTo>
                <a:lnTo>
                  <a:pt x="504" y="333"/>
                </a:lnTo>
                <a:lnTo>
                  <a:pt x="834" y="223"/>
                </a:lnTo>
                <a:lnTo>
                  <a:pt x="898" y="204"/>
                </a:lnTo>
                <a:lnTo>
                  <a:pt x="970" y="188"/>
                </a:lnTo>
                <a:lnTo>
                  <a:pt x="1045" y="176"/>
                </a:lnTo>
                <a:lnTo>
                  <a:pt x="1124" y="167"/>
                </a:lnTo>
                <a:lnTo>
                  <a:pt x="1207" y="162"/>
                </a:lnTo>
                <a:lnTo>
                  <a:pt x="1287" y="160"/>
                </a:lnTo>
                <a:lnTo>
                  <a:pt x="1368" y="163"/>
                </a:lnTo>
                <a:lnTo>
                  <a:pt x="1443" y="169"/>
                </a:lnTo>
                <a:lnTo>
                  <a:pt x="1516" y="179"/>
                </a:lnTo>
                <a:lnTo>
                  <a:pt x="1581" y="193"/>
                </a:lnTo>
                <a:lnTo>
                  <a:pt x="1695" y="221"/>
                </a:lnTo>
                <a:lnTo>
                  <a:pt x="1769" y="237"/>
                </a:lnTo>
                <a:lnTo>
                  <a:pt x="1849" y="247"/>
                </a:lnTo>
                <a:lnTo>
                  <a:pt x="1937" y="256"/>
                </a:lnTo>
                <a:lnTo>
                  <a:pt x="2026" y="260"/>
                </a:lnTo>
                <a:lnTo>
                  <a:pt x="2117" y="258"/>
                </a:lnTo>
                <a:lnTo>
                  <a:pt x="2208" y="254"/>
                </a:lnTo>
                <a:lnTo>
                  <a:pt x="2294" y="246"/>
                </a:lnTo>
                <a:lnTo>
                  <a:pt x="2376" y="235"/>
                </a:lnTo>
                <a:lnTo>
                  <a:pt x="2450" y="219"/>
                </a:lnTo>
                <a:lnTo>
                  <a:pt x="3138" y="41"/>
                </a:lnTo>
                <a:lnTo>
                  <a:pt x="3211" y="25"/>
                </a:lnTo>
                <a:lnTo>
                  <a:pt x="3294" y="13"/>
                </a:lnTo>
                <a:lnTo>
                  <a:pt x="3379" y="6"/>
                </a:lnTo>
                <a:lnTo>
                  <a:pt x="3470" y="0"/>
                </a:lnTo>
                <a:lnTo>
                  <a:pt x="3561" y="0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32" tIns="64266" rIns="128532" bIns="6426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657911" y="6389091"/>
            <a:ext cx="5542928" cy="4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r>
              <a:rPr lang="en-US" altLang="zh-CN" sz="2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endParaRPr lang="zh-CN" altLang="zh-CN" sz="2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3282386" y="5396765"/>
            <a:ext cx="6293982" cy="992235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/>
            <a:r>
              <a:rPr lang="zh-CN" altLang="en-US" sz="5998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招商银行工作汇报</a:t>
            </a:r>
            <a:endParaRPr lang="zh-CN" altLang="en-US" sz="5998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680" y="2537684"/>
            <a:ext cx="5321390" cy="146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7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22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 animBg="1"/>
          <p:bldP spid="6" grpId="0" animBg="1"/>
          <p:bldP spid="8" grpId="0"/>
          <p:bldP spid="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22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 animBg="1"/>
          <p:bldP spid="6" grpId="0" animBg="1"/>
          <p:bldP spid="8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942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732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48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679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9433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8250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941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4534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813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223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82" y="1342"/>
            <a:ext cx="12853989" cy="72299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-19581" y="3976236"/>
            <a:ext cx="12875950" cy="3241693"/>
          </a:xfrm>
          <a:custGeom>
            <a:avLst/>
            <a:gdLst>
              <a:gd name="T0" fmla="*/ 1429 w 5734"/>
              <a:gd name="T1" fmla="*/ 0 h 1199"/>
              <a:gd name="T2" fmla="*/ 1508 w 5734"/>
              <a:gd name="T3" fmla="*/ 2 h 1199"/>
              <a:gd name="T4" fmla="*/ 1588 w 5734"/>
              <a:gd name="T5" fmla="*/ 7 h 1199"/>
              <a:gd name="T6" fmla="*/ 1665 w 5734"/>
              <a:gd name="T7" fmla="*/ 16 h 1199"/>
              <a:gd name="T8" fmla="*/ 1741 w 5734"/>
              <a:gd name="T9" fmla="*/ 30 h 1199"/>
              <a:gd name="T10" fmla="*/ 1811 w 5734"/>
              <a:gd name="T11" fmla="*/ 49 h 1199"/>
              <a:gd name="T12" fmla="*/ 1874 w 5734"/>
              <a:gd name="T13" fmla="*/ 72 h 1199"/>
              <a:gd name="T14" fmla="*/ 2605 w 5734"/>
              <a:gd name="T15" fmla="*/ 373 h 1199"/>
              <a:gd name="T16" fmla="*/ 2669 w 5734"/>
              <a:gd name="T17" fmla="*/ 396 h 1199"/>
              <a:gd name="T18" fmla="*/ 2739 w 5734"/>
              <a:gd name="T19" fmla="*/ 415 h 1199"/>
              <a:gd name="T20" fmla="*/ 2814 w 5734"/>
              <a:gd name="T21" fmla="*/ 431 h 1199"/>
              <a:gd name="T22" fmla="*/ 2893 w 5734"/>
              <a:gd name="T23" fmla="*/ 443 h 1199"/>
              <a:gd name="T24" fmla="*/ 2973 w 5734"/>
              <a:gd name="T25" fmla="*/ 450 h 1199"/>
              <a:gd name="T26" fmla="*/ 3054 w 5734"/>
              <a:gd name="T27" fmla="*/ 455 h 1199"/>
              <a:gd name="T28" fmla="*/ 3132 w 5734"/>
              <a:gd name="T29" fmla="*/ 453 h 1199"/>
              <a:gd name="T30" fmla="*/ 3208 w 5734"/>
              <a:gd name="T31" fmla="*/ 450 h 1199"/>
              <a:gd name="T32" fmla="*/ 3280 w 5734"/>
              <a:gd name="T33" fmla="*/ 441 h 1199"/>
              <a:gd name="T34" fmla="*/ 3346 w 5734"/>
              <a:gd name="T35" fmla="*/ 429 h 1199"/>
              <a:gd name="T36" fmla="*/ 3784 w 5734"/>
              <a:gd name="T37" fmla="*/ 320 h 1199"/>
              <a:gd name="T38" fmla="*/ 3857 w 5734"/>
              <a:gd name="T39" fmla="*/ 304 h 1199"/>
              <a:gd name="T40" fmla="*/ 3940 w 5734"/>
              <a:gd name="T41" fmla="*/ 292 h 1199"/>
              <a:gd name="T42" fmla="*/ 4027 w 5734"/>
              <a:gd name="T43" fmla="*/ 285 h 1199"/>
              <a:gd name="T44" fmla="*/ 4116 w 5734"/>
              <a:gd name="T45" fmla="*/ 280 h 1199"/>
              <a:gd name="T46" fmla="*/ 4208 w 5734"/>
              <a:gd name="T47" fmla="*/ 280 h 1199"/>
              <a:gd name="T48" fmla="*/ 4299 w 5734"/>
              <a:gd name="T49" fmla="*/ 283 h 1199"/>
              <a:gd name="T50" fmla="*/ 4386 w 5734"/>
              <a:gd name="T51" fmla="*/ 290 h 1199"/>
              <a:gd name="T52" fmla="*/ 4467 w 5734"/>
              <a:gd name="T53" fmla="*/ 301 h 1199"/>
              <a:gd name="T54" fmla="*/ 4542 w 5734"/>
              <a:gd name="T55" fmla="*/ 315 h 1199"/>
              <a:gd name="T56" fmla="*/ 5734 w 5734"/>
              <a:gd name="T57" fmla="*/ 595 h 1199"/>
              <a:gd name="T58" fmla="*/ 5734 w 5734"/>
              <a:gd name="T59" fmla="*/ 1199 h 1199"/>
              <a:gd name="T60" fmla="*/ 0 w 5734"/>
              <a:gd name="T61" fmla="*/ 1199 h 1199"/>
              <a:gd name="T62" fmla="*/ 0 w 5734"/>
              <a:gd name="T63" fmla="*/ 415 h 1199"/>
              <a:gd name="T64" fmla="*/ 1140 w 5734"/>
              <a:gd name="T65" fmla="*/ 42 h 1199"/>
              <a:gd name="T66" fmla="*/ 1205 w 5734"/>
              <a:gd name="T67" fmla="*/ 24 h 1199"/>
              <a:gd name="T68" fmla="*/ 1275 w 5734"/>
              <a:gd name="T69" fmla="*/ 12 h 1199"/>
              <a:gd name="T70" fmla="*/ 1350 w 5734"/>
              <a:gd name="T71" fmla="*/ 3 h 1199"/>
              <a:gd name="T72" fmla="*/ 1429 w 5734"/>
              <a:gd name="T73" fmla="*/ 0 h 1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734" h="1199">
                <a:moveTo>
                  <a:pt x="1429" y="0"/>
                </a:moveTo>
                <a:lnTo>
                  <a:pt x="1508" y="2"/>
                </a:lnTo>
                <a:lnTo>
                  <a:pt x="1588" y="7"/>
                </a:lnTo>
                <a:lnTo>
                  <a:pt x="1665" y="16"/>
                </a:lnTo>
                <a:lnTo>
                  <a:pt x="1741" y="30"/>
                </a:lnTo>
                <a:lnTo>
                  <a:pt x="1811" y="49"/>
                </a:lnTo>
                <a:lnTo>
                  <a:pt x="1874" y="72"/>
                </a:lnTo>
                <a:lnTo>
                  <a:pt x="2605" y="373"/>
                </a:lnTo>
                <a:lnTo>
                  <a:pt x="2669" y="396"/>
                </a:lnTo>
                <a:lnTo>
                  <a:pt x="2739" y="415"/>
                </a:lnTo>
                <a:lnTo>
                  <a:pt x="2814" y="431"/>
                </a:lnTo>
                <a:lnTo>
                  <a:pt x="2893" y="443"/>
                </a:lnTo>
                <a:lnTo>
                  <a:pt x="2973" y="450"/>
                </a:lnTo>
                <a:lnTo>
                  <a:pt x="3054" y="455"/>
                </a:lnTo>
                <a:lnTo>
                  <a:pt x="3132" y="453"/>
                </a:lnTo>
                <a:lnTo>
                  <a:pt x="3208" y="450"/>
                </a:lnTo>
                <a:lnTo>
                  <a:pt x="3280" y="441"/>
                </a:lnTo>
                <a:lnTo>
                  <a:pt x="3346" y="429"/>
                </a:lnTo>
                <a:lnTo>
                  <a:pt x="3784" y="320"/>
                </a:lnTo>
                <a:lnTo>
                  <a:pt x="3857" y="304"/>
                </a:lnTo>
                <a:lnTo>
                  <a:pt x="3940" y="292"/>
                </a:lnTo>
                <a:lnTo>
                  <a:pt x="4027" y="285"/>
                </a:lnTo>
                <a:lnTo>
                  <a:pt x="4116" y="280"/>
                </a:lnTo>
                <a:lnTo>
                  <a:pt x="4208" y="280"/>
                </a:lnTo>
                <a:lnTo>
                  <a:pt x="4299" y="283"/>
                </a:lnTo>
                <a:lnTo>
                  <a:pt x="4386" y="290"/>
                </a:lnTo>
                <a:lnTo>
                  <a:pt x="4467" y="301"/>
                </a:lnTo>
                <a:lnTo>
                  <a:pt x="4542" y="315"/>
                </a:lnTo>
                <a:lnTo>
                  <a:pt x="5734" y="595"/>
                </a:lnTo>
                <a:lnTo>
                  <a:pt x="5734" y="1199"/>
                </a:lnTo>
                <a:lnTo>
                  <a:pt x="0" y="1199"/>
                </a:lnTo>
                <a:lnTo>
                  <a:pt x="0" y="415"/>
                </a:lnTo>
                <a:lnTo>
                  <a:pt x="1140" y="42"/>
                </a:lnTo>
                <a:lnTo>
                  <a:pt x="1205" y="24"/>
                </a:lnTo>
                <a:lnTo>
                  <a:pt x="1275" y="12"/>
                </a:lnTo>
                <a:lnTo>
                  <a:pt x="1350" y="3"/>
                </a:lnTo>
                <a:lnTo>
                  <a:pt x="1429" y="0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32" tIns="64266" rIns="128532" bIns="6426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-19581" y="4624068"/>
            <a:ext cx="12875950" cy="2593861"/>
          </a:xfrm>
          <a:custGeom>
            <a:avLst/>
            <a:gdLst>
              <a:gd name="T0" fmla="*/ 3561 w 5734"/>
              <a:gd name="T1" fmla="*/ 0 h 951"/>
              <a:gd name="T2" fmla="*/ 3651 w 5734"/>
              <a:gd name="T3" fmla="*/ 4 h 951"/>
              <a:gd name="T4" fmla="*/ 3738 w 5734"/>
              <a:gd name="T5" fmla="*/ 11 h 951"/>
              <a:gd name="T6" fmla="*/ 3819 w 5734"/>
              <a:gd name="T7" fmla="*/ 23 h 951"/>
              <a:gd name="T8" fmla="*/ 3892 w 5734"/>
              <a:gd name="T9" fmla="*/ 37 h 951"/>
              <a:gd name="T10" fmla="*/ 5088 w 5734"/>
              <a:gd name="T11" fmla="*/ 333 h 951"/>
              <a:gd name="T12" fmla="*/ 5734 w 5734"/>
              <a:gd name="T13" fmla="*/ 494 h 951"/>
              <a:gd name="T14" fmla="*/ 5734 w 5734"/>
              <a:gd name="T15" fmla="*/ 951 h 951"/>
              <a:gd name="T16" fmla="*/ 0 w 5734"/>
              <a:gd name="T17" fmla="*/ 951 h 951"/>
              <a:gd name="T18" fmla="*/ 0 w 5734"/>
              <a:gd name="T19" fmla="*/ 505 h 951"/>
              <a:gd name="T20" fmla="*/ 504 w 5734"/>
              <a:gd name="T21" fmla="*/ 333 h 951"/>
              <a:gd name="T22" fmla="*/ 834 w 5734"/>
              <a:gd name="T23" fmla="*/ 223 h 951"/>
              <a:gd name="T24" fmla="*/ 898 w 5734"/>
              <a:gd name="T25" fmla="*/ 204 h 951"/>
              <a:gd name="T26" fmla="*/ 970 w 5734"/>
              <a:gd name="T27" fmla="*/ 188 h 951"/>
              <a:gd name="T28" fmla="*/ 1045 w 5734"/>
              <a:gd name="T29" fmla="*/ 176 h 951"/>
              <a:gd name="T30" fmla="*/ 1124 w 5734"/>
              <a:gd name="T31" fmla="*/ 167 h 951"/>
              <a:gd name="T32" fmla="*/ 1207 w 5734"/>
              <a:gd name="T33" fmla="*/ 162 h 951"/>
              <a:gd name="T34" fmla="*/ 1287 w 5734"/>
              <a:gd name="T35" fmla="*/ 160 h 951"/>
              <a:gd name="T36" fmla="*/ 1368 w 5734"/>
              <a:gd name="T37" fmla="*/ 163 h 951"/>
              <a:gd name="T38" fmla="*/ 1443 w 5734"/>
              <a:gd name="T39" fmla="*/ 169 h 951"/>
              <a:gd name="T40" fmla="*/ 1516 w 5734"/>
              <a:gd name="T41" fmla="*/ 179 h 951"/>
              <a:gd name="T42" fmla="*/ 1581 w 5734"/>
              <a:gd name="T43" fmla="*/ 193 h 951"/>
              <a:gd name="T44" fmla="*/ 1695 w 5734"/>
              <a:gd name="T45" fmla="*/ 221 h 951"/>
              <a:gd name="T46" fmla="*/ 1769 w 5734"/>
              <a:gd name="T47" fmla="*/ 237 h 951"/>
              <a:gd name="T48" fmla="*/ 1849 w 5734"/>
              <a:gd name="T49" fmla="*/ 247 h 951"/>
              <a:gd name="T50" fmla="*/ 1937 w 5734"/>
              <a:gd name="T51" fmla="*/ 256 h 951"/>
              <a:gd name="T52" fmla="*/ 2026 w 5734"/>
              <a:gd name="T53" fmla="*/ 260 h 951"/>
              <a:gd name="T54" fmla="*/ 2117 w 5734"/>
              <a:gd name="T55" fmla="*/ 258 h 951"/>
              <a:gd name="T56" fmla="*/ 2208 w 5734"/>
              <a:gd name="T57" fmla="*/ 254 h 951"/>
              <a:gd name="T58" fmla="*/ 2294 w 5734"/>
              <a:gd name="T59" fmla="*/ 246 h 951"/>
              <a:gd name="T60" fmla="*/ 2376 w 5734"/>
              <a:gd name="T61" fmla="*/ 235 h 951"/>
              <a:gd name="T62" fmla="*/ 2450 w 5734"/>
              <a:gd name="T63" fmla="*/ 219 h 951"/>
              <a:gd name="T64" fmla="*/ 3138 w 5734"/>
              <a:gd name="T65" fmla="*/ 41 h 951"/>
              <a:gd name="T66" fmla="*/ 3211 w 5734"/>
              <a:gd name="T67" fmla="*/ 25 h 951"/>
              <a:gd name="T68" fmla="*/ 3294 w 5734"/>
              <a:gd name="T69" fmla="*/ 13 h 951"/>
              <a:gd name="T70" fmla="*/ 3379 w 5734"/>
              <a:gd name="T71" fmla="*/ 6 h 951"/>
              <a:gd name="T72" fmla="*/ 3470 w 5734"/>
              <a:gd name="T73" fmla="*/ 0 h 951"/>
              <a:gd name="T74" fmla="*/ 3561 w 5734"/>
              <a:gd name="T75" fmla="*/ 0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34" h="951">
                <a:moveTo>
                  <a:pt x="3561" y="0"/>
                </a:moveTo>
                <a:lnTo>
                  <a:pt x="3651" y="4"/>
                </a:lnTo>
                <a:lnTo>
                  <a:pt x="3738" y="11"/>
                </a:lnTo>
                <a:lnTo>
                  <a:pt x="3819" y="23"/>
                </a:lnTo>
                <a:lnTo>
                  <a:pt x="3892" y="37"/>
                </a:lnTo>
                <a:lnTo>
                  <a:pt x="5088" y="333"/>
                </a:lnTo>
                <a:lnTo>
                  <a:pt x="5734" y="494"/>
                </a:lnTo>
                <a:lnTo>
                  <a:pt x="5734" y="951"/>
                </a:lnTo>
                <a:lnTo>
                  <a:pt x="0" y="951"/>
                </a:lnTo>
                <a:lnTo>
                  <a:pt x="0" y="505"/>
                </a:lnTo>
                <a:lnTo>
                  <a:pt x="504" y="333"/>
                </a:lnTo>
                <a:lnTo>
                  <a:pt x="834" y="223"/>
                </a:lnTo>
                <a:lnTo>
                  <a:pt x="898" y="204"/>
                </a:lnTo>
                <a:lnTo>
                  <a:pt x="970" y="188"/>
                </a:lnTo>
                <a:lnTo>
                  <a:pt x="1045" y="176"/>
                </a:lnTo>
                <a:lnTo>
                  <a:pt x="1124" y="167"/>
                </a:lnTo>
                <a:lnTo>
                  <a:pt x="1207" y="162"/>
                </a:lnTo>
                <a:lnTo>
                  <a:pt x="1287" y="160"/>
                </a:lnTo>
                <a:lnTo>
                  <a:pt x="1368" y="163"/>
                </a:lnTo>
                <a:lnTo>
                  <a:pt x="1443" y="169"/>
                </a:lnTo>
                <a:lnTo>
                  <a:pt x="1516" y="179"/>
                </a:lnTo>
                <a:lnTo>
                  <a:pt x="1581" y="193"/>
                </a:lnTo>
                <a:lnTo>
                  <a:pt x="1695" y="221"/>
                </a:lnTo>
                <a:lnTo>
                  <a:pt x="1769" y="237"/>
                </a:lnTo>
                <a:lnTo>
                  <a:pt x="1849" y="247"/>
                </a:lnTo>
                <a:lnTo>
                  <a:pt x="1937" y="256"/>
                </a:lnTo>
                <a:lnTo>
                  <a:pt x="2026" y="260"/>
                </a:lnTo>
                <a:lnTo>
                  <a:pt x="2117" y="258"/>
                </a:lnTo>
                <a:lnTo>
                  <a:pt x="2208" y="254"/>
                </a:lnTo>
                <a:lnTo>
                  <a:pt x="2294" y="246"/>
                </a:lnTo>
                <a:lnTo>
                  <a:pt x="2376" y="235"/>
                </a:lnTo>
                <a:lnTo>
                  <a:pt x="2450" y="219"/>
                </a:lnTo>
                <a:lnTo>
                  <a:pt x="3138" y="41"/>
                </a:lnTo>
                <a:lnTo>
                  <a:pt x="3211" y="25"/>
                </a:lnTo>
                <a:lnTo>
                  <a:pt x="3294" y="13"/>
                </a:lnTo>
                <a:lnTo>
                  <a:pt x="3379" y="6"/>
                </a:lnTo>
                <a:lnTo>
                  <a:pt x="3470" y="0"/>
                </a:lnTo>
                <a:lnTo>
                  <a:pt x="3561" y="0"/>
                </a:lnTo>
                <a:close/>
              </a:path>
            </a:pathLst>
          </a:custGeom>
          <a:solidFill>
            <a:schemeClr val="accent2">
              <a:alpha val="69804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32" tIns="64266" rIns="128532" bIns="6426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TextBox 7"/>
          <p:cNvSpPr>
            <a:spLocks noChangeArrowheads="1"/>
          </p:cNvSpPr>
          <p:nvPr/>
        </p:nvSpPr>
        <p:spPr bwMode="auto">
          <a:xfrm>
            <a:off x="3657911" y="6389091"/>
            <a:ext cx="5542928" cy="4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r>
              <a:rPr lang="en-US" altLang="zh-CN" sz="2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endParaRPr lang="zh-CN" altLang="zh-CN" sz="2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3156551" y="5396765"/>
            <a:ext cx="6545654" cy="992235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/>
            <a:r>
              <a:rPr lang="zh-CN" altLang="en-US" sz="5998" dirty="0" smtClean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rPr>
              <a:t>感谢聆听 批评指导</a:t>
            </a:r>
            <a:endParaRPr lang="zh-CN" altLang="en-US" sz="5998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680" y="2537684"/>
            <a:ext cx="5321390" cy="146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22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 animBg="1"/>
          <p:bldP spid="6" grpId="0" animBg="1"/>
          <p:bldP spid="8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38" presetClass="entr" presetSubtype="0" accel="5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5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set>
                                          <p:cBhvr>
                                            <p:cTn id="22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o>
                                            <p:strVal val="-45.0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14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45"/>
                                              </p:val>
                                            </p:tav>
                                            <p:tav tm="69900">
                                              <p:val>
                                                <p:fltVal val="4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14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9" decel="50000" autoRev="1" fill="hold">
                                              <p:stCondLst>
                                                <p:cond delay="114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(0.354*#ppt_w-0.172*#ppt_h)-#ppt_h/2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4" fill="hold">
                                              <p:stCondLst>
                                                <p:cond delay="216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(0.354*#ppt_w-0.172*#ppt_h)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28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" grpId="0" animBg="1"/>
          <p:bldP spid="6" grpId="0" animBg="1"/>
          <p:bldP spid="8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3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70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5098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0632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2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58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5622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1A6709C-11F5-46AF-B777-CBCFE0F71E3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4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3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2864</Words>
  <Application>Microsoft Office PowerPoint</Application>
  <PresentationFormat>自定义</PresentationFormat>
  <Paragraphs>234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招商银行</dc:title>
  <dc:creator/>
  <cp:keywords>www.1ppt.com</cp:keywords>
  <cp:lastModifiedBy/>
  <cp:revision>1</cp:revision>
  <dcterms:created xsi:type="dcterms:W3CDTF">2016-10-17T14:00:15Z</dcterms:created>
  <dcterms:modified xsi:type="dcterms:W3CDTF">2018-11-10T02:59:56Z</dcterms:modified>
</cp:coreProperties>
</file>