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55" r:id="rId3"/>
    <p:sldId id="3248" r:id="rId4"/>
    <p:sldId id="3249" r:id="rId5"/>
    <p:sldId id="3196" r:id="rId6"/>
    <p:sldId id="3197" r:id="rId7"/>
    <p:sldId id="3198" r:id="rId8"/>
    <p:sldId id="3194" r:id="rId9"/>
    <p:sldId id="3250" r:id="rId10"/>
    <p:sldId id="3192" r:id="rId11"/>
    <p:sldId id="3202" r:id="rId12"/>
    <p:sldId id="3190" r:id="rId13"/>
    <p:sldId id="3200" r:id="rId14"/>
    <p:sldId id="3251" r:id="rId15"/>
    <p:sldId id="3203" r:id="rId16"/>
    <p:sldId id="3205" r:id="rId17"/>
    <p:sldId id="3199" r:id="rId18"/>
    <p:sldId id="3204" r:id="rId19"/>
    <p:sldId id="3252" r:id="rId20"/>
    <p:sldId id="3193" r:id="rId21"/>
    <p:sldId id="3195" r:id="rId22"/>
    <p:sldId id="3191" r:id="rId23"/>
    <p:sldId id="3253" r:id="rId24"/>
    <p:sldId id="325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FBFAF8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4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26877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604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593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792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2150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303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86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642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9826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106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93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067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857957" cy="7232205"/>
          </a:xfrm>
          <a:prstGeom prst="rect">
            <a:avLst/>
          </a:prstGeom>
          <a:solidFill>
            <a:srgbClr val="FB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6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889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4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1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2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9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51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34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0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0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20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2676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144714" y="2536607"/>
            <a:ext cx="10710864" cy="2146248"/>
          </a:xfrm>
          <a:prstGeom prst="rect">
            <a:avLst/>
          </a:prstGeom>
          <a:solidFill>
            <a:srgbClr val="E6001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6" tIns="45696" rIns="91396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2907110" y="3132300"/>
            <a:ext cx="7187777" cy="708441"/>
          </a:xfrm>
          <a:prstGeom prst="roundRect">
            <a:avLst>
              <a:gd name="adj" fmla="val 42270"/>
            </a:avLst>
          </a:prstGeom>
          <a:solidFill>
            <a:schemeClr val="bg1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25"/>
          <p:cNvSpPr txBox="1"/>
          <p:nvPr/>
        </p:nvSpPr>
        <p:spPr>
          <a:xfrm>
            <a:off x="2955191" y="3133114"/>
            <a:ext cx="6948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800" cap="all" dirty="0" smtClean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宋体" pitchFamily="2" charset="-122"/>
              </a:rPr>
              <a:t>中信银行工作总结</a:t>
            </a:r>
            <a:endParaRPr lang="zh-CN" altLang="zh-CN" sz="4800" cap="all" dirty="0">
              <a:solidFill>
                <a:schemeClr val="accent1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宋体" pitchFamily="2" charset="-122"/>
            </a:endParaRPr>
          </a:p>
        </p:txBody>
      </p:sp>
      <p:sp>
        <p:nvSpPr>
          <p:cNvPr id="61" name="TextBox 26"/>
          <p:cNvSpPr txBox="1"/>
          <p:nvPr/>
        </p:nvSpPr>
        <p:spPr>
          <a:xfrm>
            <a:off x="4342327" y="4057550"/>
            <a:ext cx="4174097" cy="640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</a:rPr>
              <a:t>汇报人</a:t>
            </a:r>
            <a:r>
              <a:rPr lang="zh-CN" altLang="en-US" sz="3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3200" dirty="0" smtClean="0">
                <a:solidFill>
                  <a:schemeClr val="bg1"/>
                </a:solidFill>
              </a:rPr>
              <a:t>PPT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555886" y="2014482"/>
            <a:ext cx="2941860" cy="2944070"/>
            <a:chOff x="0" y="0"/>
            <a:chExt cx="1582738" cy="15843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 cmpd="sng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zh-CN" sz="2531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zh-CN" sz="2531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13" y="2260910"/>
            <a:ext cx="2430605" cy="239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3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7" grpId="0" animBg="1"/>
      <p:bldP spid="68" grpId="0"/>
      <p:bldP spid="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990" y="1955508"/>
            <a:ext cx="4434535" cy="322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5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63" y="3616325"/>
            <a:ext cx="4859739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5" y="3324196"/>
            <a:ext cx="3466525" cy="58432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57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990" y="1955508"/>
            <a:ext cx="4434535" cy="322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5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63" y="3616325"/>
            <a:ext cx="4859739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5" y="3324196"/>
            <a:ext cx="3466525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306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6" y="398"/>
            <a:ext cx="4916668" cy="723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4058" y="1113912"/>
            <a:ext cx="242996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330" y="2129449"/>
            <a:ext cx="240542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53" y="2268514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53" y="327530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53" y="428209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53" y="5288888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241" y="2274404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241" y="3281197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241" y="4287989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241" y="5294780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975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144714" y="2536607"/>
            <a:ext cx="10710864" cy="2146248"/>
          </a:xfrm>
          <a:prstGeom prst="rect">
            <a:avLst/>
          </a:prstGeom>
          <a:solidFill>
            <a:srgbClr val="E6001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6" tIns="45696" rIns="91396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2907110" y="3132300"/>
            <a:ext cx="7187777" cy="708441"/>
          </a:xfrm>
          <a:prstGeom prst="roundRect">
            <a:avLst>
              <a:gd name="adj" fmla="val 42270"/>
            </a:avLst>
          </a:prstGeom>
          <a:solidFill>
            <a:schemeClr val="bg1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25"/>
          <p:cNvSpPr txBox="1"/>
          <p:nvPr/>
        </p:nvSpPr>
        <p:spPr>
          <a:xfrm>
            <a:off x="2955191" y="3133114"/>
            <a:ext cx="6948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宋体" pitchFamily="2" charset="-122"/>
              </a:rPr>
              <a:t>感谢聆听 批评指导</a:t>
            </a:r>
            <a:endParaRPr lang="zh-CN" altLang="zh-CN" sz="4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宋体" pitchFamily="2" charset="-122"/>
            </a:endParaRPr>
          </a:p>
        </p:txBody>
      </p:sp>
      <p:sp>
        <p:nvSpPr>
          <p:cNvPr id="61" name="TextBox 26"/>
          <p:cNvSpPr txBox="1"/>
          <p:nvPr/>
        </p:nvSpPr>
        <p:spPr>
          <a:xfrm>
            <a:off x="4342327" y="4057550"/>
            <a:ext cx="4174097" cy="640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</a:rPr>
              <a:t>汇报人</a:t>
            </a:r>
            <a:r>
              <a:rPr lang="zh-CN" altLang="en-US" sz="3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3200" dirty="0" smtClean="0">
                <a:solidFill>
                  <a:schemeClr val="bg1"/>
                </a:solidFill>
              </a:rPr>
              <a:t>PPT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555886" y="2014482"/>
            <a:ext cx="2941860" cy="2944070"/>
            <a:chOff x="0" y="0"/>
            <a:chExt cx="1582738" cy="15843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 cmpd="sng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zh-CN" sz="2531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zh-CN" sz="2531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13" y="2260910"/>
            <a:ext cx="2430605" cy="239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5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7" grpId="0" animBg="1"/>
      <p:bldP spid="68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8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990" y="1955508"/>
            <a:ext cx="4434535" cy="322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5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63" y="3616325"/>
            <a:ext cx="4859739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5" y="3324196"/>
            <a:ext cx="3466525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195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990" y="1955508"/>
            <a:ext cx="4434535" cy="322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5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5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63" y="3616325"/>
            <a:ext cx="4859739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5" y="3324196"/>
            <a:ext cx="3466525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10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3BC1BEF-6F8E-4AD6-B416-E5E4CA6EDCA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4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3039</Words>
  <Application>Microsoft Office PowerPoint</Application>
  <PresentationFormat>自定义</PresentationFormat>
  <Paragraphs>232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中信银行</dc:title>
  <dc:creator/>
  <cp:keywords>www.1ppt.com</cp:keywords>
  <cp:lastModifiedBy/>
  <cp:revision>1</cp:revision>
  <dcterms:created xsi:type="dcterms:W3CDTF">2016-10-17T14:00:15Z</dcterms:created>
  <dcterms:modified xsi:type="dcterms:W3CDTF">2018-11-10T02:05:31Z</dcterms:modified>
</cp:coreProperties>
</file>