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4" r:id="rId2"/>
  </p:sldMasterIdLst>
  <p:notesMasterIdLst>
    <p:notesMasterId r:id="rId26"/>
  </p:notesMasterIdLst>
  <p:handoutMasterIdLst>
    <p:handoutMasterId r:id="rId27"/>
  </p:handoutMasterIdLst>
  <p:sldIdLst>
    <p:sldId id="3302" r:id="rId3"/>
    <p:sldId id="3303" r:id="rId4"/>
    <p:sldId id="3304" r:id="rId5"/>
    <p:sldId id="3242" r:id="rId6"/>
    <p:sldId id="3264" r:id="rId7"/>
    <p:sldId id="3263" r:id="rId8"/>
    <p:sldId id="3247" r:id="rId9"/>
    <p:sldId id="3305" r:id="rId10"/>
    <p:sldId id="3245" r:id="rId11"/>
    <p:sldId id="3261" r:id="rId12"/>
    <p:sldId id="3248" r:id="rId13"/>
    <p:sldId id="3262" r:id="rId14"/>
    <p:sldId id="3306" r:id="rId15"/>
    <p:sldId id="3244" r:id="rId16"/>
    <p:sldId id="3243" r:id="rId17"/>
    <p:sldId id="3241" r:id="rId18"/>
    <p:sldId id="3260" r:id="rId19"/>
    <p:sldId id="3307" r:id="rId20"/>
    <p:sldId id="3240" r:id="rId21"/>
    <p:sldId id="3246" r:id="rId22"/>
    <p:sldId id="3239" r:id="rId23"/>
    <p:sldId id="3308" r:id="rId24"/>
    <p:sldId id="3309"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5526"/>
    <a:srgbClr val="900000"/>
    <a:srgbClr val="0FC7D3"/>
    <a:srgbClr val="EC206C"/>
    <a:srgbClr val="BC148E"/>
    <a:srgbClr val="0A1A3B"/>
    <a:srgbClr val="CE000D"/>
    <a:srgbClr val="FE67BE"/>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32" autoAdjust="0"/>
    <p:restoredTop sz="92986" autoAdjust="0"/>
  </p:normalViewPr>
  <p:slideViewPr>
    <p:cSldViewPr>
      <p:cViewPr varScale="1">
        <p:scale>
          <a:sx n="59" d="100"/>
          <a:sy n="59" d="100"/>
        </p:scale>
        <p:origin x="-84" y="-148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9D7D-4A8E-B081-AFA271BB9D1B}"/>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9D7D-4A8E-B081-AFA271BB9D1B}"/>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9D7D-4A8E-B081-AFA271BB9D1B}"/>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9D7D-4A8E-B081-AFA271BB9D1B}"/>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9D7D-4A8E-B081-AFA271BB9D1B}"/>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3D9E-4486-8518-1AB953B62405}"/>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6FF4-4A23-8191-65E3F7D1E462}"/>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6FF4-4A23-8191-65E3F7D1E462}"/>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6FF4-4A23-8191-65E3F7D1E462}"/>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6FF4-4A23-8191-65E3F7D1E462}"/>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6FF4-4A23-8191-65E3F7D1E462}"/>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6FF4-4A23-8191-65E3F7D1E462}"/>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6FF4-4A23-8191-65E3F7D1E462}"/>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6FF4-4A23-8191-65E3F7D1E462}"/>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533A-4CFA-A083-C1673B55D98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607674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0423655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160046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674352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990357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090096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7371809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4376179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570002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159898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4200319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8957863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646029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373413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463755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520179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455397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508065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176415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784887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835221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6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19315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0408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3166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8938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3679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7944023" y="5992589"/>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71777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1465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6258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783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5478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5776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7818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91691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2018/11/10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3" r:id="rId1"/>
    <p:sldLayoutId id="2147483996"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14604796"/>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039" y="-12277"/>
            <a:ext cx="12871438" cy="724381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4099" name="Rectangle 3"/>
          <p:cNvSpPr>
            <a:spLocks noChangeArrowheads="1"/>
          </p:cNvSpPr>
          <p:nvPr/>
        </p:nvSpPr>
        <p:spPr bwMode="auto">
          <a:xfrm>
            <a:off x="156614" y="206488"/>
            <a:ext cx="12532129" cy="6857624"/>
          </a:xfrm>
          <a:prstGeom prst="rect">
            <a:avLst/>
          </a:prstGeom>
          <a:noFill/>
          <a:ln w="127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15" name="矩形 259"/>
          <p:cNvSpPr>
            <a:spLocks noChangeArrowheads="1"/>
          </p:cNvSpPr>
          <p:nvPr/>
        </p:nvSpPr>
        <p:spPr bwMode="auto">
          <a:xfrm>
            <a:off x="5637287" y="2968253"/>
            <a:ext cx="6587911"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cap="all" dirty="0" smtClean="0">
                <a:solidFill>
                  <a:schemeClr val="accent3"/>
                </a:solidFill>
                <a:cs typeface="Arial" panose="020B0604020202020204" pitchFamily="34" charset="0"/>
              </a:rPr>
              <a:t>蓝色科技感商务</a:t>
            </a:r>
            <a:r>
              <a:rPr lang="en-US" altLang="zh-CN" sz="5400" cap="all" dirty="0" smtClean="0">
                <a:solidFill>
                  <a:schemeClr val="accent3"/>
                </a:solidFill>
                <a:cs typeface="Arial" panose="020B0604020202020204" pitchFamily="34" charset="0"/>
              </a:rPr>
              <a:t>PPT</a:t>
            </a:r>
            <a:endParaRPr lang="zh-CN" altLang="en-US" sz="4000" cap="all" dirty="0">
              <a:solidFill>
                <a:schemeClr val="accent3"/>
              </a:solidFill>
              <a:cs typeface="Arial" panose="020B0604020202020204" pitchFamily="34" charset="0"/>
            </a:endParaRPr>
          </a:p>
        </p:txBody>
      </p:sp>
      <p:sp>
        <p:nvSpPr>
          <p:cNvPr id="19" name="矩形 259"/>
          <p:cNvSpPr>
            <a:spLocks noChangeArrowheads="1"/>
          </p:cNvSpPr>
          <p:nvPr/>
        </p:nvSpPr>
        <p:spPr bwMode="auto">
          <a:xfrm>
            <a:off x="5637288" y="3833080"/>
            <a:ext cx="6156268"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spc="600" dirty="0" smtClean="0">
                <a:solidFill>
                  <a:schemeClr val="accent3"/>
                </a:solidFill>
                <a:cs typeface="Arial" panose="020B0604020202020204" pitchFamily="34" charset="0"/>
              </a:rPr>
              <a:t>BLUE TECH BUSINESS PPT</a:t>
            </a:r>
            <a:endParaRPr lang="en-US" altLang="zh-CN" sz="2400" spc="600" dirty="0">
              <a:solidFill>
                <a:schemeClr val="accent3"/>
              </a:solidFill>
              <a:cs typeface="Arial" panose="020B0604020202020204" pitchFamily="34" charset="0"/>
            </a:endParaRPr>
          </a:p>
        </p:txBody>
      </p:sp>
      <p:sp>
        <p:nvSpPr>
          <p:cNvPr id="20" name="矩形 259"/>
          <p:cNvSpPr>
            <a:spLocks noChangeArrowheads="1"/>
          </p:cNvSpPr>
          <p:nvPr/>
        </p:nvSpPr>
        <p:spPr bwMode="auto">
          <a:xfrm>
            <a:off x="5637288" y="4951191"/>
            <a:ext cx="4392247" cy="2155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401" dirty="0">
                <a:solidFill>
                  <a:schemeClr val="accent3"/>
                </a:solidFill>
                <a:cs typeface="Arial" panose="020B0604020202020204" pitchFamily="34" charset="0"/>
              </a:rPr>
              <a:t>汇报人</a:t>
            </a:r>
            <a:r>
              <a:rPr lang="zh-CN" altLang="en-US" sz="1401" dirty="0" smtClean="0">
                <a:solidFill>
                  <a:schemeClr val="accent3"/>
                </a:solidFill>
                <a:cs typeface="Arial" panose="020B0604020202020204" pitchFamily="34" charset="0"/>
              </a:rPr>
              <a:t>：第一</a:t>
            </a:r>
            <a:r>
              <a:rPr lang="en-US" altLang="zh-CN" sz="1401" dirty="0" smtClean="0">
                <a:solidFill>
                  <a:schemeClr val="accent3"/>
                </a:solidFill>
                <a:cs typeface="Arial" panose="020B0604020202020204" pitchFamily="34" charset="0"/>
              </a:rPr>
              <a:t>PPT</a:t>
            </a:r>
            <a:r>
              <a:rPr lang="zh-CN" altLang="en-US" sz="1401" dirty="0" smtClean="0">
                <a:solidFill>
                  <a:schemeClr val="accent3"/>
                </a:solidFill>
                <a:cs typeface="Arial" panose="020B0604020202020204" pitchFamily="34" charset="0"/>
              </a:rPr>
              <a:t>  </a:t>
            </a:r>
            <a:r>
              <a:rPr lang="en-US" altLang="zh-CN" sz="1401" dirty="0">
                <a:solidFill>
                  <a:schemeClr val="accent3"/>
                </a:solidFill>
                <a:cs typeface="Arial" panose="020B0604020202020204" pitchFamily="34" charset="0"/>
              </a:rPr>
              <a:t>Report Person: </a:t>
            </a:r>
            <a:r>
              <a:rPr lang="en-US" altLang="zh-CN" sz="1401" dirty="0" smtClean="0">
                <a:solidFill>
                  <a:schemeClr val="accent3"/>
                </a:solidFill>
                <a:cs typeface="Arial" panose="020B0604020202020204" pitchFamily="34" charset="0"/>
              </a:rPr>
              <a:t>1PPT</a:t>
            </a:r>
            <a:endParaRPr lang="zh-CN" altLang="en-US" sz="1401" dirty="0">
              <a:solidFill>
                <a:schemeClr val="accent3"/>
              </a:solidFill>
              <a:cs typeface="Arial" panose="020B0604020202020204" pitchFamily="34" charset="0"/>
            </a:endParaRPr>
          </a:p>
        </p:txBody>
      </p:sp>
    </p:spTree>
    <p:extLst>
      <p:ext uri="{BB962C8B-B14F-4D97-AF65-F5344CB8AC3E}">
        <p14:creationId xmlns:p14="http://schemas.microsoft.com/office/powerpoint/2010/main" val="78735948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wheel(1)">
                                      <p:cBhvr>
                                        <p:cTn id="12" dur="2000"/>
                                        <p:tgtEl>
                                          <p:spTgt spid="4099"/>
                                        </p:tgtEl>
                                      </p:cBhvr>
                                    </p:animEffect>
                                  </p:childTnLst>
                                </p:cTn>
                              </p:par>
                            </p:childTnLst>
                          </p:cTn>
                        </p:par>
                        <p:par>
                          <p:cTn id="13" fill="hold">
                            <p:stCondLst>
                              <p:cond delay="2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5"/>
                                        </p:tgtEl>
                                        <p:attrNameLst>
                                          <p:attrName>ppt_y</p:attrName>
                                        </p:attrNameLst>
                                      </p:cBhvr>
                                      <p:tavLst>
                                        <p:tav tm="0">
                                          <p:val>
                                            <p:strVal val="#ppt_y"/>
                                          </p:val>
                                        </p:tav>
                                        <p:tav tm="100000">
                                          <p:val>
                                            <p:strVal val="#ppt_y"/>
                                          </p:val>
                                        </p:tav>
                                      </p:tavLst>
                                    </p:anim>
                                    <p:anim calcmode="lin" valueType="num">
                                      <p:cBhvr>
                                        <p:cTn id="1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5"/>
                                        </p:tgtEl>
                                      </p:cBhvr>
                                    </p:animEffect>
                                  </p:childTnLst>
                                </p:cTn>
                              </p:par>
                            </p:childTnLst>
                          </p:cTn>
                        </p:par>
                        <p:par>
                          <p:cTn id="21" fill="hold">
                            <p:stCondLst>
                              <p:cond delay="2950"/>
                            </p:stCondLst>
                            <p:childTnLst>
                              <p:par>
                                <p:cTn id="22" presetID="26" presetClass="emph" presetSubtype="0" fill="hold" grpId="1" nodeType="afterEffect">
                                  <p:stCondLst>
                                    <p:cond delay="0"/>
                                  </p:stCondLst>
                                  <p:iterate type="lt">
                                    <p:tmPct val="0"/>
                                  </p:iterate>
                                  <p:childTnLst>
                                    <p:animEffect transition="out" filter="fade">
                                      <p:cBhvr>
                                        <p:cTn id="23" dur="500" tmFilter="0, 0; .2, .5; .8, .5; 1, 0"/>
                                        <p:tgtEl>
                                          <p:spTgt spid="15"/>
                                        </p:tgtEl>
                                      </p:cBhvr>
                                    </p:animEffect>
                                    <p:animScale>
                                      <p:cBhvr>
                                        <p:cTn id="24" dur="250" autoRev="1" fill="hold"/>
                                        <p:tgtEl>
                                          <p:spTgt spid="15"/>
                                        </p:tgtEl>
                                      </p:cBhvr>
                                      <p:by x="105000" y="105000"/>
                                    </p:animScale>
                                  </p:childTnLst>
                                </p:cTn>
                              </p:par>
                            </p:childTnLst>
                          </p:cTn>
                        </p:par>
                        <p:par>
                          <p:cTn id="25" fill="hold">
                            <p:stCondLst>
                              <p:cond delay="34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9"/>
                                        </p:tgtEl>
                                        <p:attrNameLst>
                                          <p:attrName>ppt_y</p:attrName>
                                        </p:attrNameLst>
                                      </p:cBhvr>
                                      <p:tavLst>
                                        <p:tav tm="0">
                                          <p:val>
                                            <p:strVal val="#ppt_y"/>
                                          </p:val>
                                        </p:tav>
                                        <p:tav tm="100000">
                                          <p:val>
                                            <p:strVal val="#ppt_y"/>
                                          </p:val>
                                        </p:tav>
                                      </p:tavLst>
                                    </p:anim>
                                    <p:anim calcmode="lin" valueType="num">
                                      <p:cBhvr>
                                        <p:cTn id="3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9"/>
                                        </p:tgtEl>
                                      </p:cBhvr>
                                    </p:animEffect>
                                  </p:childTnLst>
                                </p:cTn>
                              </p:par>
                            </p:childTnLst>
                          </p:cTn>
                        </p:par>
                        <p:par>
                          <p:cTn id="33" fill="hold">
                            <p:stCondLst>
                              <p:cond delay="4850"/>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19"/>
                                        </p:tgtEl>
                                      </p:cBhvr>
                                    </p:animEffect>
                                    <p:animScale>
                                      <p:cBhvr>
                                        <p:cTn id="36" dur="250" autoRev="1" fill="hold"/>
                                        <p:tgtEl>
                                          <p:spTgt spid="19"/>
                                        </p:tgtEl>
                                      </p:cBhvr>
                                      <p:by x="105000" y="105000"/>
                                    </p:animScale>
                                  </p:childTnLst>
                                </p:cTn>
                              </p:par>
                            </p:childTnLst>
                          </p:cTn>
                        </p:par>
                        <p:par>
                          <p:cTn id="37" fill="hold">
                            <p:stCondLst>
                              <p:cond delay="53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20"/>
                                        </p:tgtEl>
                                        <p:attrNameLst>
                                          <p:attrName>ppt_y</p:attrName>
                                        </p:attrNameLst>
                                      </p:cBhvr>
                                      <p:tavLst>
                                        <p:tav tm="0">
                                          <p:val>
                                            <p:strVal val="#ppt_y"/>
                                          </p:val>
                                        </p:tav>
                                        <p:tav tm="100000">
                                          <p:val>
                                            <p:strVal val="#ppt_y"/>
                                          </p:val>
                                        </p:tav>
                                      </p:tavLst>
                                    </p:anim>
                                    <p:anim calcmode="lin" valueType="num">
                                      <p:cBhvr>
                                        <p:cTn id="4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20"/>
                                        </p:tgtEl>
                                      </p:cBhvr>
                                    </p:animEffect>
                                  </p:childTnLst>
                                </p:cTn>
                              </p:par>
                            </p:childTnLst>
                          </p:cTn>
                        </p:par>
                        <p:par>
                          <p:cTn id="45" fill="hold">
                            <p:stCondLst>
                              <p:cond delay="7100"/>
                            </p:stCondLst>
                            <p:childTnLst>
                              <p:par>
                                <p:cTn id="46" presetID="26" presetClass="emph" presetSubtype="0" fill="hold" grpId="1" nodeType="afterEffect">
                                  <p:stCondLst>
                                    <p:cond delay="0"/>
                                  </p:stCondLst>
                                  <p:iterate type="lt">
                                    <p:tmPct val="0"/>
                                  </p:iterate>
                                  <p:childTnLst>
                                    <p:animEffect transition="out" filter="fade">
                                      <p:cBhvr>
                                        <p:cTn id="47" dur="500" tmFilter="0, 0; .2, .5; .8, .5; 1, 0"/>
                                        <p:tgtEl>
                                          <p:spTgt spid="20"/>
                                        </p:tgtEl>
                                      </p:cBhvr>
                                    </p:animEffect>
                                    <p:animScale>
                                      <p:cBhvr>
                                        <p:cTn id="48" dur="250" autoRev="1" fill="hold"/>
                                        <p:tgtEl>
                                          <p:spTgt spid="2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4099" grpId="0" animBg="1"/>
      <p:bldP spid="15" grpId="0"/>
      <p:bldP spid="15" grpId="1"/>
      <p:bldP spid="19" grpId="0"/>
      <p:bldP spid="19" grpId="1"/>
      <p:bldP spid="20" grpId="0"/>
      <p:bldP spid="2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0"/>
            <a:ext cx="12858044" cy="36163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2" name="组合 7"/>
          <p:cNvGrpSpPr>
            <a:grpSpLocks/>
          </p:cNvGrpSpPr>
          <p:nvPr/>
        </p:nvGrpSpPr>
        <p:grpSpPr bwMode="auto">
          <a:xfrm>
            <a:off x="8085858" y="4277902"/>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43" name="组合 7"/>
          <p:cNvGrpSpPr>
            <a:grpSpLocks/>
          </p:cNvGrpSpPr>
          <p:nvPr/>
        </p:nvGrpSpPr>
        <p:grpSpPr bwMode="auto">
          <a:xfrm>
            <a:off x="1195531" y="4277902"/>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48"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accent2"/>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1117659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2590177"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TextBox 14"/>
          <p:cNvSpPr txBox="1"/>
          <p:nvPr/>
        </p:nvSpPr>
        <p:spPr>
          <a:xfrm>
            <a:off x="3657981"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6" name="TextBox 15"/>
          <p:cNvSpPr txBox="1"/>
          <p:nvPr/>
        </p:nvSpPr>
        <p:spPr>
          <a:xfrm>
            <a:off x="4880486"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7" name="TextBox 16"/>
          <p:cNvSpPr txBox="1"/>
          <p:nvPr/>
        </p:nvSpPr>
        <p:spPr>
          <a:xfrm>
            <a:off x="6059705"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8" name="TextBox 17"/>
          <p:cNvSpPr txBox="1"/>
          <p:nvPr/>
        </p:nvSpPr>
        <p:spPr>
          <a:xfrm>
            <a:off x="7294503"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9" name="TextBox 18"/>
          <p:cNvSpPr txBox="1"/>
          <p:nvPr/>
        </p:nvSpPr>
        <p:spPr>
          <a:xfrm>
            <a:off x="8488014"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0" name="TextBox 19"/>
          <p:cNvSpPr txBox="1"/>
          <p:nvPr/>
        </p:nvSpPr>
        <p:spPr>
          <a:xfrm>
            <a:off x="9529292"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2" name="TextBox 21"/>
          <p:cNvSpPr txBox="1"/>
          <p:nvPr/>
        </p:nvSpPr>
        <p:spPr>
          <a:xfrm>
            <a:off x="2461049"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621692"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478233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42976"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103618"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8264260"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7"/>
          <p:cNvSpPr txBox="1"/>
          <p:nvPr/>
        </p:nvSpPr>
        <p:spPr>
          <a:xfrm>
            <a:off x="942490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 xmlns:ma14="http://schemas.microsoft.com/office/mac/drawingml/2011/main"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4"/>
          <p:cNvSpPr/>
          <p:nvPr/>
        </p:nvSpPr>
        <p:spPr>
          <a:xfrm>
            <a:off x="2105141" y="5199878"/>
            <a:ext cx="3319086" cy="780067"/>
          </a:xfrm>
          <a:prstGeom prst="rect">
            <a:avLst/>
          </a:prstGeom>
          <a:ln w="12700">
            <a:miter lim="400000"/>
          </a:ln>
          <a:extLst>
            <a:ext uri="{C572A759-6A51-4108-AA02-DFA0A04FC94B}">
              <ma14:wrappingTextBoxFlag xmlns="" xmlns:ma14="http://schemas.microsoft.com/office/mac/drawingml/2011/main"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5942976" y="4702389"/>
            <a:ext cx="4700771" cy="17942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7"/>
          <p:cNvGrpSpPr>
            <a:grpSpLocks/>
          </p:cNvGrpSpPr>
          <p:nvPr/>
        </p:nvGrpSpPr>
        <p:grpSpPr bwMode="auto">
          <a:xfrm>
            <a:off x="726496" y="4021733"/>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726496" y="1888133"/>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70335313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 presetClass="entr" presetSubtype="2" fill="hold" nodeType="withEffect">
                                  <p:stCondLst>
                                    <p:cond delay="10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1+#ppt_w/2"/>
                                          </p:val>
                                        </p:tav>
                                        <p:tav tm="100000">
                                          <p:val>
                                            <p:strVal val="#ppt_x"/>
                                          </p:val>
                                        </p:tav>
                                      </p:tavLst>
                                    </p:anim>
                                    <p:anim calcmode="lin" valueType="num">
                                      <p:cBhvr additive="base">
                                        <p:cTn id="11" dur="1000" fill="hold"/>
                                        <p:tgtEl>
                                          <p:spTgt spid="2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1000" fill="hold"/>
                                        <p:tgtEl>
                                          <p:spTgt spid="20"/>
                                        </p:tgtEl>
                                        <p:attrNameLst>
                                          <p:attrName>ppt_x</p:attrName>
                                        </p:attrNameLst>
                                      </p:cBhvr>
                                      <p:tavLst>
                                        <p:tav tm="0">
                                          <p:val>
                                            <p:strVal val="1+#ppt_w/2"/>
                                          </p:val>
                                        </p:tav>
                                        <p:tav tm="100000">
                                          <p:val>
                                            <p:strVal val="#ppt_x"/>
                                          </p:val>
                                        </p:tav>
                                      </p:tavLst>
                                    </p:anim>
                                    <p:anim calcmode="lin" valueType="num">
                                      <p:cBhvr additive="base">
                                        <p:cTn id="15"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039" y="-12277"/>
            <a:ext cx="12871438" cy="724381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14" name="文本框 3080"/>
          <p:cNvSpPr txBox="1">
            <a:spLocks noChangeArrowheads="1"/>
          </p:cNvSpPr>
          <p:nvPr/>
        </p:nvSpPr>
        <p:spPr bwMode="auto">
          <a:xfrm>
            <a:off x="5364140" y="3093890"/>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03</a:t>
            </a:r>
            <a:endParaRPr lang="en-US" altLang="zh-CN" sz="8436"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直接连接符 3084"/>
          <p:cNvSpPr>
            <a:spLocks noChangeShapeType="1"/>
          </p:cNvSpPr>
          <p:nvPr/>
        </p:nvSpPr>
        <p:spPr bwMode="auto">
          <a:xfrm>
            <a:off x="6919753" y="3404120"/>
            <a:ext cx="0" cy="8101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6861423" y="3256285"/>
            <a:ext cx="2855021" cy="504882"/>
          </a:xfrm>
          <a:prstGeom prst="rect">
            <a:avLst/>
          </a:prstGeom>
        </p:spPr>
        <p:txBody>
          <a:bodyPr wrap="square" lIns="0" tIns="0" rIns="0" bIns="0">
            <a:spAutoFit/>
          </a:bodyPr>
          <a:lstStyle/>
          <a:p>
            <a:pPr>
              <a:lnSpc>
                <a:spcPct val="130000"/>
              </a:lnSpc>
            </a:pPr>
            <a:r>
              <a:rPr lang="zh-CN" altLang="en-US" sz="2800" dirty="0">
                <a:solidFill>
                  <a:schemeClr val="accent3"/>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9" name="文本框 28"/>
          <p:cNvSpPr txBox="1"/>
          <p:nvPr/>
        </p:nvSpPr>
        <p:spPr>
          <a:xfrm>
            <a:off x="6861422" y="3807651"/>
            <a:ext cx="3978695" cy="434221"/>
          </a:xfrm>
          <a:prstGeom prst="rect">
            <a:avLst/>
          </a:prstGeom>
          <a:noFill/>
        </p:spPr>
        <p:txBody>
          <a:bodyPr wrap="square" lIns="0" tIns="0" rIns="0" bIns="0" rtlCol="0">
            <a:spAutoFit/>
          </a:bodyPr>
          <a:lstStyle/>
          <a:p>
            <a:pPr algn="just">
              <a:lnSpc>
                <a:spcPct val="150000"/>
              </a:lnSpc>
            </a:pPr>
            <a:r>
              <a:rPr lang="zh-CN" altLang="en-US" sz="10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7699800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strVal val="4*#ppt_w"/>
                                          </p:val>
                                        </p:tav>
                                        <p:tav tm="100000">
                                          <p:val>
                                            <p:strVal val="#ppt_w"/>
                                          </p:val>
                                        </p:tav>
                                      </p:tavLst>
                                    </p:anim>
                                    <p:anim calcmode="lin" valueType="num">
                                      <p:cBhvr>
                                        <p:cTn id="19" dur="500" fill="hold"/>
                                        <p:tgtEl>
                                          <p:spTgt spid="28"/>
                                        </p:tgtEl>
                                        <p:attrNameLst>
                                          <p:attrName>ppt_h</p:attrName>
                                        </p:attrNameLst>
                                      </p:cBhvr>
                                      <p:tavLst>
                                        <p:tav tm="0">
                                          <p:val>
                                            <p:strVal val="4*#ppt_h"/>
                                          </p:val>
                                        </p:tav>
                                        <p:tav tm="100000">
                                          <p:val>
                                            <p:strVal val="#ppt_h"/>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14" grpId="0"/>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1725921" y="-17858"/>
            <a:ext cx="5533869" cy="7250508"/>
            <a:chOff x="694895" y="-12700"/>
            <a:chExt cx="4833397" cy="5156200"/>
          </a:xfrm>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2" presetClass="entr" presetSubtype="2" fill="hold" nodeType="withEffect">
                                  <p:stCondLst>
                                    <p:cond delay="60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1000" fill="hold"/>
                                        <p:tgtEl>
                                          <p:spTgt spid="29"/>
                                        </p:tgtEl>
                                        <p:attrNameLst>
                                          <p:attrName>ppt_x</p:attrName>
                                        </p:attrNameLst>
                                      </p:cBhvr>
                                      <p:tavLst>
                                        <p:tav tm="0">
                                          <p:val>
                                            <p:strVal val="1+#ppt_w/2"/>
                                          </p:val>
                                        </p:tav>
                                        <p:tav tm="100000">
                                          <p:val>
                                            <p:strVal val="#ppt_x"/>
                                          </p:val>
                                        </p:tav>
                                      </p:tavLst>
                                    </p:anim>
                                    <p:anim calcmode="lin" valueType="num">
                                      <p:cBhvr additive="base">
                                        <p:cTn id="15" dur="1000" fill="hold"/>
                                        <p:tgtEl>
                                          <p:spTgt spid="29"/>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1000"/>
                                  </p:stCondLst>
                                  <p:childTnLst>
                                    <p:set>
                                      <p:cBhvr>
                                        <p:cTn id="17" dur="1" fill="hold">
                                          <p:stCondLst>
                                            <p:cond delay="0"/>
                                          </p:stCondLst>
                                        </p:cTn>
                                        <p:tgtEl>
                                          <p:spTgt spid="48"/>
                                        </p:tgtEl>
                                        <p:attrNameLst>
                                          <p:attrName>style.visibility</p:attrName>
                                        </p:attrNameLst>
                                      </p:cBhvr>
                                      <p:to>
                                        <p:strVal val="visible"/>
                                      </p:to>
                                    </p:set>
                                    <p:anim calcmode="lin" valueType="num">
                                      <p:cBhvr>
                                        <p:cTn id="18" dur="750" fill="hold"/>
                                        <p:tgtEl>
                                          <p:spTgt spid="48"/>
                                        </p:tgtEl>
                                        <p:attrNameLst>
                                          <p:attrName>ppt_w</p:attrName>
                                        </p:attrNameLst>
                                      </p:cBhvr>
                                      <p:tavLst>
                                        <p:tav tm="0">
                                          <p:val>
                                            <p:fltVal val="0"/>
                                          </p:val>
                                        </p:tav>
                                        <p:tav tm="100000">
                                          <p:val>
                                            <p:strVal val="#ppt_w"/>
                                          </p:val>
                                        </p:tav>
                                      </p:tavLst>
                                    </p:anim>
                                    <p:anim calcmode="lin" valueType="num">
                                      <p:cBhvr>
                                        <p:cTn id="19" dur="750" fill="hold"/>
                                        <p:tgtEl>
                                          <p:spTgt spid="48"/>
                                        </p:tgtEl>
                                        <p:attrNameLst>
                                          <p:attrName>ppt_h</p:attrName>
                                        </p:attrNameLst>
                                      </p:cBhvr>
                                      <p:tavLst>
                                        <p:tav tm="0">
                                          <p:val>
                                            <p:fltVal val="0"/>
                                          </p:val>
                                        </p:tav>
                                        <p:tav tm="100000">
                                          <p:val>
                                            <p:strVal val="#ppt_h"/>
                                          </p:val>
                                        </p:tav>
                                      </p:tavLst>
                                    </p:anim>
                                    <p:animEffect transition="in" filter="fade">
                                      <p:cBhvr>
                                        <p:cTn id="20" dur="750"/>
                                        <p:tgtEl>
                                          <p:spTgt spid="48"/>
                                        </p:tgtEl>
                                      </p:cBhvr>
                                    </p:animEffect>
                                  </p:childTnLst>
                                </p:cTn>
                              </p:par>
                              <p:par>
                                <p:cTn id="21" presetID="53" presetClass="entr" presetSubtype="16" fill="hold" grpId="0" nodeType="withEffect">
                                  <p:stCondLst>
                                    <p:cond delay="12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750" fill="hold"/>
                                        <p:tgtEl>
                                          <p:spTgt spid="49"/>
                                        </p:tgtEl>
                                        <p:attrNameLst>
                                          <p:attrName>ppt_w</p:attrName>
                                        </p:attrNameLst>
                                      </p:cBhvr>
                                      <p:tavLst>
                                        <p:tav tm="0">
                                          <p:val>
                                            <p:fltVal val="0"/>
                                          </p:val>
                                        </p:tav>
                                        <p:tav tm="100000">
                                          <p:val>
                                            <p:strVal val="#ppt_w"/>
                                          </p:val>
                                        </p:tav>
                                      </p:tavLst>
                                    </p:anim>
                                    <p:anim calcmode="lin" valueType="num">
                                      <p:cBhvr>
                                        <p:cTn id="24" dur="750" fill="hold"/>
                                        <p:tgtEl>
                                          <p:spTgt spid="49"/>
                                        </p:tgtEl>
                                        <p:attrNameLst>
                                          <p:attrName>ppt_h</p:attrName>
                                        </p:attrNameLst>
                                      </p:cBhvr>
                                      <p:tavLst>
                                        <p:tav tm="0">
                                          <p:val>
                                            <p:fltVal val="0"/>
                                          </p:val>
                                        </p:tav>
                                        <p:tav tm="100000">
                                          <p:val>
                                            <p:strVal val="#ppt_h"/>
                                          </p:val>
                                        </p:tav>
                                      </p:tavLst>
                                    </p:anim>
                                    <p:animEffect transition="in" filter="fade">
                                      <p:cBhvr>
                                        <p:cTn id="2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039" y="-12277"/>
            <a:ext cx="12871438" cy="724381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14" name="文本框 3080"/>
          <p:cNvSpPr txBox="1">
            <a:spLocks noChangeArrowheads="1"/>
          </p:cNvSpPr>
          <p:nvPr/>
        </p:nvSpPr>
        <p:spPr bwMode="auto">
          <a:xfrm>
            <a:off x="5364140" y="3093890"/>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04</a:t>
            </a:r>
            <a:endParaRPr lang="en-US" altLang="zh-CN" sz="8436"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直接连接符 3084"/>
          <p:cNvSpPr>
            <a:spLocks noChangeShapeType="1"/>
          </p:cNvSpPr>
          <p:nvPr/>
        </p:nvSpPr>
        <p:spPr bwMode="auto">
          <a:xfrm>
            <a:off x="6919753" y="3404120"/>
            <a:ext cx="0" cy="8101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6861423" y="3256285"/>
            <a:ext cx="2855021" cy="504882"/>
          </a:xfrm>
          <a:prstGeom prst="rect">
            <a:avLst/>
          </a:prstGeom>
        </p:spPr>
        <p:txBody>
          <a:bodyPr wrap="square" lIns="0" tIns="0" rIns="0" bIns="0">
            <a:spAutoFit/>
          </a:bodyPr>
          <a:lstStyle/>
          <a:p>
            <a:pPr>
              <a:lnSpc>
                <a:spcPct val="130000"/>
              </a:lnSpc>
            </a:pPr>
            <a:r>
              <a:rPr lang="zh-CN" altLang="en-US" sz="2800" dirty="0">
                <a:solidFill>
                  <a:schemeClr val="accent3"/>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9" name="文本框 28"/>
          <p:cNvSpPr txBox="1"/>
          <p:nvPr/>
        </p:nvSpPr>
        <p:spPr>
          <a:xfrm>
            <a:off x="6861422" y="3807651"/>
            <a:ext cx="3978695" cy="434221"/>
          </a:xfrm>
          <a:prstGeom prst="rect">
            <a:avLst/>
          </a:prstGeom>
          <a:noFill/>
        </p:spPr>
        <p:txBody>
          <a:bodyPr wrap="square" lIns="0" tIns="0" rIns="0" bIns="0" rtlCol="0">
            <a:spAutoFit/>
          </a:bodyPr>
          <a:lstStyle/>
          <a:p>
            <a:pPr algn="just">
              <a:lnSpc>
                <a:spcPct val="150000"/>
              </a:lnSpc>
            </a:pPr>
            <a:r>
              <a:rPr lang="zh-CN" altLang="en-US" sz="10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34448980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strVal val="4*#ppt_w"/>
                                          </p:val>
                                        </p:tav>
                                        <p:tav tm="100000">
                                          <p:val>
                                            <p:strVal val="#ppt_w"/>
                                          </p:val>
                                        </p:tav>
                                      </p:tavLst>
                                    </p:anim>
                                    <p:anim calcmode="lin" valueType="num">
                                      <p:cBhvr>
                                        <p:cTn id="19" dur="500" fill="hold"/>
                                        <p:tgtEl>
                                          <p:spTgt spid="28"/>
                                        </p:tgtEl>
                                        <p:attrNameLst>
                                          <p:attrName>ppt_h</p:attrName>
                                        </p:attrNameLst>
                                      </p:cBhvr>
                                      <p:tavLst>
                                        <p:tav tm="0">
                                          <p:val>
                                            <p:strVal val="4*#ppt_h"/>
                                          </p:val>
                                        </p:tav>
                                        <p:tav tm="100000">
                                          <p:val>
                                            <p:strVal val="#ppt_h"/>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14" grpId="0"/>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9505087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039" y="-12277"/>
            <a:ext cx="12871438" cy="7243812"/>
          </a:xfrm>
          <a:prstGeom prst="rect">
            <a:avLst/>
          </a:prstGeom>
          <a:blipFill dpi="0" rotWithShape="1">
            <a:blip r:embed="rId13" cstate="print">
              <a:extLst>
                <a:ext uri="{28A0092B-C50C-407E-A947-70E740481C1C}">
                  <a14:useLocalDpi xmlns:a14="http://schemas.microsoft.com/office/drawing/2010/main"/>
                </a:ext>
              </a:extLst>
            </a:blip>
            <a:srcRect/>
            <a:stretch>
              <a:fillRect/>
            </a:stretch>
          </a:blip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15" name="MH_Others_1"/>
          <p:cNvSpPr txBox="1"/>
          <p:nvPr>
            <p:custDataLst>
              <p:tags r:id="rId1"/>
            </p:custDataLst>
          </p:nvPr>
        </p:nvSpPr>
        <p:spPr>
          <a:xfrm>
            <a:off x="3526726" y="880021"/>
            <a:ext cx="2626510" cy="1107996"/>
          </a:xfrm>
          <a:prstGeom prst="rect">
            <a:avLst/>
          </a:prstGeom>
          <a:noFill/>
        </p:spPr>
        <p:txBody>
          <a:bodyPr vert="horz" wrap="square" lIns="0" tIns="0" rIns="0" bIns="0" rtlCol="0" anchor="ctr" anchorCtr="0">
            <a:spAutoFit/>
          </a:bodyPr>
          <a:lstStyle/>
          <a:p>
            <a:pPr algn="ctr"/>
            <a:r>
              <a:rPr lang="zh-CN" altLang="en-US" sz="7200" b="1" dirty="0">
                <a:solidFill>
                  <a:schemeClr val="accent3"/>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9" name="MH_Others_2"/>
          <p:cNvSpPr txBox="1"/>
          <p:nvPr>
            <p:custDataLst>
              <p:tags r:id="rId2"/>
            </p:custDataLst>
          </p:nvPr>
        </p:nvSpPr>
        <p:spPr>
          <a:xfrm>
            <a:off x="3675037" y="2057730"/>
            <a:ext cx="2329889" cy="492571"/>
          </a:xfrm>
          <a:prstGeom prst="rect">
            <a:avLst/>
          </a:prstGeom>
          <a:noFill/>
        </p:spPr>
        <p:txBody>
          <a:bodyPr vert="horz" wrap="square" lIns="0" tIns="0" rIns="0" bIns="0">
            <a:spAutoFit/>
          </a:bodyPr>
          <a:lstStyle/>
          <a:p>
            <a:pPr algn="ctr">
              <a:defRPr/>
            </a:pPr>
            <a:r>
              <a:rPr lang="en-US" altLang="zh-CN" sz="3201"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1"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Number_1"/>
          <p:cNvSpPr/>
          <p:nvPr>
            <p:custDataLst>
              <p:tags r:id="rId3"/>
            </p:custDataLst>
          </p:nvPr>
        </p:nvSpPr>
        <p:spPr>
          <a:xfrm>
            <a:off x="6573384" y="2279564"/>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4"/>
            </p:custDataLst>
          </p:nvPr>
        </p:nvSpPr>
        <p:spPr>
          <a:xfrm>
            <a:off x="7190863" y="2352243"/>
            <a:ext cx="2622887"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MH_Number_2"/>
          <p:cNvSpPr/>
          <p:nvPr>
            <p:custDataLst>
              <p:tags r:id="rId5"/>
            </p:custDataLst>
          </p:nvPr>
        </p:nvSpPr>
        <p:spPr>
          <a:xfrm>
            <a:off x="6573384" y="3172903"/>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6"/>
            </p:custDataLst>
          </p:nvPr>
        </p:nvSpPr>
        <p:spPr>
          <a:xfrm>
            <a:off x="7190863" y="3245583"/>
            <a:ext cx="2622887"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4" name="MH_Number_3"/>
          <p:cNvSpPr/>
          <p:nvPr>
            <p:custDataLst>
              <p:tags r:id="rId7"/>
            </p:custDataLst>
          </p:nvPr>
        </p:nvSpPr>
        <p:spPr>
          <a:xfrm>
            <a:off x="6573384" y="4066243"/>
            <a:ext cx="379646" cy="379646"/>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8"/>
            </p:custDataLst>
          </p:nvPr>
        </p:nvSpPr>
        <p:spPr>
          <a:xfrm>
            <a:off x="7190863" y="4138923"/>
            <a:ext cx="2622887"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6" name="MH_Number_4"/>
          <p:cNvSpPr/>
          <p:nvPr>
            <p:custDataLst>
              <p:tags r:id="rId9"/>
            </p:custDataLst>
          </p:nvPr>
        </p:nvSpPr>
        <p:spPr>
          <a:xfrm>
            <a:off x="6573384" y="4959582"/>
            <a:ext cx="379646" cy="379646"/>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10"/>
            </p:custDataLst>
          </p:nvPr>
        </p:nvSpPr>
        <p:spPr>
          <a:xfrm>
            <a:off x="7190863" y="5032262"/>
            <a:ext cx="2622887" cy="30777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altLang="zh-CN"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9016077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by="(-#ppt_w*2)" calcmode="lin" valueType="num">
                                      <p:cBhvr rctx="PPT">
                                        <p:cTn id="12" dur="500" autoRev="1" fill="hold">
                                          <p:stCondLst>
                                            <p:cond delay="0"/>
                                          </p:stCondLst>
                                        </p:cTn>
                                        <p:tgtEl>
                                          <p:spTgt spid="15"/>
                                        </p:tgtEl>
                                        <p:attrNameLst>
                                          <p:attrName>ppt_w</p:attrName>
                                        </p:attrNameLst>
                                      </p:cBhvr>
                                    </p:anim>
                                    <p:anim by="(#ppt_w*0.50)" calcmode="lin" valueType="num">
                                      <p:cBhvr>
                                        <p:cTn id="13" dur="500" decel="50000" autoRev="1" fill="hold">
                                          <p:stCondLst>
                                            <p:cond delay="0"/>
                                          </p:stCondLst>
                                        </p:cTn>
                                        <p:tgtEl>
                                          <p:spTgt spid="15"/>
                                        </p:tgtEl>
                                        <p:attrNameLst>
                                          <p:attrName>ppt_x</p:attrName>
                                        </p:attrNameLst>
                                      </p:cBhvr>
                                    </p:anim>
                                    <p:anim from="(-#ppt_h/2)" to="(#ppt_y)" calcmode="lin" valueType="num">
                                      <p:cBhvr>
                                        <p:cTn id="14" dur="1000" fill="hold">
                                          <p:stCondLst>
                                            <p:cond delay="0"/>
                                          </p:stCondLst>
                                        </p:cTn>
                                        <p:tgtEl>
                                          <p:spTgt spid="15"/>
                                        </p:tgtEl>
                                        <p:attrNameLst>
                                          <p:attrName>ppt_y</p:attrName>
                                        </p:attrNameLst>
                                      </p:cBhvr>
                                    </p:anim>
                                    <p:animRot by="21600000">
                                      <p:cBhvr>
                                        <p:cTn id="15" dur="1000" fill="hold">
                                          <p:stCondLst>
                                            <p:cond delay="0"/>
                                          </p:stCondLst>
                                        </p:cTn>
                                        <p:tgtEl>
                                          <p:spTgt spid="15"/>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19"/>
                                        </p:tgtEl>
                                        <p:attrNameLst>
                                          <p:attrName>style.visibility</p:attrName>
                                        </p:attrNameLst>
                                      </p:cBhvr>
                                      <p:to>
                                        <p:strVal val="visible"/>
                                      </p:to>
                                    </p:set>
                                    <p:anim by="(-#ppt_w*2)" calcmode="lin" valueType="num">
                                      <p:cBhvr rctx="PPT">
                                        <p:cTn id="18" dur="500" autoRev="1" fill="hold">
                                          <p:stCondLst>
                                            <p:cond delay="0"/>
                                          </p:stCondLst>
                                        </p:cTn>
                                        <p:tgtEl>
                                          <p:spTgt spid="19"/>
                                        </p:tgtEl>
                                        <p:attrNameLst>
                                          <p:attrName>ppt_w</p:attrName>
                                        </p:attrNameLst>
                                      </p:cBhvr>
                                    </p:anim>
                                    <p:anim by="(#ppt_w*0.50)" calcmode="lin" valueType="num">
                                      <p:cBhvr>
                                        <p:cTn id="19" dur="500" decel="50000" autoRev="1" fill="hold">
                                          <p:stCondLst>
                                            <p:cond delay="0"/>
                                          </p:stCondLst>
                                        </p:cTn>
                                        <p:tgtEl>
                                          <p:spTgt spid="19"/>
                                        </p:tgtEl>
                                        <p:attrNameLst>
                                          <p:attrName>ppt_x</p:attrName>
                                        </p:attrNameLst>
                                      </p:cBhvr>
                                    </p:anim>
                                    <p:anim from="(-#ppt_h/2)" to="(#ppt_y)" calcmode="lin" valueType="num">
                                      <p:cBhvr>
                                        <p:cTn id="20" dur="1000" fill="hold">
                                          <p:stCondLst>
                                            <p:cond delay="0"/>
                                          </p:stCondLst>
                                        </p:cTn>
                                        <p:tgtEl>
                                          <p:spTgt spid="19"/>
                                        </p:tgtEl>
                                        <p:attrNameLst>
                                          <p:attrName>ppt_y</p:attrName>
                                        </p:attrNameLst>
                                      </p:cBhvr>
                                    </p:anim>
                                    <p:animRot by="21600000">
                                      <p:cBhvr>
                                        <p:cTn id="21" dur="1000" fill="hold">
                                          <p:stCondLst>
                                            <p:cond delay="0"/>
                                          </p:stCondLst>
                                        </p:cTn>
                                        <p:tgtEl>
                                          <p:spTgt spid="19"/>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500"/>
                                        <p:tgtEl>
                                          <p:spTgt spid="21"/>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down)">
                                      <p:cBhvr>
                                        <p:cTn id="54" dur="500"/>
                                        <p:tgtEl>
                                          <p:spTgt spid="2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down)">
                                      <p:cBhvr>
                                        <p:cTn id="5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15" grpId="0"/>
      <p:bldP spid="19" grpId="0"/>
      <p:bldP spid="20" grpId="0" animBg="1"/>
      <p:bldP spid="21" grpId="0"/>
      <p:bldP spid="22" grpId="0" animBg="1"/>
      <p:bldP spid="23" grpId="0"/>
      <p:bldP spid="24" grpId="0" animBg="1"/>
      <p:bldP spid="25" grpId="0"/>
      <p:bldP spid="26" grpId="0" animBg="1"/>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039" y="-12277"/>
            <a:ext cx="12871438" cy="724381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4099" name="Rectangle 3"/>
          <p:cNvSpPr>
            <a:spLocks noChangeArrowheads="1"/>
          </p:cNvSpPr>
          <p:nvPr/>
        </p:nvSpPr>
        <p:spPr bwMode="auto">
          <a:xfrm>
            <a:off x="156614" y="206488"/>
            <a:ext cx="12532129" cy="6857624"/>
          </a:xfrm>
          <a:prstGeom prst="rect">
            <a:avLst/>
          </a:prstGeom>
          <a:noFill/>
          <a:ln w="127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15" name="矩形 259"/>
          <p:cNvSpPr>
            <a:spLocks noChangeArrowheads="1"/>
          </p:cNvSpPr>
          <p:nvPr/>
        </p:nvSpPr>
        <p:spPr bwMode="auto">
          <a:xfrm>
            <a:off x="5637287" y="2968253"/>
            <a:ext cx="6587911"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000" cap="all" dirty="0" smtClean="0">
                <a:solidFill>
                  <a:schemeClr val="accent3"/>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4000" cap="all" dirty="0">
              <a:solidFill>
                <a:schemeClr val="accent3"/>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9" name="矩形 259"/>
          <p:cNvSpPr>
            <a:spLocks noChangeArrowheads="1"/>
          </p:cNvSpPr>
          <p:nvPr/>
        </p:nvSpPr>
        <p:spPr bwMode="auto">
          <a:xfrm>
            <a:off x="5637288" y="3833080"/>
            <a:ext cx="6156268"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spc="600" dirty="0" smtClean="0">
                <a:solidFill>
                  <a:schemeClr val="accent3"/>
                </a:solidFill>
                <a:latin typeface="Arial" panose="020B0604020202020204" pitchFamily="34" charset="0"/>
                <a:cs typeface="Arial" panose="020B0604020202020204" pitchFamily="34" charset="0"/>
              </a:rPr>
              <a:t>BLUE TECH BUSINESS PPT</a:t>
            </a:r>
            <a:endParaRPr lang="en-US" altLang="zh-CN" sz="2400" spc="600" dirty="0">
              <a:solidFill>
                <a:schemeClr val="accent3"/>
              </a:solidFill>
              <a:latin typeface="Arial" panose="020B0604020202020204" pitchFamily="34" charset="0"/>
              <a:cs typeface="Arial" panose="020B0604020202020204" pitchFamily="34" charset="0"/>
            </a:endParaRPr>
          </a:p>
        </p:txBody>
      </p:sp>
      <p:sp>
        <p:nvSpPr>
          <p:cNvPr id="20" name="矩形 259"/>
          <p:cNvSpPr>
            <a:spLocks noChangeArrowheads="1"/>
          </p:cNvSpPr>
          <p:nvPr/>
        </p:nvSpPr>
        <p:spPr bwMode="auto">
          <a:xfrm>
            <a:off x="5637288" y="4951191"/>
            <a:ext cx="4392247" cy="2155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401" dirty="0">
                <a:solidFill>
                  <a:schemeClr val="accent3"/>
                </a:solidFill>
                <a:cs typeface="Arial" panose="020B0604020202020204" pitchFamily="34" charset="0"/>
              </a:rPr>
              <a:t>汇报人</a:t>
            </a:r>
            <a:r>
              <a:rPr lang="zh-CN" altLang="en-US" sz="1401" dirty="0" smtClean="0">
                <a:solidFill>
                  <a:schemeClr val="accent3"/>
                </a:solidFill>
                <a:cs typeface="Arial" panose="020B0604020202020204" pitchFamily="34" charset="0"/>
              </a:rPr>
              <a:t>：第一</a:t>
            </a:r>
            <a:r>
              <a:rPr lang="en-US" altLang="zh-CN" sz="1401" dirty="0" smtClean="0">
                <a:solidFill>
                  <a:schemeClr val="accent3"/>
                </a:solidFill>
                <a:cs typeface="Arial" panose="020B0604020202020204" pitchFamily="34" charset="0"/>
              </a:rPr>
              <a:t>PPT</a:t>
            </a:r>
            <a:r>
              <a:rPr lang="zh-CN" altLang="en-US" sz="1401" dirty="0" smtClean="0">
                <a:solidFill>
                  <a:schemeClr val="accent3"/>
                </a:solidFill>
                <a:cs typeface="Arial" panose="020B0604020202020204" pitchFamily="34" charset="0"/>
              </a:rPr>
              <a:t>  </a:t>
            </a:r>
            <a:r>
              <a:rPr lang="en-US" altLang="zh-CN" sz="1401" dirty="0">
                <a:solidFill>
                  <a:schemeClr val="accent3"/>
                </a:solidFill>
                <a:cs typeface="Arial" panose="020B0604020202020204" pitchFamily="34" charset="0"/>
              </a:rPr>
              <a:t>Report Person: </a:t>
            </a:r>
            <a:r>
              <a:rPr lang="en-US" altLang="zh-CN" sz="1401" dirty="0" smtClean="0">
                <a:solidFill>
                  <a:schemeClr val="accent3"/>
                </a:solidFill>
                <a:cs typeface="Arial" panose="020B0604020202020204" pitchFamily="34" charset="0"/>
              </a:rPr>
              <a:t>1PPT</a:t>
            </a:r>
            <a:endParaRPr lang="zh-CN" altLang="en-US" sz="1401" dirty="0">
              <a:solidFill>
                <a:schemeClr val="accent3"/>
              </a:solidFill>
              <a:cs typeface="Arial" panose="020B0604020202020204" pitchFamily="34" charset="0"/>
            </a:endParaRPr>
          </a:p>
        </p:txBody>
      </p:sp>
    </p:spTree>
    <p:extLst>
      <p:ext uri="{BB962C8B-B14F-4D97-AF65-F5344CB8AC3E}">
        <p14:creationId xmlns:p14="http://schemas.microsoft.com/office/powerpoint/2010/main" val="320247188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wheel(1)">
                                      <p:cBhvr>
                                        <p:cTn id="12" dur="2000"/>
                                        <p:tgtEl>
                                          <p:spTgt spid="4099"/>
                                        </p:tgtEl>
                                      </p:cBhvr>
                                    </p:animEffect>
                                  </p:childTnLst>
                                </p:cTn>
                              </p:par>
                            </p:childTnLst>
                          </p:cTn>
                        </p:par>
                        <p:par>
                          <p:cTn id="13" fill="hold">
                            <p:stCondLst>
                              <p:cond delay="2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5"/>
                                        </p:tgtEl>
                                        <p:attrNameLst>
                                          <p:attrName>ppt_y</p:attrName>
                                        </p:attrNameLst>
                                      </p:cBhvr>
                                      <p:tavLst>
                                        <p:tav tm="0">
                                          <p:val>
                                            <p:strVal val="#ppt_y"/>
                                          </p:val>
                                        </p:tav>
                                        <p:tav tm="100000">
                                          <p:val>
                                            <p:strVal val="#ppt_y"/>
                                          </p:val>
                                        </p:tav>
                                      </p:tavLst>
                                    </p:anim>
                                    <p:anim calcmode="lin" valueType="num">
                                      <p:cBhvr>
                                        <p:cTn id="1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5"/>
                                        </p:tgtEl>
                                      </p:cBhvr>
                                    </p:animEffect>
                                  </p:childTnLst>
                                </p:cTn>
                              </p:par>
                            </p:childTnLst>
                          </p:cTn>
                        </p:par>
                        <p:par>
                          <p:cTn id="21" fill="hold">
                            <p:stCondLst>
                              <p:cond delay="2850"/>
                            </p:stCondLst>
                            <p:childTnLst>
                              <p:par>
                                <p:cTn id="22" presetID="26" presetClass="emph" presetSubtype="0" fill="hold" grpId="1" nodeType="afterEffect">
                                  <p:stCondLst>
                                    <p:cond delay="0"/>
                                  </p:stCondLst>
                                  <p:iterate type="lt">
                                    <p:tmPct val="0"/>
                                  </p:iterate>
                                  <p:childTnLst>
                                    <p:animEffect transition="out" filter="fade">
                                      <p:cBhvr>
                                        <p:cTn id="23" dur="500" tmFilter="0, 0; .2, .5; .8, .5; 1, 0"/>
                                        <p:tgtEl>
                                          <p:spTgt spid="15"/>
                                        </p:tgtEl>
                                      </p:cBhvr>
                                    </p:animEffect>
                                    <p:animScale>
                                      <p:cBhvr>
                                        <p:cTn id="24" dur="250" autoRev="1" fill="hold"/>
                                        <p:tgtEl>
                                          <p:spTgt spid="15"/>
                                        </p:tgtEl>
                                      </p:cBhvr>
                                      <p:by x="105000" y="105000"/>
                                    </p:animScale>
                                  </p:childTnLst>
                                </p:cTn>
                              </p:par>
                            </p:childTnLst>
                          </p:cTn>
                        </p:par>
                        <p:par>
                          <p:cTn id="25" fill="hold">
                            <p:stCondLst>
                              <p:cond delay="33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9"/>
                                        </p:tgtEl>
                                        <p:attrNameLst>
                                          <p:attrName>ppt_y</p:attrName>
                                        </p:attrNameLst>
                                      </p:cBhvr>
                                      <p:tavLst>
                                        <p:tav tm="0">
                                          <p:val>
                                            <p:strVal val="#ppt_y"/>
                                          </p:val>
                                        </p:tav>
                                        <p:tav tm="100000">
                                          <p:val>
                                            <p:strVal val="#ppt_y"/>
                                          </p:val>
                                        </p:tav>
                                      </p:tavLst>
                                    </p:anim>
                                    <p:anim calcmode="lin" valueType="num">
                                      <p:cBhvr>
                                        <p:cTn id="3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9"/>
                                        </p:tgtEl>
                                      </p:cBhvr>
                                    </p:animEffect>
                                  </p:childTnLst>
                                </p:cTn>
                              </p:par>
                            </p:childTnLst>
                          </p:cTn>
                        </p:par>
                        <p:par>
                          <p:cTn id="33" fill="hold">
                            <p:stCondLst>
                              <p:cond delay="4750"/>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19"/>
                                        </p:tgtEl>
                                      </p:cBhvr>
                                    </p:animEffect>
                                    <p:animScale>
                                      <p:cBhvr>
                                        <p:cTn id="36" dur="250" autoRev="1" fill="hold"/>
                                        <p:tgtEl>
                                          <p:spTgt spid="19"/>
                                        </p:tgtEl>
                                      </p:cBhvr>
                                      <p:by x="105000" y="105000"/>
                                    </p:animScale>
                                  </p:childTnLst>
                                </p:cTn>
                              </p:par>
                            </p:childTnLst>
                          </p:cTn>
                        </p:par>
                        <p:par>
                          <p:cTn id="37" fill="hold">
                            <p:stCondLst>
                              <p:cond delay="52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20"/>
                                        </p:tgtEl>
                                        <p:attrNameLst>
                                          <p:attrName>ppt_y</p:attrName>
                                        </p:attrNameLst>
                                      </p:cBhvr>
                                      <p:tavLst>
                                        <p:tav tm="0">
                                          <p:val>
                                            <p:strVal val="#ppt_y"/>
                                          </p:val>
                                        </p:tav>
                                        <p:tav tm="100000">
                                          <p:val>
                                            <p:strVal val="#ppt_y"/>
                                          </p:val>
                                        </p:tav>
                                      </p:tavLst>
                                    </p:anim>
                                    <p:anim calcmode="lin" valueType="num">
                                      <p:cBhvr>
                                        <p:cTn id="4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20"/>
                                        </p:tgtEl>
                                      </p:cBhvr>
                                    </p:animEffect>
                                  </p:childTnLst>
                                </p:cTn>
                              </p:par>
                            </p:childTnLst>
                          </p:cTn>
                        </p:par>
                        <p:par>
                          <p:cTn id="45" fill="hold">
                            <p:stCondLst>
                              <p:cond delay="7000"/>
                            </p:stCondLst>
                            <p:childTnLst>
                              <p:par>
                                <p:cTn id="46" presetID="26" presetClass="emph" presetSubtype="0" fill="hold" grpId="1" nodeType="afterEffect">
                                  <p:stCondLst>
                                    <p:cond delay="0"/>
                                  </p:stCondLst>
                                  <p:iterate type="lt">
                                    <p:tmPct val="0"/>
                                  </p:iterate>
                                  <p:childTnLst>
                                    <p:animEffect transition="out" filter="fade">
                                      <p:cBhvr>
                                        <p:cTn id="47" dur="500" tmFilter="0, 0; .2, .5; .8, .5; 1, 0"/>
                                        <p:tgtEl>
                                          <p:spTgt spid="20"/>
                                        </p:tgtEl>
                                      </p:cBhvr>
                                    </p:animEffect>
                                    <p:animScale>
                                      <p:cBhvr>
                                        <p:cTn id="48" dur="250" autoRev="1" fill="hold"/>
                                        <p:tgtEl>
                                          <p:spTgt spid="2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4099" grpId="0" animBg="1"/>
      <p:bldP spid="15" grpId="0"/>
      <p:bldP spid="15" grpId="1"/>
      <p:bldP spid="19" grpId="0"/>
      <p:bldP spid="19" grpId="1"/>
      <p:bldP spid="20" grpId="0"/>
      <p:bldP spid="20"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95007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039" y="-12277"/>
            <a:ext cx="12871438" cy="724381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14" name="文本框 3080"/>
          <p:cNvSpPr txBox="1">
            <a:spLocks noChangeArrowheads="1"/>
          </p:cNvSpPr>
          <p:nvPr/>
        </p:nvSpPr>
        <p:spPr bwMode="auto">
          <a:xfrm>
            <a:off x="5364140" y="3093890"/>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01</a:t>
            </a:r>
            <a:endParaRPr lang="en-US" altLang="zh-CN" sz="8436"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直接连接符 3084"/>
          <p:cNvSpPr>
            <a:spLocks noChangeShapeType="1"/>
          </p:cNvSpPr>
          <p:nvPr/>
        </p:nvSpPr>
        <p:spPr bwMode="auto">
          <a:xfrm>
            <a:off x="6919753" y="3404120"/>
            <a:ext cx="0" cy="8101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6861423" y="3256285"/>
            <a:ext cx="2855021" cy="504882"/>
          </a:xfrm>
          <a:prstGeom prst="rect">
            <a:avLst/>
          </a:prstGeom>
        </p:spPr>
        <p:txBody>
          <a:bodyPr wrap="square" lIns="0" tIns="0" rIns="0" bIns="0">
            <a:spAutoFit/>
          </a:bodyPr>
          <a:lstStyle/>
          <a:p>
            <a:pPr>
              <a:lnSpc>
                <a:spcPct val="130000"/>
              </a:lnSpc>
            </a:pPr>
            <a:r>
              <a:rPr lang="zh-CN" altLang="en-US" sz="2800" dirty="0">
                <a:solidFill>
                  <a:schemeClr val="accent3"/>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9" name="文本框 28"/>
          <p:cNvSpPr txBox="1"/>
          <p:nvPr/>
        </p:nvSpPr>
        <p:spPr>
          <a:xfrm>
            <a:off x="6861422" y="3807651"/>
            <a:ext cx="3978695" cy="434221"/>
          </a:xfrm>
          <a:prstGeom prst="rect">
            <a:avLst/>
          </a:prstGeom>
          <a:noFill/>
        </p:spPr>
        <p:txBody>
          <a:bodyPr wrap="square" lIns="0" tIns="0" rIns="0" bIns="0" rtlCol="0">
            <a:spAutoFit/>
          </a:bodyPr>
          <a:lstStyle/>
          <a:p>
            <a:pPr algn="just">
              <a:lnSpc>
                <a:spcPct val="150000"/>
              </a:lnSpc>
            </a:pPr>
            <a:r>
              <a:rPr lang="zh-CN" altLang="en-US" sz="10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4382395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strVal val="4*#ppt_w"/>
                                          </p:val>
                                        </p:tav>
                                        <p:tav tm="100000">
                                          <p:val>
                                            <p:strVal val="#ppt_w"/>
                                          </p:val>
                                        </p:tav>
                                      </p:tavLst>
                                    </p:anim>
                                    <p:anim calcmode="lin" valueType="num">
                                      <p:cBhvr>
                                        <p:cTn id="19" dur="500" fill="hold"/>
                                        <p:tgtEl>
                                          <p:spTgt spid="28"/>
                                        </p:tgtEl>
                                        <p:attrNameLst>
                                          <p:attrName>ppt_h</p:attrName>
                                        </p:attrNameLst>
                                      </p:cBhvr>
                                      <p:tavLst>
                                        <p:tav tm="0">
                                          <p:val>
                                            <p:strVal val="4*#ppt_h"/>
                                          </p:val>
                                        </p:tav>
                                        <p:tav tm="100000">
                                          <p:val>
                                            <p:strVal val="#ppt_h"/>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14" grpId="0"/>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5114428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353" y="1665296"/>
            <a:ext cx="2571609" cy="5058390"/>
            <a:chOff x="-1" y="0"/>
            <a:chExt cx="1829063" cy="3596384"/>
          </a:xfrm>
        </p:grpSpPr>
        <p:sp>
          <p:nvSpPr>
            <p:cNvPr id="19458"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59"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60"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1"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19462" name="Group 6"/>
          <p:cNvGrpSpPr>
            <a:grpSpLocks/>
          </p:cNvGrpSpPr>
          <p:nvPr/>
        </p:nvGrpSpPr>
        <p:grpSpPr bwMode="auto">
          <a:xfrm>
            <a:off x="5141340" y="1665296"/>
            <a:ext cx="2573840" cy="5058390"/>
            <a:chOff x="0" y="-1"/>
            <a:chExt cx="1830362" cy="3596385"/>
          </a:xfrm>
        </p:grpSpPr>
        <p:pic>
          <p:nvPicPr>
            <p:cNvPr id="19463" name="Picture 7" descr="pic10.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
              <a:ext cx="1828775" cy="1798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AutoShape 8"/>
            <p:cNvSpPr>
              <a:spLocks/>
            </p:cNvSpPr>
            <p:nvPr/>
          </p:nvSpPr>
          <p:spPr bwMode="auto">
            <a:xfrm>
              <a:off x="1587" y="1798192"/>
              <a:ext cx="1828775"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19465" name="AutoShape 9"/>
          <p:cNvSpPr>
            <a:spLocks/>
          </p:cNvSpPr>
          <p:nvPr/>
        </p:nvSpPr>
        <p:spPr bwMode="auto">
          <a:xfrm>
            <a:off x="5344478" y="5170006"/>
            <a:ext cx="2021001" cy="915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6" name="AutoShape 10"/>
          <p:cNvSpPr>
            <a:spLocks/>
          </p:cNvSpPr>
          <p:nvPr/>
        </p:nvSpPr>
        <p:spPr bwMode="auto">
          <a:xfrm>
            <a:off x="5342247" y="4774890"/>
            <a:ext cx="1620649" cy="4330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4</a:t>
            </a:r>
            <a:endParaRPr lang="es-ES" sz="2669">
              <a:cs typeface="Calibri" charset="0"/>
            </a:endParaRPr>
          </a:p>
        </p:txBody>
      </p:sp>
      <p:grpSp>
        <p:nvGrpSpPr>
          <p:cNvPr id="19467" name="Group 11"/>
          <p:cNvGrpSpPr>
            <a:grpSpLocks/>
          </p:cNvGrpSpPr>
          <p:nvPr/>
        </p:nvGrpSpPr>
        <p:grpSpPr bwMode="auto">
          <a:xfrm>
            <a:off x="7712948" y="1665296"/>
            <a:ext cx="2571609" cy="5058390"/>
            <a:chOff x="-1" y="0"/>
            <a:chExt cx="1829063" cy="3596384"/>
          </a:xfrm>
        </p:grpSpPr>
        <p:sp>
          <p:nvSpPr>
            <p:cNvPr id="19468" name="AutoShape 12"/>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69" name="Picture 13" descr="pic9.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 y="1798192"/>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0" name="AutoShape 14"/>
            <p:cNvSpPr>
              <a:spLocks/>
            </p:cNvSpPr>
            <p:nvPr/>
          </p:nvSpPr>
          <p:spPr bwMode="auto">
            <a:xfrm>
              <a:off x="204816" y="674521"/>
              <a:ext cx="1443033" cy="6507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1" name="AutoShape 15"/>
            <p:cNvSpPr>
              <a:spLocks/>
            </p:cNvSpPr>
            <p:nvPr/>
          </p:nvSpPr>
          <p:spPr bwMode="auto">
            <a:xfrm>
              <a:off x="203228" y="393602"/>
              <a:ext cx="1616307" cy="307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2</a:t>
              </a:r>
              <a:endParaRPr lang="es-ES" sz="2669">
                <a:cs typeface="Calibri" charset="0"/>
              </a:endParaRPr>
            </a:p>
          </p:txBody>
        </p:sp>
      </p:grpSp>
      <p:grpSp>
        <p:nvGrpSpPr>
          <p:cNvPr id="19472" name="Group 16"/>
          <p:cNvGrpSpPr>
            <a:grpSpLocks/>
          </p:cNvGrpSpPr>
          <p:nvPr/>
        </p:nvGrpSpPr>
        <p:grpSpPr bwMode="auto">
          <a:xfrm>
            <a:off x="10284557" y="1665296"/>
            <a:ext cx="2571609" cy="5058390"/>
            <a:chOff x="-1" y="0"/>
            <a:chExt cx="1829063" cy="3596384"/>
          </a:xfrm>
        </p:grpSpPr>
        <p:pic>
          <p:nvPicPr>
            <p:cNvPr id="19473" name="Picture 17" descr="pic7.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 y="0"/>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4" name="AutoShape 18"/>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75" name="AutoShape 19"/>
            <p:cNvSpPr>
              <a:spLocks/>
            </p:cNvSpPr>
            <p:nvPr/>
          </p:nvSpPr>
          <p:spPr bwMode="auto">
            <a:xfrm>
              <a:off x="179412" y="2493345"/>
              <a:ext cx="1431928"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6" name="AutoShape 20"/>
            <p:cNvSpPr>
              <a:spLocks/>
            </p:cNvSpPr>
            <p:nvPr/>
          </p:nvSpPr>
          <p:spPr bwMode="auto">
            <a:xfrm>
              <a:off x="177825" y="2212427"/>
              <a:ext cx="1471824"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5</a:t>
              </a:r>
              <a:endParaRPr lang="es-ES" sz="2669">
                <a:cs typeface="Calibri" charset="0"/>
              </a:endParaRPr>
            </a:p>
          </p:txBody>
        </p:sp>
      </p:grpSp>
      <p:grpSp>
        <p:nvGrpSpPr>
          <p:cNvPr id="19477" name="Group 21"/>
          <p:cNvGrpSpPr>
            <a:grpSpLocks/>
          </p:cNvGrpSpPr>
          <p:nvPr/>
        </p:nvGrpSpPr>
        <p:grpSpPr bwMode="auto">
          <a:xfrm>
            <a:off x="2565266" y="1665295"/>
            <a:ext cx="2573840" cy="5056159"/>
            <a:chOff x="-1" y="0"/>
            <a:chExt cx="1829063" cy="3596384"/>
          </a:xfrm>
        </p:grpSpPr>
        <p:sp>
          <p:nvSpPr>
            <p:cNvPr id="19478" name="AutoShape 22"/>
            <p:cNvSpPr>
              <a:spLocks/>
            </p:cNvSpPr>
            <p:nvPr/>
          </p:nvSpPr>
          <p:spPr bwMode="auto">
            <a:xfrm>
              <a:off x="-1" y="0"/>
              <a:ext cx="1829063" cy="17989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79" name="Picture 23" descr="pic13.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 y="1797398"/>
              <a:ext cx="1829063" cy="1798986"/>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80" name="AutoShape 24"/>
            <p:cNvSpPr>
              <a:spLocks/>
            </p:cNvSpPr>
            <p:nvPr/>
          </p:nvSpPr>
          <p:spPr bwMode="auto">
            <a:xfrm>
              <a:off x="204638" y="674819"/>
              <a:ext cx="1421373" cy="649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81" name="AutoShape 25"/>
            <p:cNvSpPr>
              <a:spLocks/>
            </p:cNvSpPr>
            <p:nvPr/>
          </p:nvSpPr>
          <p:spPr bwMode="auto">
            <a:xfrm>
              <a:off x="203052" y="393776"/>
              <a:ext cx="1616492" cy="306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1</a:t>
              </a:r>
              <a:endParaRPr lang="es-ES" sz="2669">
                <a:cs typeface="Calibri" charset="0"/>
              </a:endParaRPr>
            </a:p>
          </p:txBody>
        </p:sp>
      </p:grpSp>
      <p:sp>
        <p:nvSpPr>
          <p:cNvPr id="2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2669257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9477"/>
                                        </p:tgtEl>
                                        <p:attrNameLst>
                                          <p:attrName>style.visibility</p:attrName>
                                        </p:attrNameLst>
                                      </p:cBhvr>
                                      <p:to>
                                        <p:strVal val="visible"/>
                                      </p:to>
                                    </p:set>
                                    <p:animEffect transition="in" filter="wipe(down)">
                                      <p:cBhvr>
                                        <p:cTn id="11" dur="500"/>
                                        <p:tgtEl>
                                          <p:spTgt spid="19477"/>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19467"/>
                                        </p:tgtEl>
                                        <p:attrNameLst>
                                          <p:attrName>style.visibility</p:attrName>
                                        </p:attrNameLst>
                                      </p:cBhvr>
                                      <p:to>
                                        <p:strVal val="visible"/>
                                      </p:to>
                                    </p:set>
                                    <p:animEffect transition="in" filter="wipe(down)">
                                      <p:cBhvr>
                                        <p:cTn id="15" dur="500"/>
                                        <p:tgtEl>
                                          <p:spTgt spid="19467"/>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472"/>
                                        </p:tgtEl>
                                        <p:attrNameLst>
                                          <p:attrName>style.visibility</p:attrName>
                                        </p:attrNameLst>
                                      </p:cBhvr>
                                      <p:to>
                                        <p:strVal val="visible"/>
                                      </p:to>
                                    </p:set>
                                    <p:animEffect transition="in" filter="wipe(up)">
                                      <p:cBhvr>
                                        <p:cTn id="19" dur="500"/>
                                        <p:tgtEl>
                                          <p:spTgt spid="19472"/>
                                        </p:tgtEl>
                                      </p:cBhvr>
                                    </p:animEffect>
                                  </p:childTnLst>
                                </p:cTn>
                              </p:par>
                            </p:childTnLst>
                          </p:cTn>
                        </p:par>
                        <p:par>
                          <p:cTn id="20" fill="hold" nodeType="afterGroup">
                            <p:stCondLst>
                              <p:cond delay="2000"/>
                            </p:stCondLst>
                            <p:childTnLst>
                              <p:par>
                                <p:cTn id="21" presetID="22" presetClass="entr" presetSubtype="4" fill="hold" nodeType="afterEffect">
                                  <p:stCondLst>
                                    <p:cond delay="500"/>
                                  </p:stCondLst>
                                  <p:childTnLst>
                                    <p:set>
                                      <p:cBhvr>
                                        <p:cTn id="22" dur="1" fill="hold">
                                          <p:stCondLst>
                                            <p:cond delay="0"/>
                                          </p:stCondLst>
                                        </p:cTn>
                                        <p:tgtEl>
                                          <p:spTgt spid="19462"/>
                                        </p:tgtEl>
                                        <p:attrNameLst>
                                          <p:attrName>style.visibility</p:attrName>
                                        </p:attrNameLst>
                                      </p:cBhvr>
                                      <p:to>
                                        <p:strVal val="visible"/>
                                      </p:to>
                                    </p:set>
                                    <p:animEffect transition="in" filter="wipe(down)">
                                      <p:cBhvr>
                                        <p:cTn id="23"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77866103"/>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039" y="-12277"/>
            <a:ext cx="12871438" cy="724381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14" name="文本框 3080"/>
          <p:cNvSpPr txBox="1">
            <a:spLocks noChangeArrowheads="1"/>
          </p:cNvSpPr>
          <p:nvPr/>
        </p:nvSpPr>
        <p:spPr bwMode="auto">
          <a:xfrm>
            <a:off x="5364140" y="3093890"/>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02</a:t>
            </a:r>
            <a:endParaRPr lang="en-US" altLang="zh-CN" sz="8436"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直接连接符 3084"/>
          <p:cNvSpPr>
            <a:spLocks noChangeShapeType="1"/>
          </p:cNvSpPr>
          <p:nvPr/>
        </p:nvSpPr>
        <p:spPr bwMode="auto">
          <a:xfrm>
            <a:off x="6919753" y="3404120"/>
            <a:ext cx="0" cy="8101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6861423" y="3256285"/>
            <a:ext cx="2855021" cy="504882"/>
          </a:xfrm>
          <a:prstGeom prst="rect">
            <a:avLst/>
          </a:prstGeom>
        </p:spPr>
        <p:txBody>
          <a:bodyPr wrap="square" lIns="0" tIns="0" rIns="0" bIns="0">
            <a:spAutoFit/>
          </a:bodyPr>
          <a:lstStyle/>
          <a:p>
            <a:pPr>
              <a:lnSpc>
                <a:spcPct val="130000"/>
              </a:lnSpc>
            </a:pPr>
            <a:r>
              <a:rPr lang="zh-CN" altLang="en-US" sz="2800" dirty="0">
                <a:solidFill>
                  <a:schemeClr val="accent3"/>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9" name="文本框 28"/>
          <p:cNvSpPr txBox="1"/>
          <p:nvPr/>
        </p:nvSpPr>
        <p:spPr>
          <a:xfrm>
            <a:off x="6861422" y="3807651"/>
            <a:ext cx="3978695" cy="434221"/>
          </a:xfrm>
          <a:prstGeom prst="rect">
            <a:avLst/>
          </a:prstGeom>
          <a:noFill/>
        </p:spPr>
        <p:txBody>
          <a:bodyPr wrap="square" lIns="0" tIns="0" rIns="0" bIns="0" rtlCol="0">
            <a:spAutoFit/>
          </a:bodyPr>
          <a:lstStyle/>
          <a:p>
            <a:pPr algn="just">
              <a:lnSpc>
                <a:spcPct val="150000"/>
              </a:lnSpc>
            </a:pPr>
            <a:r>
              <a:rPr lang="zh-CN" altLang="en-US" sz="10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9442356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strVal val="4*#ppt_w"/>
                                          </p:val>
                                        </p:tav>
                                        <p:tav tm="100000">
                                          <p:val>
                                            <p:strVal val="#ppt_w"/>
                                          </p:val>
                                        </p:tav>
                                      </p:tavLst>
                                    </p:anim>
                                    <p:anim calcmode="lin" valueType="num">
                                      <p:cBhvr>
                                        <p:cTn id="19" dur="500" fill="hold"/>
                                        <p:tgtEl>
                                          <p:spTgt spid="28"/>
                                        </p:tgtEl>
                                        <p:attrNameLst>
                                          <p:attrName>ppt_h</p:attrName>
                                        </p:attrNameLst>
                                      </p:cBhvr>
                                      <p:tavLst>
                                        <p:tav tm="0">
                                          <p:val>
                                            <p:strVal val="4*#ppt_h"/>
                                          </p:val>
                                        </p:tav>
                                        <p:tav tm="100000">
                                          <p:val>
                                            <p:strVal val="#ppt_h"/>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14"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7CCC58F0-F3C0-43FF-BD2D-45C6E6CD573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845.pptx"/>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heme/theme1.xml><?xml version="1.0" encoding="utf-8"?>
<a:theme xmlns:a="http://schemas.openxmlformats.org/drawingml/2006/main" name="第一PPT，www.1ppt.com">
  <a:themeElements>
    <a:clrScheme name="自定义 495">
      <a:dk1>
        <a:sysClr val="windowText" lastClr="000000"/>
      </a:dk1>
      <a:lt1>
        <a:sysClr val="window" lastClr="FFFFFF"/>
      </a:lt1>
      <a:dk2>
        <a:srgbClr val="44546A"/>
      </a:dk2>
      <a:lt2>
        <a:srgbClr val="E7E6E6"/>
      </a:lt2>
      <a:accent1>
        <a:srgbClr val="0070C0"/>
      </a:accent1>
      <a:accent2>
        <a:srgbClr val="08B2F0"/>
      </a:accent2>
      <a:accent3>
        <a:srgbClr val="0070C0"/>
      </a:accent3>
      <a:accent4>
        <a:srgbClr val="08B2F0"/>
      </a:accent4>
      <a:accent5>
        <a:srgbClr val="0070C0"/>
      </a:accent5>
      <a:accent6>
        <a:srgbClr val="08B2F0"/>
      </a:accent6>
      <a:hlink>
        <a:srgbClr val="0070C0"/>
      </a:hlink>
      <a:folHlink>
        <a:srgbClr val="08B2F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3363</Words>
  <Application>Microsoft Office PowerPoint</Application>
  <PresentationFormat>自定义</PresentationFormat>
  <Paragraphs>247</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抽象科技</dc:title>
  <dc:creator/>
  <cp:keywords>www.1ppt.com</cp:keywords>
  <cp:lastModifiedBy/>
  <cp:revision>1</cp:revision>
  <dcterms:created xsi:type="dcterms:W3CDTF">2016-10-17T14:00:15Z</dcterms:created>
  <dcterms:modified xsi:type="dcterms:W3CDTF">2018-11-10T01:59:50Z</dcterms:modified>
</cp:coreProperties>
</file>