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3"/>
  </p:notesMasterIdLst>
  <p:handoutMasterIdLst>
    <p:handoutMasterId r:id="rId24"/>
  </p:handoutMasterIdLst>
  <p:sldIdLst>
    <p:sldId id="3218" r:id="rId3"/>
    <p:sldId id="3219" r:id="rId4"/>
    <p:sldId id="3220" r:id="rId5"/>
    <p:sldId id="3130" r:id="rId6"/>
    <p:sldId id="3127" r:id="rId7"/>
    <p:sldId id="3190" r:id="rId8"/>
    <p:sldId id="3129" r:id="rId9"/>
    <p:sldId id="3221" r:id="rId10"/>
    <p:sldId id="3132" r:id="rId11"/>
    <p:sldId id="3126" r:id="rId12"/>
    <p:sldId id="3128" r:id="rId13"/>
    <p:sldId id="3222" r:id="rId14"/>
    <p:sldId id="3131" r:id="rId15"/>
    <p:sldId id="3147" r:id="rId16"/>
    <p:sldId id="3134" r:id="rId17"/>
    <p:sldId id="3223" r:id="rId18"/>
    <p:sldId id="3138" r:id="rId19"/>
    <p:sldId id="3133" r:id="rId20"/>
    <p:sldId id="3224" r:id="rId21"/>
    <p:sldId id="3225" r:id="rId22"/>
  </p:sldIdLst>
  <p:sldSz cx="12858750" cy="7232650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8D5F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12" autoAdjust="0"/>
    <p:restoredTop sz="92986" autoAdjust="0"/>
  </p:normalViewPr>
  <p:slideViewPr>
    <p:cSldViewPr>
      <p:cViewPr varScale="1">
        <p:scale>
          <a:sx n="58" d="100"/>
          <a:sy n="58" d="100"/>
        </p:scale>
        <p:origin x="-78" y="-151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9683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590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037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81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487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2712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743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863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487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89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583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766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572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87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57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1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58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6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76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613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36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8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9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3090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7571851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9" name="椭圆 6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宣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991076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72" name="椭圆 7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传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89465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69971" y="1485553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27732" y="3859905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3257" y="2110413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65609" y="1703742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66784" y="3546277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264073" y="3738214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57854" y="205516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45657" y="4015876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11436" y="389414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812380" y="2050063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482732" y="1684913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9" name="椭圆 5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2906239" y="4636026"/>
            <a:ext cx="7189552" cy="708615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895850" y="874244"/>
            <a:ext cx="2752578" cy="2752576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8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10"/>
          <p:cNvSpPr txBox="1"/>
          <p:nvPr/>
        </p:nvSpPr>
        <p:spPr>
          <a:xfrm>
            <a:off x="3744047" y="4629000"/>
            <a:ext cx="5370653" cy="807889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>
              <a:buNone/>
            </a:pPr>
            <a:r>
              <a:rPr lang="zh-CN" altLang="en-US" sz="4800" spc="3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公司介绍产品宣传</a:t>
            </a:r>
            <a:endParaRPr lang="zh-CN" altLang="en-US" sz="4800" spc="3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727856" y="6057709"/>
            <a:ext cx="3403038" cy="392271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64" name="矩形 63"/>
          <p:cNvSpPr/>
          <p:nvPr/>
        </p:nvSpPr>
        <p:spPr>
          <a:xfrm>
            <a:off x="3461978" y="5512902"/>
            <a:ext cx="5934794" cy="438466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608690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5" name="椭圆 6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业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161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732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321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7571851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9" name="椭圆 6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宣</a:t>
              </a:r>
              <a:endParaRPr lang="zh-CN" altLang="en-US" sz="6600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991076" y="2424428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72" name="椭圆 7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传</a:t>
              </a:r>
              <a:endParaRPr lang="zh-CN" altLang="en-US" sz="6600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89465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8" name="椭圆 3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企</a:t>
              </a:r>
              <a:endParaRPr lang="zh-CN" altLang="en-US" sz="6600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69971" y="1485553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27732" y="3859905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3257" y="2110413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65609" y="1703742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66784" y="3546277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264073" y="3738214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57854" y="205516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45657" y="4015876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11436" y="389414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812380" y="2050063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482732" y="1684913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9" name="椭圆 5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2906239" y="4636026"/>
            <a:ext cx="7189552" cy="708615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4895850" y="874244"/>
            <a:ext cx="2752578" cy="2752576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8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10"/>
          <p:cNvSpPr txBox="1"/>
          <p:nvPr/>
        </p:nvSpPr>
        <p:spPr>
          <a:xfrm>
            <a:off x="3639051" y="4629000"/>
            <a:ext cx="5580646" cy="807889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>
              <a:buNone/>
            </a:pPr>
            <a:r>
              <a:rPr lang="zh-CN" altLang="en-US" sz="4800" spc="3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spc="3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727856" y="6057709"/>
            <a:ext cx="3403038" cy="392271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64" name="矩形 63"/>
          <p:cNvSpPr/>
          <p:nvPr/>
        </p:nvSpPr>
        <p:spPr>
          <a:xfrm>
            <a:off x="3461978" y="5512902"/>
            <a:ext cx="5934794" cy="438466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608690" y="2357112"/>
            <a:ext cx="1367060" cy="13670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5" name="椭圆 6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600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6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业</a:t>
              </a:r>
              <a:endParaRPr lang="zh-CN" altLang="en-US" sz="6600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31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8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8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 tmFilter="0,0; .5, 1; 1, 1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2" grpId="0"/>
          <p:bldP spid="63" grpId="0"/>
          <p:bldP spid="6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3191202" y="152273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3"/>
            </p:custDataLst>
          </p:nvPr>
        </p:nvSpPr>
        <p:spPr>
          <a:xfrm>
            <a:off x="3454088" y="1539923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MH_Number_2"/>
          <p:cNvSpPr/>
          <p:nvPr>
            <p:custDataLst>
              <p:tags r:id="rId4"/>
            </p:custDataLst>
          </p:nvPr>
        </p:nvSpPr>
        <p:spPr>
          <a:xfrm>
            <a:off x="3191202" y="273130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MH_Entry_2"/>
          <p:cNvSpPr/>
          <p:nvPr>
            <p:custDataLst>
              <p:tags r:id="rId5"/>
            </p:custDataLst>
          </p:nvPr>
        </p:nvSpPr>
        <p:spPr>
          <a:xfrm>
            <a:off x="3454088" y="274849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MH_Number_3"/>
          <p:cNvSpPr/>
          <p:nvPr>
            <p:custDataLst>
              <p:tags r:id="rId6"/>
            </p:custDataLst>
          </p:nvPr>
        </p:nvSpPr>
        <p:spPr>
          <a:xfrm>
            <a:off x="3191202" y="393987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MH_Entry_3"/>
          <p:cNvSpPr/>
          <p:nvPr>
            <p:custDataLst>
              <p:tags r:id="rId7"/>
            </p:custDataLst>
          </p:nvPr>
        </p:nvSpPr>
        <p:spPr>
          <a:xfrm>
            <a:off x="3454088" y="395706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MH_Number_4"/>
          <p:cNvSpPr/>
          <p:nvPr>
            <p:custDataLst>
              <p:tags r:id="rId8"/>
            </p:custDataLst>
          </p:nvPr>
        </p:nvSpPr>
        <p:spPr>
          <a:xfrm>
            <a:off x="3191202" y="514844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MH_Entry_4"/>
          <p:cNvSpPr/>
          <p:nvPr>
            <p:custDataLst>
              <p:tags r:id="rId9"/>
            </p:custDataLst>
          </p:nvPr>
        </p:nvSpPr>
        <p:spPr>
          <a:xfrm>
            <a:off x="3454088" y="5165637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/>
          <p:nvPr>
            <p:custDataLst>
              <p:tags r:id="rId10"/>
            </p:custDataLst>
          </p:nvPr>
        </p:nvSpPr>
        <p:spPr>
          <a:xfrm>
            <a:off x="10354634" y="448"/>
            <a:ext cx="2502971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759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/>
          <p:nvPr>
            <p:custDataLst>
              <p:tags r:id="rId11"/>
            </p:custDataLst>
          </p:nvPr>
        </p:nvSpPr>
        <p:spPr>
          <a:xfrm>
            <a:off x="10192568" y="-14857"/>
            <a:ext cx="88629" cy="72507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832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0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418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05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61422" y="952030"/>
            <a:ext cx="5546395" cy="312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300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B30F361-3B01-44E5-A03F-A00ABF10ADE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37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6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BEE"/>
      </a:accent1>
      <a:accent2>
        <a:srgbClr val="A6A6A6"/>
      </a:accent2>
      <a:accent3>
        <a:srgbClr val="00ABEE"/>
      </a:accent3>
      <a:accent4>
        <a:srgbClr val="A6A6A6"/>
      </a:accent4>
      <a:accent5>
        <a:srgbClr val="00ABEE"/>
      </a:accent5>
      <a:accent6>
        <a:srgbClr val="A6A6A6"/>
      </a:accent6>
      <a:hlink>
        <a:srgbClr val="00ABEE"/>
      </a:hlink>
      <a:folHlink>
        <a:srgbClr val="A6A6A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2835</Words>
  <Application>Microsoft Office PowerPoint</Application>
  <PresentationFormat>自定义</PresentationFormat>
  <Paragraphs>255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企业宣传</dc:title>
  <dc:creator/>
  <cp:keywords>www.1ppt.com</cp:keywords>
  <cp:lastModifiedBy/>
  <cp:revision>1</cp:revision>
  <dcterms:created xsi:type="dcterms:W3CDTF">2016-10-17T14:00:15Z</dcterms:created>
  <dcterms:modified xsi:type="dcterms:W3CDTF">2018-11-10T01:54:57Z</dcterms:modified>
</cp:coreProperties>
</file>