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5.xml" ContentType="application/vnd.openxmlformats-officedocument.drawingml.chart+xml"/>
  <Override PartName="/ppt/notesSlides/notesSlide20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8" r:id="rId2"/>
  </p:sldMasterIdLst>
  <p:notesMasterIdLst>
    <p:notesMasterId r:id="rId26"/>
  </p:notesMasterIdLst>
  <p:handoutMasterIdLst>
    <p:handoutMasterId r:id="rId27"/>
  </p:handoutMasterIdLst>
  <p:sldIdLst>
    <p:sldId id="3191" r:id="rId3"/>
    <p:sldId id="3180" r:id="rId4"/>
    <p:sldId id="3186" r:id="rId5"/>
    <p:sldId id="3105" r:id="rId6"/>
    <p:sldId id="3113" r:id="rId7"/>
    <p:sldId id="3116" r:id="rId8"/>
    <p:sldId id="3108" r:id="rId9"/>
    <p:sldId id="3187" r:id="rId10"/>
    <p:sldId id="3115" r:id="rId11"/>
    <p:sldId id="3111" r:id="rId12"/>
    <p:sldId id="3112" r:id="rId13"/>
    <p:sldId id="3104" r:id="rId14"/>
    <p:sldId id="3188" r:id="rId15"/>
    <p:sldId id="3114" r:id="rId16"/>
    <p:sldId id="3109" r:id="rId17"/>
    <p:sldId id="3106" r:id="rId18"/>
    <p:sldId id="3117" r:id="rId19"/>
    <p:sldId id="3189" r:id="rId20"/>
    <p:sldId id="3107" r:id="rId21"/>
    <p:sldId id="3103" r:id="rId22"/>
    <p:sldId id="3110" r:id="rId23"/>
    <p:sldId id="3192" r:id="rId24"/>
    <p:sldId id="319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A8A1"/>
    <a:srgbClr val="067BEC"/>
    <a:srgbClr val="F3C5BE"/>
    <a:srgbClr val="60AEA9"/>
    <a:srgbClr val="00B369"/>
    <a:srgbClr val="1A8CE1"/>
    <a:srgbClr val="FFFFFF"/>
    <a:srgbClr val="A78357"/>
    <a:srgbClr val="28C7D4"/>
    <a:srgbClr val="F9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5" autoAdjust="0"/>
    <p:restoredTop sz="96340" autoAdjust="0"/>
  </p:normalViewPr>
  <p:slideViewPr>
    <p:cSldViewPr>
      <p:cViewPr>
        <p:scale>
          <a:sx n="50" d="100"/>
          <a:sy n="50" d="100"/>
        </p:scale>
        <p:origin x="-402" y="-159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A3B-40C6-9199-3A9F2774D146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A3B-40C6-9199-3A9F2774D146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A3B-40C6-9199-3A9F2774D146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A3B-40C6-9199-3A9F2774D146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A3B-40C6-9199-3A9F2774D146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A3B-40C6-9199-3A9F2774D1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126-4BD7-8AC2-F911BD9DF0E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126-4BD7-8AC2-F911BD9DF0E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126-4BD7-8AC2-F911BD9DF0E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126-4BD7-8AC2-F911BD9DF0E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126-4BD7-8AC2-F911BD9DF0E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9126-4BD7-8AC2-F911BD9DF0E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9126-4BD7-8AC2-F911BD9DF0E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9126-4BD7-8AC2-F911BD9DF0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9F6-4E67-A36B-67C3D55481A1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9F6-4E67-A36B-67C3D55481A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9F6-4E67-A36B-67C3D55481A1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9F6-4E67-A36B-67C3D55481A1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9F6-4E67-A36B-67C3D55481A1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9F6-4E67-A36B-67C3D55481A1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9F6-4E67-A36B-67C3D55481A1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89F6-4E67-A36B-67C3D55481A1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89F6-4E67-A36B-67C3D55481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1B7-498B-BBA6-FD70623FB02C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1B7-498B-BBA6-FD70623FB02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1B7-498B-BBA6-FD70623FB02C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1B7-498B-BBA6-FD70623FB02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1B7-498B-BBA6-FD70623FB0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DE53-4F46-8255-DC6DD1426593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DE53-4F46-8255-DC6DD1426593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DE53-4F46-8255-DC6DD1426593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DE53-4F46-8255-DC6DD14265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029312"/>
        <c:axId val="94030848"/>
      </c:areaChart>
      <c:catAx>
        <c:axId val="9402931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94030848"/>
        <c:crosses val="autoZero"/>
        <c:auto val="1"/>
        <c:lblAlgn val="ctr"/>
        <c:lblOffset val="100"/>
        <c:noMultiLvlLbl val="1"/>
      </c:catAx>
      <c:valAx>
        <c:axId val="940308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402931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9584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2566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0587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4383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5251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3231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3152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9917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3942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9134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265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52808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768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buFont typeface="Arial" charset="0"/>
              <a:buNone/>
            </a:pPr>
            <a:fld id="{CEDA688F-47F3-434D-A3A7-906655BCDF8A}" type="slidenum">
              <a:rPr lang="zh-CN" altLang="en-US" sz="1200">
                <a:latin typeface="Calibri" pitchFamily="34" charset="0"/>
              </a:rPr>
              <a:pPr algn="r">
                <a:buFont typeface="Arial" charset="0"/>
                <a:buNone/>
              </a:pPr>
              <a:t>20</a:t>
            </a:fld>
            <a:endParaRPr lang="en-US" altLang="zh-CN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8304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5982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365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940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50442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106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4818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2997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997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9965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" y="5791"/>
            <a:ext cx="12855388" cy="722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981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318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416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853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62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962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907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278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781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01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749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078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61750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1777838" y="448"/>
            <a:ext cx="2240952" cy="5075622"/>
          </a:xfrm>
          <a:custGeom>
            <a:avLst/>
            <a:gdLst>
              <a:gd name="T0" fmla="*/ 0 w 1004"/>
              <a:gd name="T1" fmla="*/ 0 h 2274"/>
              <a:gd name="T2" fmla="*/ 1004 w 1004"/>
              <a:gd name="T3" fmla="*/ 0 h 2274"/>
              <a:gd name="T4" fmla="*/ 1004 w 1004"/>
              <a:gd name="T5" fmla="*/ 1965 h 2274"/>
              <a:gd name="T6" fmla="*/ 938 w 1004"/>
              <a:gd name="T7" fmla="*/ 1971 h 2274"/>
              <a:gd name="T8" fmla="*/ 878 w 1004"/>
              <a:gd name="T9" fmla="*/ 1983 h 2274"/>
              <a:gd name="T10" fmla="*/ 821 w 1004"/>
              <a:gd name="T11" fmla="*/ 2000 h 2274"/>
              <a:gd name="T12" fmla="*/ 770 w 1004"/>
              <a:gd name="T13" fmla="*/ 2021 h 2274"/>
              <a:gd name="T14" fmla="*/ 721 w 1004"/>
              <a:gd name="T15" fmla="*/ 2046 h 2274"/>
              <a:gd name="T16" fmla="*/ 674 w 1004"/>
              <a:gd name="T17" fmla="*/ 2074 h 2274"/>
              <a:gd name="T18" fmla="*/ 630 w 1004"/>
              <a:gd name="T19" fmla="*/ 2102 h 2274"/>
              <a:gd name="T20" fmla="*/ 587 w 1004"/>
              <a:gd name="T21" fmla="*/ 2131 h 2274"/>
              <a:gd name="T22" fmla="*/ 545 w 1004"/>
              <a:gd name="T23" fmla="*/ 2161 h 2274"/>
              <a:gd name="T24" fmla="*/ 501 w 1004"/>
              <a:gd name="T25" fmla="*/ 2189 h 2274"/>
              <a:gd name="T26" fmla="*/ 458 w 1004"/>
              <a:gd name="T27" fmla="*/ 2215 h 2274"/>
              <a:gd name="T28" fmla="*/ 412 w 1004"/>
              <a:gd name="T29" fmla="*/ 2236 h 2274"/>
              <a:gd name="T30" fmla="*/ 365 w 1004"/>
              <a:gd name="T31" fmla="*/ 2255 h 2274"/>
              <a:gd name="T32" fmla="*/ 314 w 1004"/>
              <a:gd name="T33" fmla="*/ 2267 h 2274"/>
              <a:gd name="T34" fmla="*/ 260 w 1004"/>
              <a:gd name="T35" fmla="*/ 2274 h 2274"/>
              <a:gd name="T36" fmla="*/ 203 w 1004"/>
              <a:gd name="T37" fmla="*/ 2274 h 2274"/>
              <a:gd name="T38" fmla="*/ 147 w 1004"/>
              <a:gd name="T39" fmla="*/ 2267 h 2274"/>
              <a:gd name="T40" fmla="*/ 94 w 1004"/>
              <a:gd name="T41" fmla="*/ 2253 h 2274"/>
              <a:gd name="T42" fmla="*/ 46 w 1004"/>
              <a:gd name="T43" fmla="*/ 2234 h 2274"/>
              <a:gd name="T44" fmla="*/ 0 w 1004"/>
              <a:gd name="T45" fmla="*/ 2213 h 2274"/>
              <a:gd name="T46" fmla="*/ 0 w 1004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4" h="2274">
                <a:moveTo>
                  <a:pt x="0" y="0"/>
                </a:moveTo>
                <a:lnTo>
                  <a:pt x="1004" y="0"/>
                </a:lnTo>
                <a:lnTo>
                  <a:pt x="1004" y="1965"/>
                </a:lnTo>
                <a:lnTo>
                  <a:pt x="938" y="1971"/>
                </a:lnTo>
                <a:lnTo>
                  <a:pt x="878" y="1983"/>
                </a:lnTo>
                <a:lnTo>
                  <a:pt x="821" y="2000"/>
                </a:lnTo>
                <a:lnTo>
                  <a:pt x="770" y="2021"/>
                </a:lnTo>
                <a:lnTo>
                  <a:pt x="721" y="2046"/>
                </a:lnTo>
                <a:lnTo>
                  <a:pt x="674" y="2074"/>
                </a:lnTo>
                <a:lnTo>
                  <a:pt x="630" y="2102"/>
                </a:lnTo>
                <a:lnTo>
                  <a:pt x="587" y="2131"/>
                </a:lnTo>
                <a:lnTo>
                  <a:pt x="545" y="2161"/>
                </a:lnTo>
                <a:lnTo>
                  <a:pt x="501" y="2189"/>
                </a:lnTo>
                <a:lnTo>
                  <a:pt x="458" y="2215"/>
                </a:lnTo>
                <a:lnTo>
                  <a:pt x="412" y="2236"/>
                </a:lnTo>
                <a:lnTo>
                  <a:pt x="365" y="2255"/>
                </a:lnTo>
                <a:lnTo>
                  <a:pt x="314" y="2267"/>
                </a:lnTo>
                <a:lnTo>
                  <a:pt x="260" y="2274"/>
                </a:lnTo>
                <a:lnTo>
                  <a:pt x="203" y="2274"/>
                </a:lnTo>
                <a:lnTo>
                  <a:pt x="147" y="2267"/>
                </a:lnTo>
                <a:lnTo>
                  <a:pt x="94" y="2253"/>
                </a:lnTo>
                <a:lnTo>
                  <a:pt x="46" y="2234"/>
                </a:lnTo>
                <a:lnTo>
                  <a:pt x="0" y="22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096912" y="448"/>
            <a:ext cx="2245416" cy="5075622"/>
          </a:xfrm>
          <a:custGeom>
            <a:avLst/>
            <a:gdLst>
              <a:gd name="T0" fmla="*/ 0 w 1006"/>
              <a:gd name="T1" fmla="*/ 0 h 2274"/>
              <a:gd name="T2" fmla="*/ 1006 w 1006"/>
              <a:gd name="T3" fmla="*/ 0 h 2274"/>
              <a:gd name="T4" fmla="*/ 1006 w 1006"/>
              <a:gd name="T5" fmla="*/ 2213 h 2274"/>
              <a:gd name="T6" fmla="*/ 959 w 1006"/>
              <a:gd name="T7" fmla="*/ 2234 h 2274"/>
              <a:gd name="T8" fmla="*/ 910 w 1006"/>
              <a:gd name="T9" fmla="*/ 2253 h 2274"/>
              <a:gd name="T10" fmla="*/ 857 w 1006"/>
              <a:gd name="T11" fmla="*/ 2267 h 2274"/>
              <a:gd name="T12" fmla="*/ 803 w 1006"/>
              <a:gd name="T13" fmla="*/ 2274 h 2274"/>
              <a:gd name="T14" fmla="*/ 746 w 1006"/>
              <a:gd name="T15" fmla="*/ 2274 h 2274"/>
              <a:gd name="T16" fmla="*/ 691 w 1006"/>
              <a:gd name="T17" fmla="*/ 2267 h 2274"/>
              <a:gd name="T18" fmla="*/ 641 w 1006"/>
              <a:gd name="T19" fmla="*/ 2255 h 2274"/>
              <a:gd name="T20" fmla="*/ 592 w 1006"/>
              <a:gd name="T21" fmla="*/ 2236 h 2274"/>
              <a:gd name="T22" fmla="*/ 547 w 1006"/>
              <a:gd name="T23" fmla="*/ 2215 h 2274"/>
              <a:gd name="T24" fmla="*/ 503 w 1006"/>
              <a:gd name="T25" fmla="*/ 2189 h 2274"/>
              <a:gd name="T26" fmla="*/ 461 w 1006"/>
              <a:gd name="T27" fmla="*/ 2161 h 2274"/>
              <a:gd name="T28" fmla="*/ 419 w 1006"/>
              <a:gd name="T29" fmla="*/ 2131 h 2274"/>
              <a:gd name="T30" fmla="*/ 375 w 1006"/>
              <a:gd name="T31" fmla="*/ 2102 h 2274"/>
              <a:gd name="T32" fmla="*/ 332 w 1006"/>
              <a:gd name="T33" fmla="*/ 2074 h 2274"/>
              <a:gd name="T34" fmla="*/ 285 w 1006"/>
              <a:gd name="T35" fmla="*/ 2046 h 2274"/>
              <a:gd name="T36" fmla="*/ 236 w 1006"/>
              <a:gd name="T37" fmla="*/ 2021 h 2274"/>
              <a:gd name="T38" fmla="*/ 183 w 1006"/>
              <a:gd name="T39" fmla="*/ 2000 h 2274"/>
              <a:gd name="T40" fmla="*/ 127 w 1006"/>
              <a:gd name="T41" fmla="*/ 1983 h 2274"/>
              <a:gd name="T42" fmla="*/ 66 w 1006"/>
              <a:gd name="T43" fmla="*/ 1971 h 2274"/>
              <a:gd name="T44" fmla="*/ 0 w 1006"/>
              <a:gd name="T45" fmla="*/ 1965 h 2274"/>
              <a:gd name="T46" fmla="*/ 0 w 1006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6" h="2274">
                <a:moveTo>
                  <a:pt x="0" y="0"/>
                </a:moveTo>
                <a:lnTo>
                  <a:pt x="1006" y="0"/>
                </a:lnTo>
                <a:lnTo>
                  <a:pt x="1006" y="2213"/>
                </a:lnTo>
                <a:lnTo>
                  <a:pt x="959" y="2234"/>
                </a:lnTo>
                <a:lnTo>
                  <a:pt x="910" y="2253"/>
                </a:lnTo>
                <a:lnTo>
                  <a:pt x="857" y="2267"/>
                </a:lnTo>
                <a:lnTo>
                  <a:pt x="803" y="2274"/>
                </a:lnTo>
                <a:lnTo>
                  <a:pt x="746" y="2274"/>
                </a:lnTo>
                <a:lnTo>
                  <a:pt x="691" y="2267"/>
                </a:lnTo>
                <a:lnTo>
                  <a:pt x="641" y="2255"/>
                </a:lnTo>
                <a:lnTo>
                  <a:pt x="592" y="2236"/>
                </a:lnTo>
                <a:lnTo>
                  <a:pt x="547" y="2215"/>
                </a:lnTo>
                <a:lnTo>
                  <a:pt x="503" y="2189"/>
                </a:lnTo>
                <a:lnTo>
                  <a:pt x="461" y="2161"/>
                </a:lnTo>
                <a:lnTo>
                  <a:pt x="419" y="2131"/>
                </a:lnTo>
                <a:lnTo>
                  <a:pt x="375" y="2102"/>
                </a:lnTo>
                <a:lnTo>
                  <a:pt x="332" y="2074"/>
                </a:lnTo>
                <a:lnTo>
                  <a:pt x="285" y="2046"/>
                </a:lnTo>
                <a:lnTo>
                  <a:pt x="236" y="2021"/>
                </a:lnTo>
                <a:lnTo>
                  <a:pt x="183" y="2000"/>
                </a:lnTo>
                <a:lnTo>
                  <a:pt x="127" y="1983"/>
                </a:lnTo>
                <a:lnTo>
                  <a:pt x="66" y="1971"/>
                </a:lnTo>
                <a:lnTo>
                  <a:pt x="0" y="19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6415984" y="448"/>
            <a:ext cx="2245416" cy="5075622"/>
          </a:xfrm>
          <a:custGeom>
            <a:avLst/>
            <a:gdLst>
              <a:gd name="T0" fmla="*/ 0 w 1006"/>
              <a:gd name="T1" fmla="*/ 0 h 2274"/>
              <a:gd name="T2" fmla="*/ 1006 w 1006"/>
              <a:gd name="T3" fmla="*/ 0 h 2274"/>
              <a:gd name="T4" fmla="*/ 1006 w 1006"/>
              <a:gd name="T5" fmla="*/ 1965 h 2274"/>
              <a:gd name="T6" fmla="*/ 939 w 1006"/>
              <a:gd name="T7" fmla="*/ 1971 h 2274"/>
              <a:gd name="T8" fmla="*/ 878 w 1006"/>
              <a:gd name="T9" fmla="*/ 1983 h 2274"/>
              <a:gd name="T10" fmla="*/ 822 w 1006"/>
              <a:gd name="T11" fmla="*/ 2000 h 2274"/>
              <a:gd name="T12" fmla="*/ 770 w 1006"/>
              <a:gd name="T13" fmla="*/ 2021 h 2274"/>
              <a:gd name="T14" fmla="*/ 721 w 1006"/>
              <a:gd name="T15" fmla="*/ 2046 h 2274"/>
              <a:gd name="T16" fmla="*/ 676 w 1006"/>
              <a:gd name="T17" fmla="*/ 2074 h 2274"/>
              <a:gd name="T18" fmla="*/ 630 w 1006"/>
              <a:gd name="T19" fmla="*/ 2102 h 2274"/>
              <a:gd name="T20" fmla="*/ 588 w 1006"/>
              <a:gd name="T21" fmla="*/ 2131 h 2274"/>
              <a:gd name="T22" fmla="*/ 545 w 1006"/>
              <a:gd name="T23" fmla="*/ 2161 h 2274"/>
              <a:gd name="T24" fmla="*/ 503 w 1006"/>
              <a:gd name="T25" fmla="*/ 2189 h 2274"/>
              <a:gd name="T26" fmla="*/ 459 w 1006"/>
              <a:gd name="T27" fmla="*/ 2215 h 2274"/>
              <a:gd name="T28" fmla="*/ 414 w 1006"/>
              <a:gd name="T29" fmla="*/ 2236 h 2274"/>
              <a:gd name="T30" fmla="*/ 365 w 1006"/>
              <a:gd name="T31" fmla="*/ 2255 h 2274"/>
              <a:gd name="T32" fmla="*/ 314 w 1006"/>
              <a:gd name="T33" fmla="*/ 2267 h 2274"/>
              <a:gd name="T34" fmla="*/ 260 w 1006"/>
              <a:gd name="T35" fmla="*/ 2274 h 2274"/>
              <a:gd name="T36" fmla="*/ 202 w 1006"/>
              <a:gd name="T37" fmla="*/ 2274 h 2274"/>
              <a:gd name="T38" fmla="*/ 148 w 1006"/>
              <a:gd name="T39" fmla="*/ 2267 h 2274"/>
              <a:gd name="T40" fmla="*/ 96 w 1006"/>
              <a:gd name="T41" fmla="*/ 2253 h 2274"/>
              <a:gd name="T42" fmla="*/ 47 w 1006"/>
              <a:gd name="T43" fmla="*/ 2234 h 2274"/>
              <a:gd name="T44" fmla="*/ 0 w 1006"/>
              <a:gd name="T45" fmla="*/ 2213 h 2274"/>
              <a:gd name="T46" fmla="*/ 0 w 1006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6" h="2274">
                <a:moveTo>
                  <a:pt x="0" y="0"/>
                </a:moveTo>
                <a:lnTo>
                  <a:pt x="1006" y="0"/>
                </a:lnTo>
                <a:lnTo>
                  <a:pt x="1006" y="1965"/>
                </a:lnTo>
                <a:lnTo>
                  <a:pt x="939" y="1971"/>
                </a:lnTo>
                <a:lnTo>
                  <a:pt x="878" y="1983"/>
                </a:lnTo>
                <a:lnTo>
                  <a:pt x="822" y="2000"/>
                </a:lnTo>
                <a:lnTo>
                  <a:pt x="770" y="2021"/>
                </a:lnTo>
                <a:lnTo>
                  <a:pt x="721" y="2046"/>
                </a:lnTo>
                <a:lnTo>
                  <a:pt x="676" y="2074"/>
                </a:lnTo>
                <a:lnTo>
                  <a:pt x="630" y="2102"/>
                </a:lnTo>
                <a:lnTo>
                  <a:pt x="588" y="2131"/>
                </a:lnTo>
                <a:lnTo>
                  <a:pt x="545" y="2161"/>
                </a:lnTo>
                <a:lnTo>
                  <a:pt x="503" y="2189"/>
                </a:lnTo>
                <a:lnTo>
                  <a:pt x="459" y="2215"/>
                </a:lnTo>
                <a:lnTo>
                  <a:pt x="414" y="2236"/>
                </a:lnTo>
                <a:lnTo>
                  <a:pt x="365" y="2255"/>
                </a:lnTo>
                <a:lnTo>
                  <a:pt x="314" y="2267"/>
                </a:lnTo>
                <a:lnTo>
                  <a:pt x="260" y="2274"/>
                </a:lnTo>
                <a:lnTo>
                  <a:pt x="202" y="2274"/>
                </a:lnTo>
                <a:lnTo>
                  <a:pt x="148" y="2267"/>
                </a:lnTo>
                <a:lnTo>
                  <a:pt x="96" y="2253"/>
                </a:lnTo>
                <a:lnTo>
                  <a:pt x="47" y="2234"/>
                </a:lnTo>
                <a:lnTo>
                  <a:pt x="0" y="22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8737288" y="448"/>
            <a:ext cx="2240952" cy="5075622"/>
          </a:xfrm>
          <a:custGeom>
            <a:avLst/>
            <a:gdLst>
              <a:gd name="T0" fmla="*/ 0 w 1004"/>
              <a:gd name="T1" fmla="*/ 0 h 2274"/>
              <a:gd name="T2" fmla="*/ 1004 w 1004"/>
              <a:gd name="T3" fmla="*/ 0 h 2274"/>
              <a:gd name="T4" fmla="*/ 1004 w 1004"/>
              <a:gd name="T5" fmla="*/ 2213 h 2274"/>
              <a:gd name="T6" fmla="*/ 959 w 1004"/>
              <a:gd name="T7" fmla="*/ 2234 h 2274"/>
              <a:gd name="T8" fmla="*/ 910 w 1004"/>
              <a:gd name="T9" fmla="*/ 2253 h 2274"/>
              <a:gd name="T10" fmla="*/ 858 w 1004"/>
              <a:gd name="T11" fmla="*/ 2267 h 2274"/>
              <a:gd name="T12" fmla="*/ 802 w 1004"/>
              <a:gd name="T13" fmla="*/ 2274 h 2274"/>
              <a:gd name="T14" fmla="*/ 744 w 1004"/>
              <a:gd name="T15" fmla="*/ 2274 h 2274"/>
              <a:gd name="T16" fmla="*/ 690 w 1004"/>
              <a:gd name="T17" fmla="*/ 2267 h 2274"/>
              <a:gd name="T18" fmla="*/ 640 w 1004"/>
              <a:gd name="T19" fmla="*/ 2255 h 2274"/>
              <a:gd name="T20" fmla="*/ 592 w 1004"/>
              <a:gd name="T21" fmla="*/ 2236 h 2274"/>
              <a:gd name="T22" fmla="*/ 547 w 1004"/>
              <a:gd name="T23" fmla="*/ 2215 h 2274"/>
              <a:gd name="T24" fmla="*/ 503 w 1004"/>
              <a:gd name="T25" fmla="*/ 2189 h 2274"/>
              <a:gd name="T26" fmla="*/ 460 w 1004"/>
              <a:gd name="T27" fmla="*/ 2161 h 2274"/>
              <a:gd name="T28" fmla="*/ 418 w 1004"/>
              <a:gd name="T29" fmla="*/ 2131 h 2274"/>
              <a:gd name="T30" fmla="*/ 374 w 1004"/>
              <a:gd name="T31" fmla="*/ 2102 h 2274"/>
              <a:gd name="T32" fmla="*/ 330 w 1004"/>
              <a:gd name="T33" fmla="*/ 2074 h 2274"/>
              <a:gd name="T34" fmla="*/ 285 w 1004"/>
              <a:gd name="T35" fmla="*/ 2046 h 2274"/>
              <a:gd name="T36" fmla="*/ 236 w 1004"/>
              <a:gd name="T37" fmla="*/ 2021 h 2274"/>
              <a:gd name="T38" fmla="*/ 184 w 1004"/>
              <a:gd name="T39" fmla="*/ 2000 h 2274"/>
              <a:gd name="T40" fmla="*/ 128 w 1004"/>
              <a:gd name="T41" fmla="*/ 1983 h 2274"/>
              <a:gd name="T42" fmla="*/ 67 w 1004"/>
              <a:gd name="T43" fmla="*/ 1971 h 2274"/>
              <a:gd name="T44" fmla="*/ 0 w 1004"/>
              <a:gd name="T45" fmla="*/ 1965 h 2274"/>
              <a:gd name="T46" fmla="*/ 0 w 1004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4" h="2274">
                <a:moveTo>
                  <a:pt x="0" y="0"/>
                </a:moveTo>
                <a:lnTo>
                  <a:pt x="1004" y="0"/>
                </a:lnTo>
                <a:lnTo>
                  <a:pt x="1004" y="2213"/>
                </a:lnTo>
                <a:lnTo>
                  <a:pt x="959" y="2234"/>
                </a:lnTo>
                <a:lnTo>
                  <a:pt x="910" y="2253"/>
                </a:lnTo>
                <a:lnTo>
                  <a:pt x="858" y="2267"/>
                </a:lnTo>
                <a:lnTo>
                  <a:pt x="802" y="2274"/>
                </a:lnTo>
                <a:lnTo>
                  <a:pt x="744" y="2274"/>
                </a:lnTo>
                <a:lnTo>
                  <a:pt x="690" y="2267"/>
                </a:lnTo>
                <a:lnTo>
                  <a:pt x="640" y="2255"/>
                </a:lnTo>
                <a:lnTo>
                  <a:pt x="592" y="2236"/>
                </a:lnTo>
                <a:lnTo>
                  <a:pt x="547" y="2215"/>
                </a:lnTo>
                <a:lnTo>
                  <a:pt x="503" y="2189"/>
                </a:lnTo>
                <a:lnTo>
                  <a:pt x="460" y="2161"/>
                </a:lnTo>
                <a:lnTo>
                  <a:pt x="418" y="2131"/>
                </a:lnTo>
                <a:lnTo>
                  <a:pt x="374" y="2102"/>
                </a:lnTo>
                <a:lnTo>
                  <a:pt x="330" y="2074"/>
                </a:lnTo>
                <a:lnTo>
                  <a:pt x="285" y="2046"/>
                </a:lnTo>
                <a:lnTo>
                  <a:pt x="236" y="2021"/>
                </a:lnTo>
                <a:lnTo>
                  <a:pt x="184" y="2000"/>
                </a:lnTo>
                <a:lnTo>
                  <a:pt x="128" y="1983"/>
                </a:lnTo>
                <a:lnTo>
                  <a:pt x="67" y="1971"/>
                </a:lnTo>
                <a:lnTo>
                  <a:pt x="0" y="19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958237" y="5509334"/>
            <a:ext cx="762257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000" cap="all" dirty="0" smtClean="0">
                <a:solidFill>
                  <a:schemeClr val="accent2"/>
                </a:solidFill>
                <a:cs typeface="Arial" panose="020B0604020202020204" pitchFamily="34" charset="0"/>
              </a:rPr>
              <a:t>Business</a:t>
            </a:r>
            <a:r>
              <a:rPr lang="zh-CN" altLang="en-US" sz="5400" cap="all" dirty="0" smtClean="0">
                <a:solidFill>
                  <a:schemeClr val="accent2"/>
                </a:solidFill>
                <a:cs typeface="Arial" panose="020B0604020202020204" pitchFamily="34" charset="0"/>
              </a:rPr>
              <a:t>金融理财</a:t>
            </a:r>
            <a:r>
              <a:rPr lang="en-US" altLang="zh-CN" sz="5400" cap="all" dirty="0" smtClean="0">
                <a:solidFill>
                  <a:schemeClr val="accent2"/>
                </a:solidFill>
                <a:cs typeface="Arial" panose="020B0604020202020204" pitchFamily="34" charset="0"/>
              </a:rPr>
              <a:t>PPT</a:t>
            </a:r>
            <a:endParaRPr lang="zh-CN" altLang="en-US" sz="5400" cap="all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261414" y="6424637"/>
            <a:ext cx="6335922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spc="600" dirty="0" smtClean="0">
                <a:solidFill>
                  <a:schemeClr val="accent2"/>
                </a:solidFill>
                <a:cs typeface="Arial" panose="020B0604020202020204" pitchFamily="34" charset="0"/>
              </a:rPr>
              <a:t>FINANCIAL SERVICES</a:t>
            </a:r>
            <a:endParaRPr lang="zh-CN" altLang="en-US" sz="2000" spc="6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2132388" y="1744348"/>
            <a:ext cx="1651698" cy="186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499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投</a:t>
            </a:r>
            <a:endParaRPr lang="zh-CN" altLang="en-US" sz="11499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4417681" y="1744348"/>
            <a:ext cx="1651698" cy="186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499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资</a:t>
            </a:r>
            <a:endParaRPr lang="zh-CN" altLang="en-US" sz="11499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702975" y="1744348"/>
            <a:ext cx="1651698" cy="186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499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理</a:t>
            </a:r>
            <a:endParaRPr lang="zh-CN" altLang="en-US" sz="11499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988269" y="1744348"/>
            <a:ext cx="1651698" cy="186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499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财</a:t>
            </a:r>
            <a:endParaRPr lang="zh-CN" altLang="en-US" sz="11499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91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15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5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15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accel="40000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0" grpId="0"/>
          <p:bldP spid="11" grpId="0"/>
          <p:bldP spid="11" grpId="1"/>
          <p:bldP spid="14" grpId="0"/>
          <p:bldP spid="15" grpId="0"/>
          <p:bldP spid="16" grpId="0"/>
          <p:bldP spid="1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15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5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15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ac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5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0" grpId="0"/>
          <p:bldP spid="11" grpId="0"/>
          <p:bldP spid="11" grpId="1"/>
          <p:bldP spid="14" grpId="0"/>
          <p:bldP spid="15" grpId="0"/>
          <p:bldP spid="16" grpId="0"/>
          <p:bldP spid="17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文本框 62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81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86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817453" y="1199980"/>
            <a:ext cx="11217889" cy="4045517"/>
          </a:xfrm>
          <a:custGeom>
            <a:avLst/>
            <a:gdLst>
              <a:gd name="connsiteX0" fmla="*/ 8105493 w 11217889"/>
              <a:gd name="connsiteY0" fmla="*/ 9081 h 4045517"/>
              <a:gd name="connsiteX1" fmla="*/ 10717751 w 11217889"/>
              <a:gd name="connsiteY1" fmla="*/ 9081 h 4045517"/>
              <a:gd name="connsiteX2" fmla="*/ 11217889 w 11217889"/>
              <a:gd name="connsiteY2" fmla="*/ 4045517 h 4045517"/>
              <a:gd name="connsiteX3" fmla="*/ 8605631 w 11217889"/>
              <a:gd name="connsiteY3" fmla="*/ 4045517 h 4045517"/>
              <a:gd name="connsiteX4" fmla="*/ 2701831 w 11217889"/>
              <a:gd name="connsiteY4" fmla="*/ 0 h 4045517"/>
              <a:gd name="connsiteX5" fmla="*/ 5314088 w 11217889"/>
              <a:gd name="connsiteY5" fmla="*/ 0 h 4045517"/>
              <a:gd name="connsiteX6" fmla="*/ 5814226 w 11217889"/>
              <a:gd name="connsiteY6" fmla="*/ 4036436 h 4045517"/>
              <a:gd name="connsiteX7" fmla="*/ 3201968 w 11217889"/>
              <a:gd name="connsiteY7" fmla="*/ 4036436 h 4045517"/>
              <a:gd name="connsiteX8" fmla="*/ 0 w 11217889"/>
              <a:gd name="connsiteY8" fmla="*/ 0 h 4045517"/>
              <a:gd name="connsiteX9" fmla="*/ 2612259 w 11217889"/>
              <a:gd name="connsiteY9" fmla="*/ 0 h 4045517"/>
              <a:gd name="connsiteX10" fmla="*/ 3112397 w 11217889"/>
              <a:gd name="connsiteY10" fmla="*/ 4036436 h 4045517"/>
              <a:gd name="connsiteX11" fmla="*/ 500138 w 11217889"/>
              <a:gd name="connsiteY11" fmla="*/ 4036436 h 4045517"/>
              <a:gd name="connsiteX12" fmla="*/ 5403660 w 11217889"/>
              <a:gd name="connsiteY12" fmla="*/ 0 h 4045517"/>
              <a:gd name="connsiteX13" fmla="*/ 8015918 w 11217889"/>
              <a:gd name="connsiteY13" fmla="*/ 0 h 4045517"/>
              <a:gd name="connsiteX14" fmla="*/ 8516056 w 11217889"/>
              <a:gd name="connsiteY14" fmla="*/ 4036436 h 4045517"/>
              <a:gd name="connsiteX15" fmla="*/ 5903798 w 11217889"/>
              <a:gd name="connsiteY15" fmla="*/ 4036436 h 4045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217889" h="4045517">
                <a:moveTo>
                  <a:pt x="8105493" y="9081"/>
                </a:moveTo>
                <a:lnTo>
                  <a:pt x="10717751" y="9081"/>
                </a:lnTo>
                <a:lnTo>
                  <a:pt x="11217889" y="4045517"/>
                </a:lnTo>
                <a:lnTo>
                  <a:pt x="8605631" y="4045517"/>
                </a:lnTo>
                <a:close/>
                <a:moveTo>
                  <a:pt x="2701831" y="0"/>
                </a:moveTo>
                <a:lnTo>
                  <a:pt x="5314088" y="0"/>
                </a:lnTo>
                <a:lnTo>
                  <a:pt x="5814226" y="4036436"/>
                </a:lnTo>
                <a:lnTo>
                  <a:pt x="3201968" y="4036436"/>
                </a:lnTo>
                <a:close/>
                <a:moveTo>
                  <a:pt x="0" y="0"/>
                </a:moveTo>
                <a:lnTo>
                  <a:pt x="2612259" y="0"/>
                </a:lnTo>
                <a:lnTo>
                  <a:pt x="3112397" y="4036436"/>
                </a:lnTo>
                <a:lnTo>
                  <a:pt x="500138" y="4036436"/>
                </a:lnTo>
                <a:close/>
                <a:moveTo>
                  <a:pt x="5403660" y="0"/>
                </a:moveTo>
                <a:lnTo>
                  <a:pt x="8015918" y="0"/>
                </a:lnTo>
                <a:lnTo>
                  <a:pt x="8516056" y="4036436"/>
                </a:lnTo>
                <a:lnTo>
                  <a:pt x="5903798" y="40364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MH_Text_1"/>
          <p:cNvSpPr txBox="1"/>
          <p:nvPr/>
        </p:nvSpPr>
        <p:spPr>
          <a:xfrm>
            <a:off x="1460823" y="6230912"/>
            <a:ext cx="10440665" cy="553765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60824" y="5902285"/>
            <a:ext cx="1872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15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2691185" y="6136605"/>
            <a:ext cx="624629" cy="62462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5" name="椭圆 3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508257" y="6438617"/>
            <a:ext cx="624629" cy="62462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773406" y="6577345"/>
            <a:ext cx="461852" cy="461851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868553" y="6657516"/>
            <a:ext cx="558387" cy="558386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87394" y="6908626"/>
            <a:ext cx="396844" cy="396843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679472" y="6701963"/>
            <a:ext cx="483037" cy="483035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597846" y="6675987"/>
            <a:ext cx="306939" cy="306938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207386" y="6492222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2" name="椭圆 8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800909" y="6064362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5" name="椭圆 8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882041" y="6891988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8" name="椭圆 8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4086163" y="6577669"/>
            <a:ext cx="231768" cy="231768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1" name="椭圆 9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7496382" y="6864042"/>
            <a:ext cx="452115" cy="452115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4" name="椭圆 9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1819893" y="6693553"/>
            <a:ext cx="226057" cy="226057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7" name="椭圆 9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9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02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5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80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474">
        <p14:prism/>
      </p:transition>
    </mc:Choice>
    <mc:Fallback xmlns="">
      <p:transition spd="slow" advTm="6474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8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1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2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5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6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5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6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10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/>
          <p:bldP spid="71" grpId="0"/>
          <p:bldP spid="102" grpId="0"/>
          <p:bldP spid="103" grpId="0"/>
          <p:bldP spid="104" grpId="0"/>
          <p:bldP spid="105" grpId="0"/>
          <p:bldP spid="10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10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/>
          <p:bldP spid="71" grpId="0"/>
          <p:bldP spid="102" grpId="0"/>
          <p:bldP spid="103" grpId="0"/>
          <p:bldP spid="104" grpId="0"/>
          <p:bldP spid="105" grpId="0"/>
          <p:bldP spid="106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4780192" y="2351314"/>
            <a:ext cx="3298368" cy="4118306"/>
            <a:chOff x="4731074" y="3558159"/>
            <a:chExt cx="2569838" cy="3208672"/>
          </a:xfrm>
        </p:grpSpPr>
        <p:grpSp>
          <p:nvGrpSpPr>
            <p:cNvPr id="28" name="组合 72"/>
            <p:cNvGrpSpPr/>
            <p:nvPr/>
          </p:nvGrpSpPr>
          <p:grpSpPr>
            <a:xfrm>
              <a:off x="6096000" y="4175841"/>
              <a:ext cx="1204912" cy="2428808"/>
              <a:chOff x="4281488" y="2009843"/>
              <a:chExt cx="1204912" cy="2428808"/>
            </a:xfrm>
          </p:grpSpPr>
          <p:sp>
            <p:nvSpPr>
              <p:cNvPr id="29" name="Freeform 59"/>
              <p:cNvSpPr>
                <a:spLocks/>
              </p:cNvSpPr>
              <p:nvPr/>
            </p:nvSpPr>
            <p:spPr bwMode="auto">
              <a:xfrm>
                <a:off x="4728043" y="2583169"/>
                <a:ext cx="378730" cy="448633"/>
              </a:xfrm>
              <a:custGeom>
                <a:avLst/>
                <a:gdLst>
                  <a:gd name="T0" fmla="*/ 102 w 154"/>
                  <a:gd name="T1" fmla="*/ 109 h 182"/>
                  <a:gd name="T2" fmla="*/ 154 w 154"/>
                  <a:gd name="T3" fmla="*/ 46 h 182"/>
                  <a:gd name="T4" fmla="*/ 69 w 154"/>
                  <a:gd name="T5" fmla="*/ 0 h 182"/>
                  <a:gd name="T6" fmla="*/ 18 w 154"/>
                  <a:gd name="T7" fmla="*/ 63 h 182"/>
                  <a:gd name="T8" fmla="*/ 17 w 154"/>
                  <a:gd name="T9" fmla="*/ 131 h 182"/>
                  <a:gd name="T10" fmla="*/ 25 w 154"/>
                  <a:gd name="T11" fmla="*/ 136 h 182"/>
                  <a:gd name="T12" fmla="*/ 110 w 154"/>
                  <a:gd name="T13" fmla="*/ 182 h 182"/>
                  <a:gd name="T14" fmla="*/ 102 w 154"/>
                  <a:gd name="T15" fmla="*/ 177 h 182"/>
                  <a:gd name="T16" fmla="*/ 102 w 154"/>
                  <a:gd name="T17" fmla="*/ 10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82">
                    <a:moveTo>
                      <a:pt x="102" y="109"/>
                    </a:moveTo>
                    <a:cubicBezTo>
                      <a:pt x="154" y="46"/>
                      <a:pt x="154" y="46"/>
                      <a:pt x="154" y="46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0" y="84"/>
                      <a:pt x="0" y="114"/>
                      <a:pt x="17" y="131"/>
                    </a:cubicBezTo>
                    <a:cubicBezTo>
                      <a:pt x="20" y="133"/>
                      <a:pt x="22" y="135"/>
                      <a:pt x="25" y="136"/>
                    </a:cubicBezTo>
                    <a:cubicBezTo>
                      <a:pt x="110" y="182"/>
                      <a:pt x="110" y="182"/>
                      <a:pt x="110" y="182"/>
                    </a:cubicBezTo>
                    <a:cubicBezTo>
                      <a:pt x="107" y="181"/>
                      <a:pt x="105" y="179"/>
                      <a:pt x="102" y="177"/>
                    </a:cubicBezTo>
                    <a:cubicBezTo>
                      <a:pt x="85" y="160"/>
                      <a:pt x="85" y="130"/>
                      <a:pt x="102" y="10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54"/>
              <p:cNvSpPr>
                <a:spLocks/>
              </p:cNvSpPr>
              <p:nvPr/>
            </p:nvSpPr>
            <p:spPr bwMode="auto">
              <a:xfrm>
                <a:off x="4755829" y="2009843"/>
                <a:ext cx="387076" cy="450720"/>
              </a:xfrm>
              <a:custGeom>
                <a:avLst/>
                <a:gdLst>
                  <a:gd name="T0" fmla="*/ 102 w 157"/>
                  <a:gd name="T1" fmla="*/ 65 h 183"/>
                  <a:gd name="T2" fmla="*/ 133 w 157"/>
                  <a:gd name="T3" fmla="*/ 47 h 183"/>
                  <a:gd name="T4" fmla="*/ 157 w 157"/>
                  <a:gd name="T5" fmla="*/ 51 h 183"/>
                  <a:gd name="T6" fmla="*/ 72 w 157"/>
                  <a:gd name="T7" fmla="*/ 5 h 183"/>
                  <a:gd name="T8" fmla="*/ 49 w 157"/>
                  <a:gd name="T9" fmla="*/ 1 h 183"/>
                  <a:gd name="T10" fmla="*/ 17 w 157"/>
                  <a:gd name="T11" fmla="*/ 19 h 183"/>
                  <a:gd name="T12" fmla="*/ 17 w 157"/>
                  <a:gd name="T13" fmla="*/ 87 h 183"/>
                  <a:gd name="T14" fmla="*/ 70 w 157"/>
                  <a:gd name="T15" fmla="*/ 137 h 183"/>
                  <a:gd name="T16" fmla="*/ 155 w 157"/>
                  <a:gd name="T17" fmla="*/ 183 h 183"/>
                  <a:gd name="T18" fmla="*/ 102 w 157"/>
                  <a:gd name="T19" fmla="*/ 133 h 183"/>
                  <a:gd name="T20" fmla="*/ 102 w 157"/>
                  <a:gd name="T21" fmla="*/ 6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83">
                    <a:moveTo>
                      <a:pt x="102" y="65"/>
                    </a:moveTo>
                    <a:cubicBezTo>
                      <a:pt x="111" y="55"/>
                      <a:pt x="122" y="48"/>
                      <a:pt x="133" y="47"/>
                    </a:cubicBezTo>
                    <a:cubicBezTo>
                      <a:pt x="142" y="46"/>
                      <a:pt x="150" y="47"/>
                      <a:pt x="157" y="51"/>
                    </a:cubicBezTo>
                    <a:cubicBezTo>
                      <a:pt x="129" y="36"/>
                      <a:pt x="101" y="20"/>
                      <a:pt x="72" y="5"/>
                    </a:cubicBezTo>
                    <a:cubicBezTo>
                      <a:pt x="65" y="1"/>
                      <a:pt x="57" y="0"/>
                      <a:pt x="49" y="1"/>
                    </a:cubicBezTo>
                    <a:cubicBezTo>
                      <a:pt x="37" y="2"/>
                      <a:pt x="26" y="9"/>
                      <a:pt x="17" y="19"/>
                    </a:cubicBezTo>
                    <a:cubicBezTo>
                      <a:pt x="0" y="40"/>
                      <a:pt x="0" y="71"/>
                      <a:pt x="17" y="87"/>
                    </a:cubicBezTo>
                    <a:cubicBezTo>
                      <a:pt x="70" y="137"/>
                      <a:pt x="70" y="137"/>
                      <a:pt x="70" y="137"/>
                    </a:cubicBezTo>
                    <a:cubicBezTo>
                      <a:pt x="155" y="183"/>
                      <a:pt x="155" y="183"/>
                      <a:pt x="155" y="18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85" y="117"/>
                      <a:pt x="85" y="86"/>
                      <a:pt x="102" y="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71"/>
              <p:cNvSpPr>
                <a:spLocks/>
              </p:cNvSpPr>
              <p:nvPr/>
            </p:nvSpPr>
            <p:spPr bwMode="auto">
              <a:xfrm>
                <a:off x="4475163" y="2103438"/>
                <a:ext cx="1011237" cy="2335213"/>
              </a:xfrm>
              <a:custGeom>
                <a:avLst/>
                <a:gdLst>
                  <a:gd name="T0" fmla="*/ 232 w 410"/>
                  <a:gd name="T1" fmla="*/ 1 h 948"/>
                  <a:gd name="T2" fmla="*/ 264 w 410"/>
                  <a:gd name="T3" fmla="*/ 11 h 948"/>
                  <a:gd name="T4" fmla="*/ 394 w 410"/>
                  <a:gd name="T5" fmla="*/ 134 h 948"/>
                  <a:gd name="T6" fmla="*/ 399 w 410"/>
                  <a:gd name="T7" fmla="*/ 139 h 948"/>
                  <a:gd name="T8" fmla="*/ 402 w 410"/>
                  <a:gd name="T9" fmla="*/ 188 h 948"/>
                  <a:gd name="T10" fmla="*/ 394 w 410"/>
                  <a:gd name="T11" fmla="*/ 201 h 948"/>
                  <a:gd name="T12" fmla="*/ 263 w 410"/>
                  <a:gd name="T13" fmla="*/ 361 h 948"/>
                  <a:gd name="T14" fmla="*/ 232 w 410"/>
                  <a:gd name="T15" fmla="*/ 380 h 948"/>
                  <a:gd name="T16" fmla="*/ 200 w 410"/>
                  <a:gd name="T17" fmla="*/ 370 h 948"/>
                  <a:gd name="T18" fmla="*/ 200 w 410"/>
                  <a:gd name="T19" fmla="*/ 302 h 948"/>
                  <a:gd name="T20" fmla="*/ 252 w 410"/>
                  <a:gd name="T21" fmla="*/ 240 h 948"/>
                  <a:gd name="T22" fmla="*/ 223 w 410"/>
                  <a:gd name="T23" fmla="*/ 244 h 948"/>
                  <a:gd name="T24" fmla="*/ 96 w 410"/>
                  <a:gd name="T25" fmla="*/ 398 h 948"/>
                  <a:gd name="T26" fmla="*/ 95 w 410"/>
                  <a:gd name="T27" fmla="*/ 887 h 948"/>
                  <a:gd name="T28" fmla="*/ 48 w 410"/>
                  <a:gd name="T29" fmla="*/ 945 h 948"/>
                  <a:gd name="T30" fmla="*/ 0 w 410"/>
                  <a:gd name="T31" fmla="*/ 900 h 948"/>
                  <a:gd name="T32" fmla="*/ 1 w 410"/>
                  <a:gd name="T33" fmla="*/ 411 h 948"/>
                  <a:gd name="T34" fmla="*/ 223 w 410"/>
                  <a:gd name="T35" fmla="*/ 141 h 948"/>
                  <a:gd name="T36" fmla="*/ 254 w 410"/>
                  <a:gd name="T37" fmla="*/ 137 h 948"/>
                  <a:gd name="T38" fmla="*/ 201 w 410"/>
                  <a:gd name="T39" fmla="*/ 87 h 948"/>
                  <a:gd name="T40" fmla="*/ 201 w 410"/>
                  <a:gd name="T41" fmla="*/ 20 h 948"/>
                  <a:gd name="T42" fmla="*/ 232 w 410"/>
                  <a:gd name="T43" fmla="*/ 1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0" h="948">
                    <a:moveTo>
                      <a:pt x="232" y="1"/>
                    </a:moveTo>
                    <a:cubicBezTo>
                      <a:pt x="244" y="0"/>
                      <a:pt x="255" y="3"/>
                      <a:pt x="264" y="11"/>
                    </a:cubicBezTo>
                    <a:cubicBezTo>
                      <a:pt x="394" y="134"/>
                      <a:pt x="394" y="134"/>
                      <a:pt x="394" y="134"/>
                    </a:cubicBezTo>
                    <a:cubicBezTo>
                      <a:pt x="396" y="135"/>
                      <a:pt x="398" y="137"/>
                      <a:pt x="399" y="139"/>
                    </a:cubicBezTo>
                    <a:cubicBezTo>
                      <a:pt x="409" y="154"/>
                      <a:pt x="410" y="172"/>
                      <a:pt x="402" y="188"/>
                    </a:cubicBezTo>
                    <a:cubicBezTo>
                      <a:pt x="400" y="193"/>
                      <a:pt x="398" y="198"/>
                      <a:pt x="394" y="201"/>
                    </a:cubicBezTo>
                    <a:cubicBezTo>
                      <a:pt x="263" y="361"/>
                      <a:pt x="263" y="361"/>
                      <a:pt x="263" y="361"/>
                    </a:cubicBezTo>
                    <a:cubicBezTo>
                      <a:pt x="254" y="372"/>
                      <a:pt x="243" y="378"/>
                      <a:pt x="232" y="380"/>
                    </a:cubicBezTo>
                    <a:cubicBezTo>
                      <a:pt x="220" y="381"/>
                      <a:pt x="209" y="378"/>
                      <a:pt x="200" y="370"/>
                    </a:cubicBezTo>
                    <a:cubicBezTo>
                      <a:pt x="183" y="354"/>
                      <a:pt x="183" y="323"/>
                      <a:pt x="200" y="302"/>
                    </a:cubicBezTo>
                    <a:cubicBezTo>
                      <a:pt x="252" y="240"/>
                      <a:pt x="252" y="240"/>
                      <a:pt x="252" y="240"/>
                    </a:cubicBezTo>
                    <a:cubicBezTo>
                      <a:pt x="223" y="244"/>
                      <a:pt x="223" y="244"/>
                      <a:pt x="223" y="244"/>
                    </a:cubicBezTo>
                    <a:cubicBezTo>
                      <a:pt x="153" y="254"/>
                      <a:pt x="96" y="323"/>
                      <a:pt x="96" y="398"/>
                    </a:cubicBezTo>
                    <a:cubicBezTo>
                      <a:pt x="95" y="887"/>
                      <a:pt x="95" y="887"/>
                      <a:pt x="95" y="887"/>
                    </a:cubicBezTo>
                    <a:cubicBezTo>
                      <a:pt x="95" y="915"/>
                      <a:pt x="74" y="941"/>
                      <a:pt x="48" y="945"/>
                    </a:cubicBezTo>
                    <a:cubicBezTo>
                      <a:pt x="22" y="948"/>
                      <a:pt x="0" y="929"/>
                      <a:pt x="0" y="900"/>
                    </a:cubicBezTo>
                    <a:cubicBezTo>
                      <a:pt x="1" y="411"/>
                      <a:pt x="1" y="411"/>
                      <a:pt x="1" y="411"/>
                    </a:cubicBezTo>
                    <a:cubicBezTo>
                      <a:pt x="2" y="279"/>
                      <a:pt x="101" y="159"/>
                      <a:pt x="223" y="141"/>
                    </a:cubicBezTo>
                    <a:cubicBezTo>
                      <a:pt x="254" y="137"/>
                      <a:pt x="254" y="137"/>
                      <a:pt x="254" y="137"/>
                    </a:cubicBezTo>
                    <a:cubicBezTo>
                      <a:pt x="201" y="87"/>
                      <a:pt x="201" y="87"/>
                      <a:pt x="201" y="87"/>
                    </a:cubicBezTo>
                    <a:cubicBezTo>
                      <a:pt x="184" y="71"/>
                      <a:pt x="184" y="41"/>
                      <a:pt x="201" y="20"/>
                    </a:cubicBezTo>
                    <a:cubicBezTo>
                      <a:pt x="210" y="9"/>
                      <a:pt x="221" y="3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4281488" y="2332038"/>
                <a:ext cx="831850" cy="2093912"/>
              </a:xfrm>
              <a:custGeom>
                <a:avLst/>
                <a:gdLst>
                  <a:gd name="T0" fmla="*/ 253 w 338"/>
                  <a:gd name="T1" fmla="*/ 0 h 849"/>
                  <a:gd name="T2" fmla="*/ 222 w 338"/>
                  <a:gd name="T3" fmla="*/ 4 h 849"/>
                  <a:gd name="T4" fmla="*/ 0 w 338"/>
                  <a:gd name="T5" fmla="*/ 273 h 849"/>
                  <a:gd name="T6" fmla="*/ 0 w 338"/>
                  <a:gd name="T7" fmla="*/ 763 h 849"/>
                  <a:gd name="T8" fmla="*/ 22 w 338"/>
                  <a:gd name="T9" fmla="*/ 803 h 849"/>
                  <a:gd name="T10" fmla="*/ 106 w 338"/>
                  <a:gd name="T11" fmla="*/ 849 h 849"/>
                  <a:gd name="T12" fmla="*/ 84 w 338"/>
                  <a:gd name="T13" fmla="*/ 809 h 849"/>
                  <a:gd name="T14" fmla="*/ 85 w 338"/>
                  <a:gd name="T15" fmla="*/ 320 h 849"/>
                  <a:gd name="T16" fmla="*/ 307 w 338"/>
                  <a:gd name="T17" fmla="*/ 50 h 849"/>
                  <a:gd name="T18" fmla="*/ 338 w 338"/>
                  <a:gd name="T19" fmla="*/ 46 h 849"/>
                  <a:gd name="T20" fmla="*/ 253 w 338"/>
                  <a:gd name="T21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849">
                    <a:moveTo>
                      <a:pt x="253" y="0"/>
                    </a:moveTo>
                    <a:cubicBezTo>
                      <a:pt x="222" y="4"/>
                      <a:pt x="222" y="4"/>
                      <a:pt x="222" y="4"/>
                    </a:cubicBezTo>
                    <a:cubicBezTo>
                      <a:pt x="100" y="21"/>
                      <a:pt x="1" y="142"/>
                      <a:pt x="0" y="273"/>
                    </a:cubicBezTo>
                    <a:cubicBezTo>
                      <a:pt x="0" y="763"/>
                      <a:pt x="0" y="763"/>
                      <a:pt x="0" y="763"/>
                    </a:cubicBezTo>
                    <a:cubicBezTo>
                      <a:pt x="0" y="781"/>
                      <a:pt x="8" y="796"/>
                      <a:pt x="22" y="803"/>
                    </a:cubicBezTo>
                    <a:cubicBezTo>
                      <a:pt x="106" y="849"/>
                      <a:pt x="106" y="849"/>
                      <a:pt x="106" y="849"/>
                    </a:cubicBezTo>
                    <a:cubicBezTo>
                      <a:pt x="93" y="842"/>
                      <a:pt x="84" y="827"/>
                      <a:pt x="84" y="809"/>
                    </a:cubicBezTo>
                    <a:cubicBezTo>
                      <a:pt x="85" y="320"/>
                      <a:pt x="85" y="320"/>
                      <a:pt x="85" y="320"/>
                    </a:cubicBezTo>
                    <a:cubicBezTo>
                      <a:pt x="86" y="188"/>
                      <a:pt x="185" y="67"/>
                      <a:pt x="307" y="50"/>
                    </a:cubicBezTo>
                    <a:cubicBezTo>
                      <a:pt x="338" y="46"/>
                      <a:pt x="338" y="46"/>
                      <a:pt x="338" y="46"/>
                    </a:cubicBezTo>
                    <a:lnTo>
                      <a:pt x="253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组合 207"/>
            <p:cNvGrpSpPr/>
            <p:nvPr/>
          </p:nvGrpSpPr>
          <p:grpSpPr>
            <a:xfrm>
              <a:off x="5472339" y="3558159"/>
              <a:ext cx="1084733" cy="3208672"/>
              <a:chOff x="4089129" y="1275606"/>
              <a:chExt cx="1084733" cy="3208672"/>
            </a:xfrm>
          </p:grpSpPr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4402839" y="1717360"/>
                <a:ext cx="263963" cy="2752310"/>
              </a:xfrm>
              <a:custGeom>
                <a:avLst/>
                <a:gdLst>
                  <a:gd name="T0" fmla="*/ 85 w 107"/>
                  <a:gd name="T1" fmla="*/ 1077 h 1117"/>
                  <a:gd name="T2" fmla="*/ 87 w 107"/>
                  <a:gd name="T3" fmla="*/ 46 h 1117"/>
                  <a:gd name="T4" fmla="*/ 2 w 107"/>
                  <a:gd name="T5" fmla="*/ 0 h 1117"/>
                  <a:gd name="T6" fmla="*/ 0 w 107"/>
                  <a:gd name="T7" fmla="*/ 1031 h 1117"/>
                  <a:gd name="T8" fmla="*/ 22 w 107"/>
                  <a:gd name="T9" fmla="*/ 1071 h 1117"/>
                  <a:gd name="T10" fmla="*/ 107 w 107"/>
                  <a:gd name="T11" fmla="*/ 1117 h 1117"/>
                  <a:gd name="T12" fmla="*/ 85 w 107"/>
                  <a:gd name="T13" fmla="*/ 107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117">
                    <a:moveTo>
                      <a:pt x="85" y="107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031"/>
                      <a:pt x="0" y="1031"/>
                      <a:pt x="0" y="1031"/>
                    </a:cubicBezTo>
                    <a:cubicBezTo>
                      <a:pt x="0" y="1049"/>
                      <a:pt x="9" y="1064"/>
                      <a:pt x="22" y="1071"/>
                    </a:cubicBezTo>
                    <a:cubicBezTo>
                      <a:pt x="107" y="1117"/>
                      <a:pt x="107" y="1117"/>
                      <a:pt x="107" y="1117"/>
                    </a:cubicBezTo>
                    <a:cubicBezTo>
                      <a:pt x="94" y="1110"/>
                      <a:pt x="85" y="1095"/>
                      <a:pt x="85" y="10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4290160" y="1381408"/>
                <a:ext cx="883702" cy="3102870"/>
              </a:xfrm>
              <a:custGeom>
                <a:avLst/>
                <a:gdLst>
                  <a:gd name="T0" fmla="*/ 180 w 359"/>
                  <a:gd name="T1" fmla="*/ 1 h 1259"/>
                  <a:gd name="T2" fmla="*/ 205 w 359"/>
                  <a:gd name="T3" fmla="*/ 5 h 1259"/>
                  <a:gd name="T4" fmla="*/ 212 w 359"/>
                  <a:gd name="T5" fmla="*/ 11 h 1259"/>
                  <a:gd name="T6" fmla="*/ 342 w 359"/>
                  <a:gd name="T7" fmla="*/ 134 h 1259"/>
                  <a:gd name="T8" fmla="*/ 342 w 359"/>
                  <a:gd name="T9" fmla="*/ 201 h 1259"/>
                  <a:gd name="T10" fmla="*/ 311 w 359"/>
                  <a:gd name="T11" fmla="*/ 220 h 1259"/>
                  <a:gd name="T12" fmla="*/ 279 w 359"/>
                  <a:gd name="T13" fmla="*/ 210 h 1259"/>
                  <a:gd name="T14" fmla="*/ 223 w 359"/>
                  <a:gd name="T15" fmla="*/ 157 h 1259"/>
                  <a:gd name="T16" fmla="*/ 221 w 359"/>
                  <a:gd name="T17" fmla="*/ 1198 h 1259"/>
                  <a:gd name="T18" fmla="*/ 173 w 359"/>
                  <a:gd name="T19" fmla="*/ 1256 h 1259"/>
                  <a:gd name="T20" fmla="*/ 126 w 359"/>
                  <a:gd name="T21" fmla="*/ 1211 h 1259"/>
                  <a:gd name="T22" fmla="*/ 128 w 359"/>
                  <a:gd name="T23" fmla="*/ 180 h 1259"/>
                  <a:gd name="T24" fmla="*/ 80 w 359"/>
                  <a:gd name="T25" fmla="*/ 238 h 1259"/>
                  <a:gd name="T26" fmla="*/ 49 w 359"/>
                  <a:gd name="T27" fmla="*/ 257 h 1259"/>
                  <a:gd name="T28" fmla="*/ 17 w 359"/>
                  <a:gd name="T29" fmla="*/ 247 h 1259"/>
                  <a:gd name="T30" fmla="*/ 18 w 359"/>
                  <a:gd name="T31" fmla="*/ 179 h 1259"/>
                  <a:gd name="T32" fmla="*/ 149 w 359"/>
                  <a:gd name="T33" fmla="*/ 19 h 1259"/>
                  <a:gd name="T34" fmla="*/ 160 w 359"/>
                  <a:gd name="T35" fmla="*/ 9 h 1259"/>
                  <a:gd name="T36" fmla="*/ 180 w 359"/>
                  <a:gd name="T37" fmla="*/ 1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9" h="1259">
                    <a:moveTo>
                      <a:pt x="180" y="1"/>
                    </a:moveTo>
                    <a:cubicBezTo>
                      <a:pt x="189" y="0"/>
                      <a:pt x="197" y="1"/>
                      <a:pt x="205" y="5"/>
                    </a:cubicBezTo>
                    <a:cubicBezTo>
                      <a:pt x="208" y="8"/>
                      <a:pt x="210" y="9"/>
                      <a:pt x="212" y="11"/>
                    </a:cubicBezTo>
                    <a:cubicBezTo>
                      <a:pt x="342" y="134"/>
                      <a:pt x="342" y="134"/>
                      <a:pt x="342" y="134"/>
                    </a:cubicBezTo>
                    <a:cubicBezTo>
                      <a:pt x="359" y="150"/>
                      <a:pt x="359" y="180"/>
                      <a:pt x="342" y="201"/>
                    </a:cubicBezTo>
                    <a:cubicBezTo>
                      <a:pt x="333" y="212"/>
                      <a:pt x="322" y="218"/>
                      <a:pt x="311" y="220"/>
                    </a:cubicBezTo>
                    <a:cubicBezTo>
                      <a:pt x="299" y="221"/>
                      <a:pt x="288" y="218"/>
                      <a:pt x="279" y="210"/>
                    </a:cubicBezTo>
                    <a:cubicBezTo>
                      <a:pt x="223" y="157"/>
                      <a:pt x="223" y="157"/>
                      <a:pt x="223" y="157"/>
                    </a:cubicBezTo>
                    <a:cubicBezTo>
                      <a:pt x="221" y="1198"/>
                      <a:pt x="221" y="1198"/>
                      <a:pt x="221" y="1198"/>
                    </a:cubicBezTo>
                    <a:cubicBezTo>
                      <a:pt x="221" y="1226"/>
                      <a:pt x="200" y="1252"/>
                      <a:pt x="173" y="1256"/>
                    </a:cubicBezTo>
                    <a:cubicBezTo>
                      <a:pt x="147" y="1259"/>
                      <a:pt x="126" y="1239"/>
                      <a:pt x="126" y="1211"/>
                    </a:cubicBezTo>
                    <a:cubicBezTo>
                      <a:pt x="128" y="180"/>
                      <a:pt x="128" y="180"/>
                      <a:pt x="128" y="180"/>
                    </a:cubicBezTo>
                    <a:cubicBezTo>
                      <a:pt x="80" y="238"/>
                      <a:pt x="80" y="238"/>
                      <a:pt x="80" y="238"/>
                    </a:cubicBezTo>
                    <a:cubicBezTo>
                      <a:pt x="72" y="249"/>
                      <a:pt x="60" y="255"/>
                      <a:pt x="49" y="257"/>
                    </a:cubicBezTo>
                    <a:cubicBezTo>
                      <a:pt x="37" y="258"/>
                      <a:pt x="26" y="255"/>
                      <a:pt x="17" y="247"/>
                    </a:cubicBezTo>
                    <a:cubicBezTo>
                      <a:pt x="0" y="231"/>
                      <a:pt x="0" y="200"/>
                      <a:pt x="18" y="179"/>
                    </a:cubicBezTo>
                    <a:cubicBezTo>
                      <a:pt x="149" y="19"/>
                      <a:pt x="149" y="19"/>
                      <a:pt x="149" y="19"/>
                    </a:cubicBezTo>
                    <a:cubicBezTo>
                      <a:pt x="152" y="15"/>
                      <a:pt x="156" y="12"/>
                      <a:pt x="160" y="9"/>
                    </a:cubicBezTo>
                    <a:cubicBezTo>
                      <a:pt x="166" y="5"/>
                      <a:pt x="173" y="2"/>
                      <a:pt x="1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4089129" y="1275606"/>
                <a:ext cx="712595" cy="734506"/>
              </a:xfrm>
              <a:custGeom>
                <a:avLst/>
                <a:gdLst>
                  <a:gd name="T0" fmla="*/ 204 w 289"/>
                  <a:gd name="T1" fmla="*/ 5 h 298"/>
                  <a:gd name="T2" fmla="*/ 180 w 289"/>
                  <a:gd name="T3" fmla="*/ 1 h 298"/>
                  <a:gd name="T4" fmla="*/ 160 w 289"/>
                  <a:gd name="T5" fmla="*/ 9 h 298"/>
                  <a:gd name="T6" fmla="*/ 149 w 289"/>
                  <a:gd name="T7" fmla="*/ 19 h 298"/>
                  <a:gd name="T8" fmla="*/ 18 w 289"/>
                  <a:gd name="T9" fmla="*/ 179 h 298"/>
                  <a:gd name="T10" fmla="*/ 18 w 289"/>
                  <a:gd name="T11" fmla="*/ 247 h 298"/>
                  <a:gd name="T12" fmla="*/ 25 w 289"/>
                  <a:gd name="T13" fmla="*/ 252 h 298"/>
                  <a:gd name="T14" fmla="*/ 106 w 289"/>
                  <a:gd name="T15" fmla="*/ 296 h 298"/>
                  <a:gd name="T16" fmla="*/ 110 w 289"/>
                  <a:gd name="T17" fmla="*/ 298 h 298"/>
                  <a:gd name="T18" fmla="*/ 102 w 289"/>
                  <a:gd name="T19" fmla="*/ 293 h 298"/>
                  <a:gd name="T20" fmla="*/ 103 w 289"/>
                  <a:gd name="T21" fmla="*/ 225 h 298"/>
                  <a:gd name="T22" fmla="*/ 234 w 289"/>
                  <a:gd name="T23" fmla="*/ 65 h 298"/>
                  <a:gd name="T24" fmla="*/ 245 w 289"/>
                  <a:gd name="T25" fmla="*/ 55 h 298"/>
                  <a:gd name="T26" fmla="*/ 265 w 289"/>
                  <a:gd name="T27" fmla="*/ 47 h 298"/>
                  <a:gd name="T28" fmla="*/ 289 w 289"/>
                  <a:gd name="T29" fmla="*/ 51 h 298"/>
                  <a:gd name="T30" fmla="*/ 204 w 289"/>
                  <a:gd name="T31" fmla="*/ 5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9" h="298">
                    <a:moveTo>
                      <a:pt x="204" y="5"/>
                    </a:moveTo>
                    <a:cubicBezTo>
                      <a:pt x="197" y="1"/>
                      <a:pt x="189" y="0"/>
                      <a:pt x="180" y="1"/>
                    </a:cubicBezTo>
                    <a:cubicBezTo>
                      <a:pt x="173" y="2"/>
                      <a:pt x="166" y="5"/>
                      <a:pt x="160" y="9"/>
                    </a:cubicBezTo>
                    <a:cubicBezTo>
                      <a:pt x="156" y="12"/>
                      <a:pt x="152" y="15"/>
                      <a:pt x="149" y="19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0" y="200"/>
                      <a:pt x="0" y="230"/>
                      <a:pt x="18" y="247"/>
                    </a:cubicBezTo>
                    <a:cubicBezTo>
                      <a:pt x="20" y="249"/>
                      <a:pt x="23" y="251"/>
                      <a:pt x="25" y="252"/>
                    </a:cubicBezTo>
                    <a:cubicBezTo>
                      <a:pt x="52" y="267"/>
                      <a:pt x="79" y="282"/>
                      <a:pt x="106" y="296"/>
                    </a:cubicBezTo>
                    <a:cubicBezTo>
                      <a:pt x="107" y="297"/>
                      <a:pt x="109" y="298"/>
                      <a:pt x="110" y="298"/>
                    </a:cubicBezTo>
                    <a:cubicBezTo>
                      <a:pt x="107" y="297"/>
                      <a:pt x="105" y="295"/>
                      <a:pt x="102" y="293"/>
                    </a:cubicBezTo>
                    <a:cubicBezTo>
                      <a:pt x="85" y="277"/>
                      <a:pt x="85" y="246"/>
                      <a:pt x="103" y="225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37" y="61"/>
                      <a:pt x="241" y="58"/>
                      <a:pt x="245" y="55"/>
                    </a:cubicBezTo>
                    <a:cubicBezTo>
                      <a:pt x="251" y="51"/>
                      <a:pt x="258" y="48"/>
                      <a:pt x="265" y="47"/>
                    </a:cubicBezTo>
                    <a:cubicBezTo>
                      <a:pt x="273" y="46"/>
                      <a:pt x="282" y="47"/>
                      <a:pt x="289" y="51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组合 208"/>
            <p:cNvGrpSpPr/>
            <p:nvPr/>
          </p:nvGrpSpPr>
          <p:grpSpPr>
            <a:xfrm>
              <a:off x="4731074" y="4973788"/>
              <a:ext cx="1185392" cy="1769046"/>
              <a:chOff x="3347864" y="2691235"/>
              <a:chExt cx="1185392" cy="1769046"/>
            </a:xfrm>
          </p:grpSpPr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3732038" y="3029373"/>
                <a:ext cx="552450" cy="166687"/>
              </a:xfrm>
              <a:custGeom>
                <a:avLst/>
                <a:gdLst>
                  <a:gd name="T0" fmla="*/ 22 w 224"/>
                  <a:gd name="T1" fmla="*/ 0 h 67"/>
                  <a:gd name="T2" fmla="*/ 0 w 224"/>
                  <a:gd name="T3" fmla="*/ 3 h 67"/>
                  <a:gd name="T4" fmla="*/ 85 w 224"/>
                  <a:gd name="T5" fmla="*/ 49 h 67"/>
                  <a:gd name="T6" fmla="*/ 107 w 224"/>
                  <a:gd name="T7" fmla="*/ 46 h 67"/>
                  <a:gd name="T8" fmla="*/ 224 w 22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67">
                    <a:moveTo>
                      <a:pt x="22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50" y="40"/>
                      <a:pt x="190" y="48"/>
                      <a:pt x="224" y="67"/>
                    </a:cubicBezTo>
                  </a:path>
                </a:pathLst>
              </a:custGeom>
              <a:gradFill flip="none" rotWithShape="1">
                <a:gsLst>
                  <a:gs pos="37000">
                    <a:srgbClr val="FECE02"/>
                  </a:gs>
                  <a:gs pos="98000">
                    <a:srgbClr val="C73E01"/>
                  </a:gs>
                </a:gsLst>
                <a:lin ang="19800000" scaled="0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3947947" y="3309811"/>
                <a:ext cx="404813" cy="1130972"/>
              </a:xfrm>
              <a:custGeom>
                <a:avLst/>
                <a:gdLst>
                  <a:gd name="T0" fmla="*/ 142 w 164"/>
                  <a:gd name="T1" fmla="*/ 419 h 459"/>
                  <a:gd name="T2" fmla="*/ 143 w 164"/>
                  <a:gd name="T3" fmla="*/ 153 h 459"/>
                  <a:gd name="T4" fmla="*/ 84 w 164"/>
                  <a:gd name="T5" fmla="*/ 46 h 459"/>
                  <a:gd name="T6" fmla="*/ 0 w 164"/>
                  <a:gd name="T7" fmla="*/ 0 h 459"/>
                  <a:gd name="T8" fmla="*/ 58 w 164"/>
                  <a:gd name="T9" fmla="*/ 107 h 459"/>
                  <a:gd name="T10" fmla="*/ 58 w 164"/>
                  <a:gd name="T11" fmla="*/ 373 h 459"/>
                  <a:gd name="T12" fmla="*/ 80 w 164"/>
                  <a:gd name="T13" fmla="*/ 413 h 459"/>
                  <a:gd name="T14" fmla="*/ 122 w 164"/>
                  <a:gd name="T15" fmla="*/ 436 h 459"/>
                  <a:gd name="T16" fmla="*/ 164 w 164"/>
                  <a:gd name="T17" fmla="*/ 459 h 459"/>
                  <a:gd name="T18" fmla="*/ 142 w 164"/>
                  <a:gd name="T19" fmla="*/ 41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459">
                    <a:moveTo>
                      <a:pt x="142" y="419"/>
                    </a:moveTo>
                    <a:cubicBezTo>
                      <a:pt x="143" y="153"/>
                      <a:pt x="143" y="153"/>
                      <a:pt x="143" y="153"/>
                    </a:cubicBezTo>
                    <a:cubicBezTo>
                      <a:pt x="143" y="104"/>
                      <a:pt x="120" y="65"/>
                      <a:pt x="84" y="46"/>
                    </a:cubicBezTo>
                    <a:cubicBezTo>
                      <a:pt x="56" y="31"/>
                      <a:pt x="28" y="15"/>
                      <a:pt x="0" y="0"/>
                    </a:cubicBezTo>
                    <a:cubicBezTo>
                      <a:pt x="35" y="19"/>
                      <a:pt x="58" y="58"/>
                      <a:pt x="58" y="107"/>
                    </a:cubicBezTo>
                    <a:cubicBezTo>
                      <a:pt x="58" y="373"/>
                      <a:pt x="58" y="373"/>
                      <a:pt x="58" y="373"/>
                    </a:cubicBezTo>
                    <a:cubicBezTo>
                      <a:pt x="58" y="391"/>
                      <a:pt x="66" y="406"/>
                      <a:pt x="80" y="413"/>
                    </a:cubicBezTo>
                    <a:cubicBezTo>
                      <a:pt x="94" y="421"/>
                      <a:pt x="108" y="428"/>
                      <a:pt x="122" y="436"/>
                    </a:cubicBezTo>
                    <a:cubicBezTo>
                      <a:pt x="136" y="444"/>
                      <a:pt x="150" y="452"/>
                      <a:pt x="164" y="459"/>
                    </a:cubicBezTo>
                    <a:cubicBezTo>
                      <a:pt x="151" y="452"/>
                      <a:pt x="142" y="437"/>
                      <a:pt x="142" y="41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3548351" y="2795123"/>
                <a:ext cx="984905" cy="1665158"/>
              </a:xfrm>
              <a:custGeom>
                <a:avLst/>
                <a:gdLst>
                  <a:gd name="T0" fmla="*/ 178 w 399"/>
                  <a:gd name="T1" fmla="*/ 2 h 676"/>
                  <a:gd name="T2" fmla="*/ 210 w 399"/>
                  <a:gd name="T3" fmla="*/ 12 h 676"/>
                  <a:gd name="T4" fmla="*/ 210 w 399"/>
                  <a:gd name="T5" fmla="*/ 79 h 676"/>
                  <a:gd name="T6" fmla="*/ 157 w 399"/>
                  <a:gd name="T7" fmla="*/ 144 h 676"/>
                  <a:gd name="T8" fmla="*/ 178 w 399"/>
                  <a:gd name="T9" fmla="*/ 141 h 676"/>
                  <a:gd name="T10" fmla="*/ 399 w 399"/>
                  <a:gd name="T11" fmla="*/ 348 h 676"/>
                  <a:gd name="T12" fmla="*/ 398 w 399"/>
                  <a:gd name="T13" fmla="*/ 615 h 676"/>
                  <a:gd name="T14" fmla="*/ 351 w 399"/>
                  <a:gd name="T15" fmla="*/ 673 h 676"/>
                  <a:gd name="T16" fmla="*/ 303 w 399"/>
                  <a:gd name="T17" fmla="*/ 628 h 676"/>
                  <a:gd name="T18" fmla="*/ 304 w 399"/>
                  <a:gd name="T19" fmla="*/ 362 h 676"/>
                  <a:gd name="T20" fmla="*/ 178 w 399"/>
                  <a:gd name="T21" fmla="*/ 243 h 676"/>
                  <a:gd name="T22" fmla="*/ 158 w 399"/>
                  <a:gd name="T23" fmla="*/ 246 h 676"/>
                  <a:gd name="T24" fmla="*/ 209 w 399"/>
                  <a:gd name="T25" fmla="*/ 294 h 676"/>
                  <a:gd name="T26" fmla="*/ 209 w 399"/>
                  <a:gd name="T27" fmla="*/ 362 h 676"/>
                  <a:gd name="T28" fmla="*/ 178 w 399"/>
                  <a:gd name="T29" fmla="*/ 381 h 676"/>
                  <a:gd name="T30" fmla="*/ 146 w 399"/>
                  <a:gd name="T31" fmla="*/ 371 h 676"/>
                  <a:gd name="T32" fmla="*/ 16 w 399"/>
                  <a:gd name="T33" fmla="*/ 248 h 676"/>
                  <a:gd name="T34" fmla="*/ 8 w 399"/>
                  <a:gd name="T35" fmla="*/ 238 h 676"/>
                  <a:gd name="T36" fmla="*/ 10 w 399"/>
                  <a:gd name="T37" fmla="*/ 189 h 676"/>
                  <a:gd name="T38" fmla="*/ 11 w 399"/>
                  <a:gd name="T39" fmla="*/ 187 h 676"/>
                  <a:gd name="T40" fmla="*/ 16 w 399"/>
                  <a:gd name="T41" fmla="*/ 180 h 676"/>
                  <a:gd name="T42" fmla="*/ 147 w 399"/>
                  <a:gd name="T43" fmla="*/ 21 h 676"/>
                  <a:gd name="T44" fmla="*/ 178 w 399"/>
                  <a:gd name="T45" fmla="*/ 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9" h="676">
                    <a:moveTo>
                      <a:pt x="178" y="2"/>
                    </a:moveTo>
                    <a:cubicBezTo>
                      <a:pt x="190" y="0"/>
                      <a:pt x="201" y="4"/>
                      <a:pt x="210" y="12"/>
                    </a:cubicBezTo>
                    <a:cubicBezTo>
                      <a:pt x="227" y="28"/>
                      <a:pt x="227" y="58"/>
                      <a:pt x="210" y="79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300" y="124"/>
                      <a:pt x="399" y="217"/>
                      <a:pt x="399" y="348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8" y="643"/>
                      <a:pt x="377" y="669"/>
                      <a:pt x="351" y="673"/>
                    </a:cubicBezTo>
                    <a:cubicBezTo>
                      <a:pt x="325" y="676"/>
                      <a:pt x="303" y="656"/>
                      <a:pt x="303" y="628"/>
                    </a:cubicBezTo>
                    <a:cubicBezTo>
                      <a:pt x="304" y="362"/>
                      <a:pt x="304" y="362"/>
                      <a:pt x="304" y="362"/>
                    </a:cubicBezTo>
                    <a:cubicBezTo>
                      <a:pt x="304" y="287"/>
                      <a:pt x="248" y="234"/>
                      <a:pt x="178" y="243"/>
                    </a:cubicBezTo>
                    <a:cubicBezTo>
                      <a:pt x="158" y="246"/>
                      <a:pt x="158" y="246"/>
                      <a:pt x="158" y="246"/>
                    </a:cubicBezTo>
                    <a:cubicBezTo>
                      <a:pt x="209" y="294"/>
                      <a:pt x="209" y="294"/>
                      <a:pt x="209" y="294"/>
                    </a:cubicBezTo>
                    <a:cubicBezTo>
                      <a:pt x="227" y="311"/>
                      <a:pt x="226" y="341"/>
                      <a:pt x="209" y="362"/>
                    </a:cubicBezTo>
                    <a:cubicBezTo>
                      <a:pt x="200" y="373"/>
                      <a:pt x="189" y="379"/>
                      <a:pt x="178" y="381"/>
                    </a:cubicBezTo>
                    <a:cubicBezTo>
                      <a:pt x="166" y="382"/>
                      <a:pt x="155" y="379"/>
                      <a:pt x="146" y="371"/>
                    </a:cubicBezTo>
                    <a:cubicBezTo>
                      <a:pt x="16" y="248"/>
                      <a:pt x="16" y="248"/>
                      <a:pt x="16" y="248"/>
                    </a:cubicBezTo>
                    <a:cubicBezTo>
                      <a:pt x="12" y="245"/>
                      <a:pt x="10" y="241"/>
                      <a:pt x="8" y="238"/>
                    </a:cubicBezTo>
                    <a:cubicBezTo>
                      <a:pt x="0" y="223"/>
                      <a:pt x="1" y="204"/>
                      <a:pt x="10" y="189"/>
                    </a:cubicBezTo>
                    <a:cubicBezTo>
                      <a:pt x="10" y="188"/>
                      <a:pt x="11" y="187"/>
                      <a:pt x="11" y="187"/>
                    </a:cubicBezTo>
                    <a:cubicBezTo>
                      <a:pt x="13" y="184"/>
                      <a:pt x="14" y="182"/>
                      <a:pt x="16" y="18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56" y="10"/>
                      <a:pt x="167" y="4"/>
                      <a:pt x="178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63"/>
              <p:cNvSpPr>
                <a:spLocks/>
              </p:cNvSpPr>
              <p:nvPr/>
            </p:nvSpPr>
            <p:spPr bwMode="auto">
              <a:xfrm>
                <a:off x="3347864" y="2691235"/>
                <a:ext cx="706438" cy="1038225"/>
              </a:xfrm>
              <a:custGeom>
                <a:avLst/>
                <a:gdLst>
                  <a:gd name="T0" fmla="*/ 202 w 287"/>
                  <a:gd name="T1" fmla="*/ 5 h 421"/>
                  <a:gd name="T2" fmla="*/ 179 w 287"/>
                  <a:gd name="T3" fmla="*/ 1 h 421"/>
                  <a:gd name="T4" fmla="*/ 147 w 287"/>
                  <a:gd name="T5" fmla="*/ 19 h 421"/>
                  <a:gd name="T6" fmla="*/ 16 w 287"/>
                  <a:gd name="T7" fmla="*/ 179 h 421"/>
                  <a:gd name="T8" fmla="*/ 11 w 287"/>
                  <a:gd name="T9" fmla="*/ 185 h 421"/>
                  <a:gd name="T10" fmla="*/ 10 w 287"/>
                  <a:gd name="T11" fmla="*/ 187 h 421"/>
                  <a:gd name="T12" fmla="*/ 8 w 287"/>
                  <a:gd name="T13" fmla="*/ 236 h 421"/>
                  <a:gd name="T14" fmla="*/ 16 w 287"/>
                  <a:gd name="T15" fmla="*/ 247 h 421"/>
                  <a:gd name="T16" fmla="*/ 146 w 287"/>
                  <a:gd name="T17" fmla="*/ 370 h 421"/>
                  <a:gd name="T18" fmla="*/ 154 w 287"/>
                  <a:gd name="T19" fmla="*/ 375 h 421"/>
                  <a:gd name="T20" fmla="*/ 235 w 287"/>
                  <a:gd name="T21" fmla="*/ 419 h 421"/>
                  <a:gd name="T22" fmla="*/ 239 w 287"/>
                  <a:gd name="T23" fmla="*/ 421 h 421"/>
                  <a:gd name="T24" fmla="*/ 231 w 287"/>
                  <a:gd name="T25" fmla="*/ 416 h 421"/>
                  <a:gd name="T26" fmla="*/ 101 w 287"/>
                  <a:gd name="T27" fmla="*/ 293 h 421"/>
                  <a:gd name="T28" fmla="*/ 93 w 287"/>
                  <a:gd name="T29" fmla="*/ 283 h 421"/>
                  <a:gd name="T30" fmla="*/ 95 w 287"/>
                  <a:gd name="T31" fmla="*/ 234 h 421"/>
                  <a:gd name="T32" fmla="*/ 96 w 287"/>
                  <a:gd name="T33" fmla="*/ 232 h 421"/>
                  <a:gd name="T34" fmla="*/ 101 w 287"/>
                  <a:gd name="T35" fmla="*/ 225 h 421"/>
                  <a:gd name="T36" fmla="*/ 232 w 287"/>
                  <a:gd name="T37" fmla="*/ 66 h 421"/>
                  <a:gd name="T38" fmla="*/ 263 w 287"/>
                  <a:gd name="T39" fmla="*/ 47 h 421"/>
                  <a:gd name="T40" fmla="*/ 287 w 287"/>
                  <a:gd name="T41" fmla="*/ 51 h 421"/>
                  <a:gd name="T42" fmla="*/ 202 w 287"/>
                  <a:gd name="T43" fmla="*/ 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421">
                    <a:moveTo>
                      <a:pt x="202" y="5"/>
                    </a:moveTo>
                    <a:cubicBezTo>
                      <a:pt x="195" y="1"/>
                      <a:pt x="187" y="0"/>
                      <a:pt x="179" y="1"/>
                    </a:cubicBezTo>
                    <a:cubicBezTo>
                      <a:pt x="167" y="3"/>
                      <a:pt x="156" y="9"/>
                      <a:pt x="147" y="19"/>
                    </a:cubicBezTo>
                    <a:cubicBezTo>
                      <a:pt x="16" y="179"/>
                      <a:pt x="16" y="179"/>
                      <a:pt x="16" y="179"/>
                    </a:cubicBezTo>
                    <a:cubicBezTo>
                      <a:pt x="14" y="181"/>
                      <a:pt x="13" y="183"/>
                      <a:pt x="11" y="185"/>
                    </a:cubicBezTo>
                    <a:cubicBezTo>
                      <a:pt x="11" y="186"/>
                      <a:pt x="11" y="187"/>
                      <a:pt x="10" y="187"/>
                    </a:cubicBezTo>
                    <a:cubicBezTo>
                      <a:pt x="1" y="203"/>
                      <a:pt x="0" y="222"/>
                      <a:pt x="8" y="236"/>
                    </a:cubicBezTo>
                    <a:cubicBezTo>
                      <a:pt x="10" y="240"/>
                      <a:pt x="13" y="244"/>
                      <a:pt x="16" y="247"/>
                    </a:cubicBezTo>
                    <a:cubicBezTo>
                      <a:pt x="146" y="370"/>
                      <a:pt x="146" y="370"/>
                      <a:pt x="146" y="370"/>
                    </a:cubicBezTo>
                    <a:cubicBezTo>
                      <a:pt x="149" y="372"/>
                      <a:pt x="151" y="374"/>
                      <a:pt x="154" y="375"/>
                    </a:cubicBezTo>
                    <a:cubicBezTo>
                      <a:pt x="181" y="390"/>
                      <a:pt x="208" y="405"/>
                      <a:pt x="235" y="419"/>
                    </a:cubicBezTo>
                    <a:cubicBezTo>
                      <a:pt x="236" y="420"/>
                      <a:pt x="238" y="421"/>
                      <a:pt x="239" y="421"/>
                    </a:cubicBezTo>
                    <a:cubicBezTo>
                      <a:pt x="236" y="420"/>
                      <a:pt x="234" y="418"/>
                      <a:pt x="231" y="416"/>
                    </a:cubicBezTo>
                    <a:cubicBezTo>
                      <a:pt x="101" y="293"/>
                      <a:pt x="101" y="293"/>
                      <a:pt x="101" y="293"/>
                    </a:cubicBezTo>
                    <a:cubicBezTo>
                      <a:pt x="97" y="290"/>
                      <a:pt x="95" y="286"/>
                      <a:pt x="93" y="283"/>
                    </a:cubicBezTo>
                    <a:cubicBezTo>
                      <a:pt x="85" y="268"/>
                      <a:pt x="86" y="249"/>
                      <a:pt x="95" y="234"/>
                    </a:cubicBezTo>
                    <a:cubicBezTo>
                      <a:pt x="95" y="233"/>
                      <a:pt x="96" y="232"/>
                      <a:pt x="96" y="232"/>
                    </a:cubicBezTo>
                    <a:cubicBezTo>
                      <a:pt x="98" y="229"/>
                      <a:pt x="99" y="227"/>
                      <a:pt x="101" y="225"/>
                    </a:cubicBezTo>
                    <a:cubicBezTo>
                      <a:pt x="232" y="66"/>
                      <a:pt x="232" y="66"/>
                      <a:pt x="232" y="66"/>
                    </a:cubicBezTo>
                    <a:cubicBezTo>
                      <a:pt x="241" y="55"/>
                      <a:pt x="252" y="49"/>
                      <a:pt x="263" y="47"/>
                    </a:cubicBezTo>
                    <a:cubicBezTo>
                      <a:pt x="272" y="46"/>
                      <a:pt x="280" y="47"/>
                      <a:pt x="287" y="51"/>
                    </a:cubicBezTo>
                    <a:lnTo>
                      <a:pt x="202" y="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8230728" y="3124666"/>
            <a:ext cx="2862461" cy="739953"/>
            <a:chOff x="8130600" y="2810798"/>
            <a:chExt cx="3856715" cy="701626"/>
          </a:xfrm>
        </p:grpSpPr>
        <p:sp>
          <p:nvSpPr>
            <p:cNvPr id="47" name="TextBox 46"/>
            <p:cNvSpPr txBox="1"/>
            <p:nvPr/>
          </p:nvSpPr>
          <p:spPr>
            <a:xfrm>
              <a:off x="8130600" y="2810798"/>
              <a:ext cx="1942086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130600" y="3156750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6705" y="4111295"/>
            <a:ext cx="2880524" cy="739953"/>
            <a:chOff x="163141" y="3887744"/>
            <a:chExt cx="3881053" cy="701626"/>
          </a:xfrm>
        </p:grpSpPr>
        <p:sp>
          <p:nvSpPr>
            <p:cNvPr id="49" name="TextBox 48"/>
            <p:cNvSpPr txBox="1"/>
            <p:nvPr/>
          </p:nvSpPr>
          <p:spPr>
            <a:xfrm>
              <a:off x="163141" y="3887744"/>
              <a:ext cx="1942087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87479" y="4233696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851062" y="1835480"/>
            <a:ext cx="2862459" cy="739954"/>
            <a:chOff x="1251208" y="1633722"/>
            <a:chExt cx="3856715" cy="701623"/>
          </a:xfrm>
        </p:grpSpPr>
        <p:sp>
          <p:nvSpPr>
            <p:cNvPr id="52" name="TextBox 51"/>
            <p:cNvSpPr txBox="1"/>
            <p:nvPr/>
          </p:nvSpPr>
          <p:spPr>
            <a:xfrm>
              <a:off x="1251208" y="1633722"/>
              <a:ext cx="1942088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51208" y="1979673"/>
              <a:ext cx="3856715" cy="3556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49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80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84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8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4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2691185" y="6136605"/>
            <a:ext cx="624629" cy="62462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5" name="椭圆 3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508257" y="6438617"/>
            <a:ext cx="624629" cy="62462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773406" y="6577345"/>
            <a:ext cx="461852" cy="461851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868553" y="6657516"/>
            <a:ext cx="558387" cy="558386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87394" y="6908626"/>
            <a:ext cx="396844" cy="396843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679472" y="6701963"/>
            <a:ext cx="483037" cy="483035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597846" y="6675987"/>
            <a:ext cx="306939" cy="306938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207386" y="6492222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2" name="椭圆 8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800909" y="6064362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5" name="椭圆 8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882041" y="6891988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8" name="椭圆 8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4086163" y="6577669"/>
            <a:ext cx="231768" cy="231768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1" name="椭圆 9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7496382" y="6864042"/>
            <a:ext cx="452115" cy="452115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4" name="椭圆 9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1819893" y="6693553"/>
            <a:ext cx="226057" cy="226057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7" name="椭圆 9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9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02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5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619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474">
        <p14:prism/>
      </p:transition>
    </mc:Choice>
    <mc:Fallback xmlns="">
      <p:transition spd="slow" advTm="6474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8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1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2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5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6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5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6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10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/>
          <p:bldP spid="71" grpId="0"/>
          <p:bldP spid="102" grpId="0"/>
          <p:bldP spid="103" grpId="0"/>
          <p:bldP spid="104" grpId="0"/>
          <p:bldP spid="105" grpId="0"/>
          <p:bldP spid="10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10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/>
          <p:bldP spid="71" grpId="0"/>
          <p:bldP spid="102" grpId="0"/>
          <p:bldP spid="103" grpId="0"/>
          <p:bldP spid="104" grpId="0"/>
          <p:bldP spid="105" grpId="0"/>
          <p:bldP spid="106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52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2691185" y="6136605"/>
            <a:ext cx="624629" cy="62462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5" name="椭圆 3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508257" y="6438617"/>
            <a:ext cx="624629" cy="62462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773406" y="6577345"/>
            <a:ext cx="461852" cy="461851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868553" y="6657516"/>
            <a:ext cx="558387" cy="558386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87394" y="6908626"/>
            <a:ext cx="396844" cy="396843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679472" y="6701963"/>
            <a:ext cx="483037" cy="483035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597846" y="6675987"/>
            <a:ext cx="306939" cy="306938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207386" y="6492222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2" name="椭圆 8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800909" y="6064362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5" name="椭圆 8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882041" y="6891988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8" name="椭圆 8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4086163" y="6577669"/>
            <a:ext cx="231768" cy="231768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1" name="椭圆 9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7496382" y="6864042"/>
            <a:ext cx="452115" cy="452115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4" name="椭圆 9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1819893" y="6693553"/>
            <a:ext cx="226057" cy="226057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7" name="椭圆 9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7" name="椭圆 106"/>
          <p:cNvSpPr/>
          <p:nvPr/>
        </p:nvSpPr>
        <p:spPr>
          <a:xfrm>
            <a:off x="1749434" y="2447507"/>
            <a:ext cx="2418293" cy="241829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50">
              <a:solidFill>
                <a:schemeClr val="accent1"/>
              </a:solidFill>
            </a:endParaRPr>
          </a:p>
        </p:txBody>
      </p:sp>
      <p:grpSp>
        <p:nvGrpSpPr>
          <p:cNvPr id="108" name="组合 107"/>
          <p:cNvGrpSpPr/>
          <p:nvPr/>
        </p:nvGrpSpPr>
        <p:grpSpPr>
          <a:xfrm>
            <a:off x="6008764" y="1884909"/>
            <a:ext cx="841222" cy="841222"/>
            <a:chOff x="3529981" y="507683"/>
            <a:chExt cx="598350" cy="598350"/>
          </a:xfrm>
        </p:grpSpPr>
        <p:sp>
          <p:nvSpPr>
            <p:cNvPr id="109" name="椭圆 108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0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01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2144899" y="2888877"/>
            <a:ext cx="1627369" cy="1548969"/>
            <a:chOff x="1369560" y="1867224"/>
            <a:chExt cx="1157526" cy="1101761"/>
          </a:xfrm>
        </p:grpSpPr>
        <p:sp>
          <p:nvSpPr>
            <p:cNvPr id="112" name="TextBox 34"/>
            <p:cNvSpPr txBox="1"/>
            <p:nvPr/>
          </p:nvSpPr>
          <p:spPr>
            <a:xfrm>
              <a:off x="1369560" y="1867224"/>
              <a:ext cx="1157526" cy="88036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436" baseline="12000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  <p:sp>
          <p:nvSpPr>
            <p:cNvPr id="116" name="TextBox 24"/>
            <p:cNvSpPr txBox="1"/>
            <p:nvPr/>
          </p:nvSpPr>
          <p:spPr>
            <a:xfrm>
              <a:off x="1398632" y="2524993"/>
              <a:ext cx="1099376" cy="44399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937" baseline="12000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Franklin Gothic Book" panose="020B0503020102020204" pitchFamily="34" charset="0"/>
                  <a:ea typeface="微软雅黑" pitchFamily="34" charset="-122"/>
                </a:rPr>
                <a:t>CONTENT</a:t>
              </a:r>
              <a:endParaRPr lang="zh-CN" altLang="en-US" sz="3937" baseline="12000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Franklin Gothic Book" panose="020B0503020102020204" pitchFamily="34" charset="0"/>
                <a:ea typeface="微软雅黑" pitchFamily="34" charset="-122"/>
              </a:endParaRPr>
            </a:p>
          </p:txBody>
        </p:sp>
      </p:grpSp>
      <p:sp>
        <p:nvSpPr>
          <p:cNvPr id="117" name="矩形 116"/>
          <p:cNvSpPr/>
          <p:nvPr/>
        </p:nvSpPr>
        <p:spPr>
          <a:xfrm>
            <a:off x="7354433" y="2032346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7354433" y="3091403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7312689" y="5209518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6056931" y="2993919"/>
            <a:ext cx="841222" cy="841222"/>
            <a:chOff x="3529981" y="507683"/>
            <a:chExt cx="598350" cy="598350"/>
          </a:xfrm>
        </p:grpSpPr>
        <p:sp>
          <p:nvSpPr>
            <p:cNvPr id="121" name="椭圆 120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2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02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6064914" y="5091648"/>
            <a:ext cx="841222" cy="841222"/>
            <a:chOff x="3529981" y="507683"/>
            <a:chExt cx="598350" cy="598350"/>
          </a:xfrm>
        </p:grpSpPr>
        <p:sp>
          <p:nvSpPr>
            <p:cNvPr id="124" name="椭圆 123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25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04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5901080" y="1829275"/>
            <a:ext cx="1056595" cy="4227475"/>
            <a:chOff x="5901014" y="1112411"/>
            <a:chExt cx="1056725" cy="4227997"/>
          </a:xfrm>
        </p:grpSpPr>
        <p:sp>
          <p:nvSpPr>
            <p:cNvPr id="127" name="弧形 126"/>
            <p:cNvSpPr/>
            <p:nvPr/>
          </p:nvSpPr>
          <p:spPr>
            <a:xfrm>
              <a:off x="5901014" y="3226592"/>
              <a:ext cx="1056724" cy="1056724"/>
            </a:xfrm>
            <a:prstGeom prst="arc">
              <a:avLst>
                <a:gd name="adj1" fmla="val 16072548"/>
                <a:gd name="adj2" fmla="val 5356559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8" name="弧形 127"/>
            <p:cNvSpPr/>
            <p:nvPr/>
          </p:nvSpPr>
          <p:spPr>
            <a:xfrm>
              <a:off x="5901014" y="1112411"/>
              <a:ext cx="1056724" cy="1056724"/>
            </a:xfrm>
            <a:prstGeom prst="arc">
              <a:avLst>
                <a:gd name="adj1" fmla="val 16200000"/>
                <a:gd name="adj2" fmla="val 5356559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9" name="弧形 128"/>
            <p:cNvSpPr/>
            <p:nvPr/>
          </p:nvSpPr>
          <p:spPr>
            <a:xfrm flipH="1">
              <a:off x="5901015" y="2169503"/>
              <a:ext cx="1056724" cy="1056724"/>
            </a:xfrm>
            <a:prstGeom prst="arc">
              <a:avLst>
                <a:gd name="adj1" fmla="val 16169364"/>
                <a:gd name="adj2" fmla="val 5281886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0" name="弧形 129"/>
            <p:cNvSpPr/>
            <p:nvPr/>
          </p:nvSpPr>
          <p:spPr>
            <a:xfrm flipH="1">
              <a:off x="5901015" y="4283684"/>
              <a:ext cx="1056724" cy="1056724"/>
            </a:xfrm>
            <a:prstGeom prst="arc">
              <a:avLst>
                <a:gd name="adj1" fmla="val 16152732"/>
                <a:gd name="adj2" fmla="val 5201936"/>
              </a:avLst>
            </a:prstGeom>
            <a:noFill/>
            <a:ln w="9525">
              <a:solidFill>
                <a:schemeClr val="accent1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6053833" y="4050877"/>
            <a:ext cx="841222" cy="841222"/>
            <a:chOff x="3529981" y="507683"/>
            <a:chExt cx="598350" cy="598350"/>
          </a:xfrm>
        </p:grpSpPr>
        <p:sp>
          <p:nvSpPr>
            <p:cNvPr id="132" name="椭圆 131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3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03</a:t>
              </a:r>
              <a:endParaRPr lang="zh-CN" altLang="en-US" sz="3937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34" name="矩形 133"/>
          <p:cNvSpPr/>
          <p:nvPr/>
        </p:nvSpPr>
        <p:spPr>
          <a:xfrm>
            <a:off x="7312688" y="4150461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732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474">
        <p14:prism/>
      </p:transition>
    </mc:Choice>
    <mc:Fallback xmlns="">
      <p:transition spd="slow" advTm="6474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8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1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2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5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6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5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6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4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6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7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8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3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5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6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9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2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4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5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10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11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3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4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10750"/>
                                </p:stCondLst>
                                <p:childTnLst>
                                  <p:par>
                                    <p:cTn id="1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7" grpId="0" animBg="1"/>
          <p:bldP spid="117" grpId="0"/>
          <p:bldP spid="118" grpId="0"/>
          <p:bldP spid="119" grpId="0"/>
          <p:bldP spid="1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4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8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3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2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9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2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10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1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10750"/>
                                </p:stCondLst>
                                <p:childTnLst>
                                  <p:par>
                                    <p:cTn id="1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8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7" grpId="0" animBg="1"/>
          <p:bldP spid="117" grpId="0"/>
          <p:bldP spid="118" grpId="0"/>
          <p:bldP spid="119" grpId="0"/>
          <p:bldP spid="134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任意多边形 17"/>
          <p:cNvSpPr>
            <a:spLocks/>
          </p:cNvSpPr>
          <p:nvPr/>
        </p:nvSpPr>
        <p:spPr bwMode="auto">
          <a:xfrm>
            <a:off x="3095426" y="0"/>
            <a:ext cx="5997072" cy="6425674"/>
          </a:xfrm>
          <a:custGeom>
            <a:avLst/>
            <a:gdLst>
              <a:gd name="T0" fmla="*/ 0 w 1641135"/>
              <a:gd name="T1" fmla="*/ 0 h 1714500"/>
              <a:gd name="T2" fmla="*/ 236550717 w 1641135"/>
              <a:gd name="T3" fmla="*/ 0 h 1714500"/>
              <a:gd name="T4" fmla="*/ 213100770 w 1641135"/>
              <a:gd name="T5" fmla="*/ 273440078 h 1714500"/>
              <a:gd name="T6" fmla="*/ 0 w 1641135"/>
              <a:gd name="T7" fmla="*/ 0 h 1714500"/>
              <a:gd name="T8" fmla="*/ 0 60000 65536"/>
              <a:gd name="T9" fmla="*/ 0 60000 65536"/>
              <a:gd name="T10" fmla="*/ 0 60000 65536"/>
              <a:gd name="T11" fmla="*/ 0 60000 65536"/>
              <a:gd name="T12" fmla="*/ 0 w 1641135"/>
              <a:gd name="T13" fmla="*/ 0 h 1714500"/>
              <a:gd name="T14" fmla="*/ 1641135 w 1641135"/>
              <a:gd name="T15" fmla="*/ 1714500 h 17145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1135" h="1714500">
                <a:moveTo>
                  <a:pt x="0" y="0"/>
                </a:moveTo>
                <a:lnTo>
                  <a:pt x="1641135" y="0"/>
                </a:lnTo>
                <a:lnTo>
                  <a:pt x="1478445" y="17145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75778" name="任意多边形 12"/>
          <p:cNvSpPr>
            <a:spLocks/>
          </p:cNvSpPr>
          <p:nvPr/>
        </p:nvSpPr>
        <p:spPr bwMode="auto">
          <a:xfrm>
            <a:off x="5303928" y="0"/>
            <a:ext cx="7554822" cy="7232650"/>
          </a:xfrm>
          <a:custGeom>
            <a:avLst/>
            <a:gdLst>
              <a:gd name="T0" fmla="*/ 3457570 w 7144661"/>
              <a:gd name="T1" fmla="*/ 0 h 6858000"/>
              <a:gd name="T2" fmla="*/ 7147365 w 7144661"/>
              <a:gd name="T3" fmla="*/ 0 h 6858000"/>
              <a:gd name="T4" fmla="*/ 7147365 w 7144661"/>
              <a:gd name="T5" fmla="*/ 6858000 h 6858000"/>
              <a:gd name="T6" fmla="*/ 0 w 7144661"/>
              <a:gd name="T7" fmla="*/ 6858000 h 6858000"/>
              <a:gd name="T8" fmla="*/ 3457570 w 714466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144661"/>
              <a:gd name="T16" fmla="*/ 0 h 6858000"/>
              <a:gd name="T17" fmla="*/ 7144661 w 7144661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144661" h="6858000">
                <a:moveTo>
                  <a:pt x="3456261" y="0"/>
                </a:moveTo>
                <a:lnTo>
                  <a:pt x="7144661" y="0"/>
                </a:lnTo>
                <a:lnTo>
                  <a:pt x="7144661" y="6858000"/>
                </a:lnTo>
                <a:lnTo>
                  <a:pt x="0" y="6858000"/>
                </a:lnTo>
                <a:lnTo>
                  <a:pt x="3456261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" cmpd="sng">
            <a:noFill/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12458" y="4783108"/>
            <a:ext cx="49882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2800" y="4624437"/>
            <a:ext cx="4752528" cy="827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3967" y="4223797"/>
            <a:ext cx="16913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10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000">
        <p14:prism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7" grpId="0" animBg="1"/>
      <p:bldP spid="75778" grpId="0" animBg="1"/>
      <p:bldP spid="5" grpId="0"/>
      <p:bldP spid="6" grpId="0" animBg="1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04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1777838" y="448"/>
            <a:ext cx="2240952" cy="5075622"/>
          </a:xfrm>
          <a:custGeom>
            <a:avLst/>
            <a:gdLst>
              <a:gd name="T0" fmla="*/ 0 w 1004"/>
              <a:gd name="T1" fmla="*/ 0 h 2274"/>
              <a:gd name="T2" fmla="*/ 1004 w 1004"/>
              <a:gd name="T3" fmla="*/ 0 h 2274"/>
              <a:gd name="T4" fmla="*/ 1004 w 1004"/>
              <a:gd name="T5" fmla="*/ 1965 h 2274"/>
              <a:gd name="T6" fmla="*/ 938 w 1004"/>
              <a:gd name="T7" fmla="*/ 1971 h 2274"/>
              <a:gd name="T8" fmla="*/ 878 w 1004"/>
              <a:gd name="T9" fmla="*/ 1983 h 2274"/>
              <a:gd name="T10" fmla="*/ 821 w 1004"/>
              <a:gd name="T11" fmla="*/ 2000 h 2274"/>
              <a:gd name="T12" fmla="*/ 770 w 1004"/>
              <a:gd name="T13" fmla="*/ 2021 h 2274"/>
              <a:gd name="T14" fmla="*/ 721 w 1004"/>
              <a:gd name="T15" fmla="*/ 2046 h 2274"/>
              <a:gd name="T16" fmla="*/ 674 w 1004"/>
              <a:gd name="T17" fmla="*/ 2074 h 2274"/>
              <a:gd name="T18" fmla="*/ 630 w 1004"/>
              <a:gd name="T19" fmla="*/ 2102 h 2274"/>
              <a:gd name="T20" fmla="*/ 587 w 1004"/>
              <a:gd name="T21" fmla="*/ 2131 h 2274"/>
              <a:gd name="T22" fmla="*/ 545 w 1004"/>
              <a:gd name="T23" fmla="*/ 2161 h 2274"/>
              <a:gd name="T24" fmla="*/ 501 w 1004"/>
              <a:gd name="T25" fmla="*/ 2189 h 2274"/>
              <a:gd name="T26" fmla="*/ 458 w 1004"/>
              <a:gd name="T27" fmla="*/ 2215 h 2274"/>
              <a:gd name="T28" fmla="*/ 412 w 1004"/>
              <a:gd name="T29" fmla="*/ 2236 h 2274"/>
              <a:gd name="T30" fmla="*/ 365 w 1004"/>
              <a:gd name="T31" fmla="*/ 2255 h 2274"/>
              <a:gd name="T32" fmla="*/ 314 w 1004"/>
              <a:gd name="T33" fmla="*/ 2267 h 2274"/>
              <a:gd name="T34" fmla="*/ 260 w 1004"/>
              <a:gd name="T35" fmla="*/ 2274 h 2274"/>
              <a:gd name="T36" fmla="*/ 203 w 1004"/>
              <a:gd name="T37" fmla="*/ 2274 h 2274"/>
              <a:gd name="T38" fmla="*/ 147 w 1004"/>
              <a:gd name="T39" fmla="*/ 2267 h 2274"/>
              <a:gd name="T40" fmla="*/ 94 w 1004"/>
              <a:gd name="T41" fmla="*/ 2253 h 2274"/>
              <a:gd name="T42" fmla="*/ 46 w 1004"/>
              <a:gd name="T43" fmla="*/ 2234 h 2274"/>
              <a:gd name="T44" fmla="*/ 0 w 1004"/>
              <a:gd name="T45" fmla="*/ 2213 h 2274"/>
              <a:gd name="T46" fmla="*/ 0 w 1004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4" h="2274">
                <a:moveTo>
                  <a:pt x="0" y="0"/>
                </a:moveTo>
                <a:lnTo>
                  <a:pt x="1004" y="0"/>
                </a:lnTo>
                <a:lnTo>
                  <a:pt x="1004" y="1965"/>
                </a:lnTo>
                <a:lnTo>
                  <a:pt x="938" y="1971"/>
                </a:lnTo>
                <a:lnTo>
                  <a:pt x="878" y="1983"/>
                </a:lnTo>
                <a:lnTo>
                  <a:pt x="821" y="2000"/>
                </a:lnTo>
                <a:lnTo>
                  <a:pt x="770" y="2021"/>
                </a:lnTo>
                <a:lnTo>
                  <a:pt x="721" y="2046"/>
                </a:lnTo>
                <a:lnTo>
                  <a:pt x="674" y="2074"/>
                </a:lnTo>
                <a:lnTo>
                  <a:pt x="630" y="2102"/>
                </a:lnTo>
                <a:lnTo>
                  <a:pt x="587" y="2131"/>
                </a:lnTo>
                <a:lnTo>
                  <a:pt x="545" y="2161"/>
                </a:lnTo>
                <a:lnTo>
                  <a:pt x="501" y="2189"/>
                </a:lnTo>
                <a:lnTo>
                  <a:pt x="458" y="2215"/>
                </a:lnTo>
                <a:lnTo>
                  <a:pt x="412" y="2236"/>
                </a:lnTo>
                <a:lnTo>
                  <a:pt x="365" y="2255"/>
                </a:lnTo>
                <a:lnTo>
                  <a:pt x="314" y="2267"/>
                </a:lnTo>
                <a:lnTo>
                  <a:pt x="260" y="2274"/>
                </a:lnTo>
                <a:lnTo>
                  <a:pt x="203" y="2274"/>
                </a:lnTo>
                <a:lnTo>
                  <a:pt x="147" y="2267"/>
                </a:lnTo>
                <a:lnTo>
                  <a:pt x="94" y="2253"/>
                </a:lnTo>
                <a:lnTo>
                  <a:pt x="46" y="2234"/>
                </a:lnTo>
                <a:lnTo>
                  <a:pt x="0" y="22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096912" y="448"/>
            <a:ext cx="2245416" cy="5075622"/>
          </a:xfrm>
          <a:custGeom>
            <a:avLst/>
            <a:gdLst>
              <a:gd name="T0" fmla="*/ 0 w 1006"/>
              <a:gd name="T1" fmla="*/ 0 h 2274"/>
              <a:gd name="T2" fmla="*/ 1006 w 1006"/>
              <a:gd name="T3" fmla="*/ 0 h 2274"/>
              <a:gd name="T4" fmla="*/ 1006 w 1006"/>
              <a:gd name="T5" fmla="*/ 2213 h 2274"/>
              <a:gd name="T6" fmla="*/ 959 w 1006"/>
              <a:gd name="T7" fmla="*/ 2234 h 2274"/>
              <a:gd name="T8" fmla="*/ 910 w 1006"/>
              <a:gd name="T9" fmla="*/ 2253 h 2274"/>
              <a:gd name="T10" fmla="*/ 857 w 1006"/>
              <a:gd name="T11" fmla="*/ 2267 h 2274"/>
              <a:gd name="T12" fmla="*/ 803 w 1006"/>
              <a:gd name="T13" fmla="*/ 2274 h 2274"/>
              <a:gd name="T14" fmla="*/ 746 w 1006"/>
              <a:gd name="T15" fmla="*/ 2274 h 2274"/>
              <a:gd name="T16" fmla="*/ 691 w 1006"/>
              <a:gd name="T17" fmla="*/ 2267 h 2274"/>
              <a:gd name="T18" fmla="*/ 641 w 1006"/>
              <a:gd name="T19" fmla="*/ 2255 h 2274"/>
              <a:gd name="T20" fmla="*/ 592 w 1006"/>
              <a:gd name="T21" fmla="*/ 2236 h 2274"/>
              <a:gd name="T22" fmla="*/ 547 w 1006"/>
              <a:gd name="T23" fmla="*/ 2215 h 2274"/>
              <a:gd name="T24" fmla="*/ 503 w 1006"/>
              <a:gd name="T25" fmla="*/ 2189 h 2274"/>
              <a:gd name="T26" fmla="*/ 461 w 1006"/>
              <a:gd name="T27" fmla="*/ 2161 h 2274"/>
              <a:gd name="T28" fmla="*/ 419 w 1006"/>
              <a:gd name="T29" fmla="*/ 2131 h 2274"/>
              <a:gd name="T30" fmla="*/ 375 w 1006"/>
              <a:gd name="T31" fmla="*/ 2102 h 2274"/>
              <a:gd name="T32" fmla="*/ 332 w 1006"/>
              <a:gd name="T33" fmla="*/ 2074 h 2274"/>
              <a:gd name="T34" fmla="*/ 285 w 1006"/>
              <a:gd name="T35" fmla="*/ 2046 h 2274"/>
              <a:gd name="T36" fmla="*/ 236 w 1006"/>
              <a:gd name="T37" fmla="*/ 2021 h 2274"/>
              <a:gd name="T38" fmla="*/ 183 w 1006"/>
              <a:gd name="T39" fmla="*/ 2000 h 2274"/>
              <a:gd name="T40" fmla="*/ 127 w 1006"/>
              <a:gd name="T41" fmla="*/ 1983 h 2274"/>
              <a:gd name="T42" fmla="*/ 66 w 1006"/>
              <a:gd name="T43" fmla="*/ 1971 h 2274"/>
              <a:gd name="T44" fmla="*/ 0 w 1006"/>
              <a:gd name="T45" fmla="*/ 1965 h 2274"/>
              <a:gd name="T46" fmla="*/ 0 w 1006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6" h="2274">
                <a:moveTo>
                  <a:pt x="0" y="0"/>
                </a:moveTo>
                <a:lnTo>
                  <a:pt x="1006" y="0"/>
                </a:lnTo>
                <a:lnTo>
                  <a:pt x="1006" y="2213"/>
                </a:lnTo>
                <a:lnTo>
                  <a:pt x="959" y="2234"/>
                </a:lnTo>
                <a:lnTo>
                  <a:pt x="910" y="2253"/>
                </a:lnTo>
                <a:lnTo>
                  <a:pt x="857" y="2267"/>
                </a:lnTo>
                <a:lnTo>
                  <a:pt x="803" y="2274"/>
                </a:lnTo>
                <a:lnTo>
                  <a:pt x="746" y="2274"/>
                </a:lnTo>
                <a:lnTo>
                  <a:pt x="691" y="2267"/>
                </a:lnTo>
                <a:lnTo>
                  <a:pt x="641" y="2255"/>
                </a:lnTo>
                <a:lnTo>
                  <a:pt x="592" y="2236"/>
                </a:lnTo>
                <a:lnTo>
                  <a:pt x="547" y="2215"/>
                </a:lnTo>
                <a:lnTo>
                  <a:pt x="503" y="2189"/>
                </a:lnTo>
                <a:lnTo>
                  <a:pt x="461" y="2161"/>
                </a:lnTo>
                <a:lnTo>
                  <a:pt x="419" y="2131"/>
                </a:lnTo>
                <a:lnTo>
                  <a:pt x="375" y="2102"/>
                </a:lnTo>
                <a:lnTo>
                  <a:pt x="332" y="2074"/>
                </a:lnTo>
                <a:lnTo>
                  <a:pt x="285" y="2046"/>
                </a:lnTo>
                <a:lnTo>
                  <a:pt x="236" y="2021"/>
                </a:lnTo>
                <a:lnTo>
                  <a:pt x="183" y="2000"/>
                </a:lnTo>
                <a:lnTo>
                  <a:pt x="127" y="1983"/>
                </a:lnTo>
                <a:lnTo>
                  <a:pt x="66" y="1971"/>
                </a:lnTo>
                <a:lnTo>
                  <a:pt x="0" y="19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6415984" y="448"/>
            <a:ext cx="2245416" cy="5075622"/>
          </a:xfrm>
          <a:custGeom>
            <a:avLst/>
            <a:gdLst>
              <a:gd name="T0" fmla="*/ 0 w 1006"/>
              <a:gd name="T1" fmla="*/ 0 h 2274"/>
              <a:gd name="T2" fmla="*/ 1006 w 1006"/>
              <a:gd name="T3" fmla="*/ 0 h 2274"/>
              <a:gd name="T4" fmla="*/ 1006 w 1006"/>
              <a:gd name="T5" fmla="*/ 1965 h 2274"/>
              <a:gd name="T6" fmla="*/ 939 w 1006"/>
              <a:gd name="T7" fmla="*/ 1971 h 2274"/>
              <a:gd name="T8" fmla="*/ 878 w 1006"/>
              <a:gd name="T9" fmla="*/ 1983 h 2274"/>
              <a:gd name="T10" fmla="*/ 822 w 1006"/>
              <a:gd name="T11" fmla="*/ 2000 h 2274"/>
              <a:gd name="T12" fmla="*/ 770 w 1006"/>
              <a:gd name="T13" fmla="*/ 2021 h 2274"/>
              <a:gd name="T14" fmla="*/ 721 w 1006"/>
              <a:gd name="T15" fmla="*/ 2046 h 2274"/>
              <a:gd name="T16" fmla="*/ 676 w 1006"/>
              <a:gd name="T17" fmla="*/ 2074 h 2274"/>
              <a:gd name="T18" fmla="*/ 630 w 1006"/>
              <a:gd name="T19" fmla="*/ 2102 h 2274"/>
              <a:gd name="T20" fmla="*/ 588 w 1006"/>
              <a:gd name="T21" fmla="*/ 2131 h 2274"/>
              <a:gd name="T22" fmla="*/ 545 w 1006"/>
              <a:gd name="T23" fmla="*/ 2161 h 2274"/>
              <a:gd name="T24" fmla="*/ 503 w 1006"/>
              <a:gd name="T25" fmla="*/ 2189 h 2274"/>
              <a:gd name="T26" fmla="*/ 459 w 1006"/>
              <a:gd name="T27" fmla="*/ 2215 h 2274"/>
              <a:gd name="T28" fmla="*/ 414 w 1006"/>
              <a:gd name="T29" fmla="*/ 2236 h 2274"/>
              <a:gd name="T30" fmla="*/ 365 w 1006"/>
              <a:gd name="T31" fmla="*/ 2255 h 2274"/>
              <a:gd name="T32" fmla="*/ 314 w 1006"/>
              <a:gd name="T33" fmla="*/ 2267 h 2274"/>
              <a:gd name="T34" fmla="*/ 260 w 1006"/>
              <a:gd name="T35" fmla="*/ 2274 h 2274"/>
              <a:gd name="T36" fmla="*/ 202 w 1006"/>
              <a:gd name="T37" fmla="*/ 2274 h 2274"/>
              <a:gd name="T38" fmla="*/ 148 w 1006"/>
              <a:gd name="T39" fmla="*/ 2267 h 2274"/>
              <a:gd name="T40" fmla="*/ 96 w 1006"/>
              <a:gd name="T41" fmla="*/ 2253 h 2274"/>
              <a:gd name="T42" fmla="*/ 47 w 1006"/>
              <a:gd name="T43" fmla="*/ 2234 h 2274"/>
              <a:gd name="T44" fmla="*/ 0 w 1006"/>
              <a:gd name="T45" fmla="*/ 2213 h 2274"/>
              <a:gd name="T46" fmla="*/ 0 w 1006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6" h="2274">
                <a:moveTo>
                  <a:pt x="0" y="0"/>
                </a:moveTo>
                <a:lnTo>
                  <a:pt x="1006" y="0"/>
                </a:lnTo>
                <a:lnTo>
                  <a:pt x="1006" y="1965"/>
                </a:lnTo>
                <a:lnTo>
                  <a:pt x="939" y="1971"/>
                </a:lnTo>
                <a:lnTo>
                  <a:pt x="878" y="1983"/>
                </a:lnTo>
                <a:lnTo>
                  <a:pt x="822" y="2000"/>
                </a:lnTo>
                <a:lnTo>
                  <a:pt x="770" y="2021"/>
                </a:lnTo>
                <a:lnTo>
                  <a:pt x="721" y="2046"/>
                </a:lnTo>
                <a:lnTo>
                  <a:pt x="676" y="2074"/>
                </a:lnTo>
                <a:lnTo>
                  <a:pt x="630" y="2102"/>
                </a:lnTo>
                <a:lnTo>
                  <a:pt x="588" y="2131"/>
                </a:lnTo>
                <a:lnTo>
                  <a:pt x="545" y="2161"/>
                </a:lnTo>
                <a:lnTo>
                  <a:pt x="503" y="2189"/>
                </a:lnTo>
                <a:lnTo>
                  <a:pt x="459" y="2215"/>
                </a:lnTo>
                <a:lnTo>
                  <a:pt x="414" y="2236"/>
                </a:lnTo>
                <a:lnTo>
                  <a:pt x="365" y="2255"/>
                </a:lnTo>
                <a:lnTo>
                  <a:pt x="314" y="2267"/>
                </a:lnTo>
                <a:lnTo>
                  <a:pt x="260" y="2274"/>
                </a:lnTo>
                <a:lnTo>
                  <a:pt x="202" y="2274"/>
                </a:lnTo>
                <a:lnTo>
                  <a:pt x="148" y="2267"/>
                </a:lnTo>
                <a:lnTo>
                  <a:pt x="96" y="2253"/>
                </a:lnTo>
                <a:lnTo>
                  <a:pt x="47" y="2234"/>
                </a:lnTo>
                <a:lnTo>
                  <a:pt x="0" y="22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8737288" y="448"/>
            <a:ext cx="2240952" cy="5075622"/>
          </a:xfrm>
          <a:custGeom>
            <a:avLst/>
            <a:gdLst>
              <a:gd name="T0" fmla="*/ 0 w 1004"/>
              <a:gd name="T1" fmla="*/ 0 h 2274"/>
              <a:gd name="T2" fmla="*/ 1004 w 1004"/>
              <a:gd name="T3" fmla="*/ 0 h 2274"/>
              <a:gd name="T4" fmla="*/ 1004 w 1004"/>
              <a:gd name="T5" fmla="*/ 2213 h 2274"/>
              <a:gd name="T6" fmla="*/ 959 w 1004"/>
              <a:gd name="T7" fmla="*/ 2234 h 2274"/>
              <a:gd name="T8" fmla="*/ 910 w 1004"/>
              <a:gd name="T9" fmla="*/ 2253 h 2274"/>
              <a:gd name="T10" fmla="*/ 858 w 1004"/>
              <a:gd name="T11" fmla="*/ 2267 h 2274"/>
              <a:gd name="T12" fmla="*/ 802 w 1004"/>
              <a:gd name="T13" fmla="*/ 2274 h 2274"/>
              <a:gd name="T14" fmla="*/ 744 w 1004"/>
              <a:gd name="T15" fmla="*/ 2274 h 2274"/>
              <a:gd name="T16" fmla="*/ 690 w 1004"/>
              <a:gd name="T17" fmla="*/ 2267 h 2274"/>
              <a:gd name="T18" fmla="*/ 640 w 1004"/>
              <a:gd name="T19" fmla="*/ 2255 h 2274"/>
              <a:gd name="T20" fmla="*/ 592 w 1004"/>
              <a:gd name="T21" fmla="*/ 2236 h 2274"/>
              <a:gd name="T22" fmla="*/ 547 w 1004"/>
              <a:gd name="T23" fmla="*/ 2215 h 2274"/>
              <a:gd name="T24" fmla="*/ 503 w 1004"/>
              <a:gd name="T25" fmla="*/ 2189 h 2274"/>
              <a:gd name="T26" fmla="*/ 460 w 1004"/>
              <a:gd name="T27" fmla="*/ 2161 h 2274"/>
              <a:gd name="T28" fmla="*/ 418 w 1004"/>
              <a:gd name="T29" fmla="*/ 2131 h 2274"/>
              <a:gd name="T30" fmla="*/ 374 w 1004"/>
              <a:gd name="T31" fmla="*/ 2102 h 2274"/>
              <a:gd name="T32" fmla="*/ 330 w 1004"/>
              <a:gd name="T33" fmla="*/ 2074 h 2274"/>
              <a:gd name="T34" fmla="*/ 285 w 1004"/>
              <a:gd name="T35" fmla="*/ 2046 h 2274"/>
              <a:gd name="T36" fmla="*/ 236 w 1004"/>
              <a:gd name="T37" fmla="*/ 2021 h 2274"/>
              <a:gd name="T38" fmla="*/ 184 w 1004"/>
              <a:gd name="T39" fmla="*/ 2000 h 2274"/>
              <a:gd name="T40" fmla="*/ 128 w 1004"/>
              <a:gd name="T41" fmla="*/ 1983 h 2274"/>
              <a:gd name="T42" fmla="*/ 67 w 1004"/>
              <a:gd name="T43" fmla="*/ 1971 h 2274"/>
              <a:gd name="T44" fmla="*/ 0 w 1004"/>
              <a:gd name="T45" fmla="*/ 1965 h 2274"/>
              <a:gd name="T46" fmla="*/ 0 w 1004"/>
              <a:gd name="T47" fmla="*/ 0 h 2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04" h="2274">
                <a:moveTo>
                  <a:pt x="0" y="0"/>
                </a:moveTo>
                <a:lnTo>
                  <a:pt x="1004" y="0"/>
                </a:lnTo>
                <a:lnTo>
                  <a:pt x="1004" y="2213"/>
                </a:lnTo>
                <a:lnTo>
                  <a:pt x="959" y="2234"/>
                </a:lnTo>
                <a:lnTo>
                  <a:pt x="910" y="2253"/>
                </a:lnTo>
                <a:lnTo>
                  <a:pt x="858" y="2267"/>
                </a:lnTo>
                <a:lnTo>
                  <a:pt x="802" y="2274"/>
                </a:lnTo>
                <a:lnTo>
                  <a:pt x="744" y="2274"/>
                </a:lnTo>
                <a:lnTo>
                  <a:pt x="690" y="2267"/>
                </a:lnTo>
                <a:lnTo>
                  <a:pt x="640" y="2255"/>
                </a:lnTo>
                <a:lnTo>
                  <a:pt x="592" y="2236"/>
                </a:lnTo>
                <a:lnTo>
                  <a:pt x="547" y="2215"/>
                </a:lnTo>
                <a:lnTo>
                  <a:pt x="503" y="2189"/>
                </a:lnTo>
                <a:lnTo>
                  <a:pt x="460" y="2161"/>
                </a:lnTo>
                <a:lnTo>
                  <a:pt x="418" y="2131"/>
                </a:lnTo>
                <a:lnTo>
                  <a:pt x="374" y="2102"/>
                </a:lnTo>
                <a:lnTo>
                  <a:pt x="330" y="2074"/>
                </a:lnTo>
                <a:lnTo>
                  <a:pt x="285" y="2046"/>
                </a:lnTo>
                <a:lnTo>
                  <a:pt x="236" y="2021"/>
                </a:lnTo>
                <a:lnTo>
                  <a:pt x="184" y="2000"/>
                </a:lnTo>
                <a:lnTo>
                  <a:pt x="128" y="1983"/>
                </a:lnTo>
                <a:lnTo>
                  <a:pt x="67" y="1971"/>
                </a:lnTo>
                <a:lnTo>
                  <a:pt x="0" y="19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958237" y="5509334"/>
            <a:ext cx="762257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cap="all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261414" y="6253604"/>
            <a:ext cx="6335922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spc="6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 SERVICES</a:t>
            </a:r>
            <a:endParaRPr lang="zh-CN" altLang="en-US" sz="2000" spc="6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2132388" y="1744348"/>
            <a:ext cx="1651698" cy="186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499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金</a:t>
            </a: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4417681" y="1744348"/>
            <a:ext cx="1651698" cy="186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499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融</a:t>
            </a:r>
            <a:endParaRPr lang="zh-CN" altLang="en-US" sz="11499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702975" y="1744348"/>
            <a:ext cx="1651698" cy="186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499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证</a:t>
            </a:r>
            <a:endParaRPr lang="zh-CN" altLang="en-US" sz="11499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988269" y="1744348"/>
            <a:ext cx="1651698" cy="186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499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券</a:t>
            </a:r>
            <a:endParaRPr lang="zh-CN" altLang="en-US" sz="11499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22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15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5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15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accel="40000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5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6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0" grpId="0"/>
          <p:bldP spid="11" grpId="0"/>
          <p:bldP spid="11" grpId="1"/>
          <p:bldP spid="14" grpId="0"/>
          <p:bldP spid="15" grpId="0"/>
          <p:bldP spid="16" grpId="0"/>
          <p:bldP spid="1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" presetID="15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5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15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ac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5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5650"/>
                                </p:stCondLst>
                                <p:childTnLst>
                                  <p:par>
                                    <p:cTn id="6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4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5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10" grpId="0"/>
          <p:bldP spid="11" grpId="0"/>
          <p:bldP spid="11" grpId="1"/>
          <p:bldP spid="14" grpId="0"/>
          <p:bldP spid="15" grpId="0"/>
          <p:bldP spid="16" grpId="0"/>
          <p:bldP spid="1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853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2691185" y="6136605"/>
            <a:ext cx="624629" cy="62462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5" name="椭圆 3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508257" y="6438617"/>
            <a:ext cx="624629" cy="62462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773406" y="6577345"/>
            <a:ext cx="461852" cy="461851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868553" y="6657516"/>
            <a:ext cx="558387" cy="558386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87394" y="6908626"/>
            <a:ext cx="396844" cy="396843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679472" y="6701963"/>
            <a:ext cx="483037" cy="483035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597846" y="6675987"/>
            <a:ext cx="306939" cy="306938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207386" y="6492222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2" name="椭圆 8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800909" y="6064362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5" name="椭圆 8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882041" y="6891988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8" name="椭圆 8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4086163" y="6577669"/>
            <a:ext cx="231768" cy="231768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1" name="椭圆 9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7496382" y="6864042"/>
            <a:ext cx="452115" cy="452115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4" name="椭圆 9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1819893" y="6693553"/>
            <a:ext cx="226057" cy="226057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7" name="椭圆 9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9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02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5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530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474">
        <p14:prism/>
      </p:transition>
    </mc:Choice>
    <mc:Fallback xmlns="">
      <p:transition spd="slow" advTm="6474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8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1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2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5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6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5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6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10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/>
          <p:bldP spid="71" grpId="0"/>
          <p:bldP spid="102" grpId="0"/>
          <p:bldP spid="103" grpId="0"/>
          <p:bldP spid="104" grpId="0"/>
          <p:bldP spid="105" grpId="0"/>
          <p:bldP spid="10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10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/>
          <p:bldP spid="71" grpId="0"/>
          <p:bldP spid="102" grpId="0"/>
          <p:bldP spid="103" grpId="0"/>
          <p:bldP spid="104" grpId="0"/>
          <p:bldP spid="105" grpId="0"/>
          <p:bldP spid="106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54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47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78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62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2691185" y="6136605"/>
            <a:ext cx="624629" cy="62462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35" name="椭圆 3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508257" y="6438617"/>
            <a:ext cx="624629" cy="624629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47" name="椭圆 4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773406" y="6577345"/>
            <a:ext cx="461852" cy="461851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9868553" y="6657516"/>
            <a:ext cx="558387" cy="558386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87394" y="6908626"/>
            <a:ext cx="396844" cy="396843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679472" y="6701963"/>
            <a:ext cx="483037" cy="483035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597846" y="6675987"/>
            <a:ext cx="306939" cy="306938"/>
            <a:chOff x="304800" y="673100"/>
            <a:chExt cx="4000500" cy="4000500"/>
          </a:xfrm>
          <a:solidFill>
            <a:schemeClr val="accent1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207386" y="6492222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2" name="椭圆 81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800909" y="6064362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5" name="椭圆 84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882041" y="6891988"/>
            <a:ext cx="311740" cy="311740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88" name="椭圆 87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4086163" y="6577669"/>
            <a:ext cx="231768" cy="231768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1" name="椭圆 90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7496382" y="6864042"/>
            <a:ext cx="452115" cy="452115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4" name="椭圆 93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11819893" y="6693553"/>
            <a:ext cx="226057" cy="226057"/>
            <a:chOff x="5252030" y="2008764"/>
            <a:chExt cx="809336" cy="809336"/>
          </a:xfrm>
          <a:solidFill>
            <a:schemeClr val="accent1"/>
          </a:solidFill>
        </p:grpSpPr>
        <p:sp>
          <p:nvSpPr>
            <p:cNvPr id="97" name="椭圆 96"/>
            <p:cNvSpPr/>
            <p:nvPr/>
          </p:nvSpPr>
          <p:spPr>
            <a:xfrm>
              <a:off x="5252030" y="2008764"/>
              <a:ext cx="809336" cy="809336"/>
            </a:xfrm>
            <a:prstGeom prst="ellipse">
              <a:avLst/>
            </a:prstGeom>
            <a:grpFill/>
            <a:ln w="25400" cap="flat" cmpd="sng" algn="ctr">
              <a:noFill/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rtlCol="0" anchor="ctr"/>
            <a:lstStyle/>
            <a:p>
              <a:pPr algn="ctr" defTabSz="128518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1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5269270" y="2029388"/>
              <a:ext cx="769580" cy="769580"/>
            </a:xfrm>
            <a:prstGeom prst="ellipse">
              <a:avLst/>
            </a:prstGeom>
            <a:grpFill/>
            <a:ln>
              <a:noFill/>
            </a:ln>
            <a:effectLst>
              <a:innerShdw blurRad="368300" dist="254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9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0" name="直接连接符 69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02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0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5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823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474">
        <p14:prism/>
      </p:transition>
    </mc:Choice>
    <mc:Fallback xmlns="">
      <p:transition spd="slow" advTm="6474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8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1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2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5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6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5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5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3" accel="6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65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66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10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/>
          <p:bldP spid="71" grpId="0"/>
          <p:bldP spid="102" grpId="0"/>
          <p:bldP spid="103" grpId="0"/>
          <p:bldP spid="104" grpId="0"/>
          <p:bldP spid="105" grpId="0"/>
          <p:bldP spid="10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2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3" presetClass="entr" presetSubtype="52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6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3" presetClass="entr" presetSubtype="52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3" accel="6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8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7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200"/>
                                </p:stCondLst>
                                <p:childTnLst>
                                  <p:par>
                                    <p:cTn id="10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9" grpId="0"/>
          <p:bldP spid="71" grpId="0"/>
          <p:bldP spid="102" grpId="0"/>
          <p:bldP spid="103" grpId="0"/>
          <p:bldP spid="104" grpId="0"/>
          <p:bldP spid="105" grpId="0"/>
          <p:bldP spid="106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7" y="1541333"/>
            <a:ext cx="0" cy="495460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77" y="1878528"/>
            <a:ext cx="980210" cy="204820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76" y="4863192"/>
            <a:ext cx="981941" cy="204820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76" y="3253894"/>
            <a:ext cx="981941" cy="204820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993" y="1817792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992" y="3192811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992" y="4812879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4657" y="2138535"/>
            <a:ext cx="2561167" cy="831542"/>
            <a:chOff x="-158386" y="2124222"/>
            <a:chExt cx="4463257" cy="907922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4657" y="5210834"/>
            <a:ext cx="2562925" cy="831542"/>
            <a:chOff x="-159167" y="2124222"/>
            <a:chExt cx="4466319" cy="907922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769" y="3636455"/>
            <a:ext cx="2725120" cy="831540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423" y="2317574"/>
            <a:ext cx="3913520" cy="614460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199806" y="3815499"/>
            <a:ext cx="3913520" cy="614460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423" y="5389872"/>
            <a:ext cx="3913520" cy="614460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880973" y="267892"/>
            <a:ext cx="256480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880973" y="586014"/>
            <a:ext cx="1899559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105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05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1C15A58-F246-41EF-A9F3-B0ED9C07147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839.pptx"/>
</p:tagLst>
</file>

<file path=ppt/theme/theme1.xml><?xml version="1.0" encoding="utf-8"?>
<a:theme xmlns:a="http://schemas.openxmlformats.org/drawingml/2006/main" name="第一PPT，www.1ppt.com">
  <a:themeElements>
    <a:clrScheme name="自定义 2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9AA1A"/>
      </a:accent1>
      <a:accent2>
        <a:srgbClr val="F98014"/>
      </a:accent2>
      <a:accent3>
        <a:srgbClr val="F35F15"/>
      </a:accent3>
      <a:accent4>
        <a:srgbClr val="DA240F"/>
      </a:accent4>
      <a:accent5>
        <a:srgbClr val="F9AA1A"/>
      </a:accent5>
      <a:accent6>
        <a:srgbClr val="F98014"/>
      </a:accent6>
      <a:hlink>
        <a:srgbClr val="F35F15"/>
      </a:hlink>
      <a:folHlink>
        <a:srgbClr val="DA240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2940</Words>
  <Application>Microsoft Office PowerPoint</Application>
  <PresentationFormat>自定义</PresentationFormat>
  <Paragraphs>260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投资理财</dc:title>
  <dc:creator/>
  <cp:keywords>www.1ppt.com</cp:keywords>
  <cp:lastModifiedBy/>
  <cp:revision>1</cp:revision>
  <dcterms:created xsi:type="dcterms:W3CDTF">2016-10-17T14:00:15Z</dcterms:created>
  <dcterms:modified xsi:type="dcterms:W3CDTF">2018-11-09T07:31:51Z</dcterms:modified>
</cp:coreProperties>
</file>