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5" r:id="rId2"/>
  </p:sldMasterIdLst>
  <p:notesMasterIdLst>
    <p:notesMasterId r:id="rId26"/>
  </p:notesMasterIdLst>
  <p:handoutMasterIdLst>
    <p:handoutMasterId r:id="rId27"/>
  </p:handoutMasterIdLst>
  <p:sldIdLst>
    <p:sldId id="3200" r:id="rId3"/>
    <p:sldId id="3202" r:id="rId4"/>
    <p:sldId id="3201" r:id="rId5"/>
    <p:sldId id="3142" r:id="rId6"/>
    <p:sldId id="3141" r:id="rId7"/>
    <p:sldId id="3145" r:id="rId8"/>
    <p:sldId id="3169" r:id="rId9"/>
    <p:sldId id="3203" r:id="rId10"/>
    <p:sldId id="3144" r:id="rId11"/>
    <p:sldId id="3171" r:id="rId12"/>
    <p:sldId id="3170" r:id="rId13"/>
    <p:sldId id="3140" r:id="rId14"/>
    <p:sldId id="3204" r:id="rId15"/>
    <p:sldId id="3162" r:id="rId16"/>
    <p:sldId id="3148" r:id="rId17"/>
    <p:sldId id="3149" r:id="rId18"/>
    <p:sldId id="3143" r:id="rId19"/>
    <p:sldId id="3205" r:id="rId20"/>
    <p:sldId id="3168" r:id="rId21"/>
    <p:sldId id="3147" r:id="rId22"/>
    <p:sldId id="3146" r:id="rId23"/>
    <p:sldId id="3206" r:id="rId24"/>
    <p:sldId id="320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3E38"/>
    <a:srgbClr val="F3F5F4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33" autoAdjust="0"/>
    <p:restoredTop sz="92986" autoAdjust="0"/>
  </p:normalViewPr>
  <p:slideViewPr>
    <p:cSldViewPr>
      <p:cViewPr>
        <p:scale>
          <a:sx n="50" d="100"/>
          <a:sy n="50" d="100"/>
        </p:scale>
        <p:origin x="-402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889472"/>
        <c:axId val="163338112"/>
      </c:areaChart>
      <c:catAx>
        <c:axId val="156889472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63338112"/>
        <c:crosses val="autoZero"/>
        <c:auto val="0"/>
        <c:lblAlgn val="ctr"/>
        <c:lblOffset val="1"/>
        <c:noMultiLvlLbl val="0"/>
      </c:catAx>
      <c:valAx>
        <c:axId val="1633381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15688947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3341824"/>
        <c:axId val="169283968"/>
      </c:lineChart>
      <c:catAx>
        <c:axId val="163341824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69283968"/>
        <c:crosses val="autoZero"/>
        <c:auto val="1"/>
        <c:lblAlgn val="ctr"/>
        <c:lblOffset val="100"/>
        <c:noMultiLvlLbl val="0"/>
      </c:catAx>
      <c:valAx>
        <c:axId val="1692839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63341824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7016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585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938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9825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716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4111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415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382194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644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156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90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084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738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93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68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2018/11/9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703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70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62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54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68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162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77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5092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34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03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4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3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81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27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072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19736" y="4750781"/>
            <a:ext cx="7538363" cy="120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199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清新淡雅通用</a:t>
            </a:r>
            <a:r>
              <a:rPr lang="en-US" altLang="zh-CN" sz="7199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7199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887540" y="5953842"/>
            <a:ext cx="5581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98511" y="6334559"/>
            <a:ext cx="4759531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89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5" grpId="0"/>
      <p:bldP spid="15" grpId="1"/>
      <p:bldP spid="16" grpId="0"/>
      <p:bldP spid="16" grpId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12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640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09095" y="4816770"/>
            <a:ext cx="753836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887540" y="5953842"/>
            <a:ext cx="55814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298511" y="6334559"/>
            <a:ext cx="4759531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297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5" grpId="0"/>
      <p:bldP spid="15" grpId="1"/>
      <p:bldP spid="16" grpId="0"/>
      <p:bldP spid="16" grpId="1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225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64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22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A4C286E-5959-41D3-A809-8610877B82C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4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D7FD6"/>
      </a:accent1>
      <a:accent2>
        <a:srgbClr val="78C16A"/>
      </a:accent2>
      <a:accent3>
        <a:srgbClr val="0D7FD6"/>
      </a:accent3>
      <a:accent4>
        <a:srgbClr val="78C16A"/>
      </a:accent4>
      <a:accent5>
        <a:srgbClr val="0D7FD6"/>
      </a:accent5>
      <a:accent6>
        <a:srgbClr val="78C16A"/>
      </a:accent6>
      <a:hlink>
        <a:srgbClr val="0D7FD6"/>
      </a:hlink>
      <a:folHlink>
        <a:srgbClr val="78C16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4538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彩色铅笔</dc:title>
  <dc:creator/>
  <cp:keywords>www.1ppt.com</cp:keywords>
  <cp:lastModifiedBy/>
  <cp:revision>1</cp:revision>
  <dcterms:created xsi:type="dcterms:W3CDTF">2016-10-17T14:00:15Z</dcterms:created>
  <dcterms:modified xsi:type="dcterms:W3CDTF">2018-11-09T07:25:33Z</dcterms:modified>
</cp:coreProperties>
</file>