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64" r:id="rId3"/>
    <p:sldId id="265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6" r:id="rId21"/>
    <p:sldId id="284" r:id="rId22"/>
    <p:sldId id="287" r:id="rId23"/>
    <p:sldId id="267" r:id="rId24"/>
    <p:sldId id="276" r:id="rId25"/>
    <p:sldId id="285" r:id="rId26"/>
    <p:sldId id="288" r:id="rId27"/>
    <p:sldId id="289" r:id="rId28"/>
    <p:sldId id="290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85C"/>
    <a:srgbClr val="002D40"/>
    <a:srgbClr val="E5007F"/>
    <a:srgbClr val="BFBFBF"/>
    <a:srgbClr val="DEDBE0"/>
    <a:srgbClr val="0070C1"/>
    <a:srgbClr val="747474"/>
    <a:srgbClr val="D7263A"/>
    <a:srgbClr val="021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96" y="-78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E26DE-FD7F-42CE-9F3C-E0044C3497A7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F5FBA-7761-48ED-A75F-96F0895145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016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354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534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981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835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3777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5030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0930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47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819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334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31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4946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7867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208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6864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2412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7792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99FA0-4F59-49CB-AD9F-4578EAD0495B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26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0354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37020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23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363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74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09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450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06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77751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552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31061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0127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558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801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778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287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78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286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32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7779128" y="5656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053593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12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4549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84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0983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0371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26569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47310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7111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72134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3465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4B9F0-280E-4772-B224-664626CB0565}" type="datetimeFigureOut">
              <a:rPr lang="zh-CN" altLang="en-US" smtClean="0"/>
              <a:t>2018/11/9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6722-3C21-42F8-B55C-11AE764FCB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8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16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矩形 4"/>
            <p:cNvSpPr>
              <a:spLocks noChangeArrowheads="1"/>
            </p:cNvSpPr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7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89193" y="642372"/>
              <a:ext cx="5806807" cy="5573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组合 30"/>
            <p:cNvGrpSpPr/>
            <p:nvPr/>
          </p:nvGrpSpPr>
          <p:grpSpPr bwMode="auto">
            <a:xfrm rot="2449892">
              <a:off x="2566988" y="1687513"/>
              <a:ext cx="1997075" cy="1196975"/>
              <a:chOff x="0" y="0"/>
              <a:chExt cx="1044992" cy="626574"/>
            </a:xfrm>
          </p:grpSpPr>
          <p:sp>
            <p:nvSpPr>
              <p:cNvPr id="19" name="Freeform 3"/>
              <p:cNvSpPr/>
              <p:nvPr/>
            </p:nvSpPr>
            <p:spPr bwMode="auto">
              <a:xfrm>
                <a:off x="122767" y="156439"/>
                <a:ext cx="304858" cy="304146"/>
              </a:xfrm>
              <a:custGeom>
                <a:avLst/>
                <a:gdLst>
                  <a:gd name="T0" fmla="*/ 86887 w 2261019"/>
                  <a:gd name="T1" fmla="*/ 52355 h 2257031"/>
                  <a:gd name="T2" fmla="*/ 57220 w 2261019"/>
                  <a:gd name="T3" fmla="*/ 79545 h 2257031"/>
                  <a:gd name="T4" fmla="*/ 17392 w 2261019"/>
                  <a:gd name="T5" fmla="*/ 70884 h 2257031"/>
                  <a:gd name="T6" fmla="*/ 3301 w 2261019"/>
                  <a:gd name="T7" fmla="*/ 101088 h 2257031"/>
                  <a:gd name="T8" fmla="*/ 34999 w 2261019"/>
                  <a:gd name="T9" fmla="*/ 127173 h 2257031"/>
                  <a:gd name="T10" fmla="*/ 34934 w 2261019"/>
                  <a:gd name="T11" fmla="*/ 166744 h 2257031"/>
                  <a:gd name="T12" fmla="*/ 0 w 2261019"/>
                  <a:gd name="T13" fmla="*/ 190061 h 2257031"/>
                  <a:gd name="T14" fmla="*/ 10622 w 2261019"/>
                  <a:gd name="T15" fmla="*/ 221883 h 2257031"/>
                  <a:gd name="T16" fmla="*/ 52924 w 2261019"/>
                  <a:gd name="T17" fmla="*/ 216140 h 2257031"/>
                  <a:gd name="T18" fmla="*/ 80127 w 2261019"/>
                  <a:gd name="T19" fmla="*/ 245791 h 2257031"/>
                  <a:gd name="T20" fmla="*/ 71462 w 2261019"/>
                  <a:gd name="T21" fmla="*/ 285595 h 2257031"/>
                  <a:gd name="T22" fmla="*/ 101682 w 2261019"/>
                  <a:gd name="T23" fmla="*/ 299679 h 2257031"/>
                  <a:gd name="T24" fmla="*/ 127785 w 2261019"/>
                  <a:gd name="T25" fmla="*/ 268002 h 2257031"/>
                  <a:gd name="T26" fmla="*/ 167995 w 2261019"/>
                  <a:gd name="T27" fmla="*/ 269769 h 2257031"/>
                  <a:gd name="T28" fmla="*/ 190167 w 2261019"/>
                  <a:gd name="T29" fmla="*/ 304146 h 2257031"/>
                  <a:gd name="T30" fmla="*/ 222550 w 2261019"/>
                  <a:gd name="T31" fmla="*/ 292366 h 2257031"/>
                  <a:gd name="T32" fmla="*/ 217423 w 2261019"/>
                  <a:gd name="T33" fmla="*/ 251791 h 2257031"/>
                  <a:gd name="T34" fmla="*/ 217966 w 2261019"/>
                  <a:gd name="T35" fmla="*/ 250627 h 2257031"/>
                  <a:gd name="T36" fmla="*/ 246470 w 2261019"/>
                  <a:gd name="T37" fmla="*/ 222898 h 2257031"/>
                  <a:gd name="T38" fmla="*/ 286296 w 2261019"/>
                  <a:gd name="T39" fmla="*/ 231559 h 2257031"/>
                  <a:gd name="T40" fmla="*/ 300390 w 2261019"/>
                  <a:gd name="T41" fmla="*/ 201355 h 2257031"/>
                  <a:gd name="T42" fmla="*/ 268150 w 2261019"/>
                  <a:gd name="T43" fmla="*/ 176430 h 2257031"/>
                  <a:gd name="T44" fmla="*/ 268691 w 2261019"/>
                  <a:gd name="T45" fmla="*/ 175272 h 2257031"/>
                  <a:gd name="T46" fmla="*/ 269921 w 2261019"/>
                  <a:gd name="T47" fmla="*/ 136244 h 2257031"/>
                  <a:gd name="T48" fmla="*/ 304858 w 2261019"/>
                  <a:gd name="T49" fmla="*/ 112922 h 2257031"/>
                  <a:gd name="T50" fmla="*/ 292527 w 2261019"/>
                  <a:gd name="T51" fmla="*/ 81722 h 2257031"/>
                  <a:gd name="T52" fmla="*/ 251930 w 2261019"/>
                  <a:gd name="T53" fmla="*/ 86843 h 2257031"/>
                  <a:gd name="T54" fmla="*/ 224726 w 2261019"/>
                  <a:gd name="T55" fmla="*/ 57191 h 2257031"/>
                  <a:gd name="T56" fmla="*/ 232231 w 2261019"/>
                  <a:gd name="T57" fmla="*/ 16849 h 2257031"/>
                  <a:gd name="T58" fmla="*/ 202006 w 2261019"/>
                  <a:gd name="T59" fmla="*/ 2766 h 2257031"/>
                  <a:gd name="T60" fmla="*/ 177069 w 2261019"/>
                  <a:gd name="T61" fmla="*/ 34987 h 2257031"/>
                  <a:gd name="T62" fmla="*/ 136316 w 2261019"/>
                  <a:gd name="T63" fmla="*/ 34377 h 2257031"/>
                  <a:gd name="T64" fmla="*/ 114145 w 2261019"/>
                  <a:gd name="T65" fmla="*/ 0 h 2257031"/>
                  <a:gd name="T66" fmla="*/ 82308 w 2261019"/>
                  <a:gd name="T67" fmla="*/ 10621 h 2257031"/>
                  <a:gd name="T68" fmla="*/ 86887 w 2261019"/>
                  <a:gd name="T69" fmla="*/ 52355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" name="Freeform 3"/>
              <p:cNvSpPr/>
              <p:nvPr/>
            </p:nvSpPr>
            <p:spPr bwMode="auto">
              <a:xfrm>
                <a:off x="-956" y="402776"/>
                <a:ext cx="224283" cy="223539"/>
              </a:xfrm>
              <a:custGeom>
                <a:avLst/>
                <a:gdLst>
                  <a:gd name="T0" fmla="*/ 63923 w 2261019"/>
                  <a:gd name="T1" fmla="*/ 38479 h 2257031"/>
                  <a:gd name="T2" fmla="*/ 42097 w 2261019"/>
                  <a:gd name="T3" fmla="*/ 58464 h 2257031"/>
                  <a:gd name="T4" fmla="*/ 12796 w 2261019"/>
                  <a:gd name="T5" fmla="*/ 52098 h 2257031"/>
                  <a:gd name="T6" fmla="*/ 2429 w 2261019"/>
                  <a:gd name="T7" fmla="*/ 74297 h 2257031"/>
                  <a:gd name="T8" fmla="*/ 25749 w 2261019"/>
                  <a:gd name="T9" fmla="*/ 93469 h 2257031"/>
                  <a:gd name="T10" fmla="*/ 25701 w 2261019"/>
                  <a:gd name="T11" fmla="*/ 122552 h 2257031"/>
                  <a:gd name="T12" fmla="*/ 0 w 2261019"/>
                  <a:gd name="T13" fmla="*/ 139690 h 2257031"/>
                  <a:gd name="T14" fmla="*/ 7814 w 2261019"/>
                  <a:gd name="T15" fmla="*/ 163078 h 2257031"/>
                  <a:gd name="T16" fmla="*/ 38936 w 2261019"/>
                  <a:gd name="T17" fmla="*/ 158857 h 2257031"/>
                  <a:gd name="T18" fmla="*/ 58949 w 2261019"/>
                  <a:gd name="T19" fmla="*/ 180650 h 2257031"/>
                  <a:gd name="T20" fmla="*/ 52574 w 2261019"/>
                  <a:gd name="T21" fmla="*/ 209904 h 2257031"/>
                  <a:gd name="T22" fmla="*/ 74807 w 2261019"/>
                  <a:gd name="T23" fmla="*/ 220256 h 2257031"/>
                  <a:gd name="T24" fmla="*/ 94011 w 2261019"/>
                  <a:gd name="T25" fmla="*/ 196974 h 2257031"/>
                  <a:gd name="T26" fmla="*/ 123593 w 2261019"/>
                  <a:gd name="T27" fmla="*/ 198273 h 2257031"/>
                  <a:gd name="T28" fmla="*/ 139905 w 2261019"/>
                  <a:gd name="T29" fmla="*/ 223539 h 2257031"/>
                  <a:gd name="T30" fmla="*/ 163729 w 2261019"/>
                  <a:gd name="T31" fmla="*/ 214881 h 2257031"/>
                  <a:gd name="T32" fmla="*/ 159957 w 2261019"/>
                  <a:gd name="T33" fmla="*/ 185060 h 2257031"/>
                  <a:gd name="T34" fmla="*/ 160357 w 2261019"/>
                  <a:gd name="T35" fmla="*/ 184204 h 2257031"/>
                  <a:gd name="T36" fmla="*/ 181327 w 2261019"/>
                  <a:gd name="T37" fmla="*/ 163824 h 2257031"/>
                  <a:gd name="T38" fmla="*/ 210627 w 2261019"/>
                  <a:gd name="T39" fmla="*/ 170190 h 2257031"/>
                  <a:gd name="T40" fmla="*/ 220996 w 2261019"/>
                  <a:gd name="T41" fmla="*/ 147990 h 2257031"/>
                  <a:gd name="T42" fmla="*/ 197277 w 2261019"/>
                  <a:gd name="T43" fmla="*/ 129671 h 2257031"/>
                  <a:gd name="T44" fmla="*/ 197675 w 2261019"/>
                  <a:gd name="T45" fmla="*/ 128820 h 2257031"/>
                  <a:gd name="T46" fmla="*/ 198580 w 2261019"/>
                  <a:gd name="T47" fmla="*/ 100135 h 2257031"/>
                  <a:gd name="T48" fmla="*/ 224283 w 2261019"/>
                  <a:gd name="T49" fmla="*/ 82995 h 2257031"/>
                  <a:gd name="T50" fmla="*/ 215211 w 2261019"/>
                  <a:gd name="T51" fmla="*/ 60064 h 2257031"/>
                  <a:gd name="T52" fmla="*/ 185344 w 2261019"/>
                  <a:gd name="T53" fmla="*/ 63827 h 2257031"/>
                  <a:gd name="T54" fmla="*/ 165330 w 2261019"/>
                  <a:gd name="T55" fmla="*/ 42034 h 2257031"/>
                  <a:gd name="T56" fmla="*/ 170852 w 2261019"/>
                  <a:gd name="T57" fmla="*/ 12383 h 2257031"/>
                  <a:gd name="T58" fmla="*/ 148615 w 2261019"/>
                  <a:gd name="T59" fmla="*/ 2033 h 2257031"/>
                  <a:gd name="T60" fmla="*/ 130269 w 2261019"/>
                  <a:gd name="T61" fmla="*/ 25715 h 2257031"/>
                  <a:gd name="T62" fmla="*/ 100287 w 2261019"/>
                  <a:gd name="T63" fmla="*/ 25266 h 2257031"/>
                  <a:gd name="T64" fmla="*/ 83976 w 2261019"/>
                  <a:gd name="T65" fmla="*/ 0 h 2257031"/>
                  <a:gd name="T66" fmla="*/ 60554 w 2261019"/>
                  <a:gd name="T67" fmla="*/ 7806 h 2257031"/>
                  <a:gd name="T68" fmla="*/ 63923 w 2261019"/>
                  <a:gd name="T69" fmla="*/ 38479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1" name="Freeform 3"/>
              <p:cNvSpPr/>
              <p:nvPr/>
            </p:nvSpPr>
            <p:spPr bwMode="auto">
              <a:xfrm>
                <a:off x="427462" y="352"/>
                <a:ext cx="617193" cy="615771"/>
              </a:xfrm>
              <a:custGeom>
                <a:avLst/>
                <a:gdLst>
                  <a:gd name="T0" fmla="*/ 175905 w 2261019"/>
                  <a:gd name="T1" fmla="*/ 105997 h 2257031"/>
                  <a:gd name="T2" fmla="*/ 115844 w 2261019"/>
                  <a:gd name="T3" fmla="*/ 161046 h 2257031"/>
                  <a:gd name="T4" fmla="*/ 35211 w 2261019"/>
                  <a:gd name="T5" fmla="*/ 143511 h 2257031"/>
                  <a:gd name="T6" fmla="*/ 6684 w 2261019"/>
                  <a:gd name="T7" fmla="*/ 204662 h 2257031"/>
                  <a:gd name="T8" fmla="*/ 70856 w 2261019"/>
                  <a:gd name="T9" fmla="*/ 257473 h 2257031"/>
                  <a:gd name="T10" fmla="*/ 70725 w 2261019"/>
                  <a:gd name="T11" fmla="*/ 337588 h 2257031"/>
                  <a:gd name="T12" fmla="*/ 0 w 2261019"/>
                  <a:gd name="T13" fmla="*/ 384796 h 2257031"/>
                  <a:gd name="T14" fmla="*/ 21504 w 2261019"/>
                  <a:gd name="T15" fmla="*/ 449222 h 2257031"/>
                  <a:gd name="T16" fmla="*/ 107146 w 2261019"/>
                  <a:gd name="T17" fmla="*/ 437594 h 2257031"/>
                  <a:gd name="T18" fmla="*/ 162219 w 2261019"/>
                  <a:gd name="T19" fmla="*/ 497626 h 2257031"/>
                  <a:gd name="T20" fmla="*/ 144677 w 2261019"/>
                  <a:gd name="T21" fmla="*/ 578212 h 2257031"/>
                  <a:gd name="T22" fmla="*/ 205858 w 2261019"/>
                  <a:gd name="T23" fmla="*/ 606728 h 2257031"/>
                  <a:gd name="T24" fmla="*/ 258705 w 2261019"/>
                  <a:gd name="T25" fmla="*/ 542593 h 2257031"/>
                  <a:gd name="T26" fmla="*/ 340111 w 2261019"/>
                  <a:gd name="T27" fmla="*/ 546172 h 2257031"/>
                  <a:gd name="T28" fmla="*/ 384998 w 2261019"/>
                  <a:gd name="T29" fmla="*/ 615771 h 2257031"/>
                  <a:gd name="T30" fmla="*/ 450557 w 2261019"/>
                  <a:gd name="T31" fmla="*/ 591922 h 2257031"/>
                  <a:gd name="T32" fmla="*/ 440178 w 2261019"/>
                  <a:gd name="T33" fmla="*/ 509774 h 2257031"/>
                  <a:gd name="T34" fmla="*/ 441277 w 2261019"/>
                  <a:gd name="T35" fmla="*/ 507418 h 2257031"/>
                  <a:gd name="T36" fmla="*/ 498984 w 2261019"/>
                  <a:gd name="T37" fmla="*/ 451277 h 2257031"/>
                  <a:gd name="T38" fmla="*/ 579614 w 2261019"/>
                  <a:gd name="T39" fmla="*/ 468812 h 2257031"/>
                  <a:gd name="T40" fmla="*/ 608148 w 2261019"/>
                  <a:gd name="T41" fmla="*/ 407661 h 2257031"/>
                  <a:gd name="T42" fmla="*/ 542877 w 2261019"/>
                  <a:gd name="T43" fmla="*/ 357199 h 2257031"/>
                  <a:gd name="T44" fmla="*/ 543972 w 2261019"/>
                  <a:gd name="T45" fmla="*/ 354853 h 2257031"/>
                  <a:gd name="T46" fmla="*/ 546461 w 2261019"/>
                  <a:gd name="T47" fmla="*/ 275837 h 2257031"/>
                  <a:gd name="T48" fmla="*/ 617193 w 2261019"/>
                  <a:gd name="T49" fmla="*/ 228622 h 2257031"/>
                  <a:gd name="T50" fmla="*/ 592229 w 2261019"/>
                  <a:gd name="T51" fmla="*/ 165454 h 2257031"/>
                  <a:gd name="T52" fmla="*/ 510040 w 2261019"/>
                  <a:gd name="T53" fmla="*/ 175821 h 2257031"/>
                  <a:gd name="T54" fmla="*/ 454964 w 2261019"/>
                  <a:gd name="T55" fmla="*/ 115788 h 2257031"/>
                  <a:gd name="T56" fmla="*/ 470158 w 2261019"/>
                  <a:gd name="T57" fmla="*/ 34111 h 2257031"/>
                  <a:gd name="T58" fmla="*/ 408967 w 2261019"/>
                  <a:gd name="T59" fmla="*/ 5599 h 2257031"/>
                  <a:gd name="T60" fmla="*/ 358481 w 2261019"/>
                  <a:gd name="T61" fmla="*/ 70835 h 2257031"/>
                  <a:gd name="T62" fmla="*/ 275976 w 2261019"/>
                  <a:gd name="T63" fmla="*/ 69598 h 2257031"/>
                  <a:gd name="T64" fmla="*/ 231089 w 2261019"/>
                  <a:gd name="T65" fmla="*/ 0 h 2257031"/>
                  <a:gd name="T66" fmla="*/ 166635 w 2261019"/>
                  <a:gd name="T67" fmla="*/ 21503 h 2257031"/>
                  <a:gd name="T68" fmla="*/ 175905 w 2261019"/>
                  <a:gd name="T69" fmla="*/ 105997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2" name="Freeform 8"/>
            <p:cNvSpPr>
              <a:spLocks noEditPoints="1"/>
            </p:cNvSpPr>
            <p:nvPr/>
          </p:nvSpPr>
          <p:spPr bwMode="auto">
            <a:xfrm rot="1214091">
              <a:off x="6587532" y="3998842"/>
              <a:ext cx="522288" cy="520700"/>
            </a:xfrm>
            <a:custGeom>
              <a:avLst/>
              <a:gdLst>
                <a:gd name="T0" fmla="*/ 446121 w 240"/>
                <a:gd name="T1" fmla="*/ 444765 h 240"/>
                <a:gd name="T2" fmla="*/ 76167 w 240"/>
                <a:gd name="T3" fmla="*/ 444765 h 240"/>
                <a:gd name="T4" fmla="*/ 76167 w 240"/>
                <a:gd name="T5" fmla="*/ 75935 h 240"/>
                <a:gd name="T6" fmla="*/ 446121 w 240"/>
                <a:gd name="T7" fmla="*/ 75935 h 240"/>
                <a:gd name="T8" fmla="*/ 522288 w 240"/>
                <a:gd name="T9" fmla="*/ 260350 h 240"/>
                <a:gd name="T10" fmla="*/ 326430 w 240"/>
                <a:gd name="T11" fmla="*/ 32544 h 240"/>
                <a:gd name="T12" fmla="*/ 422183 w 240"/>
                <a:gd name="T13" fmla="*/ 84614 h 240"/>
                <a:gd name="T14" fmla="*/ 496174 w 240"/>
                <a:gd name="T15" fmla="*/ 247333 h 240"/>
                <a:gd name="T16" fmla="*/ 378659 w 240"/>
                <a:gd name="T17" fmla="*/ 132345 h 240"/>
                <a:gd name="T18" fmla="*/ 496174 w 240"/>
                <a:gd name="T19" fmla="*/ 247333 h 240"/>
                <a:gd name="T20" fmla="*/ 295963 w 240"/>
                <a:gd name="T21" fmla="*/ 26035 h 240"/>
                <a:gd name="T22" fmla="*/ 272025 w 240"/>
                <a:gd name="T23" fmla="*/ 138853 h 240"/>
                <a:gd name="T24" fmla="*/ 350368 w 240"/>
                <a:gd name="T25" fmla="*/ 121497 h 240"/>
                <a:gd name="T26" fmla="*/ 356897 w 240"/>
                <a:gd name="T27" fmla="*/ 141023 h 240"/>
                <a:gd name="T28" fmla="*/ 272025 w 240"/>
                <a:gd name="T29" fmla="*/ 247333 h 240"/>
                <a:gd name="T30" fmla="*/ 250263 w 240"/>
                <a:gd name="T31" fmla="*/ 138853 h 240"/>
                <a:gd name="T32" fmla="*/ 235030 w 240"/>
                <a:gd name="T33" fmla="*/ 23865 h 240"/>
                <a:gd name="T34" fmla="*/ 171920 w 240"/>
                <a:gd name="T35" fmla="*/ 121497 h 240"/>
                <a:gd name="T36" fmla="*/ 250263 w 240"/>
                <a:gd name="T37" fmla="*/ 138853 h 240"/>
                <a:gd name="T38" fmla="*/ 404773 w 240"/>
                <a:gd name="T39" fmla="*/ 271198 h 240"/>
                <a:gd name="T40" fmla="*/ 437416 w 240"/>
                <a:gd name="T41" fmla="*/ 418730 h 240"/>
                <a:gd name="T42" fmla="*/ 496174 w 240"/>
                <a:gd name="T43" fmla="*/ 271198 h 240"/>
                <a:gd name="T44" fmla="*/ 100105 w 240"/>
                <a:gd name="T45" fmla="*/ 84614 h 240"/>
                <a:gd name="T46" fmla="*/ 193682 w 240"/>
                <a:gd name="T47" fmla="*/ 32544 h 240"/>
                <a:gd name="T48" fmla="*/ 380835 w 240"/>
                <a:gd name="T49" fmla="*/ 271198 h 240"/>
                <a:gd name="T50" fmla="*/ 272025 w 240"/>
                <a:gd name="T51" fmla="*/ 357981 h 240"/>
                <a:gd name="T52" fmla="*/ 380835 w 240"/>
                <a:gd name="T53" fmla="*/ 271198 h 240"/>
                <a:gd name="T54" fmla="*/ 250263 w 240"/>
                <a:gd name="T55" fmla="*/ 247333 h 240"/>
                <a:gd name="T56" fmla="*/ 165391 w 240"/>
                <a:gd name="T57" fmla="*/ 141023 h 240"/>
                <a:gd name="T58" fmla="*/ 250263 w 240"/>
                <a:gd name="T59" fmla="*/ 247333 h 240"/>
                <a:gd name="T60" fmla="*/ 369954 w 240"/>
                <a:gd name="T61" fmla="*/ 405712 h 240"/>
                <a:gd name="T62" fmla="*/ 422183 w 240"/>
                <a:gd name="T63" fmla="*/ 433917 h 240"/>
                <a:gd name="T64" fmla="*/ 143629 w 240"/>
                <a:gd name="T65" fmla="*/ 132345 h 240"/>
                <a:gd name="T66" fmla="*/ 23938 w 240"/>
                <a:gd name="T67" fmla="*/ 247333 h 240"/>
                <a:gd name="T68" fmla="*/ 143629 w 240"/>
                <a:gd name="T69" fmla="*/ 132345 h 240"/>
                <a:gd name="T70" fmla="*/ 350368 w 240"/>
                <a:gd name="T71" fmla="*/ 397034 h 240"/>
                <a:gd name="T72" fmla="*/ 272025 w 240"/>
                <a:gd name="T73" fmla="*/ 496835 h 240"/>
                <a:gd name="T74" fmla="*/ 350368 w 240"/>
                <a:gd name="T75" fmla="*/ 397034 h 240"/>
                <a:gd name="T76" fmla="*/ 250263 w 240"/>
                <a:gd name="T77" fmla="*/ 357981 h 240"/>
                <a:gd name="T78" fmla="*/ 141453 w 240"/>
                <a:gd name="T79" fmla="*/ 271198 h 240"/>
                <a:gd name="T80" fmla="*/ 250263 w 240"/>
                <a:gd name="T81" fmla="*/ 357981 h 240"/>
                <a:gd name="T82" fmla="*/ 250263 w 240"/>
                <a:gd name="T83" fmla="*/ 496835 h 240"/>
                <a:gd name="T84" fmla="*/ 171920 w 240"/>
                <a:gd name="T85" fmla="*/ 397034 h 240"/>
                <a:gd name="T86" fmla="*/ 250263 w 240"/>
                <a:gd name="T87" fmla="*/ 496835 h 240"/>
                <a:gd name="T88" fmla="*/ 143629 w 240"/>
                <a:gd name="T89" fmla="*/ 386186 h 240"/>
                <a:gd name="T90" fmla="*/ 23938 w 240"/>
                <a:gd name="T91" fmla="*/ 271198 h 240"/>
                <a:gd name="T92" fmla="*/ 143629 w 240"/>
                <a:gd name="T93" fmla="*/ 386186 h 240"/>
                <a:gd name="T94" fmla="*/ 193682 w 240"/>
                <a:gd name="T95" fmla="*/ 485987 h 240"/>
                <a:gd name="T96" fmla="*/ 100105 w 240"/>
                <a:gd name="T97" fmla="*/ 433917 h 2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40" h="240">
                  <a:moveTo>
                    <a:pt x="240" y="120"/>
                  </a:moveTo>
                  <a:cubicBezTo>
                    <a:pt x="240" y="153"/>
                    <a:pt x="228" y="182"/>
                    <a:pt x="205" y="205"/>
                  </a:cubicBezTo>
                  <a:cubicBezTo>
                    <a:pt x="182" y="228"/>
                    <a:pt x="153" y="240"/>
                    <a:pt x="120" y="240"/>
                  </a:cubicBezTo>
                  <a:cubicBezTo>
                    <a:pt x="86" y="240"/>
                    <a:pt x="58" y="228"/>
                    <a:pt x="35" y="205"/>
                  </a:cubicBezTo>
                  <a:cubicBezTo>
                    <a:pt x="12" y="182"/>
                    <a:pt x="0" y="153"/>
                    <a:pt x="0" y="120"/>
                  </a:cubicBezTo>
                  <a:cubicBezTo>
                    <a:pt x="0" y="86"/>
                    <a:pt x="12" y="58"/>
                    <a:pt x="35" y="35"/>
                  </a:cubicBezTo>
                  <a:cubicBezTo>
                    <a:pt x="58" y="11"/>
                    <a:pt x="86" y="0"/>
                    <a:pt x="120" y="0"/>
                  </a:cubicBezTo>
                  <a:cubicBezTo>
                    <a:pt x="153" y="0"/>
                    <a:pt x="182" y="11"/>
                    <a:pt x="205" y="35"/>
                  </a:cubicBezTo>
                  <a:cubicBezTo>
                    <a:pt x="228" y="58"/>
                    <a:pt x="240" y="86"/>
                    <a:pt x="240" y="120"/>
                  </a:cubicBezTo>
                  <a:cubicBezTo>
                    <a:pt x="240" y="120"/>
                    <a:pt x="240" y="120"/>
                    <a:pt x="240" y="120"/>
                  </a:cubicBezTo>
                  <a:close/>
                  <a:moveTo>
                    <a:pt x="194" y="39"/>
                  </a:moveTo>
                  <a:cubicBezTo>
                    <a:pt x="181" y="28"/>
                    <a:pt x="166" y="19"/>
                    <a:pt x="150" y="15"/>
                  </a:cubicBezTo>
                  <a:cubicBezTo>
                    <a:pt x="158" y="26"/>
                    <a:pt x="165" y="38"/>
                    <a:pt x="170" y="52"/>
                  </a:cubicBezTo>
                  <a:cubicBezTo>
                    <a:pt x="180" y="48"/>
                    <a:pt x="187" y="44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lose/>
                  <a:moveTo>
                    <a:pt x="228" y="114"/>
                  </a:moveTo>
                  <a:cubicBezTo>
                    <a:pt x="228" y="89"/>
                    <a:pt x="218" y="66"/>
                    <a:pt x="201" y="46"/>
                  </a:cubicBezTo>
                  <a:cubicBezTo>
                    <a:pt x="194" y="51"/>
                    <a:pt x="185" y="56"/>
                    <a:pt x="174" y="61"/>
                  </a:cubicBezTo>
                  <a:cubicBezTo>
                    <a:pt x="182" y="82"/>
                    <a:pt x="186" y="100"/>
                    <a:pt x="186" y="114"/>
                  </a:cubicBezTo>
                  <a:cubicBezTo>
                    <a:pt x="228" y="114"/>
                    <a:pt x="228" y="114"/>
                    <a:pt x="228" y="114"/>
                  </a:cubicBezTo>
                  <a:close/>
                  <a:moveTo>
                    <a:pt x="161" y="56"/>
                  </a:moveTo>
                  <a:cubicBezTo>
                    <a:pt x="155" y="42"/>
                    <a:pt x="146" y="25"/>
                    <a:pt x="136" y="12"/>
                  </a:cubicBezTo>
                  <a:cubicBezTo>
                    <a:pt x="133" y="11"/>
                    <a:pt x="129" y="11"/>
                    <a:pt x="125" y="11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36" y="64"/>
                    <a:pt x="148" y="61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lose/>
                  <a:moveTo>
                    <a:pt x="175" y="114"/>
                  </a:moveTo>
                  <a:cubicBezTo>
                    <a:pt x="175" y="99"/>
                    <a:pt x="171" y="82"/>
                    <a:pt x="164" y="65"/>
                  </a:cubicBezTo>
                  <a:cubicBezTo>
                    <a:pt x="150" y="71"/>
                    <a:pt x="136" y="75"/>
                    <a:pt x="125" y="75"/>
                  </a:cubicBezTo>
                  <a:cubicBezTo>
                    <a:pt x="125" y="114"/>
                    <a:pt x="125" y="114"/>
                    <a:pt x="125" y="114"/>
                  </a:cubicBezTo>
                  <a:cubicBezTo>
                    <a:pt x="175" y="114"/>
                    <a:pt x="175" y="114"/>
                    <a:pt x="175" y="114"/>
                  </a:cubicBezTo>
                  <a:close/>
                  <a:moveTo>
                    <a:pt x="115" y="64"/>
                  </a:moveTo>
                  <a:cubicBezTo>
                    <a:pt x="115" y="11"/>
                    <a:pt x="115" y="11"/>
                    <a:pt x="115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6" y="11"/>
                    <a:pt x="105" y="12"/>
                    <a:pt x="104" y="12"/>
                  </a:cubicBezTo>
                  <a:cubicBezTo>
                    <a:pt x="94" y="26"/>
                    <a:pt x="85" y="40"/>
                    <a:pt x="79" y="56"/>
                  </a:cubicBezTo>
                  <a:cubicBezTo>
                    <a:pt x="92" y="61"/>
                    <a:pt x="103" y="64"/>
                    <a:pt x="115" y="64"/>
                  </a:cubicBezTo>
                  <a:cubicBezTo>
                    <a:pt x="115" y="64"/>
                    <a:pt x="115" y="64"/>
                    <a:pt x="115" y="64"/>
                  </a:cubicBezTo>
                  <a:close/>
                  <a:moveTo>
                    <a:pt x="228" y="125"/>
                  </a:moveTo>
                  <a:cubicBezTo>
                    <a:pt x="186" y="125"/>
                    <a:pt x="186" y="125"/>
                    <a:pt x="186" y="125"/>
                  </a:cubicBezTo>
                  <a:cubicBezTo>
                    <a:pt x="186" y="140"/>
                    <a:pt x="182" y="159"/>
                    <a:pt x="174" y="178"/>
                  </a:cubicBezTo>
                  <a:cubicBezTo>
                    <a:pt x="184" y="182"/>
                    <a:pt x="194" y="188"/>
                    <a:pt x="201" y="193"/>
                  </a:cubicBezTo>
                  <a:cubicBezTo>
                    <a:pt x="218" y="175"/>
                    <a:pt x="228" y="150"/>
                    <a:pt x="228" y="125"/>
                  </a:cubicBezTo>
                  <a:cubicBezTo>
                    <a:pt x="228" y="125"/>
                    <a:pt x="228" y="125"/>
                    <a:pt x="228" y="125"/>
                  </a:cubicBezTo>
                  <a:close/>
                  <a:moveTo>
                    <a:pt x="89" y="15"/>
                  </a:moveTo>
                  <a:cubicBezTo>
                    <a:pt x="73" y="19"/>
                    <a:pt x="59" y="27"/>
                    <a:pt x="46" y="39"/>
                  </a:cubicBezTo>
                  <a:cubicBezTo>
                    <a:pt x="52" y="44"/>
                    <a:pt x="61" y="49"/>
                    <a:pt x="70" y="52"/>
                  </a:cubicBezTo>
                  <a:cubicBezTo>
                    <a:pt x="75" y="38"/>
                    <a:pt x="82" y="26"/>
                    <a:pt x="89" y="15"/>
                  </a:cubicBezTo>
                  <a:cubicBezTo>
                    <a:pt x="89" y="15"/>
                    <a:pt x="89" y="15"/>
                    <a:pt x="89" y="15"/>
                  </a:cubicBezTo>
                  <a:close/>
                  <a:moveTo>
                    <a:pt x="175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65"/>
                    <a:pt x="125" y="165"/>
                    <a:pt x="125" y="165"/>
                  </a:cubicBezTo>
                  <a:cubicBezTo>
                    <a:pt x="136" y="165"/>
                    <a:pt x="150" y="168"/>
                    <a:pt x="164" y="175"/>
                  </a:cubicBezTo>
                  <a:cubicBezTo>
                    <a:pt x="171" y="157"/>
                    <a:pt x="175" y="140"/>
                    <a:pt x="175" y="125"/>
                  </a:cubicBezTo>
                  <a:cubicBezTo>
                    <a:pt x="175" y="125"/>
                    <a:pt x="175" y="125"/>
                    <a:pt x="175" y="125"/>
                  </a:cubicBezTo>
                  <a:close/>
                  <a:moveTo>
                    <a:pt x="115" y="114"/>
                  </a:moveTo>
                  <a:cubicBezTo>
                    <a:pt x="115" y="75"/>
                    <a:pt x="115" y="75"/>
                    <a:pt x="115" y="75"/>
                  </a:cubicBezTo>
                  <a:cubicBezTo>
                    <a:pt x="104" y="75"/>
                    <a:pt x="90" y="71"/>
                    <a:pt x="76" y="65"/>
                  </a:cubicBezTo>
                  <a:cubicBezTo>
                    <a:pt x="69" y="83"/>
                    <a:pt x="65" y="99"/>
                    <a:pt x="65" y="114"/>
                  </a:cubicBezTo>
                  <a:cubicBezTo>
                    <a:pt x="115" y="114"/>
                    <a:pt x="115" y="114"/>
                    <a:pt x="115" y="114"/>
                  </a:cubicBezTo>
                  <a:close/>
                  <a:moveTo>
                    <a:pt x="194" y="200"/>
                  </a:moveTo>
                  <a:cubicBezTo>
                    <a:pt x="187" y="195"/>
                    <a:pt x="179" y="191"/>
                    <a:pt x="170" y="187"/>
                  </a:cubicBezTo>
                  <a:cubicBezTo>
                    <a:pt x="165" y="201"/>
                    <a:pt x="158" y="213"/>
                    <a:pt x="150" y="224"/>
                  </a:cubicBezTo>
                  <a:cubicBezTo>
                    <a:pt x="167" y="220"/>
                    <a:pt x="181" y="212"/>
                    <a:pt x="194" y="200"/>
                  </a:cubicBezTo>
                  <a:cubicBezTo>
                    <a:pt x="194" y="200"/>
                    <a:pt x="194" y="200"/>
                    <a:pt x="194" y="200"/>
                  </a:cubicBezTo>
                  <a:close/>
                  <a:moveTo>
                    <a:pt x="66" y="61"/>
                  </a:moveTo>
                  <a:cubicBezTo>
                    <a:pt x="55" y="56"/>
                    <a:pt x="45" y="51"/>
                    <a:pt x="38" y="46"/>
                  </a:cubicBezTo>
                  <a:cubicBezTo>
                    <a:pt x="21" y="65"/>
                    <a:pt x="11" y="89"/>
                    <a:pt x="11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00"/>
                    <a:pt x="58" y="82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lose/>
                  <a:moveTo>
                    <a:pt x="161" y="183"/>
                  </a:moveTo>
                  <a:cubicBezTo>
                    <a:pt x="148" y="179"/>
                    <a:pt x="135" y="176"/>
                    <a:pt x="125" y="176"/>
                  </a:cubicBezTo>
                  <a:cubicBezTo>
                    <a:pt x="125" y="229"/>
                    <a:pt x="125" y="229"/>
                    <a:pt x="125" y="229"/>
                  </a:cubicBezTo>
                  <a:cubicBezTo>
                    <a:pt x="129" y="229"/>
                    <a:pt x="133" y="228"/>
                    <a:pt x="136" y="228"/>
                  </a:cubicBezTo>
                  <a:cubicBezTo>
                    <a:pt x="146" y="214"/>
                    <a:pt x="154" y="200"/>
                    <a:pt x="161" y="183"/>
                  </a:cubicBezTo>
                  <a:cubicBezTo>
                    <a:pt x="161" y="183"/>
                    <a:pt x="161" y="183"/>
                    <a:pt x="161" y="183"/>
                  </a:cubicBezTo>
                  <a:close/>
                  <a:moveTo>
                    <a:pt x="115" y="165"/>
                  </a:moveTo>
                  <a:cubicBezTo>
                    <a:pt x="115" y="125"/>
                    <a:pt x="115" y="125"/>
                    <a:pt x="115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40"/>
                    <a:pt x="69" y="157"/>
                    <a:pt x="76" y="175"/>
                  </a:cubicBezTo>
                  <a:cubicBezTo>
                    <a:pt x="90" y="168"/>
                    <a:pt x="103" y="165"/>
                    <a:pt x="115" y="165"/>
                  </a:cubicBezTo>
                  <a:cubicBezTo>
                    <a:pt x="115" y="165"/>
                    <a:pt x="115" y="165"/>
                    <a:pt x="115" y="165"/>
                  </a:cubicBezTo>
                  <a:close/>
                  <a:moveTo>
                    <a:pt x="115" y="229"/>
                  </a:moveTo>
                  <a:cubicBezTo>
                    <a:pt x="115" y="176"/>
                    <a:pt x="115" y="176"/>
                    <a:pt x="115" y="176"/>
                  </a:cubicBezTo>
                  <a:cubicBezTo>
                    <a:pt x="103" y="176"/>
                    <a:pt x="93" y="178"/>
                    <a:pt x="79" y="183"/>
                  </a:cubicBezTo>
                  <a:cubicBezTo>
                    <a:pt x="86" y="200"/>
                    <a:pt x="93" y="214"/>
                    <a:pt x="104" y="228"/>
                  </a:cubicBezTo>
                  <a:cubicBezTo>
                    <a:pt x="107" y="228"/>
                    <a:pt x="111" y="229"/>
                    <a:pt x="115" y="229"/>
                  </a:cubicBezTo>
                  <a:cubicBezTo>
                    <a:pt x="115" y="229"/>
                    <a:pt x="115" y="229"/>
                    <a:pt x="115" y="229"/>
                  </a:cubicBezTo>
                  <a:close/>
                  <a:moveTo>
                    <a:pt x="66" y="178"/>
                  </a:moveTo>
                  <a:cubicBezTo>
                    <a:pt x="58" y="158"/>
                    <a:pt x="54" y="140"/>
                    <a:pt x="54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51"/>
                    <a:pt x="21" y="174"/>
                    <a:pt x="38" y="193"/>
                  </a:cubicBezTo>
                  <a:cubicBezTo>
                    <a:pt x="45" y="188"/>
                    <a:pt x="55" y="183"/>
                    <a:pt x="66" y="178"/>
                  </a:cubicBezTo>
                  <a:cubicBezTo>
                    <a:pt x="66" y="178"/>
                    <a:pt x="66" y="178"/>
                    <a:pt x="66" y="178"/>
                  </a:cubicBezTo>
                  <a:close/>
                  <a:moveTo>
                    <a:pt x="89" y="224"/>
                  </a:moveTo>
                  <a:cubicBezTo>
                    <a:pt x="82" y="213"/>
                    <a:pt x="75" y="201"/>
                    <a:pt x="70" y="187"/>
                  </a:cubicBezTo>
                  <a:cubicBezTo>
                    <a:pt x="60" y="191"/>
                    <a:pt x="53" y="195"/>
                    <a:pt x="46" y="200"/>
                  </a:cubicBezTo>
                  <a:cubicBezTo>
                    <a:pt x="59" y="213"/>
                    <a:pt x="72" y="220"/>
                    <a:pt x="89" y="224"/>
                  </a:cubicBezTo>
                  <a:close/>
                </a:path>
              </a:pathLst>
            </a:custGeom>
            <a:solidFill>
              <a:schemeClr val="bg1">
                <a:alpha val="1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6376044" y="4226973"/>
              <a:ext cx="4961218" cy="8799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10"/>
            <p:cNvSpPr txBox="1"/>
            <p:nvPr/>
          </p:nvSpPr>
          <p:spPr>
            <a:xfrm>
              <a:off x="6187727" y="2640054"/>
              <a:ext cx="5678479" cy="900246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>
                <a:buNone/>
              </a:pPr>
              <a:r>
                <a:rPr lang="zh-CN" altLang="en-US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  <a:cs typeface="Arial" panose="020B0604020202020204" pitchFamily="34" charset="0"/>
                </a:rPr>
                <a:t>框架完</a:t>
              </a:r>
              <a:r>
                <a:rPr lang="zh-CN" altLang="en-US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  <a:cs typeface="Arial" panose="020B0604020202020204" pitchFamily="34" charset="0"/>
                </a:rPr>
                <a:t>整</a:t>
              </a:r>
              <a:r>
                <a:rPr lang="zh-CN" altLang="en-US" sz="5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  <a:cs typeface="Arial" panose="020B0604020202020204" pitchFamily="34" charset="0"/>
                </a:rPr>
                <a:t>工作计划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087217" y="3981009"/>
              <a:ext cx="5538873" cy="20774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just"/>
              <a:r>
                <a:rPr lang="en-US" altLang="zh-CN" sz="900" dirty="0" smtClean="0">
                  <a:solidFill>
                    <a:schemeClr val="bg1"/>
                  </a:solidFill>
                  <a:latin typeface="+mj-lt"/>
                  <a:ea typeface="Source Han Sans ExtraLight" panose="020B0200000000000000" pitchFamily="34" charset="-122"/>
                  <a:cs typeface="Arial" panose="020B0604020202020204" pitchFamily="34" charset="0"/>
                </a:rPr>
                <a:t>Click add related title text, and click add related title text, click add related title text, click on add related title words.</a:t>
              </a:r>
              <a:endParaRPr lang="en-US" altLang="zh-CN" sz="900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168640" y="3525749"/>
              <a:ext cx="3376025" cy="37702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just"/>
              <a:r>
                <a:rPr lang="en-US" altLang="zh-CN" sz="2000" dirty="0" smtClean="0">
                  <a:solidFill>
                    <a:schemeClr val="bg1"/>
                  </a:solidFill>
                  <a:latin typeface="Arial" panose="020B0604020202020204" pitchFamily="34" charset="0"/>
                  <a:ea typeface="+mj-ea"/>
                  <a:cs typeface="Arial" panose="020B0604020202020204" pitchFamily="34" charset="0"/>
                </a:rPr>
                <a:t>BUSINESS POWERPOINT</a:t>
              </a:r>
              <a:endPara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802142" y="4703216"/>
              <a:ext cx="4109022" cy="307777"/>
              <a:chOff x="4711919" y="4416522"/>
              <a:chExt cx="4109022" cy="307777"/>
            </a:xfrm>
          </p:grpSpPr>
          <p:sp>
            <p:nvSpPr>
              <p:cNvPr id="28" name="矩形 259"/>
              <p:cNvSpPr>
                <a:spLocks noChangeArrowheads="1"/>
              </p:cNvSpPr>
              <p:nvPr/>
            </p:nvSpPr>
            <p:spPr bwMode="auto">
              <a:xfrm>
                <a:off x="4711919" y="4416522"/>
                <a:ext cx="18487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>
                  <a:buNone/>
                </a:pPr>
                <a:r>
                  <a:rPr lang="zh-CN" altLang="en-US" sz="1400" b="1" cap="all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汇报人：第一</a:t>
                </a:r>
                <a:r>
                  <a:rPr lang="en-US" altLang="zh-CN" sz="1400" b="1" cap="all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PPT</a:t>
                </a:r>
                <a:endParaRPr lang="zh-CN" altLang="en-US" sz="14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矩形 259"/>
              <p:cNvSpPr>
                <a:spLocks noChangeArrowheads="1"/>
              </p:cNvSpPr>
              <p:nvPr/>
            </p:nvSpPr>
            <p:spPr bwMode="auto">
              <a:xfrm>
                <a:off x="6560685" y="4461789"/>
                <a:ext cx="226025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>
                  <a:buNone/>
                </a:pPr>
                <a:r>
                  <a:rPr lang="en-US" altLang="zh-CN" sz="800" cap="all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Report person: package diagram</a:t>
                </a:r>
                <a:endParaRPr lang="zh-CN" altLang="en-US" sz="800" cap="all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0169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619610" y="3666140"/>
            <a:ext cx="821586" cy="228956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606377" y="2968495"/>
            <a:ext cx="821586" cy="228956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4768382" y="3683560"/>
            <a:ext cx="821586" cy="228956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482786" y="2638815"/>
            <a:ext cx="2850789" cy="664495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482786" y="3566676"/>
            <a:ext cx="2850789" cy="664494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79786" y="2649839"/>
            <a:ext cx="2850789" cy="664494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879786" y="3577703"/>
            <a:ext cx="2850789" cy="664495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58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4768382" y="2985915"/>
            <a:ext cx="821586" cy="228956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159864" y="2482639"/>
            <a:ext cx="936137" cy="934015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096002" y="2482639"/>
            <a:ext cx="935076" cy="934015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096002" y="3416657"/>
            <a:ext cx="935076" cy="932954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159864" y="3416657"/>
            <a:ext cx="936137" cy="932954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2319379" y="2882679"/>
            <a:ext cx="1402402" cy="2761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319379" y="3781890"/>
            <a:ext cx="1402402" cy="2761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32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105779" y="2785522"/>
            <a:ext cx="429134" cy="381282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18667" y="3694832"/>
            <a:ext cx="417236" cy="414580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770951" y="2775309"/>
            <a:ext cx="267987" cy="359272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7669811" y="3689339"/>
            <a:ext cx="405247" cy="420072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8505553" y="2883131"/>
            <a:ext cx="1402314" cy="296556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2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505593" y="3782402"/>
            <a:ext cx="1402716" cy="296556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27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2319380" y="4593308"/>
            <a:ext cx="1676663" cy="2450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327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2324851" y="4818984"/>
            <a:ext cx="2031383" cy="55989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7780363" y="4593308"/>
            <a:ext cx="1676663" cy="2450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327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7785833" y="4818984"/>
            <a:ext cx="2031383" cy="55989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任意多边形 58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75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7742368" y="1964883"/>
            <a:ext cx="92515" cy="1819765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7623529" y="3994420"/>
            <a:ext cx="322256" cy="338110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175230" y="3941971"/>
            <a:ext cx="179990" cy="76509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134834" y="1416435"/>
            <a:ext cx="121488" cy="180535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75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446730" y="2516467"/>
            <a:ext cx="3313409" cy="3071585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4125" y="3278559"/>
              <a:ext cx="1863751" cy="457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947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6540" tIns="16540" rIns="16540" bIns="16540" anchor="ctr"/>
              <a:lstStyle/>
              <a:p>
                <a:pPr algn="just" defTabSz="198483" hangingPunct="0">
                  <a:lnSpc>
                    <a:spcPct val="120000"/>
                  </a:lnSpc>
                </a:pPr>
                <a:endParaRPr lang="en-US" sz="75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249771" y="1964884"/>
            <a:ext cx="1988494" cy="850607"/>
            <a:chOff x="773723" y="1924636"/>
            <a:chExt cx="2945744" cy="979648"/>
          </a:xfrm>
        </p:grpSpPr>
        <p:sp>
          <p:nvSpPr>
            <p:cNvPr id="96" name="TextBox 95"/>
            <p:cNvSpPr txBox="1"/>
            <p:nvPr/>
          </p:nvSpPr>
          <p:spPr>
            <a:xfrm>
              <a:off x="1957455" y="1924636"/>
              <a:ext cx="1762012" cy="2822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483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266261" y="4817969"/>
            <a:ext cx="2046100" cy="850608"/>
            <a:chOff x="773723" y="1924636"/>
            <a:chExt cx="3031080" cy="979649"/>
          </a:xfrm>
        </p:grpSpPr>
        <p:sp>
          <p:nvSpPr>
            <p:cNvPr id="100" name="TextBox 99"/>
            <p:cNvSpPr txBox="1"/>
            <p:nvPr/>
          </p:nvSpPr>
          <p:spPr>
            <a:xfrm>
              <a:off x="2042792" y="1924636"/>
              <a:ext cx="1762011" cy="2822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8" cy="64483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74751" y="1937445"/>
            <a:ext cx="2154021" cy="850607"/>
            <a:chOff x="773723" y="1924636"/>
            <a:chExt cx="2945200" cy="979647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0" y="1924636"/>
              <a:ext cx="1626309" cy="2822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48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509404" y="4891606"/>
            <a:ext cx="2170140" cy="827445"/>
            <a:chOff x="751684" y="1951314"/>
            <a:chExt cx="2967239" cy="952970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6309" cy="2822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4" y="2259449"/>
              <a:ext cx="2945199" cy="6448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任意多边形 57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2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8857" y="2004562"/>
            <a:ext cx="3352616" cy="28446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3" name="矩形 22"/>
          <p:cNvSpPr/>
          <p:nvPr/>
        </p:nvSpPr>
        <p:spPr>
          <a:xfrm>
            <a:off x="4419692" y="2004562"/>
            <a:ext cx="3352616" cy="28446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4" name="矩形 23"/>
          <p:cNvSpPr/>
          <p:nvPr/>
        </p:nvSpPr>
        <p:spPr>
          <a:xfrm>
            <a:off x="8000528" y="2004562"/>
            <a:ext cx="3352616" cy="284464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5" name="TextBox 15"/>
          <p:cNvSpPr txBox="1"/>
          <p:nvPr/>
        </p:nvSpPr>
        <p:spPr>
          <a:xfrm>
            <a:off x="1385077" y="5520024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385077" y="5215923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7" name="TextBox 15"/>
          <p:cNvSpPr txBox="1"/>
          <p:nvPr/>
        </p:nvSpPr>
        <p:spPr>
          <a:xfrm>
            <a:off x="4952366" y="5520024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4952366" y="5215923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8600934" y="5520024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8600935" y="5215923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任意多边形 15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2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61" y="-17544"/>
            <a:ext cx="12205761" cy="688422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1" name="矩形 20"/>
          <p:cNvSpPr/>
          <p:nvPr/>
        </p:nvSpPr>
        <p:spPr>
          <a:xfrm>
            <a:off x="336" y="-17544"/>
            <a:ext cx="5549471" cy="6884222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9" name="矩形 28"/>
          <p:cNvSpPr/>
          <p:nvPr/>
        </p:nvSpPr>
        <p:spPr>
          <a:xfrm>
            <a:off x="574485" y="3349779"/>
            <a:ext cx="4071627" cy="3500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6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1896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363082" y="2746258"/>
            <a:ext cx="249443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275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275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363082" y="3236512"/>
            <a:ext cx="24944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173207" y="1776675"/>
            <a:ext cx="1203729" cy="1025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6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6666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8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106289" y="5318475"/>
            <a:ext cx="170952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704943" y="4259063"/>
            <a:ext cx="205143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200847" y="3218253"/>
            <a:ext cx="170952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610121" y="2082687"/>
            <a:ext cx="170952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439525" y="4886034"/>
            <a:ext cx="1132721" cy="1066132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9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706045" y="3819910"/>
            <a:ext cx="1132721" cy="1066133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9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06262" y="2753789"/>
            <a:ext cx="1132721" cy="1066130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9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39908" y="1747069"/>
            <a:ext cx="1132721" cy="1066132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63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6190"/>
              <a:ext cx="771727" cy="6095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6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769655" y="1709535"/>
            <a:ext cx="854764" cy="854764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699614" y="4873739"/>
            <a:ext cx="854763" cy="854764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553719" y="3829922"/>
            <a:ext cx="854764" cy="854764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524472" y="2724907"/>
            <a:ext cx="854764" cy="854764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4961399" y="1896514"/>
            <a:ext cx="462999" cy="46299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18383" y="5141647"/>
            <a:ext cx="410634" cy="313848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759950" y="4071132"/>
            <a:ext cx="424917" cy="36592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5764580" y="2938730"/>
            <a:ext cx="402100" cy="391577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46" tIns="43421" rIns="86846" bIns="43421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4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65053" y="4807468"/>
            <a:ext cx="1676663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06292" y="3820550"/>
            <a:ext cx="1676663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90977" y="2670706"/>
            <a:ext cx="1676663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769002" y="1611536"/>
            <a:ext cx="1676663" cy="2127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52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15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774472" y="1837211"/>
            <a:ext cx="2567244" cy="3651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5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13016" y="2878441"/>
            <a:ext cx="2567244" cy="3651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5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06307" y="4033887"/>
            <a:ext cx="2506760" cy="3651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5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662303" y="5029453"/>
            <a:ext cx="2567244" cy="365100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5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5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任意多边形 71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298839" y="2236854"/>
            <a:ext cx="1800127" cy="18001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1898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232448" y="2236854"/>
            <a:ext cx="1800127" cy="18001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1898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166058" y="2236854"/>
            <a:ext cx="1800127" cy="18001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1898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98902" y="4144925"/>
            <a:ext cx="0" cy="40796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298839" y="4514791"/>
            <a:ext cx="1800127" cy="93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165706" y="4397322"/>
            <a:ext cx="0" cy="18096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265644" y="4552890"/>
            <a:ext cx="1800127" cy="93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130923" y="4183023"/>
            <a:ext cx="0" cy="40796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230861" y="4552890"/>
            <a:ext cx="1800127" cy="93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094553" y="4437008"/>
            <a:ext cx="0" cy="18096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196078" y="4592575"/>
            <a:ext cx="1800127" cy="93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058182" y="4222706"/>
            <a:ext cx="0" cy="40796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159708" y="4592575"/>
            <a:ext cx="1800127" cy="936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902126" y="1795553"/>
            <a:ext cx="2519225" cy="2520812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1898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6835735" y="1824126"/>
            <a:ext cx="2519225" cy="2520812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1898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694246" y="1030420"/>
            <a:ext cx="4803511" cy="96770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9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8" name="任意多边形 27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43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689336" y="4627174"/>
            <a:ext cx="2815973" cy="72356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425417" y="4061452"/>
            <a:ext cx="3343811" cy="847318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325659" y="3438909"/>
            <a:ext cx="3542066" cy="960968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25417" y="2967897"/>
            <a:ext cx="3343811" cy="848581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689336" y="2525928"/>
            <a:ext cx="2815973" cy="724830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79396" tIns="39698" rIns="79396" bIns="3969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34110" y="2938880"/>
            <a:ext cx="1999168" cy="311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641464" y="2647421"/>
            <a:ext cx="1241641" cy="2914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3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641462" y="2938880"/>
            <a:ext cx="1838937" cy="3215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641464" y="3670796"/>
            <a:ext cx="1241641" cy="2914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3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641462" y="3962255"/>
            <a:ext cx="1838937" cy="3215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641464" y="4737301"/>
            <a:ext cx="1241641" cy="2914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13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13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13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641462" y="5028759"/>
            <a:ext cx="1838937" cy="3215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235797" y="3670797"/>
            <a:ext cx="1297483" cy="2827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3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34110" y="3962254"/>
            <a:ext cx="1999168" cy="3118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235797" y="2647421"/>
            <a:ext cx="1297483" cy="2827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13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3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3811870" y="2664360"/>
            <a:ext cx="401911" cy="401911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3082" tIns="33082" rIns="33082" bIns="33082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811870" y="4749575"/>
            <a:ext cx="401911" cy="401911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001815" y="3706968"/>
            <a:ext cx="401911" cy="401911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3082" tIns="33082" rIns="33082" bIns="33082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001815" y="2644140"/>
            <a:ext cx="401911" cy="401911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3082" tIns="33082" rIns="33082" bIns="33082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811870" y="3706968"/>
            <a:ext cx="401911" cy="401911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3082" tIns="33082" rIns="33082" bIns="33082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5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任意多边形 53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58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20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33304" y="932861"/>
            <a:ext cx="7204991" cy="43449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1" name="矩形 20"/>
          <p:cNvSpPr/>
          <p:nvPr/>
        </p:nvSpPr>
        <p:spPr>
          <a:xfrm>
            <a:off x="1171600" y="932861"/>
            <a:ext cx="2085362" cy="207935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31" name="矩形 30"/>
          <p:cNvSpPr/>
          <p:nvPr/>
        </p:nvSpPr>
        <p:spPr>
          <a:xfrm>
            <a:off x="1171600" y="3185143"/>
            <a:ext cx="2085362" cy="207935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2" name="矩形 21"/>
          <p:cNvSpPr/>
          <p:nvPr/>
        </p:nvSpPr>
        <p:spPr>
          <a:xfrm>
            <a:off x="727808" y="1102844"/>
            <a:ext cx="1986081" cy="652627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27807" y="1747558"/>
            <a:ext cx="449983" cy="187109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27808" y="3330615"/>
            <a:ext cx="1986081" cy="652627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27807" y="3975329"/>
            <a:ext cx="449983" cy="187109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359090" y="1102844"/>
            <a:ext cx="2729188" cy="65262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0638295" y="1747558"/>
            <a:ext cx="449983" cy="187109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19094">
              <a:defRPr/>
            </a:pPr>
            <a:endParaRPr lang="zh-CN" altLang="en-US" sz="24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057370" y="1177112"/>
            <a:ext cx="1425071" cy="398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057370" y="3430165"/>
            <a:ext cx="1425071" cy="398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8832039" y="1177112"/>
            <a:ext cx="1374094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171600" y="5264493"/>
            <a:ext cx="9466695" cy="1066080"/>
            <a:chOff x="1160463" y="2796138"/>
            <a:chExt cx="9421420" cy="799470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31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zh-CN" altLang="en-US" sz="1517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62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70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078662" y="1461845"/>
            <a:ext cx="0" cy="469712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5981576" y="1781515"/>
            <a:ext cx="929270" cy="194176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981574" y="4611070"/>
            <a:ext cx="930911" cy="194176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5981574" y="3085406"/>
            <a:ext cx="930911" cy="194176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75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000997" y="1723935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51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517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00996" y="3027495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51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51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00996" y="4563370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51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51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242523" y="2028008"/>
            <a:ext cx="2428066" cy="932857"/>
            <a:chOff x="-158386" y="2124222"/>
            <a:chExt cx="4463257" cy="1074378"/>
          </a:xfrm>
        </p:grpSpPr>
        <p:sp>
          <p:nvSpPr>
            <p:cNvPr id="33" name="TextBox 32"/>
            <p:cNvSpPr txBox="1"/>
            <p:nvPr/>
          </p:nvSpPr>
          <p:spPr>
            <a:xfrm>
              <a:off x="1779017" y="2124222"/>
              <a:ext cx="2525854" cy="38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511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42523" y="4940643"/>
            <a:ext cx="2429733" cy="932857"/>
            <a:chOff x="-159167" y="2124222"/>
            <a:chExt cx="4466319" cy="1074378"/>
          </a:xfrm>
        </p:grpSpPr>
        <p:sp>
          <p:nvSpPr>
            <p:cNvPr id="37" name="TextBox 36"/>
            <p:cNvSpPr txBox="1"/>
            <p:nvPr/>
          </p:nvSpPr>
          <p:spPr>
            <a:xfrm>
              <a:off x="1781300" y="2124222"/>
              <a:ext cx="2525852" cy="38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5" cy="7511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010276" y="3448084"/>
            <a:ext cx="2583499" cy="792881"/>
            <a:chOff x="257395" y="2124222"/>
            <a:chExt cx="4036076" cy="913168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46681" cy="3885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327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9" y="2447421"/>
              <a:ext cx="4016732" cy="5899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758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758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447593" y="2197743"/>
            <a:ext cx="3710139" cy="582527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75524" y="2162574"/>
              <a:ext cx="1582550" cy="388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34270" y="3617823"/>
            <a:ext cx="3710139" cy="582527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196087" y="3795078"/>
              <a:ext cx="1582550" cy="388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47593" y="5110378"/>
            <a:ext cx="3710139" cy="582527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80607" y="5516233"/>
              <a:ext cx="1582550" cy="388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327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任意多边形 49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920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3796218" y="1791982"/>
            <a:ext cx="6802014" cy="1118584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71292" y="1574494"/>
            <a:ext cx="4685818" cy="4365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05981" y="3234308"/>
            <a:ext cx="1586892" cy="1367834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65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65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450915" y="2351274"/>
            <a:ext cx="1345304" cy="883034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792871" y="3915336"/>
            <a:ext cx="1003345" cy="288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450915" y="4602143"/>
            <a:ext cx="1345304" cy="905173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90177" y="2154231"/>
            <a:ext cx="6048049" cy="512238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796218" y="3356046"/>
            <a:ext cx="6802014" cy="1118584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871292" y="3148798"/>
            <a:ext cx="4685818" cy="4365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90177" y="3742291"/>
            <a:ext cx="6048049" cy="512238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796218" y="4948024"/>
            <a:ext cx="6802014" cy="1118584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endParaRPr lang="zh-CN" altLang="en-US" sz="1707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71292" y="4740779"/>
            <a:ext cx="4685818" cy="43652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1" rIns="91423" bIns="457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327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90177" y="5334268"/>
            <a:ext cx="6048049" cy="512238"/>
          </a:xfrm>
          <a:prstGeom prst="rect">
            <a:avLst/>
          </a:prstGeom>
          <a:noFill/>
        </p:spPr>
        <p:txBody>
          <a:bodyPr wrap="square" lIns="91423" tIns="45711" rIns="91423" bIns="457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17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61672" y="685923"/>
            <a:ext cx="4697840" cy="980833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0CCD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chemeClr val="accent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200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200" b="1" dirty="0"/>
                <a:t> </a:t>
              </a:r>
              <a:r>
                <a:rPr lang="en-US" altLang="zh-CN" sz="3200" b="1" dirty="0"/>
                <a:t>/</a:t>
              </a:r>
              <a:r>
                <a:rPr lang="en-US" altLang="zh-CN" sz="3034" dirty="0"/>
                <a:t>CONTENTS</a:t>
              </a:r>
              <a:endParaRPr lang="zh-CN" altLang="en-US" sz="3034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565330" y="2814532"/>
            <a:ext cx="582062" cy="527019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08842" y="1805798"/>
              <a:ext cx="674295" cy="679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655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655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408086" y="2816617"/>
            <a:ext cx="3774626" cy="524934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0"/>
              <a:ext cx="3018584" cy="599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75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565330" y="3500812"/>
            <a:ext cx="582062" cy="527019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0583" y="1805798"/>
              <a:ext cx="730812" cy="679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655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655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408086" y="3502896"/>
            <a:ext cx="3774626" cy="524934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0"/>
              <a:ext cx="3018584" cy="599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75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565328" y="4205151"/>
            <a:ext cx="583178" cy="527019"/>
            <a:chOff x="2727102" y="1805798"/>
            <a:chExt cx="790815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74062" y="1805798"/>
              <a:ext cx="743855" cy="679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655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655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408086" y="4207237"/>
            <a:ext cx="3774626" cy="524934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0"/>
              <a:ext cx="3018584" cy="599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75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565330" y="4945611"/>
            <a:ext cx="582062" cy="527019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1671" y="1805798"/>
              <a:ext cx="728640" cy="679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655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655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408086" y="4947696"/>
            <a:ext cx="3774626" cy="524934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707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0"/>
              <a:ext cx="3018584" cy="5993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275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52286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61" y="-17544"/>
            <a:ext cx="12205761" cy="688422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1" name="矩形 20"/>
          <p:cNvSpPr/>
          <p:nvPr/>
        </p:nvSpPr>
        <p:spPr>
          <a:xfrm>
            <a:off x="336" y="-17544"/>
            <a:ext cx="5549471" cy="6884222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9" name="矩形 28"/>
          <p:cNvSpPr/>
          <p:nvPr/>
        </p:nvSpPr>
        <p:spPr>
          <a:xfrm>
            <a:off x="574485" y="3349779"/>
            <a:ext cx="4071627" cy="3500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6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1896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363082" y="2746258"/>
            <a:ext cx="249443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275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275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363082" y="3236512"/>
            <a:ext cx="24944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173207" y="1776675"/>
            <a:ext cx="1203729" cy="1025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6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6666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9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840988" y="1143127"/>
            <a:ext cx="8445784" cy="3752644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1707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en-US" sz="1707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2867202" y="5229128"/>
            <a:ext cx="2190630" cy="158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4747891" y="5066417"/>
            <a:ext cx="2666853" cy="1588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010629" y="3360726"/>
            <a:ext cx="511583" cy="511583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34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034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22140" y="2680876"/>
            <a:ext cx="760455" cy="760455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34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034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31326" y="2165814"/>
            <a:ext cx="1082470" cy="1082470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034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034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590366" y="5323563"/>
            <a:ext cx="2184311" cy="606971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590366" y="5040305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3974579" y="5105828"/>
            <a:ext cx="2184311" cy="606971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3974579" y="4822569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169139" y="4781697"/>
            <a:ext cx="2184311" cy="606971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169139" y="4498438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35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117951" y="1882759"/>
            <a:ext cx="646762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104675" y="3042750"/>
            <a:ext cx="5480906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737138" y="4202741"/>
            <a:ext cx="7848441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117951" y="5362733"/>
            <a:ext cx="6467629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097159" y="1709179"/>
            <a:ext cx="1650088" cy="1543179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HelveticaNeueLT Pro 35 Th" pitchFamily="34" charset="0"/>
              </a:rPr>
              <a:t>20%</a:t>
            </a:r>
            <a:endParaRPr lang="zh-CN" altLang="en-US" sz="2400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2887112" y="3429000"/>
            <a:ext cx="2004143" cy="1952385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HelveticaNeueLT Pro 35 Th" pitchFamily="34" charset="0"/>
              </a:rPr>
              <a:t>35%</a:t>
            </a:r>
            <a:endParaRPr lang="zh-CN" altLang="en-US" sz="2400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234348" y="2096927"/>
            <a:ext cx="2516831" cy="2451832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HelveticaNeueLT Pro 35 Th" pitchFamily="34" charset="0"/>
              </a:rPr>
              <a:t>55%</a:t>
            </a:r>
            <a:endParaRPr lang="zh-CN" altLang="en-US" sz="3200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014787" y="2728424"/>
            <a:ext cx="1347587" cy="1260278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latin typeface="HelveticaNeueLT Pro 35 Th" pitchFamily="34" charset="0"/>
              </a:rPr>
              <a:t>10%</a:t>
            </a:r>
            <a:endParaRPr lang="zh-CN" altLang="en-US" sz="2000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06961" y="1610464"/>
            <a:ext cx="4839302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03942" y="2772978"/>
            <a:ext cx="4737324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03942" y="3935492"/>
            <a:ext cx="4856788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06961" y="5070726"/>
            <a:ext cx="4771027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06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322941" y="2649275"/>
            <a:ext cx="5351999" cy="2097281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452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452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868452">
                <a:defRPr/>
              </a:pPr>
              <a:endParaRPr lang="zh-CN" altLang="en-US" sz="171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624138" y="3050743"/>
            <a:ext cx="3050806" cy="4199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624137" y="4087910"/>
            <a:ext cx="3100300" cy="4199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624138" y="5125076"/>
            <a:ext cx="3050806" cy="4199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624138" y="2787606"/>
            <a:ext cx="1817101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625144" y="4890565"/>
            <a:ext cx="1189428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625144" y="3839093"/>
            <a:ext cx="1189428" cy="2450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78527" y="3792107"/>
            <a:ext cx="3488833" cy="178663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6845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4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158997" y="2821149"/>
            <a:ext cx="2359561" cy="1463982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4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6845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4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659549" y="1726546"/>
            <a:ext cx="1358444" cy="1393124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868452">
              <a:lnSpc>
                <a:spcPct val="120000"/>
              </a:lnSpc>
              <a:defRPr/>
            </a:pPr>
            <a:endParaRPr lang="zh-CN" altLang="en-US" sz="74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162651" y="3616136"/>
            <a:ext cx="435588" cy="42061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46" tIns="43421" rIns="86846" bIns="43421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4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112763" y="2421791"/>
            <a:ext cx="455450" cy="455933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6846" tIns="43421" rIns="86846" bIns="43421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4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134614" y="4905855"/>
            <a:ext cx="428783" cy="420615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6846" tIns="43421" rIns="86846" bIns="4342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4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68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02490" y="1968551"/>
            <a:ext cx="7616333" cy="3398489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14186" latinLnBrk="1">
                  <a:lnSpc>
                    <a:spcPct val="120000"/>
                  </a:lnSpc>
                  <a:defRPr/>
                </a:pPr>
                <a:endParaRPr kumimoji="1" lang="zh-CN" altLang="en-US" sz="853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14186" latinLnBrk="1">
                  <a:lnSpc>
                    <a:spcPct val="120000"/>
                  </a:lnSpc>
                  <a:defRPr/>
                </a:pPr>
                <a:endParaRPr kumimoji="1" lang="zh-CN" altLang="en-US" sz="853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1418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853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14186">
                <a:lnSpc>
                  <a:spcPct val="120000"/>
                </a:lnSpc>
                <a:defRPr/>
              </a:pPr>
              <a:endParaRPr lang="zh-CN" altLang="en-US" sz="853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707007" y="5488930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517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26534" y="5302776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517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45903" y="5116620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517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61723" y="4930465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517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13988" y="4744310"/>
            <a:ext cx="599844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517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824854" y="4558154"/>
            <a:ext cx="614271" cy="372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17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517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191627" y="2206981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195420" y="2451575"/>
            <a:ext cx="3889191" cy="652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8821666" y="5101362"/>
            <a:ext cx="779129" cy="796544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23" tIns="45712" rIns="91423" bIns="457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5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524183" y="5931391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38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12051" y="1132164"/>
            <a:ext cx="2289756" cy="250336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39" name="矩形 38"/>
          <p:cNvSpPr/>
          <p:nvPr/>
        </p:nvSpPr>
        <p:spPr>
          <a:xfrm>
            <a:off x="3655931" y="1132164"/>
            <a:ext cx="2289756" cy="25033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40" name="矩形 39"/>
          <p:cNvSpPr/>
          <p:nvPr/>
        </p:nvSpPr>
        <p:spPr>
          <a:xfrm>
            <a:off x="6300823" y="1132164"/>
            <a:ext cx="2289756" cy="25033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41" name="矩形 40"/>
          <p:cNvSpPr/>
          <p:nvPr/>
        </p:nvSpPr>
        <p:spPr>
          <a:xfrm>
            <a:off x="8944703" y="1132164"/>
            <a:ext cx="2289756" cy="2503369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14" name="矩形 13"/>
          <p:cNvSpPr/>
          <p:nvPr/>
        </p:nvSpPr>
        <p:spPr bwMode="auto">
          <a:xfrm>
            <a:off x="1441230" y="2905323"/>
            <a:ext cx="1368350" cy="146042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399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117646" y="2889280"/>
            <a:ext cx="1368350" cy="1460420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399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407432" y="2786098"/>
            <a:ext cx="1368350" cy="146042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399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6769851" y="2786098"/>
            <a:ext cx="1368350" cy="1460420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399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676657" y="3449636"/>
            <a:ext cx="960542" cy="3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327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886534" y="4999308"/>
            <a:ext cx="2067284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886535" y="5247838"/>
            <a:ext cx="2415273" cy="843858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650591" y="4999308"/>
            <a:ext cx="2067284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650591" y="5247838"/>
            <a:ext cx="2415273" cy="843858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294471" y="4999308"/>
            <a:ext cx="2067284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294471" y="5247838"/>
            <a:ext cx="2415273" cy="843858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8972687" y="4999308"/>
            <a:ext cx="2067284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8972687" y="5247838"/>
            <a:ext cx="2415273" cy="843858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312646" y="3449636"/>
            <a:ext cx="960542" cy="3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327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6974909" y="3449636"/>
            <a:ext cx="960542" cy="3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327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593383" y="3449636"/>
            <a:ext cx="960542" cy="33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327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17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矩形 4"/>
            <p:cNvSpPr>
              <a:spLocks noChangeArrowheads="1"/>
            </p:cNvSpPr>
            <p:nvPr/>
          </p:nvSpPr>
          <p:spPr bwMode="auto"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17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89193" y="642372"/>
              <a:ext cx="5806807" cy="5573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8" name="组合 30"/>
            <p:cNvGrpSpPr/>
            <p:nvPr/>
          </p:nvGrpSpPr>
          <p:grpSpPr bwMode="auto">
            <a:xfrm rot="2449892">
              <a:off x="2566988" y="1687513"/>
              <a:ext cx="1997075" cy="1196975"/>
              <a:chOff x="0" y="0"/>
              <a:chExt cx="1044992" cy="626574"/>
            </a:xfrm>
          </p:grpSpPr>
          <p:sp>
            <p:nvSpPr>
              <p:cNvPr id="19" name="Freeform 3"/>
              <p:cNvSpPr/>
              <p:nvPr/>
            </p:nvSpPr>
            <p:spPr bwMode="auto">
              <a:xfrm>
                <a:off x="122767" y="156439"/>
                <a:ext cx="304858" cy="304146"/>
              </a:xfrm>
              <a:custGeom>
                <a:avLst/>
                <a:gdLst>
                  <a:gd name="T0" fmla="*/ 86887 w 2261019"/>
                  <a:gd name="T1" fmla="*/ 52355 h 2257031"/>
                  <a:gd name="T2" fmla="*/ 57220 w 2261019"/>
                  <a:gd name="T3" fmla="*/ 79545 h 2257031"/>
                  <a:gd name="T4" fmla="*/ 17392 w 2261019"/>
                  <a:gd name="T5" fmla="*/ 70884 h 2257031"/>
                  <a:gd name="T6" fmla="*/ 3301 w 2261019"/>
                  <a:gd name="T7" fmla="*/ 101088 h 2257031"/>
                  <a:gd name="T8" fmla="*/ 34999 w 2261019"/>
                  <a:gd name="T9" fmla="*/ 127173 h 2257031"/>
                  <a:gd name="T10" fmla="*/ 34934 w 2261019"/>
                  <a:gd name="T11" fmla="*/ 166744 h 2257031"/>
                  <a:gd name="T12" fmla="*/ 0 w 2261019"/>
                  <a:gd name="T13" fmla="*/ 190061 h 2257031"/>
                  <a:gd name="T14" fmla="*/ 10622 w 2261019"/>
                  <a:gd name="T15" fmla="*/ 221883 h 2257031"/>
                  <a:gd name="T16" fmla="*/ 52924 w 2261019"/>
                  <a:gd name="T17" fmla="*/ 216140 h 2257031"/>
                  <a:gd name="T18" fmla="*/ 80127 w 2261019"/>
                  <a:gd name="T19" fmla="*/ 245791 h 2257031"/>
                  <a:gd name="T20" fmla="*/ 71462 w 2261019"/>
                  <a:gd name="T21" fmla="*/ 285595 h 2257031"/>
                  <a:gd name="T22" fmla="*/ 101682 w 2261019"/>
                  <a:gd name="T23" fmla="*/ 299679 h 2257031"/>
                  <a:gd name="T24" fmla="*/ 127785 w 2261019"/>
                  <a:gd name="T25" fmla="*/ 268002 h 2257031"/>
                  <a:gd name="T26" fmla="*/ 167995 w 2261019"/>
                  <a:gd name="T27" fmla="*/ 269769 h 2257031"/>
                  <a:gd name="T28" fmla="*/ 190167 w 2261019"/>
                  <a:gd name="T29" fmla="*/ 304146 h 2257031"/>
                  <a:gd name="T30" fmla="*/ 222550 w 2261019"/>
                  <a:gd name="T31" fmla="*/ 292366 h 2257031"/>
                  <a:gd name="T32" fmla="*/ 217423 w 2261019"/>
                  <a:gd name="T33" fmla="*/ 251791 h 2257031"/>
                  <a:gd name="T34" fmla="*/ 217966 w 2261019"/>
                  <a:gd name="T35" fmla="*/ 250627 h 2257031"/>
                  <a:gd name="T36" fmla="*/ 246470 w 2261019"/>
                  <a:gd name="T37" fmla="*/ 222898 h 2257031"/>
                  <a:gd name="T38" fmla="*/ 286296 w 2261019"/>
                  <a:gd name="T39" fmla="*/ 231559 h 2257031"/>
                  <a:gd name="T40" fmla="*/ 300390 w 2261019"/>
                  <a:gd name="T41" fmla="*/ 201355 h 2257031"/>
                  <a:gd name="T42" fmla="*/ 268150 w 2261019"/>
                  <a:gd name="T43" fmla="*/ 176430 h 2257031"/>
                  <a:gd name="T44" fmla="*/ 268691 w 2261019"/>
                  <a:gd name="T45" fmla="*/ 175272 h 2257031"/>
                  <a:gd name="T46" fmla="*/ 269921 w 2261019"/>
                  <a:gd name="T47" fmla="*/ 136244 h 2257031"/>
                  <a:gd name="T48" fmla="*/ 304858 w 2261019"/>
                  <a:gd name="T49" fmla="*/ 112922 h 2257031"/>
                  <a:gd name="T50" fmla="*/ 292527 w 2261019"/>
                  <a:gd name="T51" fmla="*/ 81722 h 2257031"/>
                  <a:gd name="T52" fmla="*/ 251930 w 2261019"/>
                  <a:gd name="T53" fmla="*/ 86843 h 2257031"/>
                  <a:gd name="T54" fmla="*/ 224726 w 2261019"/>
                  <a:gd name="T55" fmla="*/ 57191 h 2257031"/>
                  <a:gd name="T56" fmla="*/ 232231 w 2261019"/>
                  <a:gd name="T57" fmla="*/ 16849 h 2257031"/>
                  <a:gd name="T58" fmla="*/ 202006 w 2261019"/>
                  <a:gd name="T59" fmla="*/ 2766 h 2257031"/>
                  <a:gd name="T60" fmla="*/ 177069 w 2261019"/>
                  <a:gd name="T61" fmla="*/ 34987 h 2257031"/>
                  <a:gd name="T62" fmla="*/ 136316 w 2261019"/>
                  <a:gd name="T63" fmla="*/ 34377 h 2257031"/>
                  <a:gd name="T64" fmla="*/ 114145 w 2261019"/>
                  <a:gd name="T65" fmla="*/ 0 h 2257031"/>
                  <a:gd name="T66" fmla="*/ 82308 w 2261019"/>
                  <a:gd name="T67" fmla="*/ 10621 h 2257031"/>
                  <a:gd name="T68" fmla="*/ 86887 w 2261019"/>
                  <a:gd name="T69" fmla="*/ 52355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3"/>
              <p:cNvSpPr/>
              <p:nvPr/>
            </p:nvSpPr>
            <p:spPr bwMode="auto">
              <a:xfrm>
                <a:off x="-956" y="402776"/>
                <a:ext cx="224283" cy="223539"/>
              </a:xfrm>
              <a:custGeom>
                <a:avLst/>
                <a:gdLst>
                  <a:gd name="T0" fmla="*/ 63923 w 2261019"/>
                  <a:gd name="T1" fmla="*/ 38479 h 2257031"/>
                  <a:gd name="T2" fmla="*/ 42097 w 2261019"/>
                  <a:gd name="T3" fmla="*/ 58464 h 2257031"/>
                  <a:gd name="T4" fmla="*/ 12796 w 2261019"/>
                  <a:gd name="T5" fmla="*/ 52098 h 2257031"/>
                  <a:gd name="T6" fmla="*/ 2429 w 2261019"/>
                  <a:gd name="T7" fmla="*/ 74297 h 2257031"/>
                  <a:gd name="T8" fmla="*/ 25749 w 2261019"/>
                  <a:gd name="T9" fmla="*/ 93469 h 2257031"/>
                  <a:gd name="T10" fmla="*/ 25701 w 2261019"/>
                  <a:gd name="T11" fmla="*/ 122552 h 2257031"/>
                  <a:gd name="T12" fmla="*/ 0 w 2261019"/>
                  <a:gd name="T13" fmla="*/ 139690 h 2257031"/>
                  <a:gd name="T14" fmla="*/ 7814 w 2261019"/>
                  <a:gd name="T15" fmla="*/ 163078 h 2257031"/>
                  <a:gd name="T16" fmla="*/ 38936 w 2261019"/>
                  <a:gd name="T17" fmla="*/ 158857 h 2257031"/>
                  <a:gd name="T18" fmla="*/ 58949 w 2261019"/>
                  <a:gd name="T19" fmla="*/ 180650 h 2257031"/>
                  <a:gd name="T20" fmla="*/ 52574 w 2261019"/>
                  <a:gd name="T21" fmla="*/ 209904 h 2257031"/>
                  <a:gd name="T22" fmla="*/ 74807 w 2261019"/>
                  <a:gd name="T23" fmla="*/ 220256 h 2257031"/>
                  <a:gd name="T24" fmla="*/ 94011 w 2261019"/>
                  <a:gd name="T25" fmla="*/ 196974 h 2257031"/>
                  <a:gd name="T26" fmla="*/ 123593 w 2261019"/>
                  <a:gd name="T27" fmla="*/ 198273 h 2257031"/>
                  <a:gd name="T28" fmla="*/ 139905 w 2261019"/>
                  <a:gd name="T29" fmla="*/ 223539 h 2257031"/>
                  <a:gd name="T30" fmla="*/ 163729 w 2261019"/>
                  <a:gd name="T31" fmla="*/ 214881 h 2257031"/>
                  <a:gd name="T32" fmla="*/ 159957 w 2261019"/>
                  <a:gd name="T33" fmla="*/ 185060 h 2257031"/>
                  <a:gd name="T34" fmla="*/ 160357 w 2261019"/>
                  <a:gd name="T35" fmla="*/ 184204 h 2257031"/>
                  <a:gd name="T36" fmla="*/ 181327 w 2261019"/>
                  <a:gd name="T37" fmla="*/ 163824 h 2257031"/>
                  <a:gd name="T38" fmla="*/ 210627 w 2261019"/>
                  <a:gd name="T39" fmla="*/ 170190 h 2257031"/>
                  <a:gd name="T40" fmla="*/ 220996 w 2261019"/>
                  <a:gd name="T41" fmla="*/ 147990 h 2257031"/>
                  <a:gd name="T42" fmla="*/ 197277 w 2261019"/>
                  <a:gd name="T43" fmla="*/ 129671 h 2257031"/>
                  <a:gd name="T44" fmla="*/ 197675 w 2261019"/>
                  <a:gd name="T45" fmla="*/ 128820 h 2257031"/>
                  <a:gd name="T46" fmla="*/ 198580 w 2261019"/>
                  <a:gd name="T47" fmla="*/ 100135 h 2257031"/>
                  <a:gd name="T48" fmla="*/ 224283 w 2261019"/>
                  <a:gd name="T49" fmla="*/ 82995 h 2257031"/>
                  <a:gd name="T50" fmla="*/ 215211 w 2261019"/>
                  <a:gd name="T51" fmla="*/ 60064 h 2257031"/>
                  <a:gd name="T52" fmla="*/ 185344 w 2261019"/>
                  <a:gd name="T53" fmla="*/ 63827 h 2257031"/>
                  <a:gd name="T54" fmla="*/ 165330 w 2261019"/>
                  <a:gd name="T55" fmla="*/ 42034 h 2257031"/>
                  <a:gd name="T56" fmla="*/ 170852 w 2261019"/>
                  <a:gd name="T57" fmla="*/ 12383 h 2257031"/>
                  <a:gd name="T58" fmla="*/ 148615 w 2261019"/>
                  <a:gd name="T59" fmla="*/ 2033 h 2257031"/>
                  <a:gd name="T60" fmla="*/ 130269 w 2261019"/>
                  <a:gd name="T61" fmla="*/ 25715 h 2257031"/>
                  <a:gd name="T62" fmla="*/ 100287 w 2261019"/>
                  <a:gd name="T63" fmla="*/ 25266 h 2257031"/>
                  <a:gd name="T64" fmla="*/ 83976 w 2261019"/>
                  <a:gd name="T65" fmla="*/ 0 h 2257031"/>
                  <a:gd name="T66" fmla="*/ 60554 w 2261019"/>
                  <a:gd name="T67" fmla="*/ 7806 h 2257031"/>
                  <a:gd name="T68" fmla="*/ 63923 w 2261019"/>
                  <a:gd name="T69" fmla="*/ 38479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3"/>
              <p:cNvSpPr/>
              <p:nvPr/>
            </p:nvSpPr>
            <p:spPr bwMode="auto">
              <a:xfrm>
                <a:off x="427462" y="352"/>
                <a:ext cx="617193" cy="615771"/>
              </a:xfrm>
              <a:custGeom>
                <a:avLst/>
                <a:gdLst>
                  <a:gd name="T0" fmla="*/ 175905 w 2261019"/>
                  <a:gd name="T1" fmla="*/ 105997 h 2257031"/>
                  <a:gd name="T2" fmla="*/ 115844 w 2261019"/>
                  <a:gd name="T3" fmla="*/ 161046 h 2257031"/>
                  <a:gd name="T4" fmla="*/ 35211 w 2261019"/>
                  <a:gd name="T5" fmla="*/ 143511 h 2257031"/>
                  <a:gd name="T6" fmla="*/ 6684 w 2261019"/>
                  <a:gd name="T7" fmla="*/ 204662 h 2257031"/>
                  <a:gd name="T8" fmla="*/ 70856 w 2261019"/>
                  <a:gd name="T9" fmla="*/ 257473 h 2257031"/>
                  <a:gd name="T10" fmla="*/ 70725 w 2261019"/>
                  <a:gd name="T11" fmla="*/ 337588 h 2257031"/>
                  <a:gd name="T12" fmla="*/ 0 w 2261019"/>
                  <a:gd name="T13" fmla="*/ 384796 h 2257031"/>
                  <a:gd name="T14" fmla="*/ 21504 w 2261019"/>
                  <a:gd name="T15" fmla="*/ 449222 h 2257031"/>
                  <a:gd name="T16" fmla="*/ 107146 w 2261019"/>
                  <a:gd name="T17" fmla="*/ 437594 h 2257031"/>
                  <a:gd name="T18" fmla="*/ 162219 w 2261019"/>
                  <a:gd name="T19" fmla="*/ 497626 h 2257031"/>
                  <a:gd name="T20" fmla="*/ 144677 w 2261019"/>
                  <a:gd name="T21" fmla="*/ 578212 h 2257031"/>
                  <a:gd name="T22" fmla="*/ 205858 w 2261019"/>
                  <a:gd name="T23" fmla="*/ 606728 h 2257031"/>
                  <a:gd name="T24" fmla="*/ 258705 w 2261019"/>
                  <a:gd name="T25" fmla="*/ 542593 h 2257031"/>
                  <a:gd name="T26" fmla="*/ 340111 w 2261019"/>
                  <a:gd name="T27" fmla="*/ 546172 h 2257031"/>
                  <a:gd name="T28" fmla="*/ 384998 w 2261019"/>
                  <a:gd name="T29" fmla="*/ 615771 h 2257031"/>
                  <a:gd name="T30" fmla="*/ 450557 w 2261019"/>
                  <a:gd name="T31" fmla="*/ 591922 h 2257031"/>
                  <a:gd name="T32" fmla="*/ 440178 w 2261019"/>
                  <a:gd name="T33" fmla="*/ 509774 h 2257031"/>
                  <a:gd name="T34" fmla="*/ 441277 w 2261019"/>
                  <a:gd name="T35" fmla="*/ 507418 h 2257031"/>
                  <a:gd name="T36" fmla="*/ 498984 w 2261019"/>
                  <a:gd name="T37" fmla="*/ 451277 h 2257031"/>
                  <a:gd name="T38" fmla="*/ 579614 w 2261019"/>
                  <a:gd name="T39" fmla="*/ 468812 h 2257031"/>
                  <a:gd name="T40" fmla="*/ 608148 w 2261019"/>
                  <a:gd name="T41" fmla="*/ 407661 h 2257031"/>
                  <a:gd name="T42" fmla="*/ 542877 w 2261019"/>
                  <a:gd name="T43" fmla="*/ 357199 h 2257031"/>
                  <a:gd name="T44" fmla="*/ 543972 w 2261019"/>
                  <a:gd name="T45" fmla="*/ 354853 h 2257031"/>
                  <a:gd name="T46" fmla="*/ 546461 w 2261019"/>
                  <a:gd name="T47" fmla="*/ 275837 h 2257031"/>
                  <a:gd name="T48" fmla="*/ 617193 w 2261019"/>
                  <a:gd name="T49" fmla="*/ 228622 h 2257031"/>
                  <a:gd name="T50" fmla="*/ 592229 w 2261019"/>
                  <a:gd name="T51" fmla="*/ 165454 h 2257031"/>
                  <a:gd name="T52" fmla="*/ 510040 w 2261019"/>
                  <a:gd name="T53" fmla="*/ 175821 h 2257031"/>
                  <a:gd name="T54" fmla="*/ 454964 w 2261019"/>
                  <a:gd name="T55" fmla="*/ 115788 h 2257031"/>
                  <a:gd name="T56" fmla="*/ 470158 w 2261019"/>
                  <a:gd name="T57" fmla="*/ 34111 h 2257031"/>
                  <a:gd name="T58" fmla="*/ 408967 w 2261019"/>
                  <a:gd name="T59" fmla="*/ 5599 h 2257031"/>
                  <a:gd name="T60" fmla="*/ 358481 w 2261019"/>
                  <a:gd name="T61" fmla="*/ 70835 h 2257031"/>
                  <a:gd name="T62" fmla="*/ 275976 w 2261019"/>
                  <a:gd name="T63" fmla="*/ 69598 h 2257031"/>
                  <a:gd name="T64" fmla="*/ 231089 w 2261019"/>
                  <a:gd name="T65" fmla="*/ 0 h 2257031"/>
                  <a:gd name="T66" fmla="*/ 166635 w 2261019"/>
                  <a:gd name="T67" fmla="*/ 21503 h 2257031"/>
                  <a:gd name="T68" fmla="*/ 175905 w 2261019"/>
                  <a:gd name="T69" fmla="*/ 105997 h 225703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61019" h="2257031">
                    <a:moveTo>
                      <a:pt x="644410" y="388518"/>
                    </a:moveTo>
                    <a:cubicBezTo>
                      <a:pt x="510578" y="473036"/>
                      <a:pt x="506526" y="481660"/>
                      <a:pt x="424382" y="590295"/>
                    </a:cubicBezTo>
                    <a:lnTo>
                      <a:pt x="128993" y="526021"/>
                    </a:lnTo>
                    <a:cubicBezTo>
                      <a:pt x="108915" y="569112"/>
                      <a:pt x="24485" y="750163"/>
                      <a:pt x="24485" y="750163"/>
                    </a:cubicBezTo>
                    <a:lnTo>
                      <a:pt x="259574" y="943736"/>
                    </a:lnTo>
                    <a:cubicBezTo>
                      <a:pt x="248678" y="1012126"/>
                      <a:pt x="234924" y="1131658"/>
                      <a:pt x="259092" y="1237386"/>
                    </a:cubicBezTo>
                    <a:lnTo>
                      <a:pt x="0" y="1410423"/>
                    </a:lnTo>
                    <a:cubicBezTo>
                      <a:pt x="13779" y="1448345"/>
                      <a:pt x="78778" y="1646567"/>
                      <a:pt x="78778" y="1646567"/>
                    </a:cubicBezTo>
                    <a:lnTo>
                      <a:pt x="392518" y="1603946"/>
                    </a:lnTo>
                    <a:cubicBezTo>
                      <a:pt x="485660" y="1741843"/>
                      <a:pt x="481609" y="1750466"/>
                      <a:pt x="594270" y="1823986"/>
                    </a:cubicBezTo>
                    <a:lnTo>
                      <a:pt x="530008" y="2119363"/>
                    </a:lnTo>
                    <a:cubicBezTo>
                      <a:pt x="573125" y="2139467"/>
                      <a:pt x="754138" y="2223884"/>
                      <a:pt x="754138" y="2223884"/>
                    </a:cubicBezTo>
                    <a:lnTo>
                      <a:pt x="947737" y="1988807"/>
                    </a:lnTo>
                    <a:cubicBezTo>
                      <a:pt x="1012101" y="2008327"/>
                      <a:pt x="1135646" y="2013470"/>
                      <a:pt x="1245958" y="2001926"/>
                    </a:cubicBezTo>
                    <a:lnTo>
                      <a:pt x="1410398" y="2257031"/>
                    </a:lnTo>
                    <a:cubicBezTo>
                      <a:pt x="1452333" y="2234602"/>
                      <a:pt x="1650568" y="2169616"/>
                      <a:pt x="1650568" y="2169616"/>
                    </a:cubicBezTo>
                    <a:lnTo>
                      <a:pt x="1612544" y="1868512"/>
                    </a:lnTo>
                    <a:lnTo>
                      <a:pt x="1616570" y="1859876"/>
                    </a:lnTo>
                    <a:cubicBezTo>
                      <a:pt x="1675167" y="1824215"/>
                      <a:pt x="1766506" y="1740877"/>
                      <a:pt x="1827974" y="1654098"/>
                    </a:cubicBezTo>
                    <a:lnTo>
                      <a:pt x="2123351" y="1718373"/>
                    </a:lnTo>
                    <a:cubicBezTo>
                      <a:pt x="2143455" y="1675282"/>
                      <a:pt x="2227884" y="1494231"/>
                      <a:pt x="2227884" y="1494231"/>
                    </a:cubicBezTo>
                    <a:lnTo>
                      <a:pt x="1988769" y="1309268"/>
                    </a:lnTo>
                    <a:lnTo>
                      <a:pt x="1992782" y="1300670"/>
                    </a:lnTo>
                    <a:cubicBezTo>
                      <a:pt x="2012301" y="1236281"/>
                      <a:pt x="2017445" y="1112735"/>
                      <a:pt x="2001901" y="1011047"/>
                    </a:cubicBezTo>
                    <a:lnTo>
                      <a:pt x="2261018" y="837984"/>
                    </a:lnTo>
                    <a:cubicBezTo>
                      <a:pt x="2238603" y="796048"/>
                      <a:pt x="2169566" y="606450"/>
                      <a:pt x="2169566" y="606450"/>
                    </a:cubicBezTo>
                    <a:lnTo>
                      <a:pt x="1868474" y="644448"/>
                    </a:lnTo>
                    <a:cubicBezTo>
                      <a:pt x="1832825" y="585863"/>
                      <a:pt x="1753513" y="485889"/>
                      <a:pt x="1666709" y="424408"/>
                    </a:cubicBezTo>
                    <a:lnTo>
                      <a:pt x="1722373" y="125031"/>
                    </a:lnTo>
                    <a:cubicBezTo>
                      <a:pt x="1687867" y="108940"/>
                      <a:pt x="1498206" y="20523"/>
                      <a:pt x="1498206" y="20523"/>
                    </a:cubicBezTo>
                    <a:lnTo>
                      <a:pt x="1313256" y="259638"/>
                    </a:lnTo>
                    <a:cubicBezTo>
                      <a:pt x="1244879" y="248716"/>
                      <a:pt x="1116723" y="230949"/>
                      <a:pt x="1011008" y="255104"/>
                    </a:cubicBezTo>
                    <a:lnTo>
                      <a:pt x="846569" y="0"/>
                    </a:lnTo>
                    <a:cubicBezTo>
                      <a:pt x="800023" y="9804"/>
                      <a:pt x="610450" y="78816"/>
                      <a:pt x="610450" y="78816"/>
                    </a:cubicBezTo>
                    <a:lnTo>
                      <a:pt x="644410" y="388518"/>
                    </a:lnTo>
                  </a:path>
                </a:pathLst>
              </a:custGeom>
              <a:solidFill>
                <a:schemeClr val="bg1">
                  <a:alpha val="12941"/>
                </a:schemeClr>
              </a:solidFill>
              <a:ln w="12700" cap="flat" cmpd="sng">
                <a:solidFill>
                  <a:srgbClr val="000000">
                    <a:alpha val="0"/>
                  </a:srgbClr>
                </a:solidFill>
                <a:round/>
              </a:ln>
            </p:spPr>
            <p:txBody>
              <a:bodyPr anchor="ctr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" name="Freeform 8"/>
            <p:cNvSpPr>
              <a:spLocks noEditPoints="1"/>
            </p:cNvSpPr>
            <p:nvPr/>
          </p:nvSpPr>
          <p:spPr bwMode="auto">
            <a:xfrm rot="1214091">
              <a:off x="6587532" y="3998842"/>
              <a:ext cx="522288" cy="520700"/>
            </a:xfrm>
            <a:custGeom>
              <a:avLst/>
              <a:gdLst>
                <a:gd name="T0" fmla="*/ 446121 w 240"/>
                <a:gd name="T1" fmla="*/ 444765 h 240"/>
                <a:gd name="T2" fmla="*/ 76167 w 240"/>
                <a:gd name="T3" fmla="*/ 444765 h 240"/>
                <a:gd name="T4" fmla="*/ 76167 w 240"/>
                <a:gd name="T5" fmla="*/ 75935 h 240"/>
                <a:gd name="T6" fmla="*/ 446121 w 240"/>
                <a:gd name="T7" fmla="*/ 75935 h 240"/>
                <a:gd name="T8" fmla="*/ 522288 w 240"/>
                <a:gd name="T9" fmla="*/ 260350 h 240"/>
                <a:gd name="T10" fmla="*/ 326430 w 240"/>
                <a:gd name="T11" fmla="*/ 32544 h 240"/>
                <a:gd name="T12" fmla="*/ 422183 w 240"/>
                <a:gd name="T13" fmla="*/ 84614 h 240"/>
                <a:gd name="T14" fmla="*/ 496174 w 240"/>
                <a:gd name="T15" fmla="*/ 247333 h 240"/>
                <a:gd name="T16" fmla="*/ 378659 w 240"/>
                <a:gd name="T17" fmla="*/ 132345 h 240"/>
                <a:gd name="T18" fmla="*/ 496174 w 240"/>
                <a:gd name="T19" fmla="*/ 247333 h 240"/>
                <a:gd name="T20" fmla="*/ 295963 w 240"/>
                <a:gd name="T21" fmla="*/ 26035 h 240"/>
                <a:gd name="T22" fmla="*/ 272025 w 240"/>
                <a:gd name="T23" fmla="*/ 138853 h 240"/>
                <a:gd name="T24" fmla="*/ 350368 w 240"/>
                <a:gd name="T25" fmla="*/ 121497 h 240"/>
                <a:gd name="T26" fmla="*/ 356897 w 240"/>
                <a:gd name="T27" fmla="*/ 141023 h 240"/>
                <a:gd name="T28" fmla="*/ 272025 w 240"/>
                <a:gd name="T29" fmla="*/ 247333 h 240"/>
                <a:gd name="T30" fmla="*/ 250263 w 240"/>
                <a:gd name="T31" fmla="*/ 138853 h 240"/>
                <a:gd name="T32" fmla="*/ 235030 w 240"/>
                <a:gd name="T33" fmla="*/ 23865 h 240"/>
                <a:gd name="T34" fmla="*/ 171920 w 240"/>
                <a:gd name="T35" fmla="*/ 121497 h 240"/>
                <a:gd name="T36" fmla="*/ 250263 w 240"/>
                <a:gd name="T37" fmla="*/ 138853 h 240"/>
                <a:gd name="T38" fmla="*/ 404773 w 240"/>
                <a:gd name="T39" fmla="*/ 271198 h 240"/>
                <a:gd name="T40" fmla="*/ 437416 w 240"/>
                <a:gd name="T41" fmla="*/ 418730 h 240"/>
                <a:gd name="T42" fmla="*/ 496174 w 240"/>
                <a:gd name="T43" fmla="*/ 271198 h 240"/>
                <a:gd name="T44" fmla="*/ 100105 w 240"/>
                <a:gd name="T45" fmla="*/ 84614 h 240"/>
                <a:gd name="T46" fmla="*/ 193682 w 240"/>
                <a:gd name="T47" fmla="*/ 32544 h 240"/>
                <a:gd name="T48" fmla="*/ 380835 w 240"/>
                <a:gd name="T49" fmla="*/ 271198 h 240"/>
                <a:gd name="T50" fmla="*/ 272025 w 240"/>
                <a:gd name="T51" fmla="*/ 357981 h 240"/>
                <a:gd name="T52" fmla="*/ 380835 w 240"/>
                <a:gd name="T53" fmla="*/ 271198 h 240"/>
                <a:gd name="T54" fmla="*/ 250263 w 240"/>
                <a:gd name="T55" fmla="*/ 247333 h 240"/>
                <a:gd name="T56" fmla="*/ 165391 w 240"/>
                <a:gd name="T57" fmla="*/ 141023 h 240"/>
                <a:gd name="T58" fmla="*/ 250263 w 240"/>
                <a:gd name="T59" fmla="*/ 247333 h 240"/>
                <a:gd name="T60" fmla="*/ 369954 w 240"/>
                <a:gd name="T61" fmla="*/ 405712 h 240"/>
                <a:gd name="T62" fmla="*/ 422183 w 240"/>
                <a:gd name="T63" fmla="*/ 433917 h 240"/>
                <a:gd name="T64" fmla="*/ 143629 w 240"/>
                <a:gd name="T65" fmla="*/ 132345 h 240"/>
                <a:gd name="T66" fmla="*/ 23938 w 240"/>
                <a:gd name="T67" fmla="*/ 247333 h 240"/>
                <a:gd name="T68" fmla="*/ 143629 w 240"/>
                <a:gd name="T69" fmla="*/ 132345 h 240"/>
                <a:gd name="T70" fmla="*/ 350368 w 240"/>
                <a:gd name="T71" fmla="*/ 397034 h 240"/>
                <a:gd name="T72" fmla="*/ 272025 w 240"/>
                <a:gd name="T73" fmla="*/ 496835 h 240"/>
                <a:gd name="T74" fmla="*/ 350368 w 240"/>
                <a:gd name="T75" fmla="*/ 397034 h 240"/>
                <a:gd name="T76" fmla="*/ 250263 w 240"/>
                <a:gd name="T77" fmla="*/ 357981 h 240"/>
                <a:gd name="T78" fmla="*/ 141453 w 240"/>
                <a:gd name="T79" fmla="*/ 271198 h 240"/>
                <a:gd name="T80" fmla="*/ 250263 w 240"/>
                <a:gd name="T81" fmla="*/ 357981 h 240"/>
                <a:gd name="T82" fmla="*/ 250263 w 240"/>
                <a:gd name="T83" fmla="*/ 496835 h 240"/>
                <a:gd name="T84" fmla="*/ 171920 w 240"/>
                <a:gd name="T85" fmla="*/ 397034 h 240"/>
                <a:gd name="T86" fmla="*/ 250263 w 240"/>
                <a:gd name="T87" fmla="*/ 496835 h 240"/>
                <a:gd name="T88" fmla="*/ 143629 w 240"/>
                <a:gd name="T89" fmla="*/ 386186 h 240"/>
                <a:gd name="T90" fmla="*/ 23938 w 240"/>
                <a:gd name="T91" fmla="*/ 271198 h 240"/>
                <a:gd name="T92" fmla="*/ 143629 w 240"/>
                <a:gd name="T93" fmla="*/ 386186 h 240"/>
                <a:gd name="T94" fmla="*/ 193682 w 240"/>
                <a:gd name="T95" fmla="*/ 485987 h 240"/>
                <a:gd name="T96" fmla="*/ 100105 w 240"/>
                <a:gd name="T97" fmla="*/ 433917 h 24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40" h="240">
                  <a:moveTo>
                    <a:pt x="240" y="120"/>
                  </a:moveTo>
                  <a:cubicBezTo>
                    <a:pt x="240" y="153"/>
                    <a:pt x="228" y="182"/>
                    <a:pt x="205" y="205"/>
                  </a:cubicBezTo>
                  <a:cubicBezTo>
                    <a:pt x="182" y="228"/>
                    <a:pt x="153" y="240"/>
                    <a:pt x="120" y="240"/>
                  </a:cubicBezTo>
                  <a:cubicBezTo>
                    <a:pt x="86" y="240"/>
                    <a:pt x="58" y="228"/>
                    <a:pt x="35" y="205"/>
                  </a:cubicBezTo>
                  <a:cubicBezTo>
                    <a:pt x="12" y="182"/>
                    <a:pt x="0" y="153"/>
                    <a:pt x="0" y="120"/>
                  </a:cubicBezTo>
                  <a:cubicBezTo>
                    <a:pt x="0" y="86"/>
                    <a:pt x="12" y="58"/>
                    <a:pt x="35" y="35"/>
                  </a:cubicBezTo>
                  <a:cubicBezTo>
                    <a:pt x="58" y="11"/>
                    <a:pt x="86" y="0"/>
                    <a:pt x="120" y="0"/>
                  </a:cubicBezTo>
                  <a:cubicBezTo>
                    <a:pt x="153" y="0"/>
                    <a:pt x="182" y="11"/>
                    <a:pt x="205" y="35"/>
                  </a:cubicBezTo>
                  <a:cubicBezTo>
                    <a:pt x="228" y="58"/>
                    <a:pt x="240" y="86"/>
                    <a:pt x="240" y="120"/>
                  </a:cubicBezTo>
                  <a:cubicBezTo>
                    <a:pt x="240" y="120"/>
                    <a:pt x="240" y="120"/>
                    <a:pt x="240" y="120"/>
                  </a:cubicBezTo>
                  <a:close/>
                  <a:moveTo>
                    <a:pt x="194" y="39"/>
                  </a:moveTo>
                  <a:cubicBezTo>
                    <a:pt x="181" y="28"/>
                    <a:pt x="166" y="19"/>
                    <a:pt x="150" y="15"/>
                  </a:cubicBezTo>
                  <a:cubicBezTo>
                    <a:pt x="158" y="26"/>
                    <a:pt x="165" y="38"/>
                    <a:pt x="170" y="52"/>
                  </a:cubicBezTo>
                  <a:cubicBezTo>
                    <a:pt x="180" y="48"/>
                    <a:pt x="187" y="44"/>
                    <a:pt x="194" y="39"/>
                  </a:cubicBezTo>
                  <a:cubicBezTo>
                    <a:pt x="194" y="39"/>
                    <a:pt x="194" y="39"/>
                    <a:pt x="194" y="39"/>
                  </a:cubicBezTo>
                  <a:close/>
                  <a:moveTo>
                    <a:pt x="228" y="114"/>
                  </a:moveTo>
                  <a:cubicBezTo>
                    <a:pt x="228" y="89"/>
                    <a:pt x="218" y="66"/>
                    <a:pt x="201" y="46"/>
                  </a:cubicBezTo>
                  <a:cubicBezTo>
                    <a:pt x="194" y="51"/>
                    <a:pt x="185" y="56"/>
                    <a:pt x="174" y="61"/>
                  </a:cubicBezTo>
                  <a:cubicBezTo>
                    <a:pt x="182" y="82"/>
                    <a:pt x="186" y="100"/>
                    <a:pt x="186" y="114"/>
                  </a:cubicBezTo>
                  <a:cubicBezTo>
                    <a:pt x="228" y="114"/>
                    <a:pt x="228" y="114"/>
                    <a:pt x="228" y="114"/>
                  </a:cubicBezTo>
                  <a:close/>
                  <a:moveTo>
                    <a:pt x="161" y="56"/>
                  </a:moveTo>
                  <a:cubicBezTo>
                    <a:pt x="155" y="42"/>
                    <a:pt x="146" y="25"/>
                    <a:pt x="136" y="12"/>
                  </a:cubicBezTo>
                  <a:cubicBezTo>
                    <a:pt x="133" y="11"/>
                    <a:pt x="129" y="11"/>
                    <a:pt x="125" y="11"/>
                  </a:cubicBezTo>
                  <a:cubicBezTo>
                    <a:pt x="125" y="64"/>
                    <a:pt x="125" y="64"/>
                    <a:pt x="125" y="64"/>
                  </a:cubicBezTo>
                  <a:cubicBezTo>
                    <a:pt x="136" y="64"/>
                    <a:pt x="148" y="61"/>
                    <a:pt x="161" y="56"/>
                  </a:cubicBezTo>
                  <a:cubicBezTo>
                    <a:pt x="161" y="56"/>
                    <a:pt x="161" y="56"/>
                    <a:pt x="161" y="56"/>
                  </a:cubicBezTo>
                  <a:close/>
                  <a:moveTo>
                    <a:pt x="175" y="114"/>
                  </a:moveTo>
                  <a:cubicBezTo>
                    <a:pt x="175" y="99"/>
                    <a:pt x="171" y="82"/>
                    <a:pt x="164" y="65"/>
                  </a:cubicBezTo>
                  <a:cubicBezTo>
                    <a:pt x="150" y="71"/>
                    <a:pt x="136" y="75"/>
                    <a:pt x="125" y="75"/>
                  </a:cubicBezTo>
                  <a:cubicBezTo>
                    <a:pt x="125" y="114"/>
                    <a:pt x="125" y="114"/>
                    <a:pt x="125" y="114"/>
                  </a:cubicBezTo>
                  <a:cubicBezTo>
                    <a:pt x="175" y="114"/>
                    <a:pt x="175" y="114"/>
                    <a:pt x="175" y="114"/>
                  </a:cubicBezTo>
                  <a:close/>
                  <a:moveTo>
                    <a:pt x="115" y="64"/>
                  </a:moveTo>
                  <a:cubicBezTo>
                    <a:pt x="115" y="11"/>
                    <a:pt x="115" y="11"/>
                    <a:pt x="115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6" y="11"/>
                    <a:pt x="105" y="12"/>
                    <a:pt x="104" y="12"/>
                  </a:cubicBezTo>
                  <a:cubicBezTo>
                    <a:pt x="94" y="26"/>
                    <a:pt x="85" y="40"/>
                    <a:pt x="79" y="56"/>
                  </a:cubicBezTo>
                  <a:cubicBezTo>
                    <a:pt x="92" y="61"/>
                    <a:pt x="103" y="64"/>
                    <a:pt x="115" y="64"/>
                  </a:cubicBezTo>
                  <a:cubicBezTo>
                    <a:pt x="115" y="64"/>
                    <a:pt x="115" y="64"/>
                    <a:pt x="115" y="64"/>
                  </a:cubicBezTo>
                  <a:close/>
                  <a:moveTo>
                    <a:pt x="228" y="125"/>
                  </a:moveTo>
                  <a:cubicBezTo>
                    <a:pt x="186" y="125"/>
                    <a:pt x="186" y="125"/>
                    <a:pt x="186" y="125"/>
                  </a:cubicBezTo>
                  <a:cubicBezTo>
                    <a:pt x="186" y="140"/>
                    <a:pt x="182" y="159"/>
                    <a:pt x="174" y="178"/>
                  </a:cubicBezTo>
                  <a:cubicBezTo>
                    <a:pt x="184" y="182"/>
                    <a:pt x="194" y="188"/>
                    <a:pt x="201" y="193"/>
                  </a:cubicBezTo>
                  <a:cubicBezTo>
                    <a:pt x="218" y="175"/>
                    <a:pt x="228" y="150"/>
                    <a:pt x="228" y="125"/>
                  </a:cubicBezTo>
                  <a:cubicBezTo>
                    <a:pt x="228" y="125"/>
                    <a:pt x="228" y="125"/>
                    <a:pt x="228" y="125"/>
                  </a:cubicBezTo>
                  <a:close/>
                  <a:moveTo>
                    <a:pt x="89" y="15"/>
                  </a:moveTo>
                  <a:cubicBezTo>
                    <a:pt x="73" y="19"/>
                    <a:pt x="59" y="27"/>
                    <a:pt x="46" y="39"/>
                  </a:cubicBezTo>
                  <a:cubicBezTo>
                    <a:pt x="52" y="44"/>
                    <a:pt x="61" y="49"/>
                    <a:pt x="70" y="52"/>
                  </a:cubicBezTo>
                  <a:cubicBezTo>
                    <a:pt x="75" y="38"/>
                    <a:pt x="82" y="26"/>
                    <a:pt x="89" y="15"/>
                  </a:cubicBezTo>
                  <a:cubicBezTo>
                    <a:pt x="89" y="15"/>
                    <a:pt x="89" y="15"/>
                    <a:pt x="89" y="15"/>
                  </a:cubicBezTo>
                  <a:close/>
                  <a:moveTo>
                    <a:pt x="175" y="125"/>
                  </a:moveTo>
                  <a:cubicBezTo>
                    <a:pt x="125" y="125"/>
                    <a:pt x="125" y="125"/>
                    <a:pt x="125" y="125"/>
                  </a:cubicBezTo>
                  <a:cubicBezTo>
                    <a:pt x="125" y="165"/>
                    <a:pt x="125" y="165"/>
                    <a:pt x="125" y="165"/>
                  </a:cubicBezTo>
                  <a:cubicBezTo>
                    <a:pt x="136" y="165"/>
                    <a:pt x="150" y="168"/>
                    <a:pt x="164" y="175"/>
                  </a:cubicBezTo>
                  <a:cubicBezTo>
                    <a:pt x="171" y="157"/>
                    <a:pt x="175" y="140"/>
                    <a:pt x="175" y="125"/>
                  </a:cubicBezTo>
                  <a:cubicBezTo>
                    <a:pt x="175" y="125"/>
                    <a:pt x="175" y="125"/>
                    <a:pt x="175" y="125"/>
                  </a:cubicBezTo>
                  <a:close/>
                  <a:moveTo>
                    <a:pt x="115" y="114"/>
                  </a:moveTo>
                  <a:cubicBezTo>
                    <a:pt x="115" y="75"/>
                    <a:pt x="115" y="75"/>
                    <a:pt x="115" y="75"/>
                  </a:cubicBezTo>
                  <a:cubicBezTo>
                    <a:pt x="104" y="75"/>
                    <a:pt x="90" y="71"/>
                    <a:pt x="76" y="65"/>
                  </a:cubicBezTo>
                  <a:cubicBezTo>
                    <a:pt x="69" y="83"/>
                    <a:pt x="65" y="99"/>
                    <a:pt x="65" y="114"/>
                  </a:cubicBezTo>
                  <a:cubicBezTo>
                    <a:pt x="115" y="114"/>
                    <a:pt x="115" y="114"/>
                    <a:pt x="115" y="114"/>
                  </a:cubicBezTo>
                  <a:close/>
                  <a:moveTo>
                    <a:pt x="194" y="200"/>
                  </a:moveTo>
                  <a:cubicBezTo>
                    <a:pt x="187" y="195"/>
                    <a:pt x="179" y="191"/>
                    <a:pt x="170" y="187"/>
                  </a:cubicBezTo>
                  <a:cubicBezTo>
                    <a:pt x="165" y="201"/>
                    <a:pt x="158" y="213"/>
                    <a:pt x="150" y="224"/>
                  </a:cubicBezTo>
                  <a:cubicBezTo>
                    <a:pt x="167" y="220"/>
                    <a:pt x="181" y="212"/>
                    <a:pt x="194" y="200"/>
                  </a:cubicBezTo>
                  <a:cubicBezTo>
                    <a:pt x="194" y="200"/>
                    <a:pt x="194" y="200"/>
                    <a:pt x="194" y="200"/>
                  </a:cubicBezTo>
                  <a:close/>
                  <a:moveTo>
                    <a:pt x="66" y="61"/>
                  </a:moveTo>
                  <a:cubicBezTo>
                    <a:pt x="55" y="56"/>
                    <a:pt x="45" y="51"/>
                    <a:pt x="38" y="46"/>
                  </a:cubicBezTo>
                  <a:cubicBezTo>
                    <a:pt x="21" y="65"/>
                    <a:pt x="11" y="89"/>
                    <a:pt x="11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4" y="100"/>
                    <a:pt x="58" y="82"/>
                    <a:pt x="66" y="61"/>
                  </a:cubicBezTo>
                  <a:cubicBezTo>
                    <a:pt x="66" y="61"/>
                    <a:pt x="66" y="61"/>
                    <a:pt x="66" y="61"/>
                  </a:cubicBezTo>
                  <a:close/>
                  <a:moveTo>
                    <a:pt x="161" y="183"/>
                  </a:moveTo>
                  <a:cubicBezTo>
                    <a:pt x="148" y="179"/>
                    <a:pt x="135" y="176"/>
                    <a:pt x="125" y="176"/>
                  </a:cubicBezTo>
                  <a:cubicBezTo>
                    <a:pt x="125" y="229"/>
                    <a:pt x="125" y="229"/>
                    <a:pt x="125" y="229"/>
                  </a:cubicBezTo>
                  <a:cubicBezTo>
                    <a:pt x="129" y="229"/>
                    <a:pt x="133" y="228"/>
                    <a:pt x="136" y="228"/>
                  </a:cubicBezTo>
                  <a:cubicBezTo>
                    <a:pt x="146" y="214"/>
                    <a:pt x="154" y="200"/>
                    <a:pt x="161" y="183"/>
                  </a:cubicBezTo>
                  <a:cubicBezTo>
                    <a:pt x="161" y="183"/>
                    <a:pt x="161" y="183"/>
                    <a:pt x="161" y="183"/>
                  </a:cubicBezTo>
                  <a:close/>
                  <a:moveTo>
                    <a:pt x="115" y="165"/>
                  </a:moveTo>
                  <a:cubicBezTo>
                    <a:pt x="115" y="125"/>
                    <a:pt x="115" y="125"/>
                    <a:pt x="115" y="125"/>
                  </a:cubicBezTo>
                  <a:cubicBezTo>
                    <a:pt x="65" y="125"/>
                    <a:pt x="65" y="125"/>
                    <a:pt x="65" y="125"/>
                  </a:cubicBezTo>
                  <a:cubicBezTo>
                    <a:pt x="65" y="140"/>
                    <a:pt x="69" y="157"/>
                    <a:pt x="76" y="175"/>
                  </a:cubicBezTo>
                  <a:cubicBezTo>
                    <a:pt x="90" y="168"/>
                    <a:pt x="103" y="165"/>
                    <a:pt x="115" y="165"/>
                  </a:cubicBezTo>
                  <a:cubicBezTo>
                    <a:pt x="115" y="165"/>
                    <a:pt x="115" y="165"/>
                    <a:pt x="115" y="165"/>
                  </a:cubicBezTo>
                  <a:close/>
                  <a:moveTo>
                    <a:pt x="115" y="229"/>
                  </a:moveTo>
                  <a:cubicBezTo>
                    <a:pt x="115" y="176"/>
                    <a:pt x="115" y="176"/>
                    <a:pt x="115" y="176"/>
                  </a:cubicBezTo>
                  <a:cubicBezTo>
                    <a:pt x="103" y="176"/>
                    <a:pt x="93" y="178"/>
                    <a:pt x="79" y="183"/>
                  </a:cubicBezTo>
                  <a:cubicBezTo>
                    <a:pt x="86" y="200"/>
                    <a:pt x="93" y="214"/>
                    <a:pt x="104" y="228"/>
                  </a:cubicBezTo>
                  <a:cubicBezTo>
                    <a:pt x="107" y="228"/>
                    <a:pt x="111" y="229"/>
                    <a:pt x="115" y="229"/>
                  </a:cubicBezTo>
                  <a:cubicBezTo>
                    <a:pt x="115" y="229"/>
                    <a:pt x="115" y="229"/>
                    <a:pt x="115" y="229"/>
                  </a:cubicBezTo>
                  <a:close/>
                  <a:moveTo>
                    <a:pt x="66" y="178"/>
                  </a:moveTo>
                  <a:cubicBezTo>
                    <a:pt x="58" y="158"/>
                    <a:pt x="54" y="140"/>
                    <a:pt x="54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51"/>
                    <a:pt x="21" y="174"/>
                    <a:pt x="38" y="193"/>
                  </a:cubicBezTo>
                  <a:cubicBezTo>
                    <a:pt x="45" y="188"/>
                    <a:pt x="55" y="183"/>
                    <a:pt x="66" y="178"/>
                  </a:cubicBezTo>
                  <a:cubicBezTo>
                    <a:pt x="66" y="178"/>
                    <a:pt x="66" y="178"/>
                    <a:pt x="66" y="178"/>
                  </a:cubicBezTo>
                  <a:close/>
                  <a:moveTo>
                    <a:pt x="89" y="224"/>
                  </a:moveTo>
                  <a:cubicBezTo>
                    <a:pt x="82" y="213"/>
                    <a:pt x="75" y="201"/>
                    <a:pt x="70" y="187"/>
                  </a:cubicBezTo>
                  <a:cubicBezTo>
                    <a:pt x="60" y="191"/>
                    <a:pt x="53" y="195"/>
                    <a:pt x="46" y="200"/>
                  </a:cubicBezTo>
                  <a:cubicBezTo>
                    <a:pt x="59" y="213"/>
                    <a:pt x="72" y="220"/>
                    <a:pt x="89" y="224"/>
                  </a:cubicBezTo>
                  <a:close/>
                </a:path>
              </a:pathLst>
            </a:custGeom>
            <a:solidFill>
              <a:schemeClr val="bg1">
                <a:alpha val="14117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6376044" y="4226973"/>
              <a:ext cx="4961218" cy="8799"/>
            </a:xfrm>
            <a:prstGeom prst="line">
              <a:avLst/>
            </a:prstGeom>
            <a:ln w="952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10"/>
            <p:cNvSpPr txBox="1"/>
            <p:nvPr/>
          </p:nvSpPr>
          <p:spPr>
            <a:xfrm>
              <a:off x="6187729" y="2640054"/>
              <a:ext cx="5678478" cy="900246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5400" dirty="0" smtClean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框架完整总结工作</a:t>
              </a:r>
              <a:endParaRPr lang="zh-CN" altLang="en-US" sz="5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087217" y="3981009"/>
              <a:ext cx="5538873" cy="207749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just"/>
              <a:r>
                <a:rPr lang="en-US" altLang="zh-CN" sz="900" dirty="0" smtClean="0">
                  <a:solidFill>
                    <a:prstClr val="white"/>
                  </a:solidFill>
                  <a:latin typeface="等线 Light" panose="020F0302020204030204"/>
                  <a:ea typeface="Source Han Sans ExtraLight" panose="020B0200000000000000" pitchFamily="34" charset="-122"/>
                </a:rPr>
                <a:t>Click add related title text, and click add related title text, click add related title text, click on add related title words.</a:t>
              </a:r>
              <a:endParaRPr lang="en-US" altLang="zh-CN" sz="900" dirty="0">
                <a:solidFill>
                  <a:prstClr val="white"/>
                </a:solidFill>
                <a:latin typeface="等线 Light" panose="020F0302020204030204"/>
                <a:ea typeface="Source Han Sans ExtraLight" panose="020B0200000000000000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168640" y="3525749"/>
              <a:ext cx="3376025" cy="37702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just"/>
              <a:r>
                <a:rPr lang="en-US" altLang="zh-CN" sz="2000" dirty="0" smtClean="0">
                  <a:solidFill>
                    <a:prstClr val="white"/>
                  </a:solidFill>
                  <a:latin typeface="Arial" panose="020B0604020202020204" pitchFamily="34" charset="0"/>
                  <a:ea typeface="+mj-ea"/>
                </a:rPr>
                <a:t>BUSINESS POWERPOINT</a:t>
              </a:r>
              <a:endParaRPr lang="en-US" altLang="zh-CN" sz="2000" dirty="0">
                <a:solidFill>
                  <a:prstClr val="white"/>
                </a:solidFill>
                <a:latin typeface="Arial" panose="020B0604020202020204" pitchFamily="34" charset="0"/>
                <a:ea typeface="+mj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802142" y="4703216"/>
              <a:ext cx="4109022" cy="307777"/>
              <a:chOff x="4711919" y="4416522"/>
              <a:chExt cx="4109022" cy="307777"/>
            </a:xfrm>
          </p:grpSpPr>
          <p:sp>
            <p:nvSpPr>
              <p:cNvPr id="28" name="矩形 259"/>
              <p:cNvSpPr>
                <a:spLocks noChangeArrowheads="1"/>
              </p:cNvSpPr>
              <p:nvPr/>
            </p:nvSpPr>
            <p:spPr bwMode="auto">
              <a:xfrm>
                <a:off x="4711919" y="4416522"/>
                <a:ext cx="1848766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zh-CN" altLang="en-US" sz="1400" b="1" cap="all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汇报人：第一</a:t>
                </a:r>
                <a:r>
                  <a:rPr lang="en-US" altLang="zh-CN" sz="1400" b="1" cap="all" dirty="0" smtClean="0">
                    <a:solidFill>
                      <a:prstClr val="white"/>
                    </a:solidFill>
                    <a:latin typeface="Arial" panose="020B0604020202020204" pitchFamily="34" charset="0"/>
                  </a:rPr>
                  <a:t>PPT</a:t>
                </a:r>
                <a:endParaRPr lang="zh-CN" altLang="en-US" sz="1400" cap="all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9" name="矩形 259"/>
              <p:cNvSpPr>
                <a:spLocks noChangeArrowheads="1"/>
              </p:cNvSpPr>
              <p:nvPr/>
            </p:nvSpPr>
            <p:spPr bwMode="auto">
              <a:xfrm>
                <a:off x="6560685" y="4461789"/>
                <a:ext cx="2260256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pitchFamily="34" charset="0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</a:pPr>
                <a:r>
                  <a:rPr lang="en-US" altLang="zh-CN" sz="800" cap="all" dirty="0">
                    <a:solidFill>
                      <a:prstClr val="white"/>
                    </a:solidFill>
                    <a:latin typeface="Arial" panose="020B0604020202020204" pitchFamily="34" charset="0"/>
                  </a:rPr>
                  <a:t>Report person: package diagram</a:t>
                </a:r>
                <a:endParaRPr lang="zh-CN" altLang="en-US" sz="800" cap="all" dirty="0">
                  <a:solidFill>
                    <a:prstClr val="white"/>
                  </a:solidFill>
                  <a:latin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7263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3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61" y="-17544"/>
            <a:ext cx="12205761" cy="688422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1" name="矩形 20"/>
          <p:cNvSpPr/>
          <p:nvPr/>
        </p:nvSpPr>
        <p:spPr>
          <a:xfrm>
            <a:off x="336" y="-17544"/>
            <a:ext cx="5549471" cy="6884222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9" name="矩形 28"/>
          <p:cNvSpPr/>
          <p:nvPr/>
        </p:nvSpPr>
        <p:spPr>
          <a:xfrm>
            <a:off x="574485" y="3349779"/>
            <a:ext cx="4071627" cy="3500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6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1896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363082" y="2746258"/>
            <a:ext cx="249443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275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275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363082" y="3236512"/>
            <a:ext cx="24944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173207" y="1776675"/>
            <a:ext cx="1203729" cy="1025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6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6666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4206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6000">
        <p15:prstTrans prst="prestige"/>
      </p:transition>
    </mc:Choice>
    <mc:Fallback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11224" y="1039401"/>
            <a:ext cx="7851539" cy="525697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68030" y="3840472"/>
            <a:ext cx="3974250" cy="1800127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79990" tIns="107994" rIns="179990" bIns="107994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65157" y="1244224"/>
            <a:ext cx="1761868" cy="33919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327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65157" y="1613570"/>
            <a:ext cx="2936422" cy="1405784"/>
          </a:xfrm>
          <a:prstGeom prst="rect">
            <a:avLst/>
          </a:prstGeom>
        </p:spPr>
        <p:txBody>
          <a:bodyPr vert="horz" lIns="91435" tIns="45718" rIns="91435" bIns="457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758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78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279184" y="1706118"/>
            <a:ext cx="3642477" cy="3602693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707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055594" y="3378575"/>
            <a:ext cx="2017951" cy="33740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327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559189" y="1993180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453351" y="2266543"/>
            <a:ext cx="2410053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559189" y="3601301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453351" y="3874664"/>
            <a:ext cx="2410053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559189" y="5111536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453351" y="5384899"/>
            <a:ext cx="2410053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049657" y="5098390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049657" y="5371753"/>
            <a:ext cx="2451271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287380" y="3601301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287379" y="3874664"/>
            <a:ext cx="2451271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105592" y="1993180"/>
            <a:ext cx="2304215" cy="337450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105592" y="2266543"/>
            <a:ext cx="2451271" cy="61727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449096" y="4029552"/>
            <a:ext cx="0" cy="149579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746193" y="3279166"/>
            <a:ext cx="0" cy="191432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7400991" y="2251284"/>
            <a:ext cx="1201125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7163119" y="2549398"/>
            <a:ext cx="1438997" cy="41992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019359" y="3052470"/>
            <a:ext cx="1201126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5019359" y="3350582"/>
            <a:ext cx="1438998" cy="41992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660471" y="2560030"/>
            <a:ext cx="1199818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422599" y="2858142"/>
            <a:ext cx="1437691" cy="41992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22590" y="2637517"/>
            <a:ext cx="1457295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22587" y="2899510"/>
            <a:ext cx="1970578" cy="279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22590" y="3706636"/>
            <a:ext cx="1457295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22587" y="3968627"/>
            <a:ext cx="1970578" cy="279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322590" y="4791439"/>
            <a:ext cx="1457295" cy="24506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327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322587" y="5053430"/>
            <a:ext cx="1970578" cy="2799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758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234508" y="3906531"/>
            <a:ext cx="5425348" cy="2249535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05861" tIns="52930" rIns="105861" bIns="5293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58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437600" y="3769164"/>
            <a:ext cx="4739766" cy="1847358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355830" y="3441218"/>
            <a:ext cx="4739766" cy="1847358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05861" tIns="52930" rIns="105861" bIns="5293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043290" y="3485271"/>
            <a:ext cx="0" cy="1265968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487296" y="2610030"/>
            <a:ext cx="738569" cy="7385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487296" y="3672398"/>
            <a:ext cx="738569" cy="73856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491947" y="4762532"/>
            <a:ext cx="738569" cy="73856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1718012" y="3917417"/>
            <a:ext cx="253875" cy="2256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7905" tIns="37905" rIns="37905" bIns="37905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1705325" y="2853731"/>
            <a:ext cx="279250" cy="2233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7905" tIns="37905" rIns="37905" bIns="37905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1744857" y="5011962"/>
            <a:ext cx="239717" cy="239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7905" tIns="37905" rIns="37905" bIns="37905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758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78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6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9" grpId="0" build="p"/>
      <p:bldP spid="30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3502" y="3108388"/>
            <a:ext cx="12191331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29733" y="2050184"/>
            <a:ext cx="1918319" cy="1918319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530"/>
          </a:p>
        </p:txBody>
      </p:sp>
      <p:sp>
        <p:nvSpPr>
          <p:cNvPr id="21" name="TextBox 15"/>
          <p:cNvSpPr txBox="1"/>
          <p:nvPr/>
        </p:nvSpPr>
        <p:spPr>
          <a:xfrm>
            <a:off x="504183" y="4825489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04184" y="4521388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1" name="椭圆 40"/>
          <p:cNvSpPr/>
          <p:nvPr/>
        </p:nvSpPr>
        <p:spPr>
          <a:xfrm>
            <a:off x="3737751" y="2050184"/>
            <a:ext cx="1918319" cy="191831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530"/>
          </a:p>
        </p:txBody>
      </p:sp>
      <p:sp>
        <p:nvSpPr>
          <p:cNvPr id="42" name="TextBox 15"/>
          <p:cNvSpPr txBox="1"/>
          <p:nvPr/>
        </p:nvSpPr>
        <p:spPr>
          <a:xfrm>
            <a:off x="3412201" y="4825489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412202" y="4521388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4" name="椭圆 43"/>
          <p:cNvSpPr/>
          <p:nvPr/>
        </p:nvSpPr>
        <p:spPr>
          <a:xfrm>
            <a:off x="6465147" y="2050184"/>
            <a:ext cx="1918319" cy="191831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530"/>
          </a:p>
        </p:txBody>
      </p:sp>
      <p:sp>
        <p:nvSpPr>
          <p:cNvPr id="45" name="TextBox 15"/>
          <p:cNvSpPr txBox="1"/>
          <p:nvPr/>
        </p:nvSpPr>
        <p:spPr>
          <a:xfrm>
            <a:off x="6139597" y="4825489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139597" y="4521388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7" name="椭圆 46"/>
          <p:cNvSpPr/>
          <p:nvPr/>
        </p:nvSpPr>
        <p:spPr>
          <a:xfrm>
            <a:off x="9373165" y="2050184"/>
            <a:ext cx="1918319" cy="191831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530"/>
          </a:p>
        </p:txBody>
      </p:sp>
      <p:sp>
        <p:nvSpPr>
          <p:cNvPr id="48" name="TextBox 15"/>
          <p:cNvSpPr txBox="1"/>
          <p:nvPr/>
        </p:nvSpPr>
        <p:spPr>
          <a:xfrm>
            <a:off x="9047615" y="4825489"/>
            <a:ext cx="2569417" cy="794930"/>
          </a:xfrm>
          <a:prstGeom prst="rect">
            <a:avLst/>
          </a:prstGeom>
          <a:noFill/>
        </p:spPr>
        <p:txBody>
          <a:bodyPr wrap="square" lIns="94075" tIns="47038" rIns="94075" bIns="47038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047615" y="4521388"/>
            <a:ext cx="1719252" cy="299218"/>
          </a:xfrm>
          <a:prstGeom prst="rect">
            <a:avLst/>
          </a:prstGeom>
          <a:noFill/>
        </p:spPr>
        <p:txBody>
          <a:bodyPr wrap="none" lIns="94075" tIns="47038" rIns="94075" bIns="47038" rtlCol="0">
            <a:spAutoFit/>
          </a:bodyPr>
          <a:lstStyle/>
          <a:p>
            <a:r>
              <a:rPr lang="zh-CN" altLang="en-US" sz="1327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任意多边形 19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85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61" y="-17544"/>
            <a:ext cx="12205761" cy="688422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1" name="矩形 20"/>
          <p:cNvSpPr/>
          <p:nvPr/>
        </p:nvSpPr>
        <p:spPr>
          <a:xfrm>
            <a:off x="336" y="-17544"/>
            <a:ext cx="5549471" cy="6884222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/>
          </a:p>
        </p:txBody>
      </p:sp>
      <p:sp>
        <p:nvSpPr>
          <p:cNvPr id="29" name="矩形 28"/>
          <p:cNvSpPr/>
          <p:nvPr/>
        </p:nvSpPr>
        <p:spPr>
          <a:xfrm>
            <a:off x="574485" y="3349779"/>
            <a:ext cx="4071627" cy="3500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896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1896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363082" y="2746258"/>
            <a:ext cx="249443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275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275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363082" y="3236512"/>
            <a:ext cx="249443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173207" y="1776675"/>
            <a:ext cx="1203729" cy="10257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66" b="1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6666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13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flip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23" y="1702595"/>
            <a:ext cx="12189157" cy="5154606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93798" y="1702595"/>
            <a:ext cx="2447207" cy="33754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72398" y="1702595"/>
            <a:ext cx="2447207" cy="337546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50998" y="1702595"/>
            <a:ext cx="2447207" cy="33754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289526" y="2155768"/>
            <a:ext cx="655748" cy="7215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0777" tIns="50777" rIns="50777" bIns="50777" anchor="ctr"/>
          <a:lstStyle/>
          <a:p>
            <a:pPr algn="just" defTabSz="456930">
              <a:lnSpc>
                <a:spcPct val="120000"/>
              </a:lnSpc>
              <a:defRPr/>
            </a:pPr>
            <a:endParaRPr lang="es-ES" sz="9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5790727" y="2155769"/>
            <a:ext cx="610547" cy="800236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241285" y="2117594"/>
            <a:ext cx="666630" cy="797855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90154" y="3445892"/>
            <a:ext cx="2054494" cy="932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30352" y="3210011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547355" y="3445892"/>
            <a:ext cx="2054494" cy="932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87552" y="3210011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08954" y="3210011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068754" y="3445892"/>
            <a:ext cx="2054494" cy="932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75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393798" y="5355828"/>
            <a:ext cx="9404407" cy="12236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08954" y="5532506"/>
            <a:ext cx="1374094" cy="337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32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327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754199" y="5837227"/>
            <a:ext cx="8683605" cy="512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758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5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758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1510065" y="-1036899"/>
            <a:ext cx="455046" cy="2774357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80141" y="122757"/>
            <a:ext cx="135828" cy="455047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07" tIns="32503" rIns="65007" bIns="32503" rtlCol="0" anchor="ctr"/>
          <a:lstStyle/>
          <a:p>
            <a:pPr algn="ctr"/>
            <a:endParaRPr lang="zh-CN" altLang="en-US" sz="1707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28"/>
          <p:cNvSpPr>
            <a:spLocks noChangeArrowheads="1"/>
          </p:cNvSpPr>
          <p:nvPr/>
        </p:nvSpPr>
        <p:spPr bwMode="auto">
          <a:xfrm>
            <a:off x="472148" y="157437"/>
            <a:ext cx="2700302" cy="415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5024" tIns="32512" rIns="65024" bIns="32512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96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896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90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6.05.04"/>
  <p:tag name="AS_TITLE" val="Aspose.Slides for .NET 4.0"/>
  <p:tag name="AS_VERSION" val="16.4.0.0"/>
</p:tagLst>
</file>

<file path=ppt/theme/theme1.xml><?xml version="1.0" encoding="utf-8"?>
<a:theme xmlns:a="http://schemas.openxmlformats.org/drawingml/2006/main" name="第一PPT，www.1ppt.com">
  <a:themeElements>
    <a:clrScheme name="自定义 12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29676"/>
      </a:accent1>
      <a:accent2>
        <a:srgbClr val="029676"/>
      </a:accent2>
      <a:accent3>
        <a:srgbClr val="029676"/>
      </a:accent3>
      <a:accent4>
        <a:srgbClr val="029676"/>
      </a:accent4>
      <a:accent5>
        <a:srgbClr val="029676"/>
      </a:accent5>
      <a:accent6>
        <a:srgbClr val="029676"/>
      </a:accent6>
      <a:hlink>
        <a:srgbClr val="029676"/>
      </a:hlink>
      <a:folHlink>
        <a:srgbClr val="029676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2974</TotalTime>
  <Words>6355</Words>
  <Application>Microsoft Office PowerPoint</Application>
  <PresentationFormat>自定义</PresentationFormat>
  <Paragraphs>265</Paragraphs>
  <Slides>27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cp:lastModifiedBy>Windows User</cp:lastModifiedBy>
  <cp:revision>58</cp:revision>
  <dcterms:created xsi:type="dcterms:W3CDTF">2016-06-25T18:08:53Z</dcterms:created>
  <dcterms:modified xsi:type="dcterms:W3CDTF">2018-11-09T06:32:47Z</dcterms:modified>
</cp:coreProperties>
</file>