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  <p:sldMasterId id="2147483674" r:id="rId3"/>
  </p:sldMasterIdLst>
  <p:notesMasterIdLst>
    <p:notesMasterId r:id="rId31"/>
  </p:notesMasterIdLst>
  <p:sldIdLst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</p:sldIdLst>
  <p:sldSz cx="12192000" cy="6858000"/>
  <p:notesSz cx="6858000" cy="9144000"/>
  <p:custDataLst>
    <p:tags r:id="rId3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8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385C"/>
    <a:srgbClr val="002D40"/>
    <a:srgbClr val="E5007F"/>
    <a:srgbClr val="BFBFBF"/>
    <a:srgbClr val="DEDBE0"/>
    <a:srgbClr val="0070C1"/>
    <a:srgbClr val="747474"/>
    <a:srgbClr val="D7263A"/>
    <a:srgbClr val="02121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108" autoAdjust="0"/>
    <p:restoredTop sz="94660"/>
  </p:normalViewPr>
  <p:slideViewPr>
    <p:cSldViewPr snapToGrid="0" showGuides="1">
      <p:cViewPr varScale="1">
        <p:scale>
          <a:sx n="56" d="100"/>
          <a:sy n="56" d="100"/>
        </p:scale>
        <p:origin x="-96" y="-1428"/>
      </p:cViewPr>
      <p:guideLst>
        <p:guide orient="horz" pos="2183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ags" Target="tags/tag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1E26DE-FD7F-42CE-9F3C-E0044C3497A7}" type="datetimeFigureOut">
              <a:rPr lang="zh-CN" altLang="en-US" smtClean="0"/>
              <a:t>2018/11/9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7F5FBA-7761-48ED-A75F-96F0895145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60169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90583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81837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043348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575217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487963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671484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358787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824415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685161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398637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61557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491343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137249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480156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834198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80090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87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08858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76552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03266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58819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0233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47812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4B9F0-280E-4772-B224-664626CB0565}" type="datetimeFigureOut">
              <a:rPr lang="zh-CN" altLang="en-US" smtClean="0"/>
              <a:t>2018/11/9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36722-3C21-42F8-B55C-11AE764FCB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7777518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4B9F0-280E-4772-B224-664626CB0565}" type="datetimeFigureOut">
              <a:rPr lang="zh-CN" altLang="en-US" smtClean="0"/>
              <a:t>2018/11/9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36722-3C21-42F8-B55C-11AE764FCB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255200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4B9F0-280E-4772-B224-664626CB0565}" type="datetimeFigureOut">
              <a:rPr lang="zh-CN" altLang="en-US" smtClean="0"/>
              <a:t>2018/11/9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36722-3C21-42F8-B55C-11AE764FCB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9310611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988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4B9F0-280E-4772-B224-664626CB056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36722-3C21-42F8-B55C-11AE764FCB29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783416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4B9F0-280E-4772-B224-664626CB056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36722-3C21-42F8-B55C-11AE764FCB29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5886957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4B9F0-280E-4772-B224-664626CB056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36722-3C21-42F8-B55C-11AE764FCB29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359832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4B9F0-280E-4772-B224-664626CB056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36722-3C21-42F8-B55C-11AE764FCB29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1898197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4B9F0-280E-4772-B224-664626CB056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36722-3C21-42F8-B55C-11AE764FCB29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559043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4B9F0-280E-4772-B224-664626CB056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36722-3C21-42F8-B55C-11AE764FCB29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0440093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4B9F0-280E-4772-B224-664626CB056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36722-3C21-42F8-B55C-11AE764FCB29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8973095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4B9F0-280E-4772-B224-664626CB0565}" type="datetimeFigureOut">
              <a:rPr lang="zh-CN" altLang="en-US" smtClean="0"/>
              <a:t>2018/11/9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36722-3C21-42F8-B55C-11AE764FCB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0535933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4B9F0-280E-4772-B224-664626CB056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36722-3C21-42F8-B55C-11AE764FCB29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0703239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4B9F0-280E-4772-B224-664626CB056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36722-3C21-42F8-B55C-11AE764FCB29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7211201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4B9F0-280E-4772-B224-664626CB056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36722-3C21-42F8-B55C-11AE764FCB29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5508783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4B9F0-280E-4772-B224-664626CB056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36722-3C21-42F8-B55C-11AE764FCB29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992382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61648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215029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970039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742241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273825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10244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4B9F0-280E-4772-B224-664626CB0565}" type="datetimeFigureOut">
              <a:rPr lang="zh-CN" altLang="en-US" smtClean="0"/>
              <a:t>2018/11/9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36722-3C21-42F8-B55C-11AE764FCB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7098380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2565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718234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659389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014480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688506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3795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4B9F0-280E-4772-B224-664626CB0565}" type="datetimeFigureOut">
              <a:rPr lang="zh-CN" altLang="en-US" smtClean="0"/>
              <a:t>2018/11/9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36722-3C21-42F8-B55C-11AE764FCB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8037179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4B9F0-280E-4772-B224-664626CB0565}" type="datetimeFigureOut">
              <a:rPr lang="zh-CN" altLang="en-US" smtClean="0"/>
              <a:t>2018/11/9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36722-3C21-42F8-B55C-11AE764FCB2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8325228" y="5800373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364265697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4B9F0-280E-4772-B224-664626CB0565}" type="datetimeFigureOut">
              <a:rPr lang="zh-CN" altLang="en-US" smtClean="0"/>
              <a:t>2018/11/9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36722-3C21-42F8-B55C-11AE764FCB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3473108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4B9F0-280E-4772-B224-664626CB0565}" type="datetimeFigureOut">
              <a:rPr lang="zh-CN" altLang="en-US" smtClean="0"/>
              <a:t>2018/11/9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36722-3C21-42F8-B55C-11AE764FCB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0711130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4B9F0-280E-4772-B224-664626CB0565}" type="datetimeFigureOut">
              <a:rPr lang="zh-CN" altLang="en-US" smtClean="0"/>
              <a:t>2018/11/9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36722-3C21-42F8-B55C-11AE764FCB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7721345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4B9F0-280E-4772-B224-664626CB0565}" type="datetimeFigureOut">
              <a:rPr lang="zh-CN" altLang="en-US" smtClean="0"/>
              <a:t>2018/11/9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36722-3C21-42F8-B55C-11AE764FCB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5634658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34B9F0-280E-4772-B224-664626CB0565}" type="datetimeFigureOut">
              <a:rPr lang="zh-CN" altLang="en-US" smtClean="0"/>
              <a:t>2018/11/9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836722-3C21-42F8-B55C-11AE764FCB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1836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34B9F0-280E-4772-B224-664626CB056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836722-3C21-42F8-B55C-11AE764FCB29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6009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0212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4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26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7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47688" y="-19050"/>
            <a:ext cx="11821403" cy="7413625"/>
            <a:chOff x="547688" y="-19050"/>
            <a:chExt cx="11821403" cy="7413625"/>
          </a:xfrm>
        </p:grpSpPr>
        <p:sp>
          <p:nvSpPr>
            <p:cNvPr id="140" name="任意多边形 139"/>
            <p:cNvSpPr/>
            <p:nvPr/>
          </p:nvSpPr>
          <p:spPr>
            <a:xfrm>
              <a:off x="547688" y="-19050"/>
              <a:ext cx="11180762" cy="6889750"/>
            </a:xfrm>
            <a:custGeom>
              <a:avLst/>
              <a:gdLst>
                <a:gd name="connsiteX0" fmla="*/ 4435965 w 11180963"/>
                <a:gd name="connsiteY0" fmla="*/ 0 h 6889953"/>
                <a:gd name="connsiteX1" fmla="*/ 6744999 w 11180963"/>
                <a:gd name="connsiteY1" fmla="*/ 0 h 6889953"/>
                <a:gd name="connsiteX2" fmla="*/ 11180963 w 11180963"/>
                <a:gd name="connsiteY2" fmla="*/ 4435966 h 6889953"/>
                <a:gd name="connsiteX3" fmla="*/ 8726976 w 11180963"/>
                <a:gd name="connsiteY3" fmla="*/ 6889953 h 6889953"/>
                <a:gd name="connsiteX4" fmla="*/ 2453989 w 11180963"/>
                <a:gd name="connsiteY4" fmla="*/ 6889953 h 6889953"/>
                <a:gd name="connsiteX5" fmla="*/ 0 w 11180963"/>
                <a:gd name="connsiteY5" fmla="*/ 4435966 h 6889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180963" h="6889953">
                  <a:moveTo>
                    <a:pt x="4435965" y="0"/>
                  </a:moveTo>
                  <a:lnTo>
                    <a:pt x="6744999" y="0"/>
                  </a:lnTo>
                  <a:lnTo>
                    <a:pt x="11180963" y="4435966"/>
                  </a:lnTo>
                  <a:lnTo>
                    <a:pt x="8726976" y="6889953"/>
                  </a:lnTo>
                  <a:lnTo>
                    <a:pt x="2453989" y="6889953"/>
                  </a:lnTo>
                  <a:lnTo>
                    <a:pt x="0" y="443596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grpSp>
          <p:nvGrpSpPr>
            <p:cNvPr id="3075" name="组合 128"/>
            <p:cNvGrpSpPr>
              <a:grpSpLocks/>
            </p:cNvGrpSpPr>
            <p:nvPr/>
          </p:nvGrpSpPr>
          <p:grpSpPr bwMode="auto">
            <a:xfrm>
              <a:off x="1309688" y="1646238"/>
              <a:ext cx="1436687" cy="2566987"/>
              <a:chOff x="1336676" y="2081213"/>
              <a:chExt cx="1436686" cy="2566987"/>
            </a:xfrm>
          </p:grpSpPr>
          <p:sp>
            <p:nvSpPr>
              <p:cNvPr id="3201" name="Freeform 10"/>
              <p:cNvSpPr>
                <a:spLocks/>
              </p:cNvSpPr>
              <p:nvPr/>
            </p:nvSpPr>
            <p:spPr bwMode="auto">
              <a:xfrm>
                <a:off x="1336676" y="2579688"/>
                <a:ext cx="247650" cy="479425"/>
              </a:xfrm>
              <a:custGeom>
                <a:avLst/>
                <a:gdLst>
                  <a:gd name="T0" fmla="*/ 499749796 w 94"/>
                  <a:gd name="T1" fmla="*/ 222050167 h 182"/>
                  <a:gd name="T2" fmla="*/ 222110435 w 94"/>
                  <a:gd name="T3" fmla="*/ 27756600 h 182"/>
                  <a:gd name="T4" fmla="*/ 27763146 w 94"/>
                  <a:gd name="T5" fmla="*/ 305317333 h 182"/>
                  <a:gd name="T6" fmla="*/ 152702571 w 94"/>
                  <a:gd name="T7" fmla="*/ 1040852749 h 182"/>
                  <a:gd name="T8" fmla="*/ 430341932 w 94"/>
                  <a:gd name="T9" fmla="*/ 1242084807 h 182"/>
                  <a:gd name="T10" fmla="*/ 624689221 w 94"/>
                  <a:gd name="T11" fmla="*/ 957585582 h 182"/>
                  <a:gd name="T12" fmla="*/ 499749796 w 94"/>
                  <a:gd name="T13" fmla="*/ 222050167 h 18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94" h="182">
                    <a:moveTo>
                      <a:pt x="72" y="32"/>
                    </a:moveTo>
                    <a:cubicBezTo>
                      <a:pt x="69" y="13"/>
                      <a:pt x="51" y="0"/>
                      <a:pt x="32" y="4"/>
                    </a:cubicBezTo>
                    <a:cubicBezTo>
                      <a:pt x="13" y="7"/>
                      <a:pt x="0" y="25"/>
                      <a:pt x="4" y="44"/>
                    </a:cubicBezTo>
                    <a:cubicBezTo>
                      <a:pt x="22" y="150"/>
                      <a:pt x="22" y="150"/>
                      <a:pt x="22" y="150"/>
                    </a:cubicBezTo>
                    <a:cubicBezTo>
                      <a:pt x="25" y="169"/>
                      <a:pt x="43" y="182"/>
                      <a:pt x="62" y="179"/>
                    </a:cubicBezTo>
                    <a:cubicBezTo>
                      <a:pt x="81" y="175"/>
                      <a:pt x="94" y="157"/>
                      <a:pt x="90" y="138"/>
                    </a:cubicBezTo>
                    <a:lnTo>
                      <a:pt x="72" y="32"/>
                    </a:lnTo>
                    <a:close/>
                  </a:path>
                </a:pathLst>
              </a:custGeom>
              <a:solidFill>
                <a:srgbClr val="F0E3C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202" name="Freeform 11"/>
              <p:cNvSpPr>
                <a:spLocks/>
              </p:cNvSpPr>
              <p:nvPr/>
            </p:nvSpPr>
            <p:spPr bwMode="auto">
              <a:xfrm>
                <a:off x="1368425" y="2795588"/>
                <a:ext cx="442912" cy="1555750"/>
              </a:xfrm>
              <a:custGeom>
                <a:avLst/>
                <a:gdLst>
                  <a:gd name="T0" fmla="*/ 703122006 w 279"/>
                  <a:gd name="T1" fmla="*/ 2147483646 h 980"/>
                  <a:gd name="T2" fmla="*/ 418345465 w 279"/>
                  <a:gd name="T3" fmla="*/ 2147483646 h 980"/>
                  <a:gd name="T4" fmla="*/ 0 w 279"/>
                  <a:gd name="T5" fmla="*/ 50403125 h 980"/>
                  <a:gd name="T6" fmla="*/ 289816848 w 279"/>
                  <a:gd name="T7" fmla="*/ 0 h 980"/>
                  <a:gd name="T8" fmla="*/ 703122006 w 279"/>
                  <a:gd name="T9" fmla="*/ 2147483646 h 98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79" h="980">
                    <a:moveTo>
                      <a:pt x="279" y="960"/>
                    </a:moveTo>
                    <a:lnTo>
                      <a:pt x="166" y="980"/>
                    </a:lnTo>
                    <a:lnTo>
                      <a:pt x="0" y="20"/>
                    </a:lnTo>
                    <a:lnTo>
                      <a:pt x="115" y="0"/>
                    </a:lnTo>
                    <a:lnTo>
                      <a:pt x="279" y="960"/>
                    </a:lnTo>
                    <a:close/>
                  </a:path>
                </a:pathLst>
              </a:custGeom>
              <a:solidFill>
                <a:srgbClr val="002D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203" name="Freeform 12"/>
              <p:cNvSpPr>
                <a:spLocks/>
              </p:cNvSpPr>
              <p:nvPr/>
            </p:nvSpPr>
            <p:spPr bwMode="auto">
              <a:xfrm>
                <a:off x="1631950" y="4319588"/>
                <a:ext cx="179387" cy="220663"/>
              </a:xfrm>
              <a:custGeom>
                <a:avLst/>
                <a:gdLst>
                  <a:gd name="T0" fmla="*/ 284776069 w 113"/>
                  <a:gd name="T1" fmla="*/ 0 h 139"/>
                  <a:gd name="T2" fmla="*/ 0 w 113"/>
                  <a:gd name="T3" fmla="*/ 50403239 h 139"/>
                  <a:gd name="T4" fmla="*/ 146168655 w 113"/>
                  <a:gd name="T5" fmla="*/ 350303306 h 139"/>
                  <a:gd name="T6" fmla="*/ 246974624 w 113"/>
                  <a:gd name="T7" fmla="*/ 335182334 h 139"/>
                  <a:gd name="T8" fmla="*/ 284776069 w 113"/>
                  <a:gd name="T9" fmla="*/ 0 h 13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3" h="139">
                    <a:moveTo>
                      <a:pt x="113" y="0"/>
                    </a:moveTo>
                    <a:lnTo>
                      <a:pt x="0" y="20"/>
                    </a:lnTo>
                    <a:lnTo>
                      <a:pt x="58" y="139"/>
                    </a:lnTo>
                    <a:lnTo>
                      <a:pt x="98" y="133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F0E3C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204" name="Freeform 13"/>
              <p:cNvSpPr>
                <a:spLocks/>
              </p:cNvSpPr>
              <p:nvPr/>
            </p:nvSpPr>
            <p:spPr bwMode="auto">
              <a:xfrm>
                <a:off x="1724025" y="4530725"/>
                <a:ext cx="63500" cy="117475"/>
              </a:xfrm>
              <a:custGeom>
                <a:avLst/>
                <a:gdLst>
                  <a:gd name="T0" fmla="*/ 100806250 w 40"/>
                  <a:gd name="T1" fmla="*/ 0 h 74"/>
                  <a:gd name="T2" fmla="*/ 0 w 40"/>
                  <a:gd name="T3" fmla="*/ 15120938 h 74"/>
                  <a:gd name="T4" fmla="*/ 80645000 w 40"/>
                  <a:gd name="T5" fmla="*/ 186491563 h 74"/>
                  <a:gd name="T6" fmla="*/ 100806250 w 40"/>
                  <a:gd name="T7" fmla="*/ 0 h 7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40" h="74">
                    <a:moveTo>
                      <a:pt x="40" y="0"/>
                    </a:moveTo>
                    <a:lnTo>
                      <a:pt x="0" y="6"/>
                    </a:lnTo>
                    <a:lnTo>
                      <a:pt x="32" y="74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rgbClr val="E3466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205" name="Freeform 14"/>
              <p:cNvSpPr>
                <a:spLocks/>
              </p:cNvSpPr>
              <p:nvPr/>
            </p:nvSpPr>
            <p:spPr bwMode="auto">
              <a:xfrm>
                <a:off x="1368425" y="2795588"/>
                <a:ext cx="195262" cy="117475"/>
              </a:xfrm>
              <a:custGeom>
                <a:avLst/>
                <a:gdLst>
                  <a:gd name="T0" fmla="*/ 309977631 w 123"/>
                  <a:gd name="T1" fmla="*/ 141128750 h 74"/>
                  <a:gd name="T2" fmla="*/ 25201498 w 123"/>
                  <a:gd name="T3" fmla="*/ 186491563 h 74"/>
                  <a:gd name="T4" fmla="*/ 0 w 123"/>
                  <a:gd name="T5" fmla="*/ 50403125 h 74"/>
                  <a:gd name="T6" fmla="*/ 289816433 w 123"/>
                  <a:gd name="T7" fmla="*/ 0 h 74"/>
                  <a:gd name="T8" fmla="*/ 309977631 w 123"/>
                  <a:gd name="T9" fmla="*/ 141128750 h 7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3" h="74">
                    <a:moveTo>
                      <a:pt x="123" y="56"/>
                    </a:moveTo>
                    <a:lnTo>
                      <a:pt x="10" y="74"/>
                    </a:lnTo>
                    <a:lnTo>
                      <a:pt x="0" y="20"/>
                    </a:lnTo>
                    <a:lnTo>
                      <a:pt x="115" y="0"/>
                    </a:lnTo>
                    <a:lnTo>
                      <a:pt x="123" y="56"/>
                    </a:lnTo>
                    <a:close/>
                  </a:path>
                </a:pathLst>
              </a:custGeom>
              <a:solidFill>
                <a:srgbClr val="E3466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206" name="Freeform 41"/>
              <p:cNvSpPr>
                <a:spLocks/>
              </p:cNvSpPr>
              <p:nvPr/>
            </p:nvSpPr>
            <p:spPr bwMode="auto">
              <a:xfrm>
                <a:off x="1893888" y="2768600"/>
                <a:ext cx="566737" cy="285750"/>
              </a:xfrm>
              <a:custGeom>
                <a:avLst/>
                <a:gdLst>
                  <a:gd name="T0" fmla="*/ 1188181254 w 215"/>
                  <a:gd name="T1" fmla="*/ 693044292 h 108"/>
                  <a:gd name="T2" fmla="*/ 1313250884 w 215"/>
                  <a:gd name="T3" fmla="*/ 658039917 h 108"/>
                  <a:gd name="T4" fmla="*/ 1417477773 w 215"/>
                  <a:gd name="T5" fmla="*/ 567036479 h 108"/>
                  <a:gd name="T6" fmla="*/ 1480013906 w 215"/>
                  <a:gd name="T7" fmla="*/ 455027771 h 108"/>
                  <a:gd name="T8" fmla="*/ 1493910824 w 215"/>
                  <a:gd name="T9" fmla="*/ 315020854 h 108"/>
                  <a:gd name="T10" fmla="*/ 1452220069 w 215"/>
                  <a:gd name="T11" fmla="*/ 182012167 h 108"/>
                  <a:gd name="T12" fmla="*/ 1361890099 w 215"/>
                  <a:gd name="T13" fmla="*/ 84005208 h 108"/>
                  <a:gd name="T14" fmla="*/ 1250714751 w 215"/>
                  <a:gd name="T15" fmla="*/ 21002625 h 108"/>
                  <a:gd name="T16" fmla="*/ 1111748203 w 215"/>
                  <a:gd name="T17" fmla="*/ 7000875 h 108"/>
                  <a:gd name="T18" fmla="*/ 243196073 w 215"/>
                  <a:gd name="T19" fmla="*/ 98006958 h 108"/>
                  <a:gd name="T20" fmla="*/ 62536133 w 215"/>
                  <a:gd name="T21" fmla="*/ 203012146 h 108"/>
                  <a:gd name="T22" fmla="*/ 6948459 w 215"/>
                  <a:gd name="T23" fmla="*/ 392025188 h 108"/>
                  <a:gd name="T24" fmla="*/ 104226888 w 215"/>
                  <a:gd name="T25" fmla="*/ 567036479 h 108"/>
                  <a:gd name="T26" fmla="*/ 305729570 w 215"/>
                  <a:gd name="T27" fmla="*/ 630039063 h 108"/>
                  <a:gd name="T28" fmla="*/ 806015997 w 215"/>
                  <a:gd name="T29" fmla="*/ 574034708 h 108"/>
                  <a:gd name="T30" fmla="*/ 938036723 w 215"/>
                  <a:gd name="T31" fmla="*/ 511032125 h 108"/>
                  <a:gd name="T32" fmla="*/ 986675937 w 215"/>
                  <a:gd name="T33" fmla="*/ 378023438 h 108"/>
                  <a:gd name="T34" fmla="*/ 917191345 w 215"/>
                  <a:gd name="T35" fmla="*/ 245014750 h 108"/>
                  <a:gd name="T36" fmla="*/ 771273701 w 215"/>
                  <a:gd name="T37" fmla="*/ 210013021 h 108"/>
                  <a:gd name="T38" fmla="*/ 576719479 w 215"/>
                  <a:gd name="T39" fmla="*/ 231015646 h 108"/>
                  <a:gd name="T40" fmla="*/ 590616398 w 215"/>
                  <a:gd name="T41" fmla="*/ 336020833 h 108"/>
                  <a:gd name="T42" fmla="*/ 673997908 w 215"/>
                  <a:gd name="T43" fmla="*/ 322019083 h 108"/>
                  <a:gd name="T44" fmla="*/ 778222161 w 215"/>
                  <a:gd name="T45" fmla="*/ 315020854 h 108"/>
                  <a:gd name="T46" fmla="*/ 875500590 w 215"/>
                  <a:gd name="T47" fmla="*/ 385024313 h 108"/>
                  <a:gd name="T48" fmla="*/ 799067538 w 215"/>
                  <a:gd name="T49" fmla="*/ 469029521 h 108"/>
                  <a:gd name="T50" fmla="*/ 284884192 w 215"/>
                  <a:gd name="T51" fmla="*/ 525033875 h 108"/>
                  <a:gd name="T52" fmla="*/ 173711480 w 215"/>
                  <a:gd name="T53" fmla="*/ 490029500 h 108"/>
                  <a:gd name="T54" fmla="*/ 111175347 w 215"/>
                  <a:gd name="T55" fmla="*/ 392025188 h 108"/>
                  <a:gd name="T56" fmla="*/ 111175347 w 215"/>
                  <a:gd name="T57" fmla="*/ 378023438 h 108"/>
                  <a:gd name="T58" fmla="*/ 145917644 w 215"/>
                  <a:gd name="T59" fmla="*/ 266017375 h 108"/>
                  <a:gd name="T60" fmla="*/ 250141896 w 215"/>
                  <a:gd name="T61" fmla="*/ 210013021 h 108"/>
                  <a:gd name="T62" fmla="*/ 257090355 w 215"/>
                  <a:gd name="T63" fmla="*/ 203012146 h 108"/>
                  <a:gd name="T64" fmla="*/ 1132593581 w 215"/>
                  <a:gd name="T65" fmla="*/ 112006063 h 108"/>
                  <a:gd name="T66" fmla="*/ 1153438958 w 215"/>
                  <a:gd name="T67" fmla="*/ 112006063 h 108"/>
                  <a:gd name="T68" fmla="*/ 1299353966 w 215"/>
                  <a:gd name="T69" fmla="*/ 168010417 h 108"/>
                  <a:gd name="T70" fmla="*/ 1389683936 w 215"/>
                  <a:gd name="T71" fmla="*/ 329019958 h 108"/>
                  <a:gd name="T72" fmla="*/ 1334096262 w 215"/>
                  <a:gd name="T73" fmla="*/ 504031250 h 108"/>
                  <a:gd name="T74" fmla="*/ 1174284336 w 215"/>
                  <a:gd name="T75" fmla="*/ 588036458 h 108"/>
                  <a:gd name="T76" fmla="*/ 632307153 w 215"/>
                  <a:gd name="T77" fmla="*/ 651041688 h 108"/>
                  <a:gd name="T78" fmla="*/ 639255612 w 215"/>
                  <a:gd name="T79" fmla="*/ 756046875 h 108"/>
                  <a:gd name="T80" fmla="*/ 1188181254 w 215"/>
                  <a:gd name="T81" fmla="*/ 693044292 h 108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0" t="0" r="r" b="b"/>
                <a:pathLst>
                  <a:path w="215" h="108">
                    <a:moveTo>
                      <a:pt x="171" y="99"/>
                    </a:moveTo>
                    <a:cubicBezTo>
                      <a:pt x="177" y="99"/>
                      <a:pt x="184" y="97"/>
                      <a:pt x="189" y="94"/>
                    </a:cubicBezTo>
                    <a:cubicBezTo>
                      <a:pt x="195" y="90"/>
                      <a:pt x="200" y="86"/>
                      <a:pt x="204" y="81"/>
                    </a:cubicBezTo>
                    <a:cubicBezTo>
                      <a:pt x="208" y="76"/>
                      <a:pt x="211" y="71"/>
                      <a:pt x="213" y="65"/>
                    </a:cubicBezTo>
                    <a:cubicBezTo>
                      <a:pt x="215" y="58"/>
                      <a:pt x="215" y="52"/>
                      <a:pt x="215" y="45"/>
                    </a:cubicBezTo>
                    <a:cubicBezTo>
                      <a:pt x="214" y="38"/>
                      <a:pt x="212" y="32"/>
                      <a:pt x="209" y="26"/>
                    </a:cubicBezTo>
                    <a:cubicBezTo>
                      <a:pt x="206" y="21"/>
                      <a:pt x="201" y="16"/>
                      <a:pt x="196" y="12"/>
                    </a:cubicBezTo>
                    <a:cubicBezTo>
                      <a:pt x="191" y="8"/>
                      <a:pt x="186" y="5"/>
                      <a:pt x="180" y="3"/>
                    </a:cubicBezTo>
                    <a:cubicBezTo>
                      <a:pt x="173" y="1"/>
                      <a:pt x="167" y="0"/>
                      <a:pt x="160" y="1"/>
                    </a:cubicBezTo>
                    <a:cubicBezTo>
                      <a:pt x="35" y="14"/>
                      <a:pt x="35" y="14"/>
                      <a:pt x="35" y="14"/>
                    </a:cubicBezTo>
                    <a:cubicBezTo>
                      <a:pt x="25" y="15"/>
                      <a:pt x="16" y="20"/>
                      <a:pt x="9" y="29"/>
                    </a:cubicBezTo>
                    <a:cubicBezTo>
                      <a:pt x="3" y="36"/>
                      <a:pt x="0" y="46"/>
                      <a:pt x="1" y="56"/>
                    </a:cubicBezTo>
                    <a:cubicBezTo>
                      <a:pt x="2" y="66"/>
                      <a:pt x="7" y="75"/>
                      <a:pt x="15" y="81"/>
                    </a:cubicBezTo>
                    <a:cubicBezTo>
                      <a:pt x="23" y="88"/>
                      <a:pt x="33" y="91"/>
                      <a:pt x="44" y="90"/>
                    </a:cubicBezTo>
                    <a:cubicBezTo>
                      <a:pt x="116" y="82"/>
                      <a:pt x="116" y="82"/>
                      <a:pt x="116" y="82"/>
                    </a:cubicBezTo>
                    <a:cubicBezTo>
                      <a:pt x="124" y="81"/>
                      <a:pt x="131" y="78"/>
                      <a:pt x="135" y="73"/>
                    </a:cubicBezTo>
                    <a:cubicBezTo>
                      <a:pt x="140" y="67"/>
                      <a:pt x="142" y="61"/>
                      <a:pt x="142" y="54"/>
                    </a:cubicBezTo>
                    <a:cubicBezTo>
                      <a:pt x="141" y="47"/>
                      <a:pt x="138" y="40"/>
                      <a:pt x="132" y="35"/>
                    </a:cubicBezTo>
                    <a:cubicBezTo>
                      <a:pt x="127" y="31"/>
                      <a:pt x="119" y="29"/>
                      <a:pt x="111" y="30"/>
                    </a:cubicBezTo>
                    <a:cubicBezTo>
                      <a:pt x="83" y="33"/>
                      <a:pt x="83" y="33"/>
                      <a:pt x="83" y="33"/>
                    </a:cubicBezTo>
                    <a:cubicBezTo>
                      <a:pt x="85" y="48"/>
                      <a:pt x="85" y="48"/>
                      <a:pt x="85" y="48"/>
                    </a:cubicBezTo>
                    <a:cubicBezTo>
                      <a:pt x="97" y="46"/>
                      <a:pt x="97" y="46"/>
                      <a:pt x="97" y="46"/>
                    </a:cubicBezTo>
                    <a:cubicBezTo>
                      <a:pt x="105" y="46"/>
                      <a:pt x="112" y="45"/>
                      <a:pt x="112" y="45"/>
                    </a:cubicBezTo>
                    <a:cubicBezTo>
                      <a:pt x="121" y="44"/>
                      <a:pt x="126" y="49"/>
                      <a:pt x="126" y="55"/>
                    </a:cubicBezTo>
                    <a:cubicBezTo>
                      <a:pt x="126" y="60"/>
                      <a:pt x="123" y="66"/>
                      <a:pt x="115" y="67"/>
                    </a:cubicBezTo>
                    <a:cubicBezTo>
                      <a:pt x="41" y="75"/>
                      <a:pt x="41" y="75"/>
                      <a:pt x="41" y="75"/>
                    </a:cubicBezTo>
                    <a:cubicBezTo>
                      <a:pt x="35" y="75"/>
                      <a:pt x="30" y="74"/>
                      <a:pt x="25" y="70"/>
                    </a:cubicBezTo>
                    <a:cubicBezTo>
                      <a:pt x="20" y="66"/>
                      <a:pt x="17" y="61"/>
                      <a:pt x="16" y="56"/>
                    </a:cubicBezTo>
                    <a:cubicBezTo>
                      <a:pt x="16" y="55"/>
                      <a:pt x="16" y="55"/>
                      <a:pt x="16" y="54"/>
                    </a:cubicBezTo>
                    <a:cubicBezTo>
                      <a:pt x="15" y="49"/>
                      <a:pt x="17" y="43"/>
                      <a:pt x="21" y="38"/>
                    </a:cubicBezTo>
                    <a:cubicBezTo>
                      <a:pt x="25" y="34"/>
                      <a:pt x="31" y="30"/>
                      <a:pt x="36" y="30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163" y="16"/>
                      <a:pt x="163" y="16"/>
                      <a:pt x="163" y="16"/>
                    </a:cubicBezTo>
                    <a:cubicBezTo>
                      <a:pt x="164" y="16"/>
                      <a:pt x="165" y="16"/>
                      <a:pt x="166" y="16"/>
                    </a:cubicBezTo>
                    <a:cubicBezTo>
                      <a:pt x="173" y="16"/>
                      <a:pt x="181" y="19"/>
                      <a:pt x="187" y="24"/>
                    </a:cubicBezTo>
                    <a:cubicBezTo>
                      <a:pt x="194" y="30"/>
                      <a:pt x="199" y="38"/>
                      <a:pt x="200" y="47"/>
                    </a:cubicBezTo>
                    <a:cubicBezTo>
                      <a:pt x="201" y="56"/>
                      <a:pt x="198" y="65"/>
                      <a:pt x="192" y="72"/>
                    </a:cubicBezTo>
                    <a:cubicBezTo>
                      <a:pt x="186" y="79"/>
                      <a:pt x="178" y="84"/>
                      <a:pt x="169" y="84"/>
                    </a:cubicBezTo>
                    <a:cubicBezTo>
                      <a:pt x="91" y="93"/>
                      <a:pt x="91" y="93"/>
                      <a:pt x="91" y="93"/>
                    </a:cubicBezTo>
                    <a:cubicBezTo>
                      <a:pt x="92" y="108"/>
                      <a:pt x="92" y="108"/>
                      <a:pt x="92" y="108"/>
                    </a:cubicBezTo>
                    <a:lnTo>
                      <a:pt x="171" y="99"/>
                    </a:lnTo>
                    <a:close/>
                  </a:path>
                </a:pathLst>
              </a:custGeom>
              <a:solidFill>
                <a:srgbClr val="002D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207" name="Freeform 42"/>
              <p:cNvSpPr>
                <a:spLocks/>
              </p:cNvSpPr>
              <p:nvPr/>
            </p:nvSpPr>
            <p:spPr bwMode="auto">
              <a:xfrm>
                <a:off x="1822450" y="2081213"/>
                <a:ext cx="400050" cy="523875"/>
              </a:xfrm>
              <a:custGeom>
                <a:avLst/>
                <a:gdLst>
                  <a:gd name="T0" fmla="*/ 519520195 w 152"/>
                  <a:gd name="T1" fmla="*/ 1323679438 h 199"/>
                  <a:gd name="T2" fmla="*/ 644204200 w 152"/>
                  <a:gd name="T3" fmla="*/ 1372189210 h 199"/>
                  <a:gd name="T4" fmla="*/ 775818018 w 152"/>
                  <a:gd name="T5" fmla="*/ 1365260371 h 199"/>
                  <a:gd name="T6" fmla="*/ 900502022 w 152"/>
                  <a:gd name="T7" fmla="*/ 1316747966 h 199"/>
                  <a:gd name="T8" fmla="*/ 997479933 w 152"/>
                  <a:gd name="T9" fmla="*/ 1212794318 h 199"/>
                  <a:gd name="T10" fmla="*/ 1045967572 w 152"/>
                  <a:gd name="T11" fmla="*/ 1094980359 h 199"/>
                  <a:gd name="T12" fmla="*/ 1039040390 w 152"/>
                  <a:gd name="T13" fmla="*/ 963306089 h 199"/>
                  <a:gd name="T14" fmla="*/ 983625569 w 152"/>
                  <a:gd name="T15" fmla="*/ 838560658 h 199"/>
                  <a:gd name="T16" fmla="*/ 491811469 w 152"/>
                  <a:gd name="T17" fmla="*/ 124745431 h 199"/>
                  <a:gd name="T18" fmla="*/ 318639825 w 152"/>
                  <a:gd name="T19" fmla="*/ 13860311 h 199"/>
                  <a:gd name="T20" fmla="*/ 117756823 w 152"/>
                  <a:gd name="T21" fmla="*/ 55441244 h 199"/>
                  <a:gd name="T22" fmla="*/ 13854363 w 152"/>
                  <a:gd name="T23" fmla="*/ 221767607 h 199"/>
                  <a:gd name="T24" fmla="*/ 62342002 w 152"/>
                  <a:gd name="T25" fmla="*/ 422746065 h 199"/>
                  <a:gd name="T26" fmla="*/ 346345919 w 152"/>
                  <a:gd name="T27" fmla="*/ 838560658 h 199"/>
                  <a:gd name="T28" fmla="*/ 471032556 w 152"/>
                  <a:gd name="T29" fmla="*/ 921725156 h 199"/>
                  <a:gd name="T30" fmla="*/ 512593013 w 152"/>
                  <a:gd name="T31" fmla="*/ 928653995 h 199"/>
                  <a:gd name="T32" fmla="*/ 685767289 w 152"/>
                  <a:gd name="T33" fmla="*/ 783119414 h 199"/>
                  <a:gd name="T34" fmla="*/ 644204200 w 152"/>
                  <a:gd name="T35" fmla="*/ 630653361 h 199"/>
                  <a:gd name="T36" fmla="*/ 540301740 w 152"/>
                  <a:gd name="T37" fmla="*/ 471258469 h 199"/>
                  <a:gd name="T38" fmla="*/ 450251011 w 152"/>
                  <a:gd name="T39" fmla="*/ 533628552 h 199"/>
                  <a:gd name="T40" fmla="*/ 512593013 w 152"/>
                  <a:gd name="T41" fmla="*/ 623721889 h 199"/>
                  <a:gd name="T42" fmla="*/ 561083285 w 152"/>
                  <a:gd name="T43" fmla="*/ 693026077 h 199"/>
                  <a:gd name="T44" fmla="*/ 568007834 w 152"/>
                  <a:gd name="T45" fmla="*/ 776187942 h 199"/>
                  <a:gd name="T46" fmla="*/ 505665832 w 152"/>
                  <a:gd name="T47" fmla="*/ 817768875 h 199"/>
                  <a:gd name="T48" fmla="*/ 436396648 w 152"/>
                  <a:gd name="T49" fmla="*/ 783119414 h 199"/>
                  <a:gd name="T50" fmla="*/ 138538368 w 152"/>
                  <a:gd name="T51" fmla="*/ 360373349 h 199"/>
                  <a:gd name="T52" fmla="*/ 117756823 w 152"/>
                  <a:gd name="T53" fmla="*/ 242559390 h 199"/>
                  <a:gd name="T54" fmla="*/ 173174276 w 152"/>
                  <a:gd name="T55" fmla="*/ 145534581 h 199"/>
                  <a:gd name="T56" fmla="*/ 180101457 w 152"/>
                  <a:gd name="T57" fmla="*/ 138605742 h 199"/>
                  <a:gd name="T58" fmla="*/ 297858280 w 152"/>
                  <a:gd name="T59" fmla="*/ 117813959 h 199"/>
                  <a:gd name="T60" fmla="*/ 401763372 w 152"/>
                  <a:gd name="T61" fmla="*/ 180186675 h 199"/>
                  <a:gd name="T62" fmla="*/ 907429204 w 152"/>
                  <a:gd name="T63" fmla="*/ 900933373 h 199"/>
                  <a:gd name="T64" fmla="*/ 942062480 w 152"/>
                  <a:gd name="T65" fmla="*/ 1081120048 h 199"/>
                  <a:gd name="T66" fmla="*/ 845087202 w 152"/>
                  <a:gd name="T67" fmla="*/ 1226654629 h 199"/>
                  <a:gd name="T68" fmla="*/ 664985744 w 152"/>
                  <a:gd name="T69" fmla="*/ 1268235562 h 199"/>
                  <a:gd name="T70" fmla="*/ 512593013 w 152"/>
                  <a:gd name="T71" fmla="*/ 1171213385 h 199"/>
                  <a:gd name="T72" fmla="*/ 193953188 w 152"/>
                  <a:gd name="T73" fmla="*/ 720746698 h 199"/>
                  <a:gd name="T74" fmla="*/ 110832273 w 152"/>
                  <a:gd name="T75" fmla="*/ 783119414 h 199"/>
                  <a:gd name="T76" fmla="*/ 422542285 w 152"/>
                  <a:gd name="T77" fmla="*/ 1226654629 h 199"/>
                  <a:gd name="T78" fmla="*/ 519520195 w 152"/>
                  <a:gd name="T79" fmla="*/ 1323679438 h 199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152" h="199">
                    <a:moveTo>
                      <a:pt x="75" y="191"/>
                    </a:moveTo>
                    <a:cubicBezTo>
                      <a:pt x="81" y="194"/>
                      <a:pt x="87" y="197"/>
                      <a:pt x="93" y="198"/>
                    </a:cubicBezTo>
                    <a:cubicBezTo>
                      <a:pt x="99" y="199"/>
                      <a:pt x="106" y="199"/>
                      <a:pt x="112" y="197"/>
                    </a:cubicBezTo>
                    <a:cubicBezTo>
                      <a:pt x="118" y="196"/>
                      <a:pt x="125" y="193"/>
                      <a:pt x="130" y="190"/>
                    </a:cubicBezTo>
                    <a:cubicBezTo>
                      <a:pt x="136" y="186"/>
                      <a:pt x="140" y="181"/>
                      <a:pt x="144" y="175"/>
                    </a:cubicBezTo>
                    <a:cubicBezTo>
                      <a:pt x="147" y="170"/>
                      <a:pt x="149" y="164"/>
                      <a:pt x="151" y="158"/>
                    </a:cubicBezTo>
                    <a:cubicBezTo>
                      <a:pt x="152" y="151"/>
                      <a:pt x="152" y="145"/>
                      <a:pt x="150" y="139"/>
                    </a:cubicBezTo>
                    <a:cubicBezTo>
                      <a:pt x="149" y="132"/>
                      <a:pt x="146" y="126"/>
                      <a:pt x="142" y="121"/>
                    </a:cubicBezTo>
                    <a:cubicBezTo>
                      <a:pt x="71" y="18"/>
                      <a:pt x="71" y="18"/>
                      <a:pt x="71" y="18"/>
                    </a:cubicBezTo>
                    <a:cubicBezTo>
                      <a:pt x="65" y="9"/>
                      <a:pt x="56" y="4"/>
                      <a:pt x="46" y="2"/>
                    </a:cubicBezTo>
                    <a:cubicBezTo>
                      <a:pt x="36" y="0"/>
                      <a:pt x="25" y="2"/>
                      <a:pt x="17" y="8"/>
                    </a:cubicBezTo>
                    <a:cubicBezTo>
                      <a:pt x="9" y="13"/>
                      <a:pt x="4" y="22"/>
                      <a:pt x="2" y="32"/>
                    </a:cubicBezTo>
                    <a:cubicBezTo>
                      <a:pt x="0" y="42"/>
                      <a:pt x="3" y="53"/>
                      <a:pt x="9" y="61"/>
                    </a:cubicBezTo>
                    <a:cubicBezTo>
                      <a:pt x="50" y="121"/>
                      <a:pt x="50" y="121"/>
                      <a:pt x="50" y="121"/>
                    </a:cubicBezTo>
                    <a:cubicBezTo>
                      <a:pt x="55" y="128"/>
                      <a:pt x="61" y="132"/>
                      <a:pt x="68" y="133"/>
                    </a:cubicBezTo>
                    <a:cubicBezTo>
                      <a:pt x="70" y="134"/>
                      <a:pt x="72" y="134"/>
                      <a:pt x="74" y="134"/>
                    </a:cubicBezTo>
                    <a:cubicBezTo>
                      <a:pt x="86" y="134"/>
                      <a:pt x="97" y="125"/>
                      <a:pt x="99" y="113"/>
                    </a:cubicBezTo>
                    <a:cubicBezTo>
                      <a:pt x="100" y="105"/>
                      <a:pt x="98" y="98"/>
                      <a:pt x="93" y="91"/>
                    </a:cubicBezTo>
                    <a:cubicBezTo>
                      <a:pt x="78" y="68"/>
                      <a:pt x="78" y="68"/>
                      <a:pt x="78" y="68"/>
                    </a:cubicBezTo>
                    <a:cubicBezTo>
                      <a:pt x="65" y="77"/>
                      <a:pt x="65" y="77"/>
                      <a:pt x="65" y="77"/>
                    </a:cubicBezTo>
                    <a:cubicBezTo>
                      <a:pt x="74" y="90"/>
                      <a:pt x="74" y="90"/>
                      <a:pt x="74" y="90"/>
                    </a:cubicBezTo>
                    <a:cubicBezTo>
                      <a:pt x="78" y="95"/>
                      <a:pt x="81" y="100"/>
                      <a:pt x="81" y="100"/>
                    </a:cubicBezTo>
                    <a:cubicBezTo>
                      <a:pt x="84" y="104"/>
                      <a:pt x="84" y="109"/>
                      <a:pt x="82" y="112"/>
                    </a:cubicBezTo>
                    <a:cubicBezTo>
                      <a:pt x="81" y="116"/>
                      <a:pt x="77" y="118"/>
                      <a:pt x="73" y="118"/>
                    </a:cubicBezTo>
                    <a:cubicBezTo>
                      <a:pt x="69" y="118"/>
                      <a:pt x="65" y="116"/>
                      <a:pt x="63" y="113"/>
                    </a:cubicBezTo>
                    <a:cubicBezTo>
                      <a:pt x="20" y="52"/>
                      <a:pt x="20" y="52"/>
                      <a:pt x="20" y="52"/>
                    </a:cubicBezTo>
                    <a:cubicBezTo>
                      <a:pt x="17" y="47"/>
                      <a:pt x="16" y="41"/>
                      <a:pt x="17" y="35"/>
                    </a:cubicBezTo>
                    <a:cubicBezTo>
                      <a:pt x="18" y="30"/>
                      <a:pt x="21" y="24"/>
                      <a:pt x="25" y="21"/>
                    </a:cubicBezTo>
                    <a:cubicBezTo>
                      <a:pt x="26" y="20"/>
                      <a:pt x="26" y="20"/>
                      <a:pt x="26" y="20"/>
                    </a:cubicBezTo>
                    <a:cubicBezTo>
                      <a:pt x="31" y="17"/>
                      <a:pt x="37" y="16"/>
                      <a:pt x="43" y="17"/>
                    </a:cubicBezTo>
                    <a:cubicBezTo>
                      <a:pt x="49" y="18"/>
                      <a:pt x="54" y="21"/>
                      <a:pt x="58" y="26"/>
                    </a:cubicBezTo>
                    <a:cubicBezTo>
                      <a:pt x="131" y="130"/>
                      <a:pt x="131" y="130"/>
                      <a:pt x="131" y="130"/>
                    </a:cubicBezTo>
                    <a:cubicBezTo>
                      <a:pt x="136" y="138"/>
                      <a:pt x="137" y="147"/>
                      <a:pt x="136" y="156"/>
                    </a:cubicBezTo>
                    <a:cubicBezTo>
                      <a:pt x="134" y="164"/>
                      <a:pt x="129" y="172"/>
                      <a:pt x="122" y="177"/>
                    </a:cubicBezTo>
                    <a:cubicBezTo>
                      <a:pt x="114" y="182"/>
                      <a:pt x="105" y="185"/>
                      <a:pt x="96" y="183"/>
                    </a:cubicBezTo>
                    <a:cubicBezTo>
                      <a:pt x="87" y="181"/>
                      <a:pt x="79" y="176"/>
                      <a:pt x="74" y="169"/>
                    </a:cubicBezTo>
                    <a:cubicBezTo>
                      <a:pt x="28" y="104"/>
                      <a:pt x="28" y="104"/>
                      <a:pt x="28" y="104"/>
                    </a:cubicBezTo>
                    <a:cubicBezTo>
                      <a:pt x="16" y="113"/>
                      <a:pt x="16" y="113"/>
                      <a:pt x="16" y="113"/>
                    </a:cubicBezTo>
                    <a:cubicBezTo>
                      <a:pt x="61" y="177"/>
                      <a:pt x="61" y="177"/>
                      <a:pt x="61" y="177"/>
                    </a:cubicBezTo>
                    <a:cubicBezTo>
                      <a:pt x="65" y="183"/>
                      <a:pt x="70" y="187"/>
                      <a:pt x="75" y="191"/>
                    </a:cubicBezTo>
                    <a:close/>
                  </a:path>
                </a:pathLst>
              </a:custGeom>
              <a:solidFill>
                <a:srgbClr val="002D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208" name="Freeform 43"/>
              <p:cNvSpPr>
                <a:spLocks/>
              </p:cNvSpPr>
              <p:nvPr/>
            </p:nvSpPr>
            <p:spPr bwMode="auto">
              <a:xfrm>
                <a:off x="2301875" y="2249488"/>
                <a:ext cx="471487" cy="463550"/>
              </a:xfrm>
              <a:custGeom>
                <a:avLst/>
                <a:gdLst>
                  <a:gd name="T0" fmla="*/ 1158643743 w 179"/>
                  <a:gd name="T1" fmla="*/ 568828526 h 176"/>
                  <a:gd name="T2" fmla="*/ 1228023451 w 179"/>
                  <a:gd name="T3" fmla="*/ 450899826 h 176"/>
                  <a:gd name="T4" fmla="*/ 1241899392 w 179"/>
                  <a:gd name="T5" fmla="*/ 319098865 h 176"/>
                  <a:gd name="T6" fmla="*/ 1207209538 w 179"/>
                  <a:gd name="T7" fmla="*/ 194235351 h 176"/>
                  <a:gd name="T8" fmla="*/ 1123953890 w 179"/>
                  <a:gd name="T9" fmla="*/ 83244098 h 176"/>
                  <a:gd name="T10" fmla="*/ 1006008388 w 179"/>
                  <a:gd name="T11" fmla="*/ 20809708 h 176"/>
                  <a:gd name="T12" fmla="*/ 895000856 w 179"/>
                  <a:gd name="T13" fmla="*/ 0 h 176"/>
                  <a:gd name="T14" fmla="*/ 874186944 w 179"/>
                  <a:gd name="T15" fmla="*/ 0 h 176"/>
                  <a:gd name="T16" fmla="*/ 749303471 w 179"/>
                  <a:gd name="T17" fmla="*/ 34684602 h 176"/>
                  <a:gd name="T18" fmla="*/ 638295940 w 179"/>
                  <a:gd name="T19" fmla="*/ 117928700 h 176"/>
                  <a:gd name="T20" fmla="*/ 69379707 w 179"/>
                  <a:gd name="T21" fmla="*/ 776936138 h 176"/>
                  <a:gd name="T22" fmla="*/ 6937971 w 179"/>
                  <a:gd name="T23" fmla="*/ 971171489 h 176"/>
                  <a:gd name="T24" fmla="*/ 90193619 w 179"/>
                  <a:gd name="T25" fmla="*/ 1151531947 h 176"/>
                  <a:gd name="T26" fmla="*/ 284456799 w 179"/>
                  <a:gd name="T27" fmla="*/ 1213963703 h 176"/>
                  <a:gd name="T28" fmla="*/ 464844038 w 179"/>
                  <a:gd name="T29" fmla="*/ 1123784792 h 176"/>
                  <a:gd name="T30" fmla="*/ 797869266 w 179"/>
                  <a:gd name="T31" fmla="*/ 735316723 h 176"/>
                  <a:gd name="T32" fmla="*/ 853373032 w 179"/>
                  <a:gd name="T33" fmla="*/ 603513128 h 176"/>
                  <a:gd name="T34" fmla="*/ 659109852 w 179"/>
                  <a:gd name="T35" fmla="*/ 430090118 h 176"/>
                  <a:gd name="T36" fmla="*/ 527285774 w 179"/>
                  <a:gd name="T37" fmla="*/ 499459322 h 176"/>
                  <a:gd name="T38" fmla="*/ 395464331 w 179"/>
                  <a:gd name="T39" fmla="*/ 645135177 h 176"/>
                  <a:gd name="T40" fmla="*/ 478719979 w 179"/>
                  <a:gd name="T41" fmla="*/ 714504381 h 176"/>
                  <a:gd name="T42" fmla="*/ 603603452 w 179"/>
                  <a:gd name="T43" fmla="*/ 568828526 h 176"/>
                  <a:gd name="T44" fmla="*/ 666047823 w 179"/>
                  <a:gd name="T45" fmla="*/ 534143924 h 176"/>
                  <a:gd name="T46" fmla="*/ 735427530 w 179"/>
                  <a:gd name="T47" fmla="*/ 582703420 h 176"/>
                  <a:gd name="T48" fmla="*/ 721551588 w 179"/>
                  <a:gd name="T49" fmla="*/ 665944885 h 176"/>
                  <a:gd name="T50" fmla="*/ 381588389 w 179"/>
                  <a:gd name="T51" fmla="*/ 1061350401 h 176"/>
                  <a:gd name="T52" fmla="*/ 277518829 w 179"/>
                  <a:gd name="T53" fmla="*/ 1109909897 h 176"/>
                  <a:gd name="T54" fmla="*/ 166511297 w 179"/>
                  <a:gd name="T55" fmla="*/ 1082162743 h 176"/>
                  <a:gd name="T56" fmla="*/ 159573326 w 179"/>
                  <a:gd name="T57" fmla="*/ 1075225295 h 176"/>
                  <a:gd name="T58" fmla="*/ 111007531 w 179"/>
                  <a:gd name="T59" fmla="*/ 964234042 h 176"/>
                  <a:gd name="T60" fmla="*/ 145697385 w 179"/>
                  <a:gd name="T61" fmla="*/ 853242789 h 176"/>
                  <a:gd name="T62" fmla="*/ 721551588 w 179"/>
                  <a:gd name="T63" fmla="*/ 180360457 h 176"/>
                  <a:gd name="T64" fmla="*/ 888062886 w 179"/>
                  <a:gd name="T65" fmla="*/ 104053806 h 176"/>
                  <a:gd name="T66" fmla="*/ 1054574183 w 179"/>
                  <a:gd name="T67" fmla="*/ 166485563 h 176"/>
                  <a:gd name="T68" fmla="*/ 1137829831 w 179"/>
                  <a:gd name="T69" fmla="*/ 326036312 h 176"/>
                  <a:gd name="T70" fmla="*/ 1082326066 w 179"/>
                  <a:gd name="T71" fmla="*/ 499459322 h 176"/>
                  <a:gd name="T72" fmla="*/ 721551588 w 179"/>
                  <a:gd name="T73" fmla="*/ 915677180 h 176"/>
                  <a:gd name="T74" fmla="*/ 797869266 w 179"/>
                  <a:gd name="T75" fmla="*/ 985046384 h 176"/>
                  <a:gd name="T76" fmla="*/ 1158643743 w 179"/>
                  <a:gd name="T77" fmla="*/ 568828526 h 17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0" t="0" r="r" b="b"/>
                <a:pathLst>
                  <a:path w="179" h="176">
                    <a:moveTo>
                      <a:pt x="167" y="82"/>
                    </a:moveTo>
                    <a:cubicBezTo>
                      <a:pt x="171" y="77"/>
                      <a:pt x="175" y="71"/>
                      <a:pt x="177" y="65"/>
                    </a:cubicBezTo>
                    <a:cubicBezTo>
                      <a:pt x="179" y="59"/>
                      <a:pt x="179" y="53"/>
                      <a:pt x="179" y="46"/>
                    </a:cubicBezTo>
                    <a:cubicBezTo>
                      <a:pt x="178" y="40"/>
                      <a:pt x="177" y="34"/>
                      <a:pt x="174" y="28"/>
                    </a:cubicBezTo>
                    <a:cubicBezTo>
                      <a:pt x="171" y="22"/>
                      <a:pt x="167" y="17"/>
                      <a:pt x="162" y="12"/>
                    </a:cubicBezTo>
                    <a:cubicBezTo>
                      <a:pt x="157" y="8"/>
                      <a:pt x="151" y="5"/>
                      <a:pt x="145" y="3"/>
                    </a:cubicBezTo>
                    <a:cubicBezTo>
                      <a:pt x="140" y="1"/>
                      <a:pt x="135" y="0"/>
                      <a:pt x="129" y="0"/>
                    </a:cubicBezTo>
                    <a:cubicBezTo>
                      <a:pt x="128" y="0"/>
                      <a:pt x="127" y="0"/>
                      <a:pt x="126" y="0"/>
                    </a:cubicBezTo>
                    <a:cubicBezTo>
                      <a:pt x="120" y="1"/>
                      <a:pt x="113" y="3"/>
                      <a:pt x="108" y="5"/>
                    </a:cubicBezTo>
                    <a:cubicBezTo>
                      <a:pt x="102" y="8"/>
                      <a:pt x="96" y="12"/>
                      <a:pt x="92" y="17"/>
                    </a:cubicBezTo>
                    <a:cubicBezTo>
                      <a:pt x="10" y="112"/>
                      <a:pt x="10" y="112"/>
                      <a:pt x="10" y="112"/>
                    </a:cubicBezTo>
                    <a:cubicBezTo>
                      <a:pt x="3" y="120"/>
                      <a:pt x="0" y="130"/>
                      <a:pt x="1" y="140"/>
                    </a:cubicBezTo>
                    <a:cubicBezTo>
                      <a:pt x="1" y="151"/>
                      <a:pt x="6" y="160"/>
                      <a:pt x="13" y="166"/>
                    </a:cubicBezTo>
                    <a:cubicBezTo>
                      <a:pt x="21" y="173"/>
                      <a:pt x="30" y="176"/>
                      <a:pt x="41" y="175"/>
                    </a:cubicBezTo>
                    <a:cubicBezTo>
                      <a:pt x="51" y="174"/>
                      <a:pt x="60" y="170"/>
                      <a:pt x="67" y="162"/>
                    </a:cubicBezTo>
                    <a:cubicBezTo>
                      <a:pt x="115" y="106"/>
                      <a:pt x="115" y="106"/>
                      <a:pt x="115" y="106"/>
                    </a:cubicBezTo>
                    <a:cubicBezTo>
                      <a:pt x="120" y="100"/>
                      <a:pt x="123" y="94"/>
                      <a:pt x="123" y="87"/>
                    </a:cubicBezTo>
                    <a:cubicBezTo>
                      <a:pt x="123" y="70"/>
                      <a:pt x="108" y="61"/>
                      <a:pt x="95" y="62"/>
                    </a:cubicBezTo>
                    <a:cubicBezTo>
                      <a:pt x="88" y="62"/>
                      <a:pt x="81" y="66"/>
                      <a:pt x="76" y="72"/>
                    </a:cubicBezTo>
                    <a:cubicBezTo>
                      <a:pt x="57" y="93"/>
                      <a:pt x="57" y="93"/>
                      <a:pt x="57" y="93"/>
                    </a:cubicBezTo>
                    <a:cubicBezTo>
                      <a:pt x="69" y="103"/>
                      <a:pt x="69" y="103"/>
                      <a:pt x="69" y="103"/>
                    </a:cubicBezTo>
                    <a:cubicBezTo>
                      <a:pt x="73" y="98"/>
                      <a:pt x="87" y="82"/>
                      <a:pt x="87" y="82"/>
                    </a:cubicBezTo>
                    <a:cubicBezTo>
                      <a:pt x="90" y="79"/>
                      <a:pt x="93" y="77"/>
                      <a:pt x="96" y="77"/>
                    </a:cubicBezTo>
                    <a:cubicBezTo>
                      <a:pt x="101" y="77"/>
                      <a:pt x="105" y="80"/>
                      <a:pt x="106" y="84"/>
                    </a:cubicBezTo>
                    <a:cubicBezTo>
                      <a:pt x="108" y="88"/>
                      <a:pt x="107" y="92"/>
                      <a:pt x="104" y="96"/>
                    </a:cubicBezTo>
                    <a:cubicBezTo>
                      <a:pt x="55" y="153"/>
                      <a:pt x="55" y="153"/>
                      <a:pt x="55" y="153"/>
                    </a:cubicBezTo>
                    <a:cubicBezTo>
                      <a:pt x="52" y="157"/>
                      <a:pt x="46" y="159"/>
                      <a:pt x="40" y="160"/>
                    </a:cubicBezTo>
                    <a:cubicBezTo>
                      <a:pt x="34" y="161"/>
                      <a:pt x="29" y="159"/>
                      <a:pt x="24" y="156"/>
                    </a:cubicBezTo>
                    <a:cubicBezTo>
                      <a:pt x="23" y="155"/>
                      <a:pt x="23" y="155"/>
                      <a:pt x="23" y="155"/>
                    </a:cubicBezTo>
                    <a:cubicBezTo>
                      <a:pt x="19" y="151"/>
                      <a:pt x="16" y="146"/>
                      <a:pt x="16" y="139"/>
                    </a:cubicBezTo>
                    <a:cubicBezTo>
                      <a:pt x="16" y="133"/>
                      <a:pt x="17" y="127"/>
                      <a:pt x="21" y="123"/>
                    </a:cubicBezTo>
                    <a:cubicBezTo>
                      <a:pt x="104" y="26"/>
                      <a:pt x="104" y="26"/>
                      <a:pt x="104" y="26"/>
                    </a:cubicBezTo>
                    <a:cubicBezTo>
                      <a:pt x="110" y="20"/>
                      <a:pt x="119" y="16"/>
                      <a:pt x="128" y="15"/>
                    </a:cubicBezTo>
                    <a:cubicBezTo>
                      <a:pt x="137" y="15"/>
                      <a:pt x="145" y="18"/>
                      <a:pt x="152" y="24"/>
                    </a:cubicBezTo>
                    <a:cubicBezTo>
                      <a:pt x="159" y="30"/>
                      <a:pt x="163" y="38"/>
                      <a:pt x="164" y="47"/>
                    </a:cubicBezTo>
                    <a:cubicBezTo>
                      <a:pt x="165" y="56"/>
                      <a:pt x="162" y="65"/>
                      <a:pt x="156" y="72"/>
                    </a:cubicBezTo>
                    <a:cubicBezTo>
                      <a:pt x="104" y="132"/>
                      <a:pt x="104" y="132"/>
                      <a:pt x="104" y="132"/>
                    </a:cubicBezTo>
                    <a:cubicBezTo>
                      <a:pt x="115" y="142"/>
                      <a:pt x="115" y="142"/>
                      <a:pt x="115" y="142"/>
                    </a:cubicBezTo>
                    <a:lnTo>
                      <a:pt x="167" y="82"/>
                    </a:lnTo>
                    <a:close/>
                  </a:path>
                </a:pathLst>
              </a:custGeom>
              <a:solidFill>
                <a:srgbClr val="002D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3076" name="组合 132"/>
            <p:cNvGrpSpPr>
              <a:grpSpLocks/>
            </p:cNvGrpSpPr>
            <p:nvPr/>
          </p:nvGrpSpPr>
          <p:grpSpPr bwMode="auto">
            <a:xfrm>
              <a:off x="3436938" y="157163"/>
              <a:ext cx="6600825" cy="2009775"/>
              <a:chOff x="3089927" y="124532"/>
              <a:chExt cx="7733506" cy="2354264"/>
            </a:xfrm>
          </p:grpSpPr>
          <p:grpSp>
            <p:nvGrpSpPr>
              <p:cNvPr id="3156" name="组合 124"/>
              <p:cNvGrpSpPr>
                <a:grpSpLocks/>
              </p:cNvGrpSpPr>
              <p:nvPr/>
            </p:nvGrpSpPr>
            <p:grpSpPr bwMode="auto">
              <a:xfrm>
                <a:off x="3089927" y="251734"/>
                <a:ext cx="1647825" cy="1650598"/>
                <a:chOff x="1962150" y="66675"/>
                <a:chExt cx="1887537" cy="1890713"/>
              </a:xfrm>
            </p:grpSpPr>
            <p:sp>
              <p:nvSpPr>
                <p:cNvPr id="3194" name="Freeform 45"/>
                <p:cNvSpPr>
                  <a:spLocks/>
                </p:cNvSpPr>
                <p:nvPr/>
              </p:nvSpPr>
              <p:spPr bwMode="auto">
                <a:xfrm>
                  <a:off x="1962150" y="66675"/>
                  <a:ext cx="1887537" cy="1890713"/>
                </a:xfrm>
                <a:custGeom>
                  <a:avLst/>
                  <a:gdLst>
                    <a:gd name="T0" fmla="*/ 264089098 w 716"/>
                    <a:gd name="T1" fmla="*/ 2016560123 h 717"/>
                    <a:gd name="T2" fmla="*/ 2147483646 w 716"/>
                    <a:gd name="T3" fmla="*/ 264238349 h 717"/>
                    <a:gd name="T4" fmla="*/ 2147483646 w 716"/>
                    <a:gd name="T5" fmla="*/ 2147483646 h 717"/>
                    <a:gd name="T6" fmla="*/ 2008457998 w 716"/>
                    <a:gd name="T7" fmla="*/ 2147483646 h 717"/>
                    <a:gd name="T8" fmla="*/ 264089098 w 716"/>
                    <a:gd name="T9" fmla="*/ 2016560123 h 71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716" h="717">
                      <a:moveTo>
                        <a:pt x="38" y="290"/>
                      </a:moveTo>
                      <a:cubicBezTo>
                        <a:pt x="76" y="113"/>
                        <a:pt x="250" y="0"/>
                        <a:pt x="427" y="38"/>
                      </a:cubicBezTo>
                      <a:cubicBezTo>
                        <a:pt x="603" y="76"/>
                        <a:pt x="716" y="250"/>
                        <a:pt x="678" y="427"/>
                      </a:cubicBezTo>
                      <a:cubicBezTo>
                        <a:pt x="640" y="604"/>
                        <a:pt x="466" y="717"/>
                        <a:pt x="289" y="679"/>
                      </a:cubicBezTo>
                      <a:cubicBezTo>
                        <a:pt x="112" y="641"/>
                        <a:pt x="0" y="467"/>
                        <a:pt x="38" y="290"/>
                      </a:cubicBezTo>
                      <a:close/>
                    </a:path>
                  </a:pathLst>
                </a:custGeom>
                <a:solidFill>
                  <a:srgbClr val="F0E3C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195" name="Freeform 46"/>
                <p:cNvSpPr>
                  <a:spLocks/>
                </p:cNvSpPr>
                <p:nvPr/>
              </p:nvSpPr>
              <p:spPr bwMode="auto">
                <a:xfrm>
                  <a:off x="2987675" y="134938"/>
                  <a:ext cx="368300" cy="376238"/>
                </a:xfrm>
                <a:custGeom>
                  <a:avLst/>
                  <a:gdLst>
                    <a:gd name="T0" fmla="*/ 927368877 w 140"/>
                    <a:gd name="T1" fmla="*/ 955284068 h 143"/>
                    <a:gd name="T2" fmla="*/ 948130474 w 140"/>
                    <a:gd name="T3" fmla="*/ 789147365 h 143"/>
                    <a:gd name="T4" fmla="*/ 657462853 w 140"/>
                    <a:gd name="T5" fmla="*/ 76144783 h 143"/>
                    <a:gd name="T6" fmla="*/ 532890639 w 140"/>
                    <a:gd name="T7" fmla="*/ 48455771 h 143"/>
                    <a:gd name="T8" fmla="*/ 48444604 w 140"/>
                    <a:gd name="T9" fmla="*/ 498410109 h 143"/>
                    <a:gd name="T10" fmla="*/ 62284791 w 140"/>
                    <a:gd name="T11" fmla="*/ 629932915 h 143"/>
                    <a:gd name="T12" fmla="*/ 754352060 w 140"/>
                    <a:gd name="T13" fmla="*/ 962206321 h 143"/>
                    <a:gd name="T14" fmla="*/ 927368877 w 140"/>
                    <a:gd name="T15" fmla="*/ 955284068 h 143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140" h="143">
                      <a:moveTo>
                        <a:pt x="134" y="138"/>
                      </a:moveTo>
                      <a:cubicBezTo>
                        <a:pt x="139" y="133"/>
                        <a:pt x="140" y="122"/>
                        <a:pt x="137" y="114"/>
                      </a:cubicBezTo>
                      <a:cubicBezTo>
                        <a:pt x="95" y="11"/>
                        <a:pt x="95" y="11"/>
                        <a:pt x="95" y="11"/>
                      </a:cubicBezTo>
                      <a:cubicBezTo>
                        <a:pt x="92" y="2"/>
                        <a:pt x="84" y="0"/>
                        <a:pt x="77" y="7"/>
                      </a:cubicBezTo>
                      <a:cubicBezTo>
                        <a:pt x="7" y="72"/>
                        <a:pt x="7" y="72"/>
                        <a:pt x="7" y="72"/>
                      </a:cubicBezTo>
                      <a:cubicBezTo>
                        <a:pt x="0" y="78"/>
                        <a:pt x="1" y="87"/>
                        <a:pt x="9" y="91"/>
                      </a:cubicBezTo>
                      <a:cubicBezTo>
                        <a:pt x="109" y="139"/>
                        <a:pt x="109" y="139"/>
                        <a:pt x="109" y="139"/>
                      </a:cubicBezTo>
                      <a:cubicBezTo>
                        <a:pt x="117" y="143"/>
                        <a:pt x="128" y="143"/>
                        <a:pt x="134" y="138"/>
                      </a:cubicBezTo>
                      <a:close/>
                    </a:path>
                  </a:pathLst>
                </a:custGeom>
                <a:solidFill>
                  <a:srgbClr val="D7415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196" name="Freeform 47"/>
                <p:cNvSpPr>
                  <a:spLocks/>
                </p:cNvSpPr>
                <p:nvPr/>
              </p:nvSpPr>
              <p:spPr bwMode="auto">
                <a:xfrm>
                  <a:off x="3451225" y="622300"/>
                  <a:ext cx="369887" cy="374650"/>
                </a:xfrm>
                <a:custGeom>
                  <a:avLst/>
                  <a:gdLst>
                    <a:gd name="T0" fmla="*/ 48862073 w 140"/>
                    <a:gd name="T1" fmla="*/ 34805513 h 142"/>
                    <a:gd name="T2" fmla="*/ 216394463 w 140"/>
                    <a:gd name="T3" fmla="*/ 20882780 h 142"/>
                    <a:gd name="T4" fmla="*/ 914437283 w 140"/>
                    <a:gd name="T5" fmla="*/ 361975221 h 142"/>
                    <a:gd name="T6" fmla="*/ 935378172 w 140"/>
                    <a:gd name="T7" fmla="*/ 494234586 h 142"/>
                    <a:gd name="T8" fmla="*/ 439766580 w 140"/>
                    <a:gd name="T9" fmla="*/ 946703613 h 142"/>
                    <a:gd name="T10" fmla="*/ 314118609 w 140"/>
                    <a:gd name="T11" fmla="*/ 918858147 h 142"/>
                    <a:gd name="T12" fmla="*/ 20940888 w 140"/>
                    <a:gd name="T13" fmla="*/ 201870390 h 142"/>
                    <a:gd name="T14" fmla="*/ 48862073 w 140"/>
                    <a:gd name="T15" fmla="*/ 34805513 h 142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140" h="142">
                      <a:moveTo>
                        <a:pt x="7" y="5"/>
                      </a:moveTo>
                      <a:cubicBezTo>
                        <a:pt x="12" y="0"/>
                        <a:pt x="23" y="0"/>
                        <a:pt x="31" y="3"/>
                      </a:cubicBezTo>
                      <a:cubicBezTo>
                        <a:pt x="131" y="52"/>
                        <a:pt x="131" y="52"/>
                        <a:pt x="131" y="52"/>
                      </a:cubicBezTo>
                      <a:cubicBezTo>
                        <a:pt x="139" y="56"/>
                        <a:pt x="140" y="64"/>
                        <a:pt x="134" y="71"/>
                      </a:cubicBezTo>
                      <a:cubicBezTo>
                        <a:pt x="63" y="136"/>
                        <a:pt x="63" y="136"/>
                        <a:pt x="63" y="136"/>
                      </a:cubicBezTo>
                      <a:cubicBezTo>
                        <a:pt x="57" y="142"/>
                        <a:pt x="49" y="141"/>
                        <a:pt x="45" y="132"/>
                      </a:cubicBezTo>
                      <a:cubicBezTo>
                        <a:pt x="3" y="29"/>
                        <a:pt x="3" y="29"/>
                        <a:pt x="3" y="29"/>
                      </a:cubicBezTo>
                      <a:cubicBezTo>
                        <a:pt x="0" y="21"/>
                        <a:pt x="1" y="10"/>
                        <a:pt x="7" y="5"/>
                      </a:cubicBezTo>
                      <a:close/>
                    </a:path>
                  </a:pathLst>
                </a:custGeom>
                <a:solidFill>
                  <a:srgbClr val="D7415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197" name="Freeform 48"/>
                <p:cNvSpPr>
                  <a:spLocks/>
                </p:cNvSpPr>
                <p:nvPr/>
              </p:nvSpPr>
              <p:spPr bwMode="auto">
                <a:xfrm>
                  <a:off x="3200400" y="358775"/>
                  <a:ext cx="414337" cy="423863"/>
                </a:xfrm>
                <a:custGeom>
                  <a:avLst/>
                  <a:gdLst>
                    <a:gd name="T0" fmla="*/ 905423991 w 157"/>
                    <a:gd name="T1" fmla="*/ 935692052 h 161"/>
                    <a:gd name="T2" fmla="*/ 201980051 w 157"/>
                    <a:gd name="T3" fmla="*/ 880244980 h 161"/>
                    <a:gd name="T4" fmla="*/ 188048299 w 157"/>
                    <a:gd name="T5" fmla="*/ 180207592 h 161"/>
                    <a:gd name="T6" fmla="*/ 891492240 w 157"/>
                    <a:gd name="T7" fmla="*/ 235654665 h 161"/>
                    <a:gd name="T8" fmla="*/ 905423991 w 157"/>
                    <a:gd name="T9" fmla="*/ 935692052 h 16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57" h="161">
                      <a:moveTo>
                        <a:pt x="130" y="135"/>
                      </a:moveTo>
                      <a:cubicBezTo>
                        <a:pt x="102" y="161"/>
                        <a:pt x="57" y="157"/>
                        <a:pt x="29" y="127"/>
                      </a:cubicBezTo>
                      <a:cubicBezTo>
                        <a:pt x="1" y="96"/>
                        <a:pt x="0" y="51"/>
                        <a:pt x="27" y="26"/>
                      </a:cubicBezTo>
                      <a:cubicBezTo>
                        <a:pt x="55" y="0"/>
                        <a:pt x="100" y="4"/>
                        <a:pt x="128" y="34"/>
                      </a:cubicBezTo>
                      <a:cubicBezTo>
                        <a:pt x="156" y="64"/>
                        <a:pt x="157" y="110"/>
                        <a:pt x="130" y="135"/>
                      </a:cubicBezTo>
                      <a:close/>
                    </a:path>
                  </a:pathLst>
                </a:custGeom>
                <a:solidFill>
                  <a:srgbClr val="E3466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198" name="Freeform 49"/>
                <p:cNvSpPr>
                  <a:spLocks/>
                </p:cNvSpPr>
                <p:nvPr/>
              </p:nvSpPr>
              <p:spPr bwMode="auto">
                <a:xfrm>
                  <a:off x="2244725" y="347663"/>
                  <a:ext cx="1539875" cy="1316038"/>
                </a:xfrm>
                <a:custGeom>
                  <a:avLst/>
                  <a:gdLst>
                    <a:gd name="T0" fmla="*/ 1411371904 w 584"/>
                    <a:gd name="T1" fmla="*/ 2147483646 h 499"/>
                    <a:gd name="T2" fmla="*/ 2147483646 w 584"/>
                    <a:gd name="T3" fmla="*/ 2147483646 h 499"/>
                    <a:gd name="T4" fmla="*/ 2147483646 w 584"/>
                    <a:gd name="T5" fmla="*/ 2147483646 h 499"/>
                    <a:gd name="T6" fmla="*/ 2147483646 w 584"/>
                    <a:gd name="T7" fmla="*/ 2147483646 h 499"/>
                    <a:gd name="T8" fmla="*/ 2147483646 w 584"/>
                    <a:gd name="T9" fmla="*/ 1815417718 h 499"/>
                    <a:gd name="T10" fmla="*/ 2147483646 w 584"/>
                    <a:gd name="T11" fmla="*/ 1724993512 h 499"/>
                    <a:gd name="T12" fmla="*/ 2078818066 w 584"/>
                    <a:gd name="T13" fmla="*/ 187800469 h 499"/>
                    <a:gd name="T14" fmla="*/ 180766559 w 584"/>
                    <a:gd name="T15" fmla="*/ 1411990093 h 499"/>
                    <a:gd name="T16" fmla="*/ 1411371904 w 584"/>
                    <a:gd name="T17" fmla="*/ 2147483646 h 499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584" h="499">
                      <a:moveTo>
                        <a:pt x="203" y="476"/>
                      </a:moveTo>
                      <a:cubicBezTo>
                        <a:pt x="310" y="499"/>
                        <a:pt x="415" y="443"/>
                        <a:pt x="459" y="348"/>
                      </a:cubicBezTo>
                      <a:cubicBezTo>
                        <a:pt x="517" y="361"/>
                        <a:pt x="517" y="361"/>
                        <a:pt x="517" y="361"/>
                      </a:cubicBezTo>
                      <a:cubicBezTo>
                        <a:pt x="545" y="367"/>
                        <a:pt x="572" y="349"/>
                        <a:pt x="578" y="321"/>
                      </a:cubicBezTo>
                      <a:cubicBezTo>
                        <a:pt x="584" y="294"/>
                        <a:pt x="566" y="267"/>
                        <a:pt x="539" y="261"/>
                      </a:cubicBezTo>
                      <a:cubicBezTo>
                        <a:pt x="480" y="248"/>
                        <a:pt x="480" y="248"/>
                        <a:pt x="480" y="248"/>
                      </a:cubicBezTo>
                      <a:cubicBezTo>
                        <a:pt x="479" y="144"/>
                        <a:pt x="406" y="50"/>
                        <a:pt x="299" y="27"/>
                      </a:cubicBezTo>
                      <a:cubicBezTo>
                        <a:pt x="175" y="0"/>
                        <a:pt x="53" y="79"/>
                        <a:pt x="26" y="203"/>
                      </a:cubicBezTo>
                      <a:cubicBezTo>
                        <a:pt x="0" y="327"/>
                        <a:pt x="79" y="449"/>
                        <a:pt x="203" y="476"/>
                      </a:cubicBezTo>
                      <a:close/>
                    </a:path>
                  </a:pathLst>
                </a:custGeom>
                <a:solidFill>
                  <a:srgbClr val="CFC5A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199" name="Freeform 50"/>
                <p:cNvSpPr>
                  <a:spLocks/>
                </p:cNvSpPr>
                <p:nvPr/>
              </p:nvSpPr>
              <p:spPr bwMode="auto">
                <a:xfrm>
                  <a:off x="2416175" y="522288"/>
                  <a:ext cx="979487" cy="977900"/>
                </a:xfrm>
                <a:custGeom>
                  <a:avLst/>
                  <a:gdLst>
                    <a:gd name="T0" fmla="*/ 138657970 w 372"/>
                    <a:gd name="T1" fmla="*/ 1042154092 h 371"/>
                    <a:gd name="T2" fmla="*/ 1539092674 w 372"/>
                    <a:gd name="T3" fmla="*/ 132005957 h 371"/>
                    <a:gd name="T4" fmla="*/ 2147483646 w 372"/>
                    <a:gd name="T5" fmla="*/ 1535442700 h 371"/>
                    <a:gd name="T6" fmla="*/ 1039925561 w 372"/>
                    <a:gd name="T7" fmla="*/ 2147483646 h 371"/>
                    <a:gd name="T8" fmla="*/ 138657970 w 372"/>
                    <a:gd name="T9" fmla="*/ 1042154092 h 37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372" h="371">
                      <a:moveTo>
                        <a:pt x="20" y="150"/>
                      </a:moveTo>
                      <a:cubicBezTo>
                        <a:pt x="39" y="58"/>
                        <a:pt x="130" y="0"/>
                        <a:pt x="222" y="19"/>
                      </a:cubicBezTo>
                      <a:cubicBezTo>
                        <a:pt x="313" y="39"/>
                        <a:pt x="372" y="129"/>
                        <a:pt x="352" y="221"/>
                      </a:cubicBezTo>
                      <a:cubicBezTo>
                        <a:pt x="332" y="313"/>
                        <a:pt x="242" y="371"/>
                        <a:pt x="150" y="352"/>
                      </a:cubicBezTo>
                      <a:cubicBezTo>
                        <a:pt x="58" y="332"/>
                        <a:pt x="0" y="242"/>
                        <a:pt x="20" y="150"/>
                      </a:cubicBezTo>
                      <a:close/>
                    </a:path>
                  </a:pathLst>
                </a:custGeom>
                <a:solidFill>
                  <a:srgbClr val="002D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200" name="Freeform 51"/>
                <p:cNvSpPr>
                  <a:spLocks noEditPoints="1"/>
                </p:cNvSpPr>
                <p:nvPr/>
              </p:nvSpPr>
              <p:spPr bwMode="auto">
                <a:xfrm>
                  <a:off x="2416175" y="561975"/>
                  <a:ext cx="979487" cy="896938"/>
                </a:xfrm>
                <a:custGeom>
                  <a:avLst/>
                  <a:gdLst>
                    <a:gd name="T0" fmla="*/ 1289510434 w 372"/>
                    <a:gd name="T1" fmla="*/ 0 h 340"/>
                    <a:gd name="T2" fmla="*/ 1289510434 w 372"/>
                    <a:gd name="T3" fmla="*/ 132227128 h 340"/>
                    <a:gd name="T4" fmla="*/ 1511358973 w 372"/>
                    <a:gd name="T5" fmla="*/ 153104679 h 340"/>
                    <a:gd name="T6" fmla="*/ 2147483646 w 372"/>
                    <a:gd name="T7" fmla="*/ 612421352 h 340"/>
                    <a:gd name="T8" fmla="*/ 2147483646 w 372"/>
                    <a:gd name="T9" fmla="*/ 1405784118 h 340"/>
                    <a:gd name="T10" fmla="*/ 1948128551 w 372"/>
                    <a:gd name="T11" fmla="*/ 2011243648 h 340"/>
                    <a:gd name="T12" fmla="*/ 1289510434 w 372"/>
                    <a:gd name="T13" fmla="*/ 2147483646 h 340"/>
                    <a:gd name="T14" fmla="*/ 1067659261 w 372"/>
                    <a:gd name="T15" fmla="*/ 2147483646 h 340"/>
                    <a:gd name="T16" fmla="*/ 263447774 w 372"/>
                    <a:gd name="T17" fmla="*/ 967344995 h 340"/>
                    <a:gd name="T18" fmla="*/ 630889683 w 372"/>
                    <a:gd name="T19" fmla="*/ 361885464 h 340"/>
                    <a:gd name="T20" fmla="*/ 1289510434 w 372"/>
                    <a:gd name="T21" fmla="*/ 132227128 h 340"/>
                    <a:gd name="T22" fmla="*/ 1289510434 w 372"/>
                    <a:gd name="T23" fmla="*/ 0 h 340"/>
                    <a:gd name="T24" fmla="*/ 1289510434 w 372"/>
                    <a:gd name="T25" fmla="*/ 0 h 340"/>
                    <a:gd name="T26" fmla="*/ 138657970 w 372"/>
                    <a:gd name="T27" fmla="*/ 939508260 h 340"/>
                    <a:gd name="T28" fmla="*/ 1039925561 w 372"/>
                    <a:gd name="T29" fmla="*/ 2147483646 h 340"/>
                    <a:gd name="T30" fmla="*/ 1289510434 w 372"/>
                    <a:gd name="T31" fmla="*/ 2147483646 h 340"/>
                    <a:gd name="T32" fmla="*/ 2147483646 w 372"/>
                    <a:gd name="T33" fmla="*/ 1433620852 h 340"/>
                    <a:gd name="T34" fmla="*/ 1539092674 w 372"/>
                    <a:gd name="T35" fmla="*/ 27836735 h 340"/>
                    <a:gd name="T36" fmla="*/ 1289510434 w 372"/>
                    <a:gd name="T37" fmla="*/ 0 h 340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0" t="0" r="r" b="b"/>
                  <a:pathLst>
                    <a:path w="372" h="340">
                      <a:moveTo>
                        <a:pt x="186" y="0"/>
                      </a:moveTo>
                      <a:cubicBezTo>
                        <a:pt x="186" y="19"/>
                        <a:pt x="186" y="19"/>
                        <a:pt x="186" y="19"/>
                      </a:cubicBezTo>
                      <a:cubicBezTo>
                        <a:pt x="196" y="19"/>
                        <a:pt x="207" y="20"/>
                        <a:pt x="218" y="22"/>
                      </a:cubicBezTo>
                      <a:cubicBezTo>
                        <a:pt x="257" y="31"/>
                        <a:pt x="291" y="54"/>
                        <a:pt x="313" y="88"/>
                      </a:cubicBezTo>
                      <a:cubicBezTo>
                        <a:pt x="335" y="122"/>
                        <a:pt x="343" y="163"/>
                        <a:pt x="334" y="202"/>
                      </a:cubicBezTo>
                      <a:cubicBezTo>
                        <a:pt x="327" y="236"/>
                        <a:pt x="308" y="267"/>
                        <a:pt x="281" y="289"/>
                      </a:cubicBezTo>
                      <a:cubicBezTo>
                        <a:pt x="254" y="310"/>
                        <a:pt x="220" y="322"/>
                        <a:pt x="186" y="322"/>
                      </a:cubicBezTo>
                      <a:cubicBezTo>
                        <a:pt x="175" y="322"/>
                        <a:pt x="165" y="321"/>
                        <a:pt x="154" y="319"/>
                      </a:cubicBezTo>
                      <a:cubicBezTo>
                        <a:pt x="72" y="301"/>
                        <a:pt x="20" y="220"/>
                        <a:pt x="38" y="139"/>
                      </a:cubicBezTo>
                      <a:cubicBezTo>
                        <a:pt x="45" y="105"/>
                        <a:pt x="64" y="74"/>
                        <a:pt x="91" y="52"/>
                      </a:cubicBezTo>
                      <a:cubicBezTo>
                        <a:pt x="118" y="31"/>
                        <a:pt x="152" y="19"/>
                        <a:pt x="186" y="19"/>
                      </a:cubicBezTo>
                      <a:cubicBezTo>
                        <a:pt x="186" y="0"/>
                        <a:pt x="186" y="0"/>
                        <a:pt x="186" y="0"/>
                      </a:cubicBezTo>
                      <a:moveTo>
                        <a:pt x="186" y="0"/>
                      </a:moveTo>
                      <a:cubicBezTo>
                        <a:pt x="107" y="0"/>
                        <a:pt x="37" y="55"/>
                        <a:pt x="20" y="135"/>
                      </a:cubicBezTo>
                      <a:cubicBezTo>
                        <a:pt x="0" y="227"/>
                        <a:pt x="58" y="317"/>
                        <a:pt x="150" y="337"/>
                      </a:cubicBezTo>
                      <a:cubicBezTo>
                        <a:pt x="162" y="339"/>
                        <a:pt x="174" y="340"/>
                        <a:pt x="186" y="340"/>
                      </a:cubicBezTo>
                      <a:cubicBezTo>
                        <a:pt x="264" y="340"/>
                        <a:pt x="335" y="286"/>
                        <a:pt x="352" y="206"/>
                      </a:cubicBezTo>
                      <a:cubicBezTo>
                        <a:pt x="372" y="114"/>
                        <a:pt x="313" y="24"/>
                        <a:pt x="222" y="4"/>
                      </a:cubicBezTo>
                      <a:cubicBezTo>
                        <a:pt x="210" y="2"/>
                        <a:pt x="198" y="0"/>
                        <a:pt x="186" y="0"/>
                      </a:cubicBezTo>
                      <a:close/>
                    </a:path>
                  </a:pathLst>
                </a:custGeom>
                <a:solidFill>
                  <a:srgbClr val="00233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3157" name="组合 123"/>
              <p:cNvGrpSpPr>
                <a:grpSpLocks/>
              </p:cNvGrpSpPr>
              <p:nvPr/>
            </p:nvGrpSpPr>
            <p:grpSpPr bwMode="auto">
              <a:xfrm>
                <a:off x="6065696" y="211846"/>
                <a:ext cx="2430463" cy="2266950"/>
                <a:chOff x="6581633" y="488070"/>
                <a:chExt cx="2430463" cy="2266950"/>
              </a:xfrm>
            </p:grpSpPr>
            <p:sp>
              <p:nvSpPr>
                <p:cNvPr id="3172" name="Freeform 5"/>
                <p:cNvSpPr>
                  <a:spLocks/>
                </p:cNvSpPr>
                <p:nvPr/>
              </p:nvSpPr>
              <p:spPr bwMode="auto">
                <a:xfrm>
                  <a:off x="7472221" y="2196220"/>
                  <a:ext cx="406400" cy="401638"/>
                </a:xfrm>
                <a:custGeom>
                  <a:avLst/>
                  <a:gdLst>
                    <a:gd name="T0" fmla="*/ 97496416 w 154"/>
                    <a:gd name="T1" fmla="*/ 614418942 h 152"/>
                    <a:gd name="T2" fmla="*/ 90532197 w 154"/>
                    <a:gd name="T3" fmla="*/ 963521635 h 152"/>
                    <a:gd name="T4" fmla="*/ 431776249 w 154"/>
                    <a:gd name="T5" fmla="*/ 963521635 h 152"/>
                    <a:gd name="T6" fmla="*/ 974977351 w 154"/>
                    <a:gd name="T7" fmla="*/ 439867596 h 152"/>
                    <a:gd name="T8" fmla="*/ 981941569 w 154"/>
                    <a:gd name="T9" fmla="*/ 97748648 h 152"/>
                    <a:gd name="T10" fmla="*/ 640697517 w 154"/>
                    <a:gd name="T11" fmla="*/ 90767546 h 152"/>
                    <a:gd name="T12" fmla="*/ 97496416 w 154"/>
                    <a:gd name="T13" fmla="*/ 614418942 h 152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54" h="152">
                      <a:moveTo>
                        <a:pt x="14" y="88"/>
                      </a:moveTo>
                      <a:cubicBezTo>
                        <a:pt x="0" y="102"/>
                        <a:pt x="0" y="124"/>
                        <a:pt x="13" y="138"/>
                      </a:cubicBezTo>
                      <a:cubicBezTo>
                        <a:pt x="26" y="151"/>
                        <a:pt x="48" y="152"/>
                        <a:pt x="62" y="138"/>
                      </a:cubicBezTo>
                      <a:cubicBezTo>
                        <a:pt x="140" y="63"/>
                        <a:pt x="140" y="63"/>
                        <a:pt x="140" y="63"/>
                      </a:cubicBezTo>
                      <a:cubicBezTo>
                        <a:pt x="154" y="50"/>
                        <a:pt x="154" y="28"/>
                        <a:pt x="141" y="14"/>
                      </a:cubicBezTo>
                      <a:cubicBezTo>
                        <a:pt x="128" y="1"/>
                        <a:pt x="106" y="0"/>
                        <a:pt x="92" y="13"/>
                      </a:cubicBezTo>
                      <a:lnTo>
                        <a:pt x="14" y="88"/>
                      </a:lnTo>
                      <a:close/>
                    </a:path>
                  </a:pathLst>
                </a:custGeom>
                <a:solidFill>
                  <a:srgbClr val="F0E3C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173" name="Freeform 6"/>
                <p:cNvSpPr>
                  <a:spLocks/>
                </p:cNvSpPr>
                <p:nvPr/>
              </p:nvSpPr>
              <p:spPr bwMode="auto">
                <a:xfrm>
                  <a:off x="7603983" y="1262770"/>
                  <a:ext cx="1244600" cy="1204913"/>
                </a:xfrm>
                <a:custGeom>
                  <a:avLst/>
                  <a:gdLst>
                    <a:gd name="T0" fmla="*/ 1771670638 w 784"/>
                    <a:gd name="T1" fmla="*/ 0 h 759"/>
                    <a:gd name="T2" fmla="*/ 1975802500 w 784"/>
                    <a:gd name="T3" fmla="*/ 209173849 h 759"/>
                    <a:gd name="T4" fmla="*/ 206652813 w 784"/>
                    <a:gd name="T5" fmla="*/ 1912800181 h 759"/>
                    <a:gd name="T6" fmla="*/ 0 w 784"/>
                    <a:gd name="T7" fmla="*/ 1703626332 h 759"/>
                    <a:gd name="T8" fmla="*/ 1771670638 w 784"/>
                    <a:gd name="T9" fmla="*/ 0 h 75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784" h="759">
                      <a:moveTo>
                        <a:pt x="703" y="0"/>
                      </a:moveTo>
                      <a:lnTo>
                        <a:pt x="784" y="83"/>
                      </a:lnTo>
                      <a:lnTo>
                        <a:pt x="82" y="759"/>
                      </a:lnTo>
                      <a:lnTo>
                        <a:pt x="0" y="676"/>
                      </a:lnTo>
                      <a:lnTo>
                        <a:pt x="703" y="0"/>
                      </a:lnTo>
                      <a:close/>
                    </a:path>
                  </a:pathLst>
                </a:custGeom>
                <a:solidFill>
                  <a:srgbClr val="002D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174" name="Freeform 7"/>
                <p:cNvSpPr>
                  <a:spLocks/>
                </p:cNvSpPr>
                <p:nvPr/>
              </p:nvSpPr>
              <p:spPr bwMode="auto">
                <a:xfrm>
                  <a:off x="8719996" y="1165933"/>
                  <a:ext cx="234950" cy="228600"/>
                </a:xfrm>
                <a:custGeom>
                  <a:avLst/>
                  <a:gdLst>
                    <a:gd name="T0" fmla="*/ 0 w 148"/>
                    <a:gd name="T1" fmla="*/ 153730325 h 144"/>
                    <a:gd name="T2" fmla="*/ 204133450 w 148"/>
                    <a:gd name="T3" fmla="*/ 362902500 h 144"/>
                    <a:gd name="T4" fmla="*/ 372983125 w 148"/>
                    <a:gd name="T5" fmla="*/ 75604688 h 144"/>
                    <a:gd name="T6" fmla="*/ 297378438 w 148"/>
                    <a:gd name="T7" fmla="*/ 0 h 144"/>
                    <a:gd name="T8" fmla="*/ 0 w 148"/>
                    <a:gd name="T9" fmla="*/ 153730325 h 1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48" h="144">
                      <a:moveTo>
                        <a:pt x="0" y="61"/>
                      </a:moveTo>
                      <a:lnTo>
                        <a:pt x="81" y="144"/>
                      </a:lnTo>
                      <a:lnTo>
                        <a:pt x="148" y="30"/>
                      </a:lnTo>
                      <a:lnTo>
                        <a:pt x="118" y="0"/>
                      </a:lnTo>
                      <a:lnTo>
                        <a:pt x="0" y="61"/>
                      </a:lnTo>
                      <a:close/>
                    </a:path>
                  </a:pathLst>
                </a:custGeom>
                <a:solidFill>
                  <a:srgbClr val="F0E3C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175" name="Freeform 8"/>
                <p:cNvSpPr>
                  <a:spLocks/>
                </p:cNvSpPr>
                <p:nvPr/>
              </p:nvSpPr>
              <p:spPr bwMode="auto">
                <a:xfrm>
                  <a:off x="8907321" y="1110370"/>
                  <a:ext cx="104775" cy="103188"/>
                </a:xfrm>
                <a:custGeom>
                  <a:avLst/>
                  <a:gdLst>
                    <a:gd name="T0" fmla="*/ 0 w 66"/>
                    <a:gd name="T1" fmla="*/ 88206690 h 65"/>
                    <a:gd name="T2" fmla="*/ 75604688 w 66"/>
                    <a:gd name="T3" fmla="*/ 163811744 h 65"/>
                    <a:gd name="T4" fmla="*/ 166330313 w 66"/>
                    <a:gd name="T5" fmla="*/ 0 h 65"/>
                    <a:gd name="T6" fmla="*/ 0 w 66"/>
                    <a:gd name="T7" fmla="*/ 88206690 h 65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66" h="65">
                      <a:moveTo>
                        <a:pt x="0" y="35"/>
                      </a:moveTo>
                      <a:lnTo>
                        <a:pt x="30" y="65"/>
                      </a:lnTo>
                      <a:lnTo>
                        <a:pt x="66" y="0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E3466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176" name="Freeform 9"/>
                <p:cNvSpPr>
                  <a:spLocks/>
                </p:cNvSpPr>
                <p:nvPr/>
              </p:nvSpPr>
              <p:spPr bwMode="auto">
                <a:xfrm>
                  <a:off x="7603983" y="2272420"/>
                  <a:ext cx="193675" cy="195263"/>
                </a:xfrm>
                <a:custGeom>
                  <a:avLst/>
                  <a:gdLst>
                    <a:gd name="T0" fmla="*/ 105846563 w 122"/>
                    <a:gd name="T1" fmla="*/ 0 h 123"/>
                    <a:gd name="T2" fmla="*/ 307459063 w 122"/>
                    <a:gd name="T3" fmla="*/ 214214624 h 123"/>
                    <a:gd name="T4" fmla="*/ 206652813 w 122"/>
                    <a:gd name="T5" fmla="*/ 309980806 h 123"/>
                    <a:gd name="T6" fmla="*/ 0 w 122"/>
                    <a:gd name="T7" fmla="*/ 100806508 h 123"/>
                    <a:gd name="T8" fmla="*/ 105846563 w 122"/>
                    <a:gd name="T9" fmla="*/ 0 h 12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22" h="123">
                      <a:moveTo>
                        <a:pt x="42" y="0"/>
                      </a:moveTo>
                      <a:lnTo>
                        <a:pt x="122" y="85"/>
                      </a:lnTo>
                      <a:lnTo>
                        <a:pt x="82" y="123"/>
                      </a:lnTo>
                      <a:lnTo>
                        <a:pt x="0" y="40"/>
                      </a:lnTo>
                      <a:lnTo>
                        <a:pt x="42" y="0"/>
                      </a:lnTo>
                      <a:close/>
                    </a:path>
                  </a:pathLst>
                </a:custGeom>
                <a:solidFill>
                  <a:srgbClr val="E3466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177" name="Freeform 22"/>
                <p:cNvSpPr>
                  <a:spLocks noEditPoints="1"/>
                </p:cNvSpPr>
                <p:nvPr/>
              </p:nvSpPr>
              <p:spPr bwMode="auto">
                <a:xfrm>
                  <a:off x="6581633" y="488070"/>
                  <a:ext cx="1604962" cy="2266950"/>
                </a:xfrm>
                <a:custGeom>
                  <a:avLst/>
                  <a:gdLst>
                    <a:gd name="T0" fmla="*/ 2147483646 w 1011"/>
                    <a:gd name="T1" fmla="*/ 0 h 1428"/>
                    <a:gd name="T2" fmla="*/ 476308589 w 1011"/>
                    <a:gd name="T3" fmla="*/ 2147483646 h 1428"/>
                    <a:gd name="T4" fmla="*/ 0 w 1011"/>
                    <a:gd name="T5" fmla="*/ 380544388 h 1428"/>
                    <a:gd name="T6" fmla="*/ 2147483646 w 1011"/>
                    <a:gd name="T7" fmla="*/ 0 h 1428"/>
                    <a:gd name="T8" fmla="*/ 753525690 w 1011"/>
                    <a:gd name="T9" fmla="*/ 2147483646 h 1428"/>
                    <a:gd name="T10" fmla="*/ 1633060741 w 1011"/>
                    <a:gd name="T11" fmla="*/ 627519700 h 1428"/>
                    <a:gd name="T12" fmla="*/ 546872942 w 1011"/>
                    <a:gd name="T13" fmla="*/ 786288750 h 1428"/>
                    <a:gd name="T14" fmla="*/ 753525690 w 1011"/>
                    <a:gd name="T15" fmla="*/ 2147483646 h 1428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1011" h="1428">
                      <a:moveTo>
                        <a:pt x="1011" y="0"/>
                      </a:moveTo>
                      <a:lnTo>
                        <a:pt x="189" y="1428"/>
                      </a:lnTo>
                      <a:lnTo>
                        <a:pt x="0" y="151"/>
                      </a:lnTo>
                      <a:lnTo>
                        <a:pt x="1011" y="0"/>
                      </a:lnTo>
                      <a:close/>
                      <a:moveTo>
                        <a:pt x="299" y="855"/>
                      </a:moveTo>
                      <a:lnTo>
                        <a:pt x="648" y="249"/>
                      </a:lnTo>
                      <a:lnTo>
                        <a:pt x="217" y="312"/>
                      </a:lnTo>
                      <a:lnTo>
                        <a:pt x="299" y="855"/>
                      </a:lnTo>
                      <a:close/>
                    </a:path>
                  </a:pathLst>
                </a:custGeom>
                <a:solidFill>
                  <a:srgbClr val="F9A44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178" name="Freeform 23"/>
                <p:cNvSpPr>
                  <a:spLocks/>
                </p:cNvSpPr>
                <p:nvPr/>
              </p:nvSpPr>
              <p:spPr bwMode="auto">
                <a:xfrm>
                  <a:off x="6597508" y="815095"/>
                  <a:ext cx="187325" cy="60325"/>
                </a:xfrm>
                <a:custGeom>
                  <a:avLst/>
                  <a:gdLst>
                    <a:gd name="T0" fmla="*/ 287297813 w 118"/>
                    <a:gd name="T1" fmla="*/ 0 h 38"/>
                    <a:gd name="T2" fmla="*/ 297378438 w 118"/>
                    <a:gd name="T3" fmla="*/ 55443438 h 38"/>
                    <a:gd name="T4" fmla="*/ 7561263 w 118"/>
                    <a:gd name="T5" fmla="*/ 95765938 h 38"/>
                    <a:gd name="T6" fmla="*/ 0 w 118"/>
                    <a:gd name="T7" fmla="*/ 42843450 h 38"/>
                    <a:gd name="T8" fmla="*/ 287297813 w 118"/>
                    <a:gd name="T9" fmla="*/ 0 h 3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18" h="38">
                      <a:moveTo>
                        <a:pt x="114" y="0"/>
                      </a:moveTo>
                      <a:lnTo>
                        <a:pt x="118" y="22"/>
                      </a:lnTo>
                      <a:lnTo>
                        <a:pt x="3" y="38"/>
                      </a:lnTo>
                      <a:lnTo>
                        <a:pt x="0" y="17"/>
                      </a:lnTo>
                      <a:lnTo>
                        <a:pt x="114" y="0"/>
                      </a:lnTo>
                      <a:close/>
                    </a:path>
                  </a:pathLst>
                </a:custGeom>
                <a:solidFill>
                  <a:srgbClr val="002D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179" name="Freeform 24"/>
                <p:cNvSpPr>
                  <a:spLocks/>
                </p:cNvSpPr>
                <p:nvPr/>
              </p:nvSpPr>
              <p:spPr bwMode="auto">
                <a:xfrm>
                  <a:off x="6610208" y="919870"/>
                  <a:ext cx="100012" cy="50800"/>
                </a:xfrm>
                <a:custGeom>
                  <a:avLst/>
                  <a:gdLst>
                    <a:gd name="T0" fmla="*/ 151208619 w 63"/>
                    <a:gd name="T1" fmla="*/ 0 h 32"/>
                    <a:gd name="T2" fmla="*/ 158768256 w 63"/>
                    <a:gd name="T3" fmla="*/ 60483750 h 32"/>
                    <a:gd name="T4" fmla="*/ 7559637 w 63"/>
                    <a:gd name="T5" fmla="*/ 80645000 h 32"/>
                    <a:gd name="T6" fmla="*/ 0 w 63"/>
                    <a:gd name="T7" fmla="*/ 25201563 h 32"/>
                    <a:gd name="T8" fmla="*/ 151208619 w 63"/>
                    <a:gd name="T9" fmla="*/ 0 h 3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63" h="32">
                      <a:moveTo>
                        <a:pt x="60" y="0"/>
                      </a:moveTo>
                      <a:lnTo>
                        <a:pt x="63" y="24"/>
                      </a:lnTo>
                      <a:lnTo>
                        <a:pt x="3" y="32"/>
                      </a:lnTo>
                      <a:lnTo>
                        <a:pt x="0" y="10"/>
                      </a:lnTo>
                      <a:lnTo>
                        <a:pt x="60" y="0"/>
                      </a:lnTo>
                      <a:close/>
                    </a:path>
                  </a:pathLst>
                </a:custGeom>
                <a:solidFill>
                  <a:srgbClr val="002D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180" name="Freeform 25"/>
                <p:cNvSpPr>
                  <a:spLocks/>
                </p:cNvSpPr>
                <p:nvPr/>
              </p:nvSpPr>
              <p:spPr bwMode="auto">
                <a:xfrm>
                  <a:off x="6626083" y="1023058"/>
                  <a:ext cx="98425" cy="47625"/>
                </a:xfrm>
                <a:custGeom>
                  <a:avLst/>
                  <a:gdLst>
                    <a:gd name="T0" fmla="*/ 146169063 w 62"/>
                    <a:gd name="T1" fmla="*/ 0 h 30"/>
                    <a:gd name="T2" fmla="*/ 156249688 w 62"/>
                    <a:gd name="T3" fmla="*/ 55443438 h 30"/>
                    <a:gd name="T4" fmla="*/ 7561263 w 62"/>
                    <a:gd name="T5" fmla="*/ 75604688 h 30"/>
                    <a:gd name="T6" fmla="*/ 0 w 62"/>
                    <a:gd name="T7" fmla="*/ 20161250 h 30"/>
                    <a:gd name="T8" fmla="*/ 146169063 w 62"/>
                    <a:gd name="T9" fmla="*/ 0 h 3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62" h="30">
                      <a:moveTo>
                        <a:pt x="58" y="0"/>
                      </a:moveTo>
                      <a:lnTo>
                        <a:pt x="62" y="22"/>
                      </a:lnTo>
                      <a:lnTo>
                        <a:pt x="3" y="30"/>
                      </a:lnTo>
                      <a:lnTo>
                        <a:pt x="0" y="8"/>
                      </a:lnTo>
                      <a:lnTo>
                        <a:pt x="58" y="0"/>
                      </a:lnTo>
                      <a:close/>
                    </a:path>
                  </a:pathLst>
                </a:custGeom>
                <a:solidFill>
                  <a:srgbClr val="002D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181" name="Freeform 26"/>
                <p:cNvSpPr>
                  <a:spLocks/>
                </p:cNvSpPr>
                <p:nvPr/>
              </p:nvSpPr>
              <p:spPr bwMode="auto">
                <a:xfrm>
                  <a:off x="6641958" y="1126245"/>
                  <a:ext cx="98425" cy="47625"/>
                </a:xfrm>
                <a:custGeom>
                  <a:avLst/>
                  <a:gdLst>
                    <a:gd name="T0" fmla="*/ 146169063 w 62"/>
                    <a:gd name="T1" fmla="*/ 0 h 30"/>
                    <a:gd name="T2" fmla="*/ 156249688 w 62"/>
                    <a:gd name="T3" fmla="*/ 55443438 h 30"/>
                    <a:gd name="T4" fmla="*/ 7561263 w 62"/>
                    <a:gd name="T5" fmla="*/ 75604688 h 30"/>
                    <a:gd name="T6" fmla="*/ 0 w 62"/>
                    <a:gd name="T7" fmla="*/ 20161250 h 30"/>
                    <a:gd name="T8" fmla="*/ 146169063 w 62"/>
                    <a:gd name="T9" fmla="*/ 0 h 3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62" h="30">
                      <a:moveTo>
                        <a:pt x="58" y="0"/>
                      </a:moveTo>
                      <a:lnTo>
                        <a:pt x="62" y="22"/>
                      </a:lnTo>
                      <a:lnTo>
                        <a:pt x="3" y="30"/>
                      </a:lnTo>
                      <a:lnTo>
                        <a:pt x="0" y="8"/>
                      </a:lnTo>
                      <a:lnTo>
                        <a:pt x="58" y="0"/>
                      </a:lnTo>
                      <a:close/>
                    </a:path>
                  </a:pathLst>
                </a:custGeom>
                <a:solidFill>
                  <a:srgbClr val="002D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182" name="Freeform 27"/>
                <p:cNvSpPr>
                  <a:spLocks/>
                </p:cNvSpPr>
                <p:nvPr/>
              </p:nvSpPr>
              <p:spPr bwMode="auto">
                <a:xfrm>
                  <a:off x="6657833" y="1213558"/>
                  <a:ext cx="187325" cy="63500"/>
                </a:xfrm>
                <a:custGeom>
                  <a:avLst/>
                  <a:gdLst>
                    <a:gd name="T0" fmla="*/ 289818763 w 118"/>
                    <a:gd name="T1" fmla="*/ 0 h 40"/>
                    <a:gd name="T2" fmla="*/ 297378438 w 118"/>
                    <a:gd name="T3" fmla="*/ 52924075 h 40"/>
                    <a:gd name="T4" fmla="*/ 7561263 w 118"/>
                    <a:gd name="T5" fmla="*/ 100806250 h 40"/>
                    <a:gd name="T6" fmla="*/ 0 w 118"/>
                    <a:gd name="T7" fmla="*/ 45362813 h 40"/>
                    <a:gd name="T8" fmla="*/ 289818763 w 118"/>
                    <a:gd name="T9" fmla="*/ 0 h 4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18" h="40">
                      <a:moveTo>
                        <a:pt x="115" y="0"/>
                      </a:moveTo>
                      <a:lnTo>
                        <a:pt x="118" y="21"/>
                      </a:lnTo>
                      <a:lnTo>
                        <a:pt x="3" y="40"/>
                      </a:lnTo>
                      <a:lnTo>
                        <a:pt x="0" y="18"/>
                      </a:lnTo>
                      <a:lnTo>
                        <a:pt x="115" y="0"/>
                      </a:lnTo>
                      <a:close/>
                    </a:path>
                  </a:pathLst>
                </a:custGeom>
                <a:solidFill>
                  <a:srgbClr val="002D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183" name="Freeform 28"/>
                <p:cNvSpPr>
                  <a:spLocks/>
                </p:cNvSpPr>
                <p:nvPr/>
              </p:nvSpPr>
              <p:spPr bwMode="auto">
                <a:xfrm>
                  <a:off x="6670533" y="1329445"/>
                  <a:ext cx="100012" cy="47625"/>
                </a:xfrm>
                <a:custGeom>
                  <a:avLst/>
                  <a:gdLst>
                    <a:gd name="T0" fmla="*/ 151208619 w 63"/>
                    <a:gd name="T1" fmla="*/ 0 h 30"/>
                    <a:gd name="T2" fmla="*/ 158768256 w 63"/>
                    <a:gd name="T3" fmla="*/ 52924075 h 30"/>
                    <a:gd name="T4" fmla="*/ 10080575 w 63"/>
                    <a:gd name="T5" fmla="*/ 75604688 h 30"/>
                    <a:gd name="T6" fmla="*/ 0 w 63"/>
                    <a:gd name="T7" fmla="*/ 20161250 h 30"/>
                    <a:gd name="T8" fmla="*/ 151208619 w 63"/>
                    <a:gd name="T9" fmla="*/ 0 h 3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63" h="30">
                      <a:moveTo>
                        <a:pt x="60" y="0"/>
                      </a:moveTo>
                      <a:lnTo>
                        <a:pt x="63" y="21"/>
                      </a:lnTo>
                      <a:lnTo>
                        <a:pt x="4" y="30"/>
                      </a:lnTo>
                      <a:lnTo>
                        <a:pt x="0" y="8"/>
                      </a:lnTo>
                      <a:lnTo>
                        <a:pt x="60" y="0"/>
                      </a:lnTo>
                      <a:close/>
                    </a:path>
                  </a:pathLst>
                </a:custGeom>
                <a:solidFill>
                  <a:srgbClr val="002D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184" name="Freeform 29"/>
                <p:cNvSpPr>
                  <a:spLocks/>
                </p:cNvSpPr>
                <p:nvPr/>
              </p:nvSpPr>
              <p:spPr bwMode="auto">
                <a:xfrm>
                  <a:off x="6686408" y="1432633"/>
                  <a:ext cx="98425" cy="46038"/>
                </a:xfrm>
                <a:custGeom>
                  <a:avLst/>
                  <a:gdLst>
                    <a:gd name="T0" fmla="*/ 146169063 w 62"/>
                    <a:gd name="T1" fmla="*/ 0 h 29"/>
                    <a:gd name="T2" fmla="*/ 156249688 w 62"/>
                    <a:gd name="T3" fmla="*/ 52924650 h 29"/>
                    <a:gd name="T4" fmla="*/ 10080625 w 62"/>
                    <a:gd name="T5" fmla="*/ 73086119 h 29"/>
                    <a:gd name="T6" fmla="*/ 0 w 62"/>
                    <a:gd name="T7" fmla="*/ 20161469 h 29"/>
                    <a:gd name="T8" fmla="*/ 146169063 w 62"/>
                    <a:gd name="T9" fmla="*/ 0 h 2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62" h="29">
                      <a:moveTo>
                        <a:pt x="58" y="0"/>
                      </a:moveTo>
                      <a:lnTo>
                        <a:pt x="62" y="21"/>
                      </a:lnTo>
                      <a:lnTo>
                        <a:pt x="4" y="29"/>
                      </a:lnTo>
                      <a:lnTo>
                        <a:pt x="0" y="8"/>
                      </a:lnTo>
                      <a:lnTo>
                        <a:pt x="58" y="0"/>
                      </a:lnTo>
                      <a:close/>
                    </a:path>
                  </a:pathLst>
                </a:custGeom>
                <a:solidFill>
                  <a:srgbClr val="002D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185" name="Freeform 30"/>
                <p:cNvSpPr>
                  <a:spLocks/>
                </p:cNvSpPr>
                <p:nvPr/>
              </p:nvSpPr>
              <p:spPr bwMode="auto">
                <a:xfrm>
                  <a:off x="6702283" y="1532645"/>
                  <a:ext cx="98425" cy="49213"/>
                </a:xfrm>
                <a:custGeom>
                  <a:avLst/>
                  <a:gdLst>
                    <a:gd name="T0" fmla="*/ 146169063 w 62"/>
                    <a:gd name="T1" fmla="*/ 0 h 31"/>
                    <a:gd name="T2" fmla="*/ 156249688 w 62"/>
                    <a:gd name="T3" fmla="*/ 52924613 h 31"/>
                    <a:gd name="T4" fmla="*/ 10080625 w 62"/>
                    <a:gd name="T5" fmla="*/ 78126431 h 31"/>
                    <a:gd name="T6" fmla="*/ 0 w 62"/>
                    <a:gd name="T7" fmla="*/ 20161455 h 31"/>
                    <a:gd name="T8" fmla="*/ 146169063 w 62"/>
                    <a:gd name="T9" fmla="*/ 0 h 3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62" h="31">
                      <a:moveTo>
                        <a:pt x="58" y="0"/>
                      </a:moveTo>
                      <a:lnTo>
                        <a:pt x="62" y="21"/>
                      </a:lnTo>
                      <a:lnTo>
                        <a:pt x="4" y="31"/>
                      </a:lnTo>
                      <a:lnTo>
                        <a:pt x="0" y="8"/>
                      </a:lnTo>
                      <a:lnTo>
                        <a:pt x="58" y="0"/>
                      </a:lnTo>
                      <a:close/>
                    </a:path>
                  </a:pathLst>
                </a:custGeom>
                <a:solidFill>
                  <a:srgbClr val="002D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186" name="Freeform 31"/>
                <p:cNvSpPr>
                  <a:spLocks/>
                </p:cNvSpPr>
                <p:nvPr/>
              </p:nvSpPr>
              <p:spPr bwMode="auto">
                <a:xfrm>
                  <a:off x="6718158" y="1621545"/>
                  <a:ext cx="187325" cy="60325"/>
                </a:xfrm>
                <a:custGeom>
                  <a:avLst/>
                  <a:gdLst>
                    <a:gd name="T0" fmla="*/ 289818763 w 118"/>
                    <a:gd name="T1" fmla="*/ 0 h 38"/>
                    <a:gd name="T2" fmla="*/ 297378438 w 118"/>
                    <a:gd name="T3" fmla="*/ 55443438 h 38"/>
                    <a:gd name="T4" fmla="*/ 10080625 w 118"/>
                    <a:gd name="T5" fmla="*/ 95765938 h 38"/>
                    <a:gd name="T6" fmla="*/ 0 w 118"/>
                    <a:gd name="T7" fmla="*/ 42843450 h 38"/>
                    <a:gd name="T8" fmla="*/ 289818763 w 118"/>
                    <a:gd name="T9" fmla="*/ 0 h 3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18" h="38">
                      <a:moveTo>
                        <a:pt x="115" y="0"/>
                      </a:moveTo>
                      <a:lnTo>
                        <a:pt x="118" y="22"/>
                      </a:lnTo>
                      <a:lnTo>
                        <a:pt x="4" y="38"/>
                      </a:lnTo>
                      <a:lnTo>
                        <a:pt x="0" y="17"/>
                      </a:lnTo>
                      <a:lnTo>
                        <a:pt x="115" y="0"/>
                      </a:lnTo>
                      <a:close/>
                    </a:path>
                  </a:pathLst>
                </a:custGeom>
                <a:solidFill>
                  <a:srgbClr val="002D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187" name="Freeform 32"/>
                <p:cNvSpPr>
                  <a:spLocks/>
                </p:cNvSpPr>
                <p:nvPr/>
              </p:nvSpPr>
              <p:spPr bwMode="auto">
                <a:xfrm>
                  <a:off x="6732446" y="1737433"/>
                  <a:ext cx="100012" cy="47625"/>
                </a:xfrm>
                <a:custGeom>
                  <a:avLst/>
                  <a:gdLst>
                    <a:gd name="T0" fmla="*/ 148687682 w 63"/>
                    <a:gd name="T1" fmla="*/ 0 h 30"/>
                    <a:gd name="T2" fmla="*/ 158768256 w 63"/>
                    <a:gd name="T3" fmla="*/ 55443438 h 30"/>
                    <a:gd name="T4" fmla="*/ 7559637 w 63"/>
                    <a:gd name="T5" fmla="*/ 75604688 h 30"/>
                    <a:gd name="T6" fmla="*/ 0 w 63"/>
                    <a:gd name="T7" fmla="*/ 22682200 h 30"/>
                    <a:gd name="T8" fmla="*/ 148687682 w 63"/>
                    <a:gd name="T9" fmla="*/ 0 h 3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63" h="30">
                      <a:moveTo>
                        <a:pt x="59" y="0"/>
                      </a:moveTo>
                      <a:lnTo>
                        <a:pt x="63" y="22"/>
                      </a:lnTo>
                      <a:lnTo>
                        <a:pt x="3" y="30"/>
                      </a:lnTo>
                      <a:lnTo>
                        <a:pt x="0" y="9"/>
                      </a:lnTo>
                      <a:lnTo>
                        <a:pt x="59" y="0"/>
                      </a:lnTo>
                      <a:close/>
                    </a:path>
                  </a:pathLst>
                </a:custGeom>
                <a:solidFill>
                  <a:srgbClr val="002D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188" name="Freeform 33"/>
                <p:cNvSpPr>
                  <a:spLocks/>
                </p:cNvSpPr>
                <p:nvPr/>
              </p:nvSpPr>
              <p:spPr bwMode="auto">
                <a:xfrm>
                  <a:off x="6748321" y="1837445"/>
                  <a:ext cx="96837" cy="50800"/>
                </a:xfrm>
                <a:custGeom>
                  <a:avLst/>
                  <a:gdLst>
                    <a:gd name="T0" fmla="*/ 146168308 w 61"/>
                    <a:gd name="T1" fmla="*/ 0 h 32"/>
                    <a:gd name="T2" fmla="*/ 153727944 w 61"/>
                    <a:gd name="T3" fmla="*/ 55443438 h 32"/>
                    <a:gd name="T4" fmla="*/ 7559636 w 61"/>
                    <a:gd name="T5" fmla="*/ 80645000 h 32"/>
                    <a:gd name="T6" fmla="*/ 0 w 61"/>
                    <a:gd name="T7" fmla="*/ 22682200 h 32"/>
                    <a:gd name="T8" fmla="*/ 146168308 w 61"/>
                    <a:gd name="T9" fmla="*/ 0 h 3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61" h="32">
                      <a:moveTo>
                        <a:pt x="58" y="0"/>
                      </a:moveTo>
                      <a:lnTo>
                        <a:pt x="61" y="22"/>
                      </a:lnTo>
                      <a:lnTo>
                        <a:pt x="3" y="32"/>
                      </a:lnTo>
                      <a:lnTo>
                        <a:pt x="0" y="9"/>
                      </a:lnTo>
                      <a:lnTo>
                        <a:pt x="58" y="0"/>
                      </a:lnTo>
                      <a:close/>
                    </a:path>
                  </a:pathLst>
                </a:custGeom>
                <a:solidFill>
                  <a:srgbClr val="002D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189" name="Freeform 34"/>
                <p:cNvSpPr>
                  <a:spLocks/>
                </p:cNvSpPr>
                <p:nvPr/>
              </p:nvSpPr>
              <p:spPr bwMode="auto">
                <a:xfrm>
                  <a:off x="6762608" y="1940633"/>
                  <a:ext cx="98425" cy="47625"/>
                </a:xfrm>
                <a:custGeom>
                  <a:avLst/>
                  <a:gdLst>
                    <a:gd name="T0" fmla="*/ 148690013 w 62"/>
                    <a:gd name="T1" fmla="*/ 0 h 30"/>
                    <a:gd name="T2" fmla="*/ 156249688 w 62"/>
                    <a:gd name="T3" fmla="*/ 55443438 h 30"/>
                    <a:gd name="T4" fmla="*/ 10080625 w 62"/>
                    <a:gd name="T5" fmla="*/ 75604688 h 30"/>
                    <a:gd name="T6" fmla="*/ 0 w 62"/>
                    <a:gd name="T7" fmla="*/ 20161250 h 30"/>
                    <a:gd name="T8" fmla="*/ 148690013 w 62"/>
                    <a:gd name="T9" fmla="*/ 0 h 3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62" h="30">
                      <a:moveTo>
                        <a:pt x="59" y="0"/>
                      </a:moveTo>
                      <a:lnTo>
                        <a:pt x="62" y="22"/>
                      </a:lnTo>
                      <a:lnTo>
                        <a:pt x="4" y="30"/>
                      </a:lnTo>
                      <a:lnTo>
                        <a:pt x="0" y="8"/>
                      </a:lnTo>
                      <a:lnTo>
                        <a:pt x="59" y="0"/>
                      </a:lnTo>
                      <a:close/>
                    </a:path>
                  </a:pathLst>
                </a:custGeom>
                <a:solidFill>
                  <a:srgbClr val="002D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190" name="Freeform 35"/>
                <p:cNvSpPr>
                  <a:spLocks/>
                </p:cNvSpPr>
                <p:nvPr/>
              </p:nvSpPr>
              <p:spPr bwMode="auto">
                <a:xfrm>
                  <a:off x="6778483" y="2027945"/>
                  <a:ext cx="187325" cy="63500"/>
                </a:xfrm>
                <a:custGeom>
                  <a:avLst/>
                  <a:gdLst>
                    <a:gd name="T0" fmla="*/ 289818763 w 118"/>
                    <a:gd name="T1" fmla="*/ 0 h 40"/>
                    <a:gd name="T2" fmla="*/ 297378438 w 118"/>
                    <a:gd name="T3" fmla="*/ 57964388 h 40"/>
                    <a:gd name="T4" fmla="*/ 10080625 w 118"/>
                    <a:gd name="T5" fmla="*/ 100806250 h 40"/>
                    <a:gd name="T6" fmla="*/ 0 w 118"/>
                    <a:gd name="T7" fmla="*/ 45362813 h 40"/>
                    <a:gd name="T8" fmla="*/ 289818763 w 118"/>
                    <a:gd name="T9" fmla="*/ 0 h 4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18" h="40">
                      <a:moveTo>
                        <a:pt x="115" y="0"/>
                      </a:moveTo>
                      <a:lnTo>
                        <a:pt x="118" y="23"/>
                      </a:lnTo>
                      <a:lnTo>
                        <a:pt x="4" y="40"/>
                      </a:lnTo>
                      <a:lnTo>
                        <a:pt x="0" y="18"/>
                      </a:lnTo>
                      <a:lnTo>
                        <a:pt x="115" y="0"/>
                      </a:lnTo>
                      <a:close/>
                    </a:path>
                  </a:pathLst>
                </a:custGeom>
                <a:solidFill>
                  <a:srgbClr val="002D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191" name="Freeform 36"/>
                <p:cNvSpPr>
                  <a:spLocks/>
                </p:cNvSpPr>
                <p:nvPr/>
              </p:nvSpPr>
              <p:spPr bwMode="auto">
                <a:xfrm>
                  <a:off x="6792771" y="2143833"/>
                  <a:ext cx="96837" cy="47625"/>
                </a:xfrm>
                <a:custGeom>
                  <a:avLst/>
                  <a:gdLst>
                    <a:gd name="T0" fmla="*/ 151208594 w 61"/>
                    <a:gd name="T1" fmla="*/ 0 h 30"/>
                    <a:gd name="T2" fmla="*/ 153727944 w 61"/>
                    <a:gd name="T3" fmla="*/ 55443438 h 30"/>
                    <a:gd name="T4" fmla="*/ 7559636 w 61"/>
                    <a:gd name="T5" fmla="*/ 75604688 h 30"/>
                    <a:gd name="T6" fmla="*/ 0 w 61"/>
                    <a:gd name="T7" fmla="*/ 20161250 h 30"/>
                    <a:gd name="T8" fmla="*/ 151208594 w 61"/>
                    <a:gd name="T9" fmla="*/ 0 h 3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61" h="30">
                      <a:moveTo>
                        <a:pt x="60" y="0"/>
                      </a:moveTo>
                      <a:lnTo>
                        <a:pt x="61" y="22"/>
                      </a:lnTo>
                      <a:lnTo>
                        <a:pt x="3" y="30"/>
                      </a:lnTo>
                      <a:lnTo>
                        <a:pt x="0" y="8"/>
                      </a:lnTo>
                      <a:lnTo>
                        <a:pt x="60" y="0"/>
                      </a:lnTo>
                      <a:close/>
                    </a:path>
                  </a:pathLst>
                </a:custGeom>
                <a:solidFill>
                  <a:srgbClr val="002D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192" name="Freeform 37"/>
                <p:cNvSpPr>
                  <a:spLocks/>
                </p:cNvSpPr>
                <p:nvPr/>
              </p:nvSpPr>
              <p:spPr bwMode="auto">
                <a:xfrm>
                  <a:off x="6808646" y="2247020"/>
                  <a:ext cx="96837" cy="47625"/>
                </a:xfrm>
                <a:custGeom>
                  <a:avLst/>
                  <a:gdLst>
                    <a:gd name="T0" fmla="*/ 146168308 w 61"/>
                    <a:gd name="T1" fmla="*/ 0 h 30"/>
                    <a:gd name="T2" fmla="*/ 153727944 w 61"/>
                    <a:gd name="T3" fmla="*/ 52924075 h 30"/>
                    <a:gd name="T4" fmla="*/ 7559636 w 61"/>
                    <a:gd name="T5" fmla="*/ 75604688 h 30"/>
                    <a:gd name="T6" fmla="*/ 0 w 61"/>
                    <a:gd name="T7" fmla="*/ 20161250 h 30"/>
                    <a:gd name="T8" fmla="*/ 146168308 w 61"/>
                    <a:gd name="T9" fmla="*/ 0 h 3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61" h="30">
                      <a:moveTo>
                        <a:pt x="58" y="0"/>
                      </a:moveTo>
                      <a:lnTo>
                        <a:pt x="61" y="21"/>
                      </a:lnTo>
                      <a:lnTo>
                        <a:pt x="3" y="30"/>
                      </a:lnTo>
                      <a:lnTo>
                        <a:pt x="0" y="8"/>
                      </a:lnTo>
                      <a:lnTo>
                        <a:pt x="58" y="0"/>
                      </a:lnTo>
                      <a:close/>
                    </a:path>
                  </a:pathLst>
                </a:custGeom>
                <a:solidFill>
                  <a:srgbClr val="002D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193" name="Freeform 38"/>
                <p:cNvSpPr>
                  <a:spLocks/>
                </p:cNvSpPr>
                <p:nvPr/>
              </p:nvSpPr>
              <p:spPr bwMode="auto">
                <a:xfrm>
                  <a:off x="6824521" y="2347033"/>
                  <a:ext cx="96837" cy="50800"/>
                </a:xfrm>
                <a:custGeom>
                  <a:avLst/>
                  <a:gdLst>
                    <a:gd name="T0" fmla="*/ 146168308 w 61"/>
                    <a:gd name="T1" fmla="*/ 0 h 32"/>
                    <a:gd name="T2" fmla="*/ 153727944 w 61"/>
                    <a:gd name="T3" fmla="*/ 57964388 h 32"/>
                    <a:gd name="T4" fmla="*/ 7559636 w 61"/>
                    <a:gd name="T5" fmla="*/ 80645000 h 32"/>
                    <a:gd name="T6" fmla="*/ 0 w 61"/>
                    <a:gd name="T7" fmla="*/ 25201563 h 32"/>
                    <a:gd name="T8" fmla="*/ 146168308 w 61"/>
                    <a:gd name="T9" fmla="*/ 0 h 3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61" h="32">
                      <a:moveTo>
                        <a:pt x="58" y="0"/>
                      </a:moveTo>
                      <a:lnTo>
                        <a:pt x="61" y="23"/>
                      </a:lnTo>
                      <a:lnTo>
                        <a:pt x="3" y="32"/>
                      </a:lnTo>
                      <a:lnTo>
                        <a:pt x="0" y="10"/>
                      </a:lnTo>
                      <a:lnTo>
                        <a:pt x="58" y="0"/>
                      </a:lnTo>
                      <a:close/>
                    </a:path>
                  </a:pathLst>
                </a:custGeom>
                <a:solidFill>
                  <a:srgbClr val="002D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3158" name="Freeform 39"/>
              <p:cNvSpPr>
                <a:spLocks/>
              </p:cNvSpPr>
              <p:nvPr/>
            </p:nvSpPr>
            <p:spPr bwMode="auto">
              <a:xfrm>
                <a:off x="9331183" y="1748545"/>
                <a:ext cx="434975" cy="487363"/>
              </a:xfrm>
              <a:custGeom>
                <a:avLst/>
                <a:gdLst>
                  <a:gd name="T0" fmla="*/ 486473404 w 165"/>
                  <a:gd name="T1" fmla="*/ 34700246 h 185"/>
                  <a:gd name="T2" fmla="*/ 243235384 w 165"/>
                  <a:gd name="T3" fmla="*/ 159620603 h 185"/>
                  <a:gd name="T4" fmla="*/ 34747912 w 165"/>
                  <a:gd name="T5" fmla="*/ 832803260 h 185"/>
                  <a:gd name="T6" fmla="*/ 159841450 w 165"/>
                  <a:gd name="T7" fmla="*/ 1075704979 h 185"/>
                  <a:gd name="T8" fmla="*/ 827003468 w 165"/>
                  <a:gd name="T9" fmla="*/ 1283906453 h 185"/>
                  <a:gd name="T10" fmla="*/ 1146686367 w 165"/>
                  <a:gd name="T11" fmla="*/ 235960089 h 185"/>
                  <a:gd name="T12" fmla="*/ 486473404 w 165"/>
                  <a:gd name="T13" fmla="*/ 34700246 h 18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65" h="185">
                    <a:moveTo>
                      <a:pt x="70" y="5"/>
                    </a:moveTo>
                    <a:cubicBezTo>
                      <a:pt x="55" y="0"/>
                      <a:pt x="39" y="9"/>
                      <a:pt x="35" y="23"/>
                    </a:cubicBezTo>
                    <a:cubicBezTo>
                      <a:pt x="5" y="120"/>
                      <a:pt x="5" y="120"/>
                      <a:pt x="5" y="120"/>
                    </a:cubicBezTo>
                    <a:cubicBezTo>
                      <a:pt x="0" y="135"/>
                      <a:pt x="8" y="151"/>
                      <a:pt x="23" y="155"/>
                    </a:cubicBezTo>
                    <a:cubicBezTo>
                      <a:pt x="119" y="185"/>
                      <a:pt x="119" y="185"/>
                      <a:pt x="119" y="185"/>
                    </a:cubicBezTo>
                    <a:cubicBezTo>
                      <a:pt x="165" y="34"/>
                      <a:pt x="165" y="34"/>
                      <a:pt x="165" y="34"/>
                    </a:cubicBezTo>
                    <a:lnTo>
                      <a:pt x="70" y="5"/>
                    </a:lnTo>
                    <a:close/>
                  </a:path>
                </a:pathLst>
              </a:custGeom>
              <a:solidFill>
                <a:srgbClr val="F0E3C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59" name="Freeform 40"/>
              <p:cNvSpPr>
                <a:spLocks/>
              </p:cNvSpPr>
              <p:nvPr/>
            </p:nvSpPr>
            <p:spPr bwMode="auto">
              <a:xfrm>
                <a:off x="9645508" y="1837445"/>
                <a:ext cx="431800" cy="488950"/>
              </a:xfrm>
              <a:custGeom>
                <a:avLst/>
                <a:gdLst>
                  <a:gd name="T0" fmla="*/ 970523159 w 164"/>
                  <a:gd name="T1" fmla="*/ 209558684 h 185"/>
                  <a:gd name="T2" fmla="*/ 318886933 w 164"/>
                  <a:gd name="T3" fmla="*/ 0 h 185"/>
                  <a:gd name="T4" fmla="*/ 0 w 164"/>
                  <a:gd name="T5" fmla="*/ 1054781441 h 185"/>
                  <a:gd name="T6" fmla="*/ 651636226 w 164"/>
                  <a:gd name="T7" fmla="*/ 1257354747 h 185"/>
                  <a:gd name="T8" fmla="*/ 894268332 w 164"/>
                  <a:gd name="T9" fmla="*/ 1131620594 h 185"/>
                  <a:gd name="T10" fmla="*/ 1102235323 w 164"/>
                  <a:gd name="T11" fmla="*/ 454044256 h 185"/>
                  <a:gd name="T12" fmla="*/ 970523159 w 164"/>
                  <a:gd name="T13" fmla="*/ 209558684 h 18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64" h="185">
                    <a:moveTo>
                      <a:pt x="140" y="30"/>
                    </a:moveTo>
                    <a:cubicBezTo>
                      <a:pt x="46" y="0"/>
                      <a:pt x="46" y="0"/>
                      <a:pt x="46" y="0"/>
                    </a:cubicBezTo>
                    <a:cubicBezTo>
                      <a:pt x="0" y="151"/>
                      <a:pt x="0" y="151"/>
                      <a:pt x="0" y="151"/>
                    </a:cubicBezTo>
                    <a:cubicBezTo>
                      <a:pt x="94" y="180"/>
                      <a:pt x="94" y="180"/>
                      <a:pt x="94" y="180"/>
                    </a:cubicBezTo>
                    <a:cubicBezTo>
                      <a:pt x="109" y="185"/>
                      <a:pt x="124" y="176"/>
                      <a:pt x="129" y="162"/>
                    </a:cubicBezTo>
                    <a:cubicBezTo>
                      <a:pt x="159" y="65"/>
                      <a:pt x="159" y="65"/>
                      <a:pt x="159" y="65"/>
                    </a:cubicBezTo>
                    <a:cubicBezTo>
                      <a:pt x="164" y="50"/>
                      <a:pt x="155" y="34"/>
                      <a:pt x="140" y="30"/>
                    </a:cubicBezTo>
                    <a:close/>
                  </a:path>
                </a:pathLst>
              </a:custGeom>
              <a:solidFill>
                <a:srgbClr val="E3466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60" name="Freeform 44"/>
              <p:cNvSpPr>
                <a:spLocks/>
              </p:cNvSpPr>
              <p:nvPr/>
            </p:nvSpPr>
            <p:spPr bwMode="auto">
              <a:xfrm>
                <a:off x="9135921" y="1167520"/>
                <a:ext cx="471487" cy="465138"/>
              </a:xfrm>
              <a:custGeom>
                <a:avLst/>
                <a:gdLst>
                  <a:gd name="T0" fmla="*/ 1158643743 w 179"/>
                  <a:gd name="T1" fmla="*/ 572732876 h 176"/>
                  <a:gd name="T2" fmla="*/ 1221085480 w 179"/>
                  <a:gd name="T3" fmla="*/ 453995831 h 176"/>
                  <a:gd name="T4" fmla="*/ 1241899392 w 179"/>
                  <a:gd name="T5" fmla="*/ 321288788 h 176"/>
                  <a:gd name="T6" fmla="*/ 1207209538 w 179"/>
                  <a:gd name="T7" fmla="*/ 195566744 h 176"/>
                  <a:gd name="T8" fmla="*/ 1123953890 w 179"/>
                  <a:gd name="T9" fmla="*/ 83814696 h 176"/>
                  <a:gd name="T10" fmla="*/ 1006008388 w 179"/>
                  <a:gd name="T11" fmla="*/ 20952353 h 176"/>
                  <a:gd name="T12" fmla="*/ 895000856 w 179"/>
                  <a:gd name="T13" fmla="*/ 0 h 176"/>
                  <a:gd name="T14" fmla="*/ 874186944 w 179"/>
                  <a:gd name="T15" fmla="*/ 0 h 176"/>
                  <a:gd name="T16" fmla="*/ 742365501 w 179"/>
                  <a:gd name="T17" fmla="*/ 34922350 h 176"/>
                  <a:gd name="T18" fmla="*/ 638295940 w 179"/>
                  <a:gd name="T19" fmla="*/ 118737046 h 176"/>
                  <a:gd name="T20" fmla="*/ 69379707 w 179"/>
                  <a:gd name="T21" fmla="*/ 782269617 h 176"/>
                  <a:gd name="T22" fmla="*/ 0 w 179"/>
                  <a:gd name="T23" fmla="*/ 977836361 h 176"/>
                  <a:gd name="T24" fmla="*/ 90193619 w 179"/>
                  <a:gd name="T25" fmla="*/ 1159435750 h 176"/>
                  <a:gd name="T26" fmla="*/ 277518829 w 179"/>
                  <a:gd name="T27" fmla="*/ 1222295451 h 176"/>
                  <a:gd name="T28" fmla="*/ 464844038 w 179"/>
                  <a:gd name="T29" fmla="*/ 1131495756 h 176"/>
                  <a:gd name="T30" fmla="*/ 797869266 w 179"/>
                  <a:gd name="T31" fmla="*/ 740362269 h 176"/>
                  <a:gd name="T32" fmla="*/ 853373032 w 179"/>
                  <a:gd name="T33" fmla="*/ 600670228 h 176"/>
                  <a:gd name="T34" fmla="*/ 659109852 w 179"/>
                  <a:gd name="T35" fmla="*/ 426058480 h 176"/>
                  <a:gd name="T36" fmla="*/ 520347804 w 179"/>
                  <a:gd name="T37" fmla="*/ 502888177 h 176"/>
                  <a:gd name="T38" fmla="*/ 395464331 w 179"/>
                  <a:gd name="T39" fmla="*/ 649562574 h 176"/>
                  <a:gd name="T40" fmla="*/ 478719979 w 179"/>
                  <a:gd name="T41" fmla="*/ 719407273 h 176"/>
                  <a:gd name="T42" fmla="*/ 603603452 w 179"/>
                  <a:gd name="T43" fmla="*/ 572732876 h 176"/>
                  <a:gd name="T44" fmla="*/ 666047823 w 179"/>
                  <a:gd name="T45" fmla="*/ 537810527 h 176"/>
                  <a:gd name="T46" fmla="*/ 735427530 w 179"/>
                  <a:gd name="T47" fmla="*/ 579717875 h 176"/>
                  <a:gd name="T48" fmla="*/ 721551588 w 179"/>
                  <a:gd name="T49" fmla="*/ 670517570 h 176"/>
                  <a:gd name="T50" fmla="*/ 381588389 w 179"/>
                  <a:gd name="T51" fmla="*/ 1068636055 h 176"/>
                  <a:gd name="T52" fmla="*/ 277518829 w 179"/>
                  <a:gd name="T53" fmla="*/ 1117528402 h 176"/>
                  <a:gd name="T54" fmla="*/ 166511297 w 179"/>
                  <a:gd name="T55" fmla="*/ 1089588408 h 176"/>
                  <a:gd name="T56" fmla="*/ 159573326 w 179"/>
                  <a:gd name="T57" fmla="*/ 1082606052 h 176"/>
                  <a:gd name="T58" fmla="*/ 111007531 w 179"/>
                  <a:gd name="T59" fmla="*/ 970851362 h 176"/>
                  <a:gd name="T60" fmla="*/ 145697385 w 179"/>
                  <a:gd name="T61" fmla="*/ 859099315 h 176"/>
                  <a:gd name="T62" fmla="*/ 721551588 w 179"/>
                  <a:gd name="T63" fmla="*/ 181599389 h 176"/>
                  <a:gd name="T64" fmla="*/ 881124915 w 179"/>
                  <a:gd name="T65" fmla="*/ 104767049 h 176"/>
                  <a:gd name="T66" fmla="*/ 1054574183 w 179"/>
                  <a:gd name="T67" fmla="*/ 167629392 h 176"/>
                  <a:gd name="T68" fmla="*/ 1137829831 w 179"/>
                  <a:gd name="T69" fmla="*/ 328273786 h 176"/>
                  <a:gd name="T70" fmla="*/ 1075388095 w 179"/>
                  <a:gd name="T71" fmla="*/ 502888177 h 176"/>
                  <a:gd name="T72" fmla="*/ 721551588 w 179"/>
                  <a:gd name="T73" fmla="*/ 921961658 h 176"/>
                  <a:gd name="T74" fmla="*/ 797869266 w 179"/>
                  <a:gd name="T75" fmla="*/ 991806357 h 176"/>
                  <a:gd name="T76" fmla="*/ 1158643743 w 179"/>
                  <a:gd name="T77" fmla="*/ 572732876 h 17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0" t="0" r="r" b="b"/>
                <a:pathLst>
                  <a:path w="179" h="176">
                    <a:moveTo>
                      <a:pt x="167" y="82"/>
                    </a:moveTo>
                    <a:cubicBezTo>
                      <a:pt x="171" y="77"/>
                      <a:pt x="174" y="71"/>
                      <a:pt x="176" y="65"/>
                    </a:cubicBezTo>
                    <a:cubicBezTo>
                      <a:pt x="178" y="59"/>
                      <a:pt x="179" y="53"/>
                      <a:pt x="179" y="46"/>
                    </a:cubicBezTo>
                    <a:cubicBezTo>
                      <a:pt x="178" y="40"/>
                      <a:pt x="177" y="34"/>
                      <a:pt x="174" y="28"/>
                    </a:cubicBezTo>
                    <a:cubicBezTo>
                      <a:pt x="171" y="22"/>
                      <a:pt x="167" y="17"/>
                      <a:pt x="162" y="12"/>
                    </a:cubicBezTo>
                    <a:cubicBezTo>
                      <a:pt x="157" y="8"/>
                      <a:pt x="151" y="5"/>
                      <a:pt x="145" y="3"/>
                    </a:cubicBezTo>
                    <a:cubicBezTo>
                      <a:pt x="140" y="1"/>
                      <a:pt x="134" y="0"/>
                      <a:pt x="129" y="0"/>
                    </a:cubicBezTo>
                    <a:cubicBezTo>
                      <a:pt x="128" y="0"/>
                      <a:pt x="127" y="0"/>
                      <a:pt x="126" y="0"/>
                    </a:cubicBezTo>
                    <a:cubicBezTo>
                      <a:pt x="119" y="1"/>
                      <a:pt x="113" y="2"/>
                      <a:pt x="107" y="5"/>
                    </a:cubicBezTo>
                    <a:cubicBezTo>
                      <a:pt x="102" y="8"/>
                      <a:pt x="96" y="12"/>
                      <a:pt x="92" y="17"/>
                    </a:cubicBezTo>
                    <a:cubicBezTo>
                      <a:pt x="10" y="112"/>
                      <a:pt x="10" y="112"/>
                      <a:pt x="10" y="112"/>
                    </a:cubicBezTo>
                    <a:cubicBezTo>
                      <a:pt x="3" y="120"/>
                      <a:pt x="0" y="130"/>
                      <a:pt x="0" y="140"/>
                    </a:cubicBezTo>
                    <a:cubicBezTo>
                      <a:pt x="1" y="150"/>
                      <a:pt x="6" y="160"/>
                      <a:pt x="13" y="166"/>
                    </a:cubicBezTo>
                    <a:cubicBezTo>
                      <a:pt x="20" y="172"/>
                      <a:pt x="30" y="176"/>
                      <a:pt x="40" y="175"/>
                    </a:cubicBezTo>
                    <a:cubicBezTo>
                      <a:pt x="51" y="174"/>
                      <a:pt x="60" y="169"/>
                      <a:pt x="67" y="162"/>
                    </a:cubicBezTo>
                    <a:cubicBezTo>
                      <a:pt x="115" y="106"/>
                      <a:pt x="115" y="106"/>
                      <a:pt x="115" y="106"/>
                    </a:cubicBezTo>
                    <a:cubicBezTo>
                      <a:pt x="120" y="100"/>
                      <a:pt x="123" y="94"/>
                      <a:pt x="123" y="86"/>
                    </a:cubicBezTo>
                    <a:cubicBezTo>
                      <a:pt x="122" y="70"/>
                      <a:pt x="108" y="61"/>
                      <a:pt x="95" y="61"/>
                    </a:cubicBezTo>
                    <a:cubicBezTo>
                      <a:pt x="88" y="62"/>
                      <a:pt x="81" y="66"/>
                      <a:pt x="75" y="72"/>
                    </a:cubicBezTo>
                    <a:cubicBezTo>
                      <a:pt x="57" y="93"/>
                      <a:pt x="57" y="93"/>
                      <a:pt x="57" y="93"/>
                    </a:cubicBezTo>
                    <a:cubicBezTo>
                      <a:pt x="69" y="103"/>
                      <a:pt x="69" y="103"/>
                      <a:pt x="69" y="103"/>
                    </a:cubicBezTo>
                    <a:cubicBezTo>
                      <a:pt x="73" y="98"/>
                      <a:pt x="87" y="82"/>
                      <a:pt x="87" y="82"/>
                    </a:cubicBezTo>
                    <a:cubicBezTo>
                      <a:pt x="89" y="79"/>
                      <a:pt x="93" y="77"/>
                      <a:pt x="96" y="77"/>
                    </a:cubicBezTo>
                    <a:cubicBezTo>
                      <a:pt x="100" y="77"/>
                      <a:pt x="104" y="80"/>
                      <a:pt x="106" y="83"/>
                    </a:cubicBezTo>
                    <a:cubicBezTo>
                      <a:pt x="108" y="88"/>
                      <a:pt x="107" y="92"/>
                      <a:pt x="104" y="96"/>
                    </a:cubicBezTo>
                    <a:cubicBezTo>
                      <a:pt x="55" y="153"/>
                      <a:pt x="55" y="153"/>
                      <a:pt x="55" y="153"/>
                    </a:cubicBezTo>
                    <a:cubicBezTo>
                      <a:pt x="51" y="157"/>
                      <a:pt x="46" y="159"/>
                      <a:pt x="40" y="160"/>
                    </a:cubicBezTo>
                    <a:cubicBezTo>
                      <a:pt x="34" y="161"/>
                      <a:pt x="28" y="159"/>
                      <a:pt x="24" y="156"/>
                    </a:cubicBezTo>
                    <a:cubicBezTo>
                      <a:pt x="23" y="155"/>
                      <a:pt x="23" y="155"/>
                      <a:pt x="23" y="155"/>
                    </a:cubicBezTo>
                    <a:cubicBezTo>
                      <a:pt x="19" y="151"/>
                      <a:pt x="16" y="145"/>
                      <a:pt x="16" y="139"/>
                    </a:cubicBezTo>
                    <a:cubicBezTo>
                      <a:pt x="15" y="133"/>
                      <a:pt x="17" y="127"/>
                      <a:pt x="21" y="123"/>
                    </a:cubicBezTo>
                    <a:cubicBezTo>
                      <a:pt x="104" y="26"/>
                      <a:pt x="104" y="26"/>
                      <a:pt x="104" y="26"/>
                    </a:cubicBezTo>
                    <a:cubicBezTo>
                      <a:pt x="110" y="20"/>
                      <a:pt x="118" y="16"/>
                      <a:pt x="127" y="15"/>
                    </a:cubicBezTo>
                    <a:cubicBezTo>
                      <a:pt x="137" y="15"/>
                      <a:pt x="145" y="18"/>
                      <a:pt x="152" y="24"/>
                    </a:cubicBezTo>
                    <a:cubicBezTo>
                      <a:pt x="159" y="30"/>
                      <a:pt x="163" y="38"/>
                      <a:pt x="164" y="47"/>
                    </a:cubicBezTo>
                    <a:cubicBezTo>
                      <a:pt x="164" y="56"/>
                      <a:pt x="161" y="65"/>
                      <a:pt x="155" y="72"/>
                    </a:cubicBezTo>
                    <a:cubicBezTo>
                      <a:pt x="104" y="132"/>
                      <a:pt x="104" y="132"/>
                      <a:pt x="104" y="132"/>
                    </a:cubicBezTo>
                    <a:cubicBezTo>
                      <a:pt x="115" y="142"/>
                      <a:pt x="115" y="142"/>
                      <a:pt x="115" y="142"/>
                    </a:cubicBezTo>
                    <a:lnTo>
                      <a:pt x="167" y="82"/>
                    </a:lnTo>
                    <a:close/>
                  </a:path>
                </a:pathLst>
              </a:custGeom>
              <a:solidFill>
                <a:srgbClr val="002D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61" name="Freeform 82"/>
              <p:cNvSpPr>
                <a:spLocks/>
              </p:cNvSpPr>
              <p:nvPr/>
            </p:nvSpPr>
            <p:spPr bwMode="auto">
              <a:xfrm>
                <a:off x="8573946" y="492833"/>
                <a:ext cx="2212975" cy="769938"/>
              </a:xfrm>
              <a:custGeom>
                <a:avLst/>
                <a:gdLst>
                  <a:gd name="T0" fmla="*/ 2147483646 w 839"/>
                  <a:gd name="T1" fmla="*/ 1710332890 h 292"/>
                  <a:gd name="T2" fmla="*/ 2073219958 w 839"/>
                  <a:gd name="T3" fmla="*/ 83430165 h 292"/>
                  <a:gd name="T4" fmla="*/ 340898380 w 839"/>
                  <a:gd name="T5" fmla="*/ 13906346 h 292"/>
                  <a:gd name="T6" fmla="*/ 160014710 w 839"/>
                  <a:gd name="T7" fmla="*/ 410202927 h 292"/>
                  <a:gd name="T8" fmla="*/ 1648835184 w 839"/>
                  <a:gd name="T9" fmla="*/ 333723298 h 292"/>
                  <a:gd name="T10" fmla="*/ 2147483646 w 839"/>
                  <a:gd name="T11" fmla="*/ 618779658 h 292"/>
                  <a:gd name="T12" fmla="*/ 2147483646 w 839"/>
                  <a:gd name="T13" fmla="*/ 2030152479 h 292"/>
                  <a:gd name="T14" fmla="*/ 2147483646 w 839"/>
                  <a:gd name="T15" fmla="*/ 1710332890 h 29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839" h="292">
                    <a:moveTo>
                      <a:pt x="839" y="246"/>
                    </a:moveTo>
                    <a:cubicBezTo>
                      <a:pt x="826" y="248"/>
                      <a:pt x="323" y="12"/>
                      <a:pt x="298" y="12"/>
                    </a:cubicBezTo>
                    <a:cubicBezTo>
                      <a:pt x="272" y="12"/>
                      <a:pt x="69" y="0"/>
                      <a:pt x="49" y="2"/>
                    </a:cubicBezTo>
                    <a:cubicBezTo>
                      <a:pt x="29" y="4"/>
                      <a:pt x="0" y="58"/>
                      <a:pt x="23" y="59"/>
                    </a:cubicBezTo>
                    <a:cubicBezTo>
                      <a:pt x="46" y="60"/>
                      <a:pt x="192" y="50"/>
                      <a:pt x="237" y="48"/>
                    </a:cubicBezTo>
                    <a:cubicBezTo>
                      <a:pt x="283" y="46"/>
                      <a:pt x="378" y="73"/>
                      <a:pt x="417" y="89"/>
                    </a:cubicBezTo>
                    <a:cubicBezTo>
                      <a:pt x="456" y="104"/>
                      <a:pt x="810" y="292"/>
                      <a:pt x="810" y="292"/>
                    </a:cubicBezTo>
                    <a:cubicBezTo>
                      <a:pt x="839" y="246"/>
                      <a:pt x="839" y="246"/>
                      <a:pt x="839" y="246"/>
                    </a:cubicBezTo>
                  </a:path>
                </a:pathLst>
              </a:custGeom>
              <a:solidFill>
                <a:srgbClr val="0018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62" name="Freeform 83"/>
              <p:cNvSpPr>
                <a:spLocks/>
              </p:cNvSpPr>
              <p:nvPr/>
            </p:nvSpPr>
            <p:spPr bwMode="auto">
              <a:xfrm>
                <a:off x="8835883" y="173745"/>
                <a:ext cx="1812925" cy="1511300"/>
              </a:xfrm>
              <a:custGeom>
                <a:avLst/>
                <a:gdLst>
                  <a:gd name="T0" fmla="*/ 187476999 w 688"/>
                  <a:gd name="T1" fmla="*/ 0 h 573"/>
                  <a:gd name="T2" fmla="*/ 2147483646 w 688"/>
                  <a:gd name="T3" fmla="*/ 2107825671 h 573"/>
                  <a:gd name="T4" fmla="*/ 2147483646 w 688"/>
                  <a:gd name="T5" fmla="*/ 2147483646 h 573"/>
                  <a:gd name="T6" fmla="*/ 2147483646 w 688"/>
                  <a:gd name="T7" fmla="*/ 2147483646 h 573"/>
                  <a:gd name="T8" fmla="*/ 2147483646 w 688"/>
                  <a:gd name="T9" fmla="*/ 2147483646 h 573"/>
                  <a:gd name="T10" fmla="*/ 2147483646 w 688"/>
                  <a:gd name="T11" fmla="*/ 1739129134 h 573"/>
                  <a:gd name="T12" fmla="*/ 0 w 688"/>
                  <a:gd name="T13" fmla="*/ 313042189 h 573"/>
                  <a:gd name="T14" fmla="*/ 187476999 w 688"/>
                  <a:gd name="T15" fmla="*/ 0 h 57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688" h="573">
                    <a:moveTo>
                      <a:pt x="27" y="0"/>
                    </a:moveTo>
                    <a:cubicBezTo>
                      <a:pt x="34" y="11"/>
                      <a:pt x="512" y="282"/>
                      <a:pt x="527" y="303"/>
                    </a:cubicBezTo>
                    <a:cubicBezTo>
                      <a:pt x="542" y="324"/>
                      <a:pt x="657" y="473"/>
                      <a:pt x="672" y="498"/>
                    </a:cubicBezTo>
                    <a:cubicBezTo>
                      <a:pt x="688" y="522"/>
                      <a:pt x="660" y="573"/>
                      <a:pt x="646" y="555"/>
                    </a:cubicBezTo>
                    <a:cubicBezTo>
                      <a:pt x="632" y="537"/>
                      <a:pt x="561" y="414"/>
                      <a:pt x="536" y="375"/>
                    </a:cubicBezTo>
                    <a:cubicBezTo>
                      <a:pt x="512" y="337"/>
                      <a:pt x="430" y="272"/>
                      <a:pt x="395" y="250"/>
                    </a:cubicBezTo>
                    <a:cubicBezTo>
                      <a:pt x="360" y="227"/>
                      <a:pt x="0" y="45"/>
                      <a:pt x="0" y="45"/>
                    </a:cubicBezTo>
                    <a:cubicBezTo>
                      <a:pt x="27" y="0"/>
                      <a:pt x="27" y="0"/>
                      <a:pt x="27" y="0"/>
                    </a:cubicBezTo>
                  </a:path>
                </a:pathLst>
              </a:custGeom>
              <a:solidFill>
                <a:srgbClr val="0018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63" name="Freeform 84"/>
              <p:cNvSpPr>
                <a:spLocks noEditPoints="1"/>
              </p:cNvSpPr>
              <p:nvPr/>
            </p:nvSpPr>
            <p:spPr bwMode="auto">
              <a:xfrm>
                <a:off x="8721583" y="124532"/>
                <a:ext cx="2101850" cy="1489075"/>
              </a:xfrm>
              <a:custGeom>
                <a:avLst/>
                <a:gdLst>
                  <a:gd name="T0" fmla="*/ 2147483646 w 797"/>
                  <a:gd name="T1" fmla="*/ 1687883643 h 565"/>
                  <a:gd name="T2" fmla="*/ 2147483646 w 797"/>
                  <a:gd name="T3" fmla="*/ 1667044500 h 565"/>
                  <a:gd name="T4" fmla="*/ 2147483646 w 797"/>
                  <a:gd name="T5" fmla="*/ 1514233779 h 565"/>
                  <a:gd name="T6" fmla="*/ 2147483646 w 797"/>
                  <a:gd name="T7" fmla="*/ 1041904460 h 565"/>
                  <a:gd name="T8" fmla="*/ 493792341 w 797"/>
                  <a:gd name="T9" fmla="*/ 62514795 h 565"/>
                  <a:gd name="T10" fmla="*/ 250373321 w 797"/>
                  <a:gd name="T11" fmla="*/ 507060346 h 565"/>
                  <a:gd name="T12" fmla="*/ 347741457 w 797"/>
                  <a:gd name="T13" fmla="*/ 576519765 h 565"/>
                  <a:gd name="T14" fmla="*/ 674620008 w 797"/>
                  <a:gd name="T15" fmla="*/ 2000454981 h 565"/>
                  <a:gd name="T16" fmla="*/ 2147483646 w 797"/>
                  <a:gd name="T17" fmla="*/ 1764290322 h 565"/>
                  <a:gd name="T18" fmla="*/ 2147483646 w 797"/>
                  <a:gd name="T19" fmla="*/ 1819857857 h 565"/>
                  <a:gd name="T20" fmla="*/ 2147483646 w 797"/>
                  <a:gd name="T21" fmla="*/ 1875425392 h 565"/>
                  <a:gd name="T22" fmla="*/ 2147483646 w 797"/>
                  <a:gd name="T23" fmla="*/ 2147483646 h 565"/>
                  <a:gd name="T24" fmla="*/ 2147483646 w 797"/>
                  <a:gd name="T25" fmla="*/ 2147483646 h 565"/>
                  <a:gd name="T26" fmla="*/ 2147483646 w 797"/>
                  <a:gd name="T27" fmla="*/ 2147483646 h 565"/>
                  <a:gd name="T28" fmla="*/ 2147483646 w 797"/>
                  <a:gd name="T29" fmla="*/ 2147483646 h 565"/>
                  <a:gd name="T30" fmla="*/ 2147483646 w 797"/>
                  <a:gd name="T31" fmla="*/ 1687883643 h 565"/>
                  <a:gd name="T32" fmla="*/ 973676079 w 797"/>
                  <a:gd name="T33" fmla="*/ 1986563098 h 565"/>
                  <a:gd name="T34" fmla="*/ 521612185 w 797"/>
                  <a:gd name="T35" fmla="*/ 750169630 h 565"/>
                  <a:gd name="T36" fmla="*/ 1613521941 w 797"/>
                  <a:gd name="T37" fmla="*/ 847415452 h 565"/>
                  <a:gd name="T38" fmla="*/ 2147483646 w 797"/>
                  <a:gd name="T39" fmla="*/ 1507286519 h 565"/>
                  <a:gd name="T40" fmla="*/ 973676079 w 797"/>
                  <a:gd name="T41" fmla="*/ 1986563098 h 565"/>
                  <a:gd name="T42" fmla="*/ 2147483646 w 797"/>
                  <a:gd name="T43" fmla="*/ 2147483646 h 565"/>
                  <a:gd name="T44" fmla="*/ 2147483646 w 797"/>
                  <a:gd name="T45" fmla="*/ 1868480768 h 565"/>
                  <a:gd name="T46" fmla="*/ 2147483646 w 797"/>
                  <a:gd name="T47" fmla="*/ 2147483646 h 565"/>
                  <a:gd name="T48" fmla="*/ 2147483646 w 797"/>
                  <a:gd name="T49" fmla="*/ 2147483646 h 565"/>
                  <a:gd name="T50" fmla="*/ 2147483646 w 797"/>
                  <a:gd name="T51" fmla="*/ 2147483646 h 56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797" h="565">
                    <a:moveTo>
                      <a:pt x="514" y="243"/>
                    </a:moveTo>
                    <a:cubicBezTo>
                      <a:pt x="487" y="229"/>
                      <a:pt x="429" y="240"/>
                      <a:pt x="429" y="240"/>
                    </a:cubicBezTo>
                    <a:cubicBezTo>
                      <a:pt x="388" y="218"/>
                      <a:pt x="388" y="218"/>
                      <a:pt x="388" y="218"/>
                    </a:cubicBezTo>
                    <a:cubicBezTo>
                      <a:pt x="388" y="218"/>
                      <a:pt x="363" y="163"/>
                      <a:pt x="338" y="150"/>
                    </a:cubicBezTo>
                    <a:cubicBezTo>
                      <a:pt x="315" y="138"/>
                      <a:pt x="89" y="18"/>
                      <a:pt x="71" y="9"/>
                    </a:cubicBezTo>
                    <a:cubicBezTo>
                      <a:pt x="53" y="0"/>
                      <a:pt x="24" y="67"/>
                      <a:pt x="36" y="73"/>
                    </a:cubicBezTo>
                    <a:cubicBezTo>
                      <a:pt x="48" y="79"/>
                      <a:pt x="50" y="83"/>
                      <a:pt x="50" y="83"/>
                    </a:cubicBezTo>
                    <a:cubicBezTo>
                      <a:pt x="50" y="83"/>
                      <a:pt x="0" y="219"/>
                      <a:pt x="97" y="288"/>
                    </a:cubicBezTo>
                    <a:cubicBezTo>
                      <a:pt x="236" y="388"/>
                      <a:pt x="331" y="277"/>
                      <a:pt x="376" y="254"/>
                    </a:cubicBezTo>
                    <a:cubicBezTo>
                      <a:pt x="392" y="262"/>
                      <a:pt x="392" y="262"/>
                      <a:pt x="392" y="262"/>
                    </a:cubicBezTo>
                    <a:cubicBezTo>
                      <a:pt x="407" y="270"/>
                      <a:pt x="407" y="270"/>
                      <a:pt x="407" y="270"/>
                    </a:cubicBezTo>
                    <a:cubicBezTo>
                      <a:pt x="412" y="315"/>
                      <a:pt x="390" y="466"/>
                      <a:pt x="542" y="523"/>
                    </a:cubicBezTo>
                    <a:cubicBezTo>
                      <a:pt x="651" y="565"/>
                      <a:pt x="733" y="441"/>
                      <a:pt x="733" y="441"/>
                    </a:cubicBezTo>
                    <a:cubicBezTo>
                      <a:pt x="733" y="441"/>
                      <a:pt x="723" y="438"/>
                      <a:pt x="744" y="449"/>
                    </a:cubicBezTo>
                    <a:cubicBezTo>
                      <a:pt x="764" y="460"/>
                      <a:pt x="797" y="394"/>
                      <a:pt x="781" y="385"/>
                    </a:cubicBezTo>
                    <a:cubicBezTo>
                      <a:pt x="765" y="377"/>
                      <a:pt x="537" y="255"/>
                      <a:pt x="514" y="243"/>
                    </a:cubicBezTo>
                    <a:moveTo>
                      <a:pt x="140" y="286"/>
                    </a:moveTo>
                    <a:cubicBezTo>
                      <a:pt x="44" y="234"/>
                      <a:pt x="53" y="139"/>
                      <a:pt x="75" y="108"/>
                    </a:cubicBezTo>
                    <a:cubicBezTo>
                      <a:pt x="97" y="76"/>
                      <a:pt x="134" y="74"/>
                      <a:pt x="232" y="122"/>
                    </a:cubicBezTo>
                    <a:cubicBezTo>
                      <a:pt x="330" y="171"/>
                      <a:pt x="348" y="179"/>
                      <a:pt x="352" y="217"/>
                    </a:cubicBezTo>
                    <a:cubicBezTo>
                      <a:pt x="354" y="248"/>
                      <a:pt x="224" y="332"/>
                      <a:pt x="140" y="286"/>
                    </a:cubicBezTo>
                    <a:moveTo>
                      <a:pt x="513" y="484"/>
                    </a:moveTo>
                    <a:cubicBezTo>
                      <a:pt x="428" y="439"/>
                      <a:pt x="423" y="285"/>
                      <a:pt x="451" y="269"/>
                    </a:cubicBezTo>
                    <a:cubicBezTo>
                      <a:pt x="484" y="251"/>
                      <a:pt x="501" y="262"/>
                      <a:pt x="596" y="315"/>
                    </a:cubicBezTo>
                    <a:cubicBezTo>
                      <a:pt x="692" y="368"/>
                      <a:pt x="711" y="401"/>
                      <a:pt x="697" y="437"/>
                    </a:cubicBezTo>
                    <a:cubicBezTo>
                      <a:pt x="683" y="473"/>
                      <a:pt x="610" y="534"/>
                      <a:pt x="513" y="484"/>
                    </a:cubicBezTo>
                  </a:path>
                </a:pathLst>
              </a:custGeom>
              <a:solidFill>
                <a:srgbClr val="002D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64" name="Freeform 85"/>
              <p:cNvSpPr>
                <a:spLocks noEditPoints="1"/>
              </p:cNvSpPr>
              <p:nvPr/>
            </p:nvSpPr>
            <p:spPr bwMode="auto">
              <a:xfrm>
                <a:off x="8885096" y="361070"/>
                <a:ext cx="760412" cy="554038"/>
              </a:xfrm>
              <a:custGeom>
                <a:avLst/>
                <a:gdLst>
                  <a:gd name="T0" fmla="*/ 864440586 w 288"/>
                  <a:gd name="T1" fmla="*/ 682128947 h 210"/>
                  <a:gd name="T2" fmla="*/ 829583089 w 288"/>
                  <a:gd name="T3" fmla="*/ 682128947 h 210"/>
                  <a:gd name="T4" fmla="*/ 13943527 w 288"/>
                  <a:gd name="T5" fmla="*/ 730852632 h 210"/>
                  <a:gd name="T6" fmla="*/ 543760588 w 288"/>
                  <a:gd name="T7" fmla="*/ 1364257895 h 210"/>
                  <a:gd name="T8" fmla="*/ 543760588 w 288"/>
                  <a:gd name="T9" fmla="*/ 1364257895 h 210"/>
                  <a:gd name="T10" fmla="*/ 543760588 w 288"/>
                  <a:gd name="T11" fmla="*/ 1364257895 h 210"/>
                  <a:gd name="T12" fmla="*/ 934152940 w 288"/>
                  <a:gd name="T13" fmla="*/ 1461705264 h 210"/>
                  <a:gd name="T14" fmla="*/ 934152940 w 288"/>
                  <a:gd name="T15" fmla="*/ 1461705264 h 210"/>
                  <a:gd name="T16" fmla="*/ 934152940 w 288"/>
                  <a:gd name="T17" fmla="*/ 1461705264 h 210"/>
                  <a:gd name="T18" fmla="*/ 2007730589 w 288"/>
                  <a:gd name="T19" fmla="*/ 939666916 h 210"/>
                  <a:gd name="T20" fmla="*/ 864440586 w 288"/>
                  <a:gd name="T21" fmla="*/ 682128947 h 210"/>
                  <a:gd name="T22" fmla="*/ 1645222651 w 288"/>
                  <a:gd name="T23" fmla="*/ 459392480 h 210"/>
                  <a:gd name="T24" fmla="*/ 1798590886 w 288"/>
                  <a:gd name="T25" fmla="*/ 549880077 h 210"/>
                  <a:gd name="T26" fmla="*/ 1645222651 w 288"/>
                  <a:gd name="T27" fmla="*/ 459392480 h 210"/>
                  <a:gd name="T28" fmla="*/ 230053674 w 288"/>
                  <a:gd name="T29" fmla="*/ 0 h 210"/>
                  <a:gd name="T30" fmla="*/ 90626325 w 288"/>
                  <a:gd name="T31" fmla="*/ 125289098 h 210"/>
                  <a:gd name="T32" fmla="*/ 0 w 288"/>
                  <a:gd name="T33" fmla="*/ 368907521 h 210"/>
                  <a:gd name="T34" fmla="*/ 1059636762 w 288"/>
                  <a:gd name="T35" fmla="*/ 424590979 h 210"/>
                  <a:gd name="T36" fmla="*/ 230053674 w 288"/>
                  <a:gd name="T37" fmla="*/ 0 h 21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288" h="210">
                    <a:moveTo>
                      <a:pt x="124" y="98"/>
                    </a:moveTo>
                    <a:cubicBezTo>
                      <a:pt x="123" y="98"/>
                      <a:pt x="121" y="98"/>
                      <a:pt x="119" y="98"/>
                    </a:cubicBezTo>
                    <a:cubicBezTo>
                      <a:pt x="96" y="99"/>
                      <a:pt x="48" y="102"/>
                      <a:pt x="2" y="105"/>
                    </a:cubicBezTo>
                    <a:cubicBezTo>
                      <a:pt x="10" y="137"/>
                      <a:pt x="32" y="172"/>
                      <a:pt x="78" y="196"/>
                    </a:cubicBezTo>
                    <a:cubicBezTo>
                      <a:pt x="78" y="196"/>
                      <a:pt x="78" y="196"/>
                      <a:pt x="78" y="196"/>
                    </a:cubicBezTo>
                    <a:cubicBezTo>
                      <a:pt x="78" y="196"/>
                      <a:pt x="78" y="196"/>
                      <a:pt x="78" y="196"/>
                    </a:cubicBezTo>
                    <a:cubicBezTo>
                      <a:pt x="95" y="206"/>
                      <a:pt x="115" y="210"/>
                      <a:pt x="134" y="210"/>
                    </a:cubicBezTo>
                    <a:cubicBezTo>
                      <a:pt x="134" y="210"/>
                      <a:pt x="134" y="210"/>
                      <a:pt x="134" y="210"/>
                    </a:cubicBezTo>
                    <a:cubicBezTo>
                      <a:pt x="134" y="210"/>
                      <a:pt x="134" y="210"/>
                      <a:pt x="134" y="210"/>
                    </a:cubicBezTo>
                    <a:cubicBezTo>
                      <a:pt x="204" y="210"/>
                      <a:pt x="277" y="162"/>
                      <a:pt x="288" y="135"/>
                    </a:cubicBezTo>
                    <a:cubicBezTo>
                      <a:pt x="247" y="119"/>
                      <a:pt x="168" y="98"/>
                      <a:pt x="124" y="98"/>
                    </a:cubicBezTo>
                    <a:moveTo>
                      <a:pt x="236" y="66"/>
                    </a:moveTo>
                    <a:cubicBezTo>
                      <a:pt x="243" y="70"/>
                      <a:pt x="251" y="75"/>
                      <a:pt x="258" y="79"/>
                    </a:cubicBezTo>
                    <a:cubicBezTo>
                      <a:pt x="252" y="75"/>
                      <a:pt x="245" y="71"/>
                      <a:pt x="236" y="66"/>
                    </a:cubicBezTo>
                    <a:moveTo>
                      <a:pt x="33" y="0"/>
                    </a:moveTo>
                    <a:cubicBezTo>
                      <a:pt x="25" y="4"/>
                      <a:pt x="18" y="10"/>
                      <a:pt x="13" y="18"/>
                    </a:cubicBezTo>
                    <a:cubicBezTo>
                      <a:pt x="7" y="26"/>
                      <a:pt x="2" y="38"/>
                      <a:pt x="0" y="53"/>
                    </a:cubicBezTo>
                    <a:cubicBezTo>
                      <a:pt x="50" y="56"/>
                      <a:pt x="115" y="59"/>
                      <a:pt x="152" y="61"/>
                    </a:cubicBezTo>
                    <a:cubicBezTo>
                      <a:pt x="107" y="38"/>
                      <a:pt x="64" y="16"/>
                      <a:pt x="33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65" name="Freeform 86"/>
              <p:cNvSpPr>
                <a:spLocks/>
              </p:cNvSpPr>
              <p:nvPr/>
            </p:nvSpPr>
            <p:spPr bwMode="auto">
              <a:xfrm>
                <a:off x="8880333" y="500770"/>
                <a:ext cx="766762" cy="215900"/>
              </a:xfrm>
              <a:custGeom>
                <a:avLst/>
                <a:gdLst>
                  <a:gd name="T0" fmla="*/ 13886033 w 291"/>
                  <a:gd name="T1" fmla="*/ 0 h 82"/>
                  <a:gd name="T2" fmla="*/ 0 w 291"/>
                  <a:gd name="T3" fmla="*/ 138647294 h 82"/>
                  <a:gd name="T4" fmla="*/ 27772067 w 291"/>
                  <a:gd name="T5" fmla="*/ 360479278 h 82"/>
                  <a:gd name="T6" fmla="*/ 840078676 w 291"/>
                  <a:gd name="T7" fmla="*/ 311954437 h 82"/>
                  <a:gd name="T8" fmla="*/ 874793759 w 291"/>
                  <a:gd name="T9" fmla="*/ 311954437 h 82"/>
                  <a:gd name="T10" fmla="*/ 2013414250 w 291"/>
                  <a:gd name="T11" fmla="*/ 568448902 h 82"/>
                  <a:gd name="T12" fmla="*/ 2020357267 w 291"/>
                  <a:gd name="T13" fmla="*/ 547651413 h 82"/>
                  <a:gd name="T14" fmla="*/ 1069192958 w 291"/>
                  <a:gd name="T15" fmla="*/ 55457338 h 82"/>
                  <a:gd name="T16" fmla="*/ 13886033 w 291"/>
                  <a:gd name="T17" fmla="*/ 0 h 8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91" h="82">
                    <a:moveTo>
                      <a:pt x="2" y="0"/>
                    </a:moveTo>
                    <a:cubicBezTo>
                      <a:pt x="1" y="7"/>
                      <a:pt x="0" y="13"/>
                      <a:pt x="0" y="20"/>
                    </a:cubicBezTo>
                    <a:cubicBezTo>
                      <a:pt x="0" y="30"/>
                      <a:pt x="1" y="41"/>
                      <a:pt x="4" y="52"/>
                    </a:cubicBezTo>
                    <a:cubicBezTo>
                      <a:pt x="50" y="49"/>
                      <a:pt x="98" y="46"/>
                      <a:pt x="121" y="45"/>
                    </a:cubicBezTo>
                    <a:cubicBezTo>
                      <a:pt x="123" y="45"/>
                      <a:pt x="125" y="45"/>
                      <a:pt x="126" y="45"/>
                    </a:cubicBezTo>
                    <a:cubicBezTo>
                      <a:pt x="170" y="45"/>
                      <a:pt x="249" y="66"/>
                      <a:pt x="290" y="82"/>
                    </a:cubicBezTo>
                    <a:cubicBezTo>
                      <a:pt x="291" y="81"/>
                      <a:pt x="291" y="80"/>
                      <a:pt x="291" y="79"/>
                    </a:cubicBezTo>
                    <a:cubicBezTo>
                      <a:pt x="251" y="57"/>
                      <a:pt x="201" y="32"/>
                      <a:pt x="154" y="8"/>
                    </a:cubicBezTo>
                    <a:cubicBezTo>
                      <a:pt x="117" y="6"/>
                      <a:pt x="52" y="3"/>
                      <a:pt x="2" y="0"/>
                    </a:cubicBezTo>
                  </a:path>
                </a:pathLst>
              </a:custGeom>
              <a:solidFill>
                <a:srgbClr val="263A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66" name="Freeform 87"/>
              <p:cNvSpPr>
                <a:spLocks/>
              </p:cNvSpPr>
              <p:nvPr/>
            </p:nvSpPr>
            <p:spPr bwMode="auto">
              <a:xfrm>
                <a:off x="8972408" y="348370"/>
                <a:ext cx="677862" cy="360363"/>
              </a:xfrm>
              <a:custGeom>
                <a:avLst/>
                <a:gdLst>
                  <a:gd name="T0" fmla="*/ 173923036 w 257"/>
                  <a:gd name="T1" fmla="*/ 0 h 137"/>
                  <a:gd name="T2" fmla="*/ 173923036 w 257"/>
                  <a:gd name="T3" fmla="*/ 0 h 137"/>
                  <a:gd name="T4" fmla="*/ 0 w 257"/>
                  <a:gd name="T5" fmla="*/ 34594848 h 137"/>
                  <a:gd name="T6" fmla="*/ 827872597 w 257"/>
                  <a:gd name="T7" fmla="*/ 456650941 h 137"/>
                  <a:gd name="T8" fmla="*/ 1780967670 w 257"/>
                  <a:gd name="T9" fmla="*/ 947894101 h 137"/>
                  <a:gd name="T10" fmla="*/ 1787925646 w 257"/>
                  <a:gd name="T11" fmla="*/ 920217170 h 137"/>
                  <a:gd name="T12" fmla="*/ 1787925646 w 257"/>
                  <a:gd name="T13" fmla="*/ 913299253 h 137"/>
                  <a:gd name="T14" fmla="*/ 1787925646 w 257"/>
                  <a:gd name="T15" fmla="*/ 913299253 h 137"/>
                  <a:gd name="T16" fmla="*/ 1565304687 w 257"/>
                  <a:gd name="T17" fmla="*/ 581189238 h 137"/>
                  <a:gd name="T18" fmla="*/ 1412252943 w 257"/>
                  <a:gd name="T19" fmla="*/ 491243159 h 137"/>
                  <a:gd name="T20" fmla="*/ 953097710 w 257"/>
                  <a:gd name="T21" fmla="*/ 255999771 h 137"/>
                  <a:gd name="T22" fmla="*/ 953097710 w 257"/>
                  <a:gd name="T23" fmla="*/ 255999771 h 137"/>
                  <a:gd name="T24" fmla="*/ 946139734 w 257"/>
                  <a:gd name="T25" fmla="*/ 255999771 h 137"/>
                  <a:gd name="T26" fmla="*/ 939181757 w 257"/>
                  <a:gd name="T27" fmla="*/ 249081853 h 137"/>
                  <a:gd name="T28" fmla="*/ 939181757 w 257"/>
                  <a:gd name="T29" fmla="*/ 249081853 h 137"/>
                  <a:gd name="T30" fmla="*/ 939181757 w 257"/>
                  <a:gd name="T31" fmla="*/ 249081853 h 137"/>
                  <a:gd name="T32" fmla="*/ 932226419 w 257"/>
                  <a:gd name="T33" fmla="*/ 249081853 h 137"/>
                  <a:gd name="T34" fmla="*/ 932226419 w 257"/>
                  <a:gd name="T35" fmla="*/ 249081853 h 137"/>
                  <a:gd name="T36" fmla="*/ 173923036 w 257"/>
                  <a:gd name="T37" fmla="*/ 0 h 137"/>
                  <a:gd name="T38" fmla="*/ 173923036 w 257"/>
                  <a:gd name="T39" fmla="*/ 0 h 137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257" h="137">
                    <a:moveTo>
                      <a:pt x="25" y="0"/>
                    </a:moveTo>
                    <a:cubicBezTo>
                      <a:pt x="25" y="0"/>
                      <a:pt x="25" y="0"/>
                      <a:pt x="25" y="0"/>
                    </a:cubicBezTo>
                    <a:cubicBezTo>
                      <a:pt x="15" y="0"/>
                      <a:pt x="7" y="2"/>
                      <a:pt x="0" y="5"/>
                    </a:cubicBezTo>
                    <a:cubicBezTo>
                      <a:pt x="31" y="21"/>
                      <a:pt x="74" y="43"/>
                      <a:pt x="119" y="66"/>
                    </a:cubicBezTo>
                    <a:cubicBezTo>
                      <a:pt x="166" y="90"/>
                      <a:pt x="216" y="115"/>
                      <a:pt x="256" y="137"/>
                    </a:cubicBezTo>
                    <a:cubicBezTo>
                      <a:pt x="257" y="135"/>
                      <a:pt x="257" y="134"/>
                      <a:pt x="257" y="133"/>
                    </a:cubicBezTo>
                    <a:cubicBezTo>
                      <a:pt x="257" y="132"/>
                      <a:pt x="257" y="132"/>
                      <a:pt x="257" y="132"/>
                    </a:cubicBezTo>
                    <a:cubicBezTo>
                      <a:pt x="257" y="132"/>
                      <a:pt x="257" y="132"/>
                      <a:pt x="257" y="132"/>
                    </a:cubicBezTo>
                    <a:cubicBezTo>
                      <a:pt x="255" y="111"/>
                      <a:pt x="248" y="99"/>
                      <a:pt x="225" y="84"/>
                    </a:cubicBezTo>
                    <a:cubicBezTo>
                      <a:pt x="218" y="80"/>
                      <a:pt x="210" y="75"/>
                      <a:pt x="203" y="71"/>
                    </a:cubicBezTo>
                    <a:cubicBezTo>
                      <a:pt x="186" y="62"/>
                      <a:pt x="165" y="51"/>
                      <a:pt x="137" y="37"/>
                    </a:cubicBezTo>
                    <a:cubicBezTo>
                      <a:pt x="137" y="37"/>
                      <a:pt x="137" y="37"/>
                      <a:pt x="137" y="37"/>
                    </a:cubicBezTo>
                    <a:cubicBezTo>
                      <a:pt x="137" y="37"/>
                      <a:pt x="136" y="37"/>
                      <a:pt x="136" y="37"/>
                    </a:cubicBezTo>
                    <a:cubicBezTo>
                      <a:pt x="136" y="37"/>
                      <a:pt x="136" y="37"/>
                      <a:pt x="135" y="36"/>
                    </a:cubicBezTo>
                    <a:cubicBezTo>
                      <a:pt x="135" y="36"/>
                      <a:pt x="135" y="36"/>
                      <a:pt x="135" y="36"/>
                    </a:cubicBezTo>
                    <a:cubicBezTo>
                      <a:pt x="135" y="36"/>
                      <a:pt x="135" y="36"/>
                      <a:pt x="135" y="36"/>
                    </a:cubicBezTo>
                    <a:cubicBezTo>
                      <a:pt x="135" y="36"/>
                      <a:pt x="134" y="36"/>
                      <a:pt x="134" y="36"/>
                    </a:cubicBezTo>
                    <a:cubicBezTo>
                      <a:pt x="134" y="36"/>
                      <a:pt x="134" y="36"/>
                      <a:pt x="134" y="36"/>
                    </a:cubicBezTo>
                    <a:cubicBezTo>
                      <a:pt x="83" y="11"/>
                      <a:pt x="49" y="0"/>
                      <a:pt x="25" y="0"/>
                    </a:cubicBezTo>
                    <a:cubicBezTo>
                      <a:pt x="25" y="0"/>
                      <a:pt x="25" y="0"/>
                      <a:pt x="25" y="0"/>
                    </a:cubicBezTo>
                  </a:path>
                </a:pathLst>
              </a:custGeom>
              <a:solidFill>
                <a:srgbClr val="263A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67" name="Freeform 88"/>
              <p:cNvSpPr>
                <a:spLocks noEditPoints="1"/>
              </p:cNvSpPr>
              <p:nvPr/>
            </p:nvSpPr>
            <p:spPr bwMode="auto">
              <a:xfrm>
                <a:off x="8880333" y="348370"/>
                <a:ext cx="773112" cy="566738"/>
              </a:xfrm>
              <a:custGeom>
                <a:avLst/>
                <a:gdLst>
                  <a:gd name="T0" fmla="*/ 946866943 w 293"/>
                  <a:gd name="T1" fmla="*/ 1493916096 h 215"/>
                  <a:gd name="T2" fmla="*/ 946866943 w 293"/>
                  <a:gd name="T3" fmla="*/ 1493916096 h 215"/>
                  <a:gd name="T4" fmla="*/ 946866943 w 293"/>
                  <a:gd name="T5" fmla="*/ 1493916096 h 215"/>
                  <a:gd name="T6" fmla="*/ 946866943 w 293"/>
                  <a:gd name="T7" fmla="*/ 1493916096 h 215"/>
                  <a:gd name="T8" fmla="*/ 556981020 w 293"/>
                  <a:gd name="T9" fmla="*/ 1396637495 h 215"/>
                  <a:gd name="T10" fmla="*/ 556981020 w 293"/>
                  <a:gd name="T11" fmla="*/ 1396637495 h 215"/>
                  <a:gd name="T12" fmla="*/ 556981020 w 293"/>
                  <a:gd name="T13" fmla="*/ 1396637495 h 215"/>
                  <a:gd name="T14" fmla="*/ 2032975843 w 293"/>
                  <a:gd name="T15" fmla="*/ 924144071 h 215"/>
                  <a:gd name="T16" fmla="*/ 2026015196 w 293"/>
                  <a:gd name="T17" fmla="*/ 951937957 h 215"/>
                  <a:gd name="T18" fmla="*/ 2019051911 w 293"/>
                  <a:gd name="T19" fmla="*/ 972783371 h 215"/>
                  <a:gd name="T20" fmla="*/ 946866943 w 293"/>
                  <a:gd name="T21" fmla="*/ 1493916096 h 215"/>
                  <a:gd name="T22" fmla="*/ 2032975843 w 293"/>
                  <a:gd name="T23" fmla="*/ 924144071 h 215"/>
                  <a:gd name="T24" fmla="*/ 1197505632 w 293"/>
                  <a:gd name="T25" fmla="*/ 257093445 h 215"/>
                  <a:gd name="T26" fmla="*/ 1197505632 w 293"/>
                  <a:gd name="T27" fmla="*/ 257093445 h 215"/>
                  <a:gd name="T28" fmla="*/ 1657016491 w 293"/>
                  <a:gd name="T29" fmla="*/ 493338839 h 215"/>
                  <a:gd name="T30" fmla="*/ 1810185018 w 293"/>
                  <a:gd name="T31" fmla="*/ 583668968 h 215"/>
                  <a:gd name="T32" fmla="*/ 2032975843 w 293"/>
                  <a:gd name="T33" fmla="*/ 917195599 h 215"/>
                  <a:gd name="T34" fmla="*/ 2032975843 w 293"/>
                  <a:gd name="T35" fmla="*/ 917195599 h 215"/>
                  <a:gd name="T36" fmla="*/ 2032975843 w 293"/>
                  <a:gd name="T37" fmla="*/ 917195599 h 215"/>
                  <a:gd name="T38" fmla="*/ 1197505632 w 293"/>
                  <a:gd name="T39" fmla="*/ 257093445 h 215"/>
                  <a:gd name="T40" fmla="*/ 1197505632 w 293"/>
                  <a:gd name="T41" fmla="*/ 257093445 h 215"/>
                  <a:gd name="T42" fmla="*/ 1183581700 w 293"/>
                  <a:gd name="T43" fmla="*/ 250144973 h 215"/>
                  <a:gd name="T44" fmla="*/ 1190544985 w 293"/>
                  <a:gd name="T45" fmla="*/ 257093445 h 215"/>
                  <a:gd name="T46" fmla="*/ 1183581700 w 293"/>
                  <a:gd name="T47" fmla="*/ 250144973 h 215"/>
                  <a:gd name="T48" fmla="*/ 1183581700 w 293"/>
                  <a:gd name="T49" fmla="*/ 250144973 h 215"/>
                  <a:gd name="T50" fmla="*/ 1183581700 w 293"/>
                  <a:gd name="T51" fmla="*/ 250144973 h 215"/>
                  <a:gd name="T52" fmla="*/ 1183581700 w 293"/>
                  <a:gd name="T53" fmla="*/ 250144973 h 215"/>
                  <a:gd name="T54" fmla="*/ 1176621053 w 293"/>
                  <a:gd name="T55" fmla="*/ 250144973 h 215"/>
                  <a:gd name="T56" fmla="*/ 1176621053 w 293"/>
                  <a:gd name="T57" fmla="*/ 250144973 h 215"/>
                  <a:gd name="T58" fmla="*/ 1176621053 w 293"/>
                  <a:gd name="T59" fmla="*/ 250144973 h 215"/>
                  <a:gd name="T60" fmla="*/ 417733786 w 293"/>
                  <a:gd name="T61" fmla="*/ 0 h 215"/>
                  <a:gd name="T62" fmla="*/ 104433447 w 293"/>
                  <a:gd name="T63" fmla="*/ 159814844 h 215"/>
                  <a:gd name="T64" fmla="*/ 0 w 293"/>
                  <a:gd name="T65" fmla="*/ 541978139 h 215"/>
                  <a:gd name="T66" fmla="*/ 13923932 w 293"/>
                  <a:gd name="T67" fmla="*/ 403008710 h 215"/>
                  <a:gd name="T68" fmla="*/ 104433447 w 293"/>
                  <a:gd name="T69" fmla="*/ 159814844 h 215"/>
                  <a:gd name="T70" fmla="*/ 243678042 w 293"/>
                  <a:gd name="T71" fmla="*/ 34742357 h 215"/>
                  <a:gd name="T72" fmla="*/ 417733786 w 293"/>
                  <a:gd name="T73" fmla="*/ 0 h 215"/>
                  <a:gd name="T74" fmla="*/ 417733786 w 293"/>
                  <a:gd name="T75" fmla="*/ 0 h 215"/>
                  <a:gd name="T76" fmla="*/ 417733786 w 293"/>
                  <a:gd name="T77" fmla="*/ 0 h 215"/>
                  <a:gd name="T78" fmla="*/ 417733786 w 293"/>
                  <a:gd name="T79" fmla="*/ 0 h 215"/>
                  <a:gd name="T80" fmla="*/ 417733786 w 293"/>
                  <a:gd name="T81" fmla="*/ 0 h 215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0" t="0" r="r" b="b"/>
                <a:pathLst>
                  <a:path w="293" h="215">
                    <a:moveTo>
                      <a:pt x="136" y="215"/>
                    </a:moveTo>
                    <a:cubicBezTo>
                      <a:pt x="136" y="215"/>
                      <a:pt x="136" y="215"/>
                      <a:pt x="136" y="215"/>
                    </a:cubicBezTo>
                    <a:cubicBezTo>
                      <a:pt x="136" y="215"/>
                      <a:pt x="136" y="215"/>
                      <a:pt x="136" y="215"/>
                    </a:cubicBezTo>
                    <a:cubicBezTo>
                      <a:pt x="136" y="215"/>
                      <a:pt x="136" y="215"/>
                      <a:pt x="136" y="215"/>
                    </a:cubicBezTo>
                    <a:moveTo>
                      <a:pt x="80" y="201"/>
                    </a:moveTo>
                    <a:cubicBezTo>
                      <a:pt x="80" y="201"/>
                      <a:pt x="80" y="201"/>
                      <a:pt x="80" y="201"/>
                    </a:cubicBezTo>
                    <a:cubicBezTo>
                      <a:pt x="80" y="201"/>
                      <a:pt x="80" y="201"/>
                      <a:pt x="80" y="201"/>
                    </a:cubicBezTo>
                    <a:moveTo>
                      <a:pt x="292" y="133"/>
                    </a:moveTo>
                    <a:cubicBezTo>
                      <a:pt x="292" y="134"/>
                      <a:pt x="292" y="135"/>
                      <a:pt x="291" y="137"/>
                    </a:cubicBezTo>
                    <a:cubicBezTo>
                      <a:pt x="291" y="138"/>
                      <a:pt x="291" y="139"/>
                      <a:pt x="290" y="140"/>
                    </a:cubicBezTo>
                    <a:cubicBezTo>
                      <a:pt x="279" y="167"/>
                      <a:pt x="206" y="215"/>
                      <a:pt x="136" y="215"/>
                    </a:cubicBezTo>
                    <a:cubicBezTo>
                      <a:pt x="212" y="215"/>
                      <a:pt x="293" y="157"/>
                      <a:pt x="292" y="133"/>
                    </a:cubicBezTo>
                    <a:moveTo>
                      <a:pt x="172" y="37"/>
                    </a:moveTo>
                    <a:cubicBezTo>
                      <a:pt x="172" y="37"/>
                      <a:pt x="172" y="37"/>
                      <a:pt x="172" y="37"/>
                    </a:cubicBezTo>
                    <a:cubicBezTo>
                      <a:pt x="200" y="51"/>
                      <a:pt x="221" y="62"/>
                      <a:pt x="238" y="71"/>
                    </a:cubicBezTo>
                    <a:cubicBezTo>
                      <a:pt x="247" y="76"/>
                      <a:pt x="254" y="80"/>
                      <a:pt x="260" y="84"/>
                    </a:cubicBezTo>
                    <a:cubicBezTo>
                      <a:pt x="283" y="99"/>
                      <a:pt x="290" y="111"/>
                      <a:pt x="292" y="132"/>
                    </a:cubicBezTo>
                    <a:cubicBezTo>
                      <a:pt x="292" y="132"/>
                      <a:pt x="292" y="132"/>
                      <a:pt x="292" y="132"/>
                    </a:cubicBezTo>
                    <a:cubicBezTo>
                      <a:pt x="292" y="132"/>
                      <a:pt x="292" y="132"/>
                      <a:pt x="292" y="132"/>
                    </a:cubicBezTo>
                    <a:cubicBezTo>
                      <a:pt x="288" y="94"/>
                      <a:pt x="270" y="86"/>
                      <a:pt x="172" y="37"/>
                    </a:cubicBezTo>
                    <a:cubicBezTo>
                      <a:pt x="172" y="37"/>
                      <a:pt x="172" y="37"/>
                      <a:pt x="172" y="37"/>
                    </a:cubicBezTo>
                    <a:moveTo>
                      <a:pt x="170" y="36"/>
                    </a:moveTo>
                    <a:cubicBezTo>
                      <a:pt x="171" y="37"/>
                      <a:pt x="171" y="37"/>
                      <a:pt x="171" y="37"/>
                    </a:cubicBezTo>
                    <a:cubicBezTo>
                      <a:pt x="171" y="37"/>
                      <a:pt x="171" y="37"/>
                      <a:pt x="170" y="36"/>
                    </a:cubicBezTo>
                    <a:moveTo>
                      <a:pt x="170" y="36"/>
                    </a:moveTo>
                    <a:cubicBezTo>
                      <a:pt x="170" y="36"/>
                      <a:pt x="170" y="36"/>
                      <a:pt x="170" y="36"/>
                    </a:cubicBezTo>
                    <a:cubicBezTo>
                      <a:pt x="170" y="36"/>
                      <a:pt x="170" y="36"/>
                      <a:pt x="170" y="36"/>
                    </a:cubicBezTo>
                    <a:moveTo>
                      <a:pt x="169" y="36"/>
                    </a:moveTo>
                    <a:cubicBezTo>
                      <a:pt x="169" y="36"/>
                      <a:pt x="169" y="36"/>
                      <a:pt x="169" y="36"/>
                    </a:cubicBezTo>
                    <a:cubicBezTo>
                      <a:pt x="169" y="36"/>
                      <a:pt x="169" y="36"/>
                      <a:pt x="169" y="36"/>
                    </a:cubicBezTo>
                    <a:moveTo>
                      <a:pt x="60" y="0"/>
                    </a:moveTo>
                    <a:cubicBezTo>
                      <a:pt x="38" y="0"/>
                      <a:pt x="25" y="8"/>
                      <a:pt x="15" y="23"/>
                    </a:cubicBezTo>
                    <a:cubicBezTo>
                      <a:pt x="7" y="34"/>
                      <a:pt x="0" y="55"/>
                      <a:pt x="0" y="78"/>
                    </a:cubicBezTo>
                    <a:cubicBezTo>
                      <a:pt x="0" y="71"/>
                      <a:pt x="1" y="65"/>
                      <a:pt x="2" y="58"/>
                    </a:cubicBezTo>
                    <a:cubicBezTo>
                      <a:pt x="4" y="43"/>
                      <a:pt x="9" y="31"/>
                      <a:pt x="15" y="23"/>
                    </a:cubicBezTo>
                    <a:cubicBezTo>
                      <a:pt x="20" y="15"/>
                      <a:pt x="27" y="9"/>
                      <a:pt x="35" y="5"/>
                    </a:cubicBezTo>
                    <a:cubicBezTo>
                      <a:pt x="42" y="2"/>
                      <a:pt x="50" y="0"/>
                      <a:pt x="60" y="0"/>
                    </a:cubicBezTo>
                    <a:moveTo>
                      <a:pt x="60" y="0"/>
                    </a:moveTo>
                    <a:cubicBezTo>
                      <a:pt x="60" y="0"/>
                      <a:pt x="60" y="0"/>
                      <a:pt x="60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60" y="0"/>
                      <a:pt x="60" y="0"/>
                      <a:pt x="60" y="0"/>
                    </a:cubicBezTo>
                  </a:path>
                </a:pathLst>
              </a:custGeom>
              <a:solidFill>
                <a:srgbClr val="264C5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68" name="Freeform 89"/>
              <p:cNvSpPr>
                <a:spLocks noEditPoints="1"/>
              </p:cNvSpPr>
              <p:nvPr/>
            </p:nvSpPr>
            <p:spPr bwMode="auto">
              <a:xfrm>
                <a:off x="9872521" y="846845"/>
                <a:ext cx="698500" cy="603250"/>
              </a:xfrm>
              <a:custGeom>
                <a:avLst/>
                <a:gdLst>
                  <a:gd name="T0" fmla="*/ 1042154092 w 265"/>
                  <a:gd name="T1" fmla="*/ 478819809 h 229"/>
                  <a:gd name="T2" fmla="*/ 1681342217 w 265"/>
                  <a:gd name="T3" fmla="*/ 1325429816 h 229"/>
                  <a:gd name="T4" fmla="*/ 1813350809 w 265"/>
                  <a:gd name="T5" fmla="*/ 1131127996 h 229"/>
                  <a:gd name="T6" fmla="*/ 1841140566 w 265"/>
                  <a:gd name="T7" fmla="*/ 992338347 h 229"/>
                  <a:gd name="T8" fmla="*/ 1827244370 w 265"/>
                  <a:gd name="T9" fmla="*/ 895186120 h 229"/>
                  <a:gd name="T10" fmla="*/ 1042154092 w 265"/>
                  <a:gd name="T11" fmla="*/ 478819809 h 229"/>
                  <a:gd name="T12" fmla="*/ 69475709 w 265"/>
                  <a:gd name="T13" fmla="*/ 0 h 229"/>
                  <a:gd name="T14" fmla="*/ 0 w 265"/>
                  <a:gd name="T15" fmla="*/ 346971487 h 229"/>
                  <a:gd name="T16" fmla="*/ 534971925 w 265"/>
                  <a:gd name="T17" fmla="*/ 1457280772 h 229"/>
                  <a:gd name="T18" fmla="*/ 1042154092 w 265"/>
                  <a:gd name="T19" fmla="*/ 1589129094 h 229"/>
                  <a:gd name="T20" fmla="*/ 1403436743 w 265"/>
                  <a:gd name="T21" fmla="*/ 1512795578 h 229"/>
                  <a:gd name="T22" fmla="*/ 993520042 w 265"/>
                  <a:gd name="T23" fmla="*/ 832732622 h 229"/>
                  <a:gd name="T24" fmla="*/ 69475709 w 265"/>
                  <a:gd name="T25" fmla="*/ 0 h 229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65" h="229">
                    <a:moveTo>
                      <a:pt x="150" y="69"/>
                    </a:moveTo>
                    <a:cubicBezTo>
                      <a:pt x="172" y="99"/>
                      <a:pt x="212" y="151"/>
                      <a:pt x="242" y="191"/>
                    </a:cubicBezTo>
                    <a:cubicBezTo>
                      <a:pt x="251" y="181"/>
                      <a:pt x="258" y="171"/>
                      <a:pt x="261" y="163"/>
                    </a:cubicBezTo>
                    <a:cubicBezTo>
                      <a:pt x="264" y="156"/>
                      <a:pt x="265" y="149"/>
                      <a:pt x="265" y="143"/>
                    </a:cubicBezTo>
                    <a:cubicBezTo>
                      <a:pt x="265" y="138"/>
                      <a:pt x="264" y="133"/>
                      <a:pt x="263" y="129"/>
                    </a:cubicBezTo>
                    <a:cubicBezTo>
                      <a:pt x="232" y="113"/>
                      <a:pt x="192" y="91"/>
                      <a:pt x="150" y="69"/>
                    </a:cubicBezTo>
                    <a:moveTo>
                      <a:pt x="10" y="0"/>
                    </a:moveTo>
                    <a:cubicBezTo>
                      <a:pt x="3" y="9"/>
                      <a:pt x="0" y="27"/>
                      <a:pt x="0" y="50"/>
                    </a:cubicBezTo>
                    <a:cubicBezTo>
                      <a:pt x="0" y="103"/>
                      <a:pt x="21" y="180"/>
                      <a:pt x="77" y="210"/>
                    </a:cubicBezTo>
                    <a:cubicBezTo>
                      <a:pt x="103" y="223"/>
                      <a:pt x="128" y="229"/>
                      <a:pt x="150" y="229"/>
                    </a:cubicBezTo>
                    <a:cubicBezTo>
                      <a:pt x="169" y="229"/>
                      <a:pt x="187" y="224"/>
                      <a:pt x="202" y="218"/>
                    </a:cubicBezTo>
                    <a:cubicBezTo>
                      <a:pt x="179" y="180"/>
                      <a:pt x="156" y="139"/>
                      <a:pt x="143" y="120"/>
                    </a:cubicBezTo>
                    <a:cubicBezTo>
                      <a:pt x="120" y="84"/>
                      <a:pt x="48" y="26"/>
                      <a:pt x="10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69" name="Freeform 90"/>
              <p:cNvSpPr>
                <a:spLocks/>
              </p:cNvSpPr>
              <p:nvPr/>
            </p:nvSpPr>
            <p:spPr bwMode="auto">
              <a:xfrm>
                <a:off x="9977296" y="811920"/>
                <a:ext cx="587375" cy="374650"/>
              </a:xfrm>
              <a:custGeom>
                <a:avLst/>
                <a:gdLst>
                  <a:gd name="T0" fmla="*/ 13875747 w 223"/>
                  <a:gd name="T1" fmla="*/ 0 h 142"/>
                  <a:gd name="T2" fmla="*/ 0 w 223"/>
                  <a:gd name="T3" fmla="*/ 0 h 142"/>
                  <a:gd name="T4" fmla="*/ 652152190 w 223"/>
                  <a:gd name="T5" fmla="*/ 424623561 h 142"/>
                  <a:gd name="T6" fmla="*/ 763158163 w 223"/>
                  <a:gd name="T7" fmla="*/ 570805659 h 142"/>
                  <a:gd name="T8" fmla="*/ 1547127312 w 223"/>
                  <a:gd name="T9" fmla="*/ 988469173 h 142"/>
                  <a:gd name="T10" fmla="*/ 1547127312 w 223"/>
                  <a:gd name="T11" fmla="*/ 988469173 h 142"/>
                  <a:gd name="T12" fmla="*/ 832534262 w 223"/>
                  <a:gd name="T13" fmla="*/ 375897954 h 142"/>
                  <a:gd name="T14" fmla="*/ 13875747 w 223"/>
                  <a:gd name="T15" fmla="*/ 0 h 14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23" h="142">
                    <a:moveTo>
                      <a:pt x="2" y="0"/>
                    </a:moveTo>
                    <a:cubicBezTo>
                      <a:pt x="2" y="0"/>
                      <a:pt x="1" y="0"/>
                      <a:pt x="0" y="0"/>
                    </a:cubicBezTo>
                    <a:cubicBezTo>
                      <a:pt x="52" y="32"/>
                      <a:pt x="90" y="55"/>
                      <a:pt x="94" y="61"/>
                    </a:cubicBezTo>
                    <a:cubicBezTo>
                      <a:pt x="96" y="65"/>
                      <a:pt x="102" y="72"/>
                      <a:pt x="110" y="82"/>
                    </a:cubicBezTo>
                    <a:cubicBezTo>
                      <a:pt x="152" y="104"/>
                      <a:pt x="192" y="126"/>
                      <a:pt x="223" y="142"/>
                    </a:cubicBezTo>
                    <a:cubicBezTo>
                      <a:pt x="223" y="142"/>
                      <a:pt x="223" y="142"/>
                      <a:pt x="223" y="142"/>
                    </a:cubicBezTo>
                    <a:cubicBezTo>
                      <a:pt x="215" y="117"/>
                      <a:pt x="185" y="90"/>
                      <a:pt x="120" y="54"/>
                    </a:cubicBezTo>
                    <a:cubicBezTo>
                      <a:pt x="53" y="16"/>
                      <a:pt x="25" y="0"/>
                      <a:pt x="2" y="0"/>
                    </a:cubicBezTo>
                  </a:path>
                </a:pathLst>
              </a:custGeom>
              <a:solidFill>
                <a:srgbClr val="263A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70" name="Freeform 91"/>
              <p:cNvSpPr>
                <a:spLocks/>
              </p:cNvSpPr>
              <p:nvPr/>
            </p:nvSpPr>
            <p:spPr bwMode="auto">
              <a:xfrm>
                <a:off x="9897921" y="811920"/>
                <a:ext cx="611187" cy="609600"/>
              </a:xfrm>
              <a:custGeom>
                <a:avLst/>
                <a:gdLst>
                  <a:gd name="T0" fmla="*/ 208206647 w 232"/>
                  <a:gd name="T1" fmla="*/ 0 h 231"/>
                  <a:gd name="T2" fmla="*/ 34700669 w 232"/>
                  <a:gd name="T3" fmla="*/ 55713745 h 231"/>
                  <a:gd name="T4" fmla="*/ 0 w 232"/>
                  <a:gd name="T5" fmla="*/ 90532197 h 231"/>
                  <a:gd name="T6" fmla="*/ 0 w 232"/>
                  <a:gd name="T7" fmla="*/ 90532197 h 231"/>
                  <a:gd name="T8" fmla="*/ 923047801 w 232"/>
                  <a:gd name="T9" fmla="*/ 926227823 h 231"/>
                  <a:gd name="T10" fmla="*/ 1332519381 w 232"/>
                  <a:gd name="T11" fmla="*/ 1608710649 h 231"/>
                  <a:gd name="T12" fmla="*/ 1610127366 w 232"/>
                  <a:gd name="T13" fmla="*/ 1420679397 h 231"/>
                  <a:gd name="T14" fmla="*/ 971629264 w 232"/>
                  <a:gd name="T15" fmla="*/ 571057974 h 231"/>
                  <a:gd name="T16" fmla="*/ 860585544 w 232"/>
                  <a:gd name="T17" fmla="*/ 424812031 h 231"/>
                  <a:gd name="T18" fmla="*/ 208206647 w 232"/>
                  <a:gd name="T19" fmla="*/ 0 h 23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32" h="231">
                    <a:moveTo>
                      <a:pt x="30" y="0"/>
                    </a:moveTo>
                    <a:cubicBezTo>
                      <a:pt x="21" y="1"/>
                      <a:pt x="14" y="4"/>
                      <a:pt x="5" y="8"/>
                    </a:cubicBezTo>
                    <a:cubicBezTo>
                      <a:pt x="3" y="9"/>
                      <a:pt x="1" y="11"/>
                      <a:pt x="0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38" y="39"/>
                      <a:pt x="110" y="97"/>
                      <a:pt x="133" y="133"/>
                    </a:cubicBezTo>
                    <a:cubicBezTo>
                      <a:pt x="146" y="152"/>
                      <a:pt x="169" y="193"/>
                      <a:pt x="192" y="231"/>
                    </a:cubicBezTo>
                    <a:cubicBezTo>
                      <a:pt x="208" y="223"/>
                      <a:pt x="222" y="214"/>
                      <a:pt x="232" y="204"/>
                    </a:cubicBezTo>
                    <a:cubicBezTo>
                      <a:pt x="202" y="164"/>
                      <a:pt x="162" y="112"/>
                      <a:pt x="140" y="82"/>
                    </a:cubicBezTo>
                    <a:cubicBezTo>
                      <a:pt x="132" y="72"/>
                      <a:pt x="126" y="65"/>
                      <a:pt x="124" y="61"/>
                    </a:cubicBezTo>
                    <a:cubicBezTo>
                      <a:pt x="120" y="55"/>
                      <a:pt x="82" y="32"/>
                      <a:pt x="30" y="0"/>
                    </a:cubicBezTo>
                  </a:path>
                </a:pathLst>
              </a:custGeom>
              <a:solidFill>
                <a:srgbClr val="263A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71" name="Freeform 92"/>
              <p:cNvSpPr>
                <a:spLocks/>
              </p:cNvSpPr>
              <p:nvPr/>
            </p:nvSpPr>
            <p:spPr bwMode="auto">
              <a:xfrm>
                <a:off x="9872521" y="811920"/>
                <a:ext cx="698500" cy="411163"/>
              </a:xfrm>
              <a:custGeom>
                <a:avLst/>
                <a:gdLst>
                  <a:gd name="T0" fmla="*/ 291804306 w 265"/>
                  <a:gd name="T1" fmla="*/ 0 h 156"/>
                  <a:gd name="T2" fmla="*/ 104216200 w 265"/>
                  <a:gd name="T3" fmla="*/ 55572897 h 156"/>
                  <a:gd name="T4" fmla="*/ 0 w 265"/>
                  <a:gd name="T5" fmla="*/ 437643479 h 156"/>
                  <a:gd name="T6" fmla="*/ 69475709 w 265"/>
                  <a:gd name="T7" fmla="*/ 90308263 h 156"/>
                  <a:gd name="T8" fmla="*/ 104216200 w 265"/>
                  <a:gd name="T9" fmla="*/ 55572897 h 156"/>
                  <a:gd name="T10" fmla="*/ 277908109 w 265"/>
                  <a:gd name="T11" fmla="*/ 0 h 156"/>
                  <a:gd name="T12" fmla="*/ 291804306 w 265"/>
                  <a:gd name="T13" fmla="*/ 0 h 156"/>
                  <a:gd name="T14" fmla="*/ 1111632438 w 265"/>
                  <a:gd name="T15" fmla="*/ 375122982 h 156"/>
                  <a:gd name="T16" fmla="*/ 1827244370 w 265"/>
                  <a:gd name="T17" fmla="*/ 986432750 h 156"/>
                  <a:gd name="T18" fmla="*/ 1841140566 w 265"/>
                  <a:gd name="T19" fmla="*/ 1083685978 h 156"/>
                  <a:gd name="T20" fmla="*/ 1111632438 w 265"/>
                  <a:gd name="T21" fmla="*/ 375122982 h 156"/>
                  <a:gd name="T22" fmla="*/ 291804306 w 265"/>
                  <a:gd name="T23" fmla="*/ 0 h 15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265" h="156">
                    <a:moveTo>
                      <a:pt x="42" y="0"/>
                    </a:moveTo>
                    <a:cubicBezTo>
                      <a:pt x="33" y="0"/>
                      <a:pt x="24" y="3"/>
                      <a:pt x="15" y="8"/>
                    </a:cubicBezTo>
                    <a:cubicBezTo>
                      <a:pt x="5" y="14"/>
                      <a:pt x="0" y="35"/>
                      <a:pt x="0" y="63"/>
                    </a:cubicBezTo>
                    <a:cubicBezTo>
                      <a:pt x="0" y="40"/>
                      <a:pt x="3" y="22"/>
                      <a:pt x="10" y="13"/>
                    </a:cubicBezTo>
                    <a:cubicBezTo>
                      <a:pt x="11" y="11"/>
                      <a:pt x="13" y="9"/>
                      <a:pt x="15" y="8"/>
                    </a:cubicBezTo>
                    <a:cubicBezTo>
                      <a:pt x="24" y="4"/>
                      <a:pt x="31" y="1"/>
                      <a:pt x="40" y="0"/>
                    </a:cubicBezTo>
                    <a:cubicBezTo>
                      <a:pt x="41" y="0"/>
                      <a:pt x="42" y="0"/>
                      <a:pt x="42" y="0"/>
                    </a:cubicBezTo>
                    <a:cubicBezTo>
                      <a:pt x="65" y="0"/>
                      <a:pt x="93" y="16"/>
                      <a:pt x="160" y="54"/>
                    </a:cubicBezTo>
                    <a:cubicBezTo>
                      <a:pt x="225" y="90"/>
                      <a:pt x="255" y="117"/>
                      <a:pt x="263" y="142"/>
                    </a:cubicBezTo>
                    <a:cubicBezTo>
                      <a:pt x="264" y="146"/>
                      <a:pt x="265" y="151"/>
                      <a:pt x="265" y="156"/>
                    </a:cubicBezTo>
                    <a:cubicBezTo>
                      <a:pt x="265" y="127"/>
                      <a:pt x="238" y="97"/>
                      <a:pt x="160" y="54"/>
                    </a:cubicBezTo>
                    <a:cubicBezTo>
                      <a:pt x="93" y="16"/>
                      <a:pt x="65" y="0"/>
                      <a:pt x="42" y="0"/>
                    </a:cubicBezTo>
                  </a:path>
                </a:pathLst>
              </a:custGeom>
              <a:solidFill>
                <a:srgbClr val="264C5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3077" name="组合 129"/>
            <p:cNvGrpSpPr>
              <a:grpSpLocks/>
            </p:cNvGrpSpPr>
            <p:nvPr/>
          </p:nvGrpSpPr>
          <p:grpSpPr bwMode="auto">
            <a:xfrm>
              <a:off x="3573032" y="4914522"/>
              <a:ext cx="1149350" cy="2078038"/>
              <a:chOff x="3230563" y="5426075"/>
              <a:chExt cx="1695450" cy="3067051"/>
            </a:xfrm>
          </p:grpSpPr>
          <p:sp>
            <p:nvSpPr>
              <p:cNvPr id="3123" name="Freeform 52"/>
              <p:cNvSpPr>
                <a:spLocks/>
              </p:cNvSpPr>
              <p:nvPr/>
            </p:nvSpPr>
            <p:spPr bwMode="auto">
              <a:xfrm>
                <a:off x="3230563" y="5426075"/>
                <a:ext cx="1695450" cy="1314450"/>
              </a:xfrm>
              <a:custGeom>
                <a:avLst/>
                <a:gdLst>
                  <a:gd name="T0" fmla="*/ 2147483646 w 643"/>
                  <a:gd name="T1" fmla="*/ 2147483646 h 498"/>
                  <a:gd name="T2" fmla="*/ 2147483646 w 643"/>
                  <a:gd name="T3" fmla="*/ 2147483646 h 498"/>
                  <a:gd name="T4" fmla="*/ 465824228 w 643"/>
                  <a:gd name="T5" fmla="*/ 2147483646 h 498"/>
                  <a:gd name="T6" fmla="*/ 146003822 w 643"/>
                  <a:gd name="T7" fmla="*/ 2147483646 h 498"/>
                  <a:gd name="T8" fmla="*/ 6953191 w 643"/>
                  <a:gd name="T9" fmla="*/ 522504433 h 498"/>
                  <a:gd name="T10" fmla="*/ 298963471 w 643"/>
                  <a:gd name="T11" fmla="*/ 202034660 h 498"/>
                  <a:gd name="T12" fmla="*/ 2147483646 w 643"/>
                  <a:gd name="T13" fmla="*/ 13933698 h 498"/>
                  <a:gd name="T14" fmla="*/ 2147483646 w 643"/>
                  <a:gd name="T15" fmla="*/ 299570545 h 498"/>
                  <a:gd name="T16" fmla="*/ 2147483646 w 643"/>
                  <a:gd name="T17" fmla="*/ 2147483646 h 49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43" h="498">
                    <a:moveTo>
                      <a:pt x="642" y="424"/>
                    </a:moveTo>
                    <a:cubicBezTo>
                      <a:pt x="643" y="448"/>
                      <a:pt x="625" y="468"/>
                      <a:pt x="601" y="470"/>
                    </a:cubicBezTo>
                    <a:cubicBezTo>
                      <a:pt x="67" y="497"/>
                      <a:pt x="67" y="497"/>
                      <a:pt x="67" y="497"/>
                    </a:cubicBezTo>
                    <a:cubicBezTo>
                      <a:pt x="43" y="498"/>
                      <a:pt x="22" y="480"/>
                      <a:pt x="21" y="455"/>
                    </a:cubicBezTo>
                    <a:cubicBezTo>
                      <a:pt x="1" y="75"/>
                      <a:pt x="1" y="75"/>
                      <a:pt x="1" y="75"/>
                    </a:cubicBezTo>
                    <a:cubicBezTo>
                      <a:pt x="0" y="51"/>
                      <a:pt x="19" y="30"/>
                      <a:pt x="43" y="29"/>
                    </a:cubicBezTo>
                    <a:cubicBezTo>
                      <a:pt x="577" y="2"/>
                      <a:pt x="577" y="2"/>
                      <a:pt x="577" y="2"/>
                    </a:cubicBezTo>
                    <a:cubicBezTo>
                      <a:pt x="601" y="0"/>
                      <a:pt x="621" y="19"/>
                      <a:pt x="623" y="43"/>
                    </a:cubicBezTo>
                    <a:lnTo>
                      <a:pt x="642" y="424"/>
                    </a:lnTo>
                    <a:close/>
                  </a:path>
                </a:pathLst>
              </a:custGeom>
              <a:solidFill>
                <a:srgbClr val="002D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24" name="Freeform 53"/>
              <p:cNvSpPr>
                <a:spLocks/>
              </p:cNvSpPr>
              <p:nvPr/>
            </p:nvSpPr>
            <p:spPr bwMode="auto">
              <a:xfrm>
                <a:off x="3371850" y="5532438"/>
                <a:ext cx="1376362" cy="295275"/>
              </a:xfrm>
              <a:custGeom>
                <a:avLst/>
                <a:gdLst>
                  <a:gd name="T0" fmla="*/ 2147483646 w 522"/>
                  <a:gd name="T1" fmla="*/ 486536745 h 112"/>
                  <a:gd name="T2" fmla="*/ 2147483646 w 522"/>
                  <a:gd name="T3" fmla="*/ 597744692 h 112"/>
                  <a:gd name="T4" fmla="*/ 139044203 w 522"/>
                  <a:gd name="T5" fmla="*/ 771508756 h 112"/>
                  <a:gd name="T6" fmla="*/ 20856367 w 522"/>
                  <a:gd name="T7" fmla="*/ 674199826 h 112"/>
                  <a:gd name="T8" fmla="*/ 6953001 w 522"/>
                  <a:gd name="T9" fmla="*/ 284972012 h 112"/>
                  <a:gd name="T10" fmla="*/ 104284470 w 522"/>
                  <a:gd name="T11" fmla="*/ 173764065 h 112"/>
                  <a:gd name="T12" fmla="*/ 2147483646 w 522"/>
                  <a:gd name="T13" fmla="*/ 0 h 112"/>
                  <a:gd name="T14" fmla="*/ 2147483646 w 522"/>
                  <a:gd name="T15" fmla="*/ 104258439 h 112"/>
                  <a:gd name="T16" fmla="*/ 2147483646 w 522"/>
                  <a:gd name="T17" fmla="*/ 486536745 h 11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522" h="112">
                    <a:moveTo>
                      <a:pt x="522" y="70"/>
                    </a:moveTo>
                    <a:cubicBezTo>
                      <a:pt x="522" y="79"/>
                      <a:pt x="516" y="86"/>
                      <a:pt x="507" y="86"/>
                    </a:cubicBezTo>
                    <a:cubicBezTo>
                      <a:pt x="20" y="111"/>
                      <a:pt x="20" y="111"/>
                      <a:pt x="20" y="111"/>
                    </a:cubicBezTo>
                    <a:cubicBezTo>
                      <a:pt x="11" y="112"/>
                      <a:pt x="4" y="105"/>
                      <a:pt x="3" y="97"/>
                    </a:cubicBezTo>
                    <a:cubicBezTo>
                      <a:pt x="1" y="41"/>
                      <a:pt x="1" y="41"/>
                      <a:pt x="1" y="41"/>
                    </a:cubicBezTo>
                    <a:cubicBezTo>
                      <a:pt x="0" y="33"/>
                      <a:pt x="7" y="26"/>
                      <a:pt x="15" y="25"/>
                    </a:cubicBezTo>
                    <a:cubicBezTo>
                      <a:pt x="503" y="0"/>
                      <a:pt x="503" y="0"/>
                      <a:pt x="503" y="0"/>
                    </a:cubicBezTo>
                    <a:cubicBezTo>
                      <a:pt x="512" y="0"/>
                      <a:pt x="519" y="6"/>
                      <a:pt x="519" y="15"/>
                    </a:cubicBezTo>
                    <a:lnTo>
                      <a:pt x="522" y="70"/>
                    </a:lnTo>
                    <a:close/>
                  </a:path>
                </a:pathLst>
              </a:custGeom>
              <a:solidFill>
                <a:srgbClr val="F0E3C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25" name="Freeform 54"/>
              <p:cNvSpPr>
                <a:spLocks/>
              </p:cNvSpPr>
              <p:nvPr/>
            </p:nvSpPr>
            <p:spPr bwMode="auto">
              <a:xfrm>
                <a:off x="3379788" y="5703888"/>
                <a:ext cx="1368425" cy="123825"/>
              </a:xfrm>
              <a:custGeom>
                <a:avLst/>
                <a:gdLst>
                  <a:gd name="T0" fmla="*/ 2147483646 w 519"/>
                  <a:gd name="T1" fmla="*/ 111055218 h 47"/>
                  <a:gd name="T2" fmla="*/ 111232650 w 519"/>
                  <a:gd name="T3" fmla="*/ 284581465 h 47"/>
                  <a:gd name="T4" fmla="*/ 0 w 519"/>
                  <a:gd name="T5" fmla="*/ 180465716 h 47"/>
                  <a:gd name="T6" fmla="*/ 0 w 519"/>
                  <a:gd name="T7" fmla="*/ 222110435 h 47"/>
                  <a:gd name="T8" fmla="*/ 118182878 w 519"/>
                  <a:gd name="T9" fmla="*/ 319284080 h 47"/>
                  <a:gd name="T10" fmla="*/ 2147483646 w 519"/>
                  <a:gd name="T11" fmla="*/ 145760467 h 47"/>
                  <a:gd name="T12" fmla="*/ 2147483646 w 519"/>
                  <a:gd name="T13" fmla="*/ 34705249 h 47"/>
                  <a:gd name="T14" fmla="*/ 2147483646 w 519"/>
                  <a:gd name="T15" fmla="*/ 0 h 47"/>
                  <a:gd name="T16" fmla="*/ 2147483646 w 519"/>
                  <a:gd name="T17" fmla="*/ 111055218 h 4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519" h="47">
                    <a:moveTo>
                      <a:pt x="504" y="16"/>
                    </a:moveTo>
                    <a:cubicBezTo>
                      <a:pt x="16" y="41"/>
                      <a:pt x="16" y="41"/>
                      <a:pt x="16" y="41"/>
                    </a:cubicBezTo>
                    <a:cubicBezTo>
                      <a:pt x="8" y="41"/>
                      <a:pt x="1" y="35"/>
                      <a:pt x="0" y="26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1" y="40"/>
                      <a:pt x="8" y="47"/>
                      <a:pt x="17" y="46"/>
                    </a:cubicBezTo>
                    <a:cubicBezTo>
                      <a:pt x="504" y="21"/>
                      <a:pt x="504" y="21"/>
                      <a:pt x="504" y="21"/>
                    </a:cubicBezTo>
                    <a:cubicBezTo>
                      <a:pt x="513" y="21"/>
                      <a:pt x="519" y="14"/>
                      <a:pt x="519" y="5"/>
                    </a:cubicBezTo>
                    <a:cubicBezTo>
                      <a:pt x="519" y="0"/>
                      <a:pt x="519" y="0"/>
                      <a:pt x="519" y="0"/>
                    </a:cubicBezTo>
                    <a:cubicBezTo>
                      <a:pt x="519" y="8"/>
                      <a:pt x="513" y="15"/>
                      <a:pt x="504" y="16"/>
                    </a:cubicBezTo>
                    <a:close/>
                  </a:path>
                </a:pathLst>
              </a:custGeom>
              <a:solidFill>
                <a:srgbClr val="D9CE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26" name="Freeform 55"/>
              <p:cNvSpPr>
                <a:spLocks/>
              </p:cNvSpPr>
              <p:nvPr/>
            </p:nvSpPr>
            <p:spPr bwMode="auto">
              <a:xfrm>
                <a:off x="3387725" y="5892800"/>
                <a:ext cx="158750" cy="161925"/>
              </a:xfrm>
              <a:custGeom>
                <a:avLst/>
                <a:gdLst>
                  <a:gd name="T0" fmla="*/ 420026042 w 60"/>
                  <a:gd name="T1" fmla="*/ 373460104 h 61"/>
                  <a:gd name="T2" fmla="*/ 392025188 w 60"/>
                  <a:gd name="T3" fmla="*/ 408690736 h 61"/>
                  <a:gd name="T4" fmla="*/ 49003479 w 60"/>
                  <a:gd name="T5" fmla="*/ 422783520 h 61"/>
                  <a:gd name="T6" fmla="*/ 14001750 w 60"/>
                  <a:gd name="T7" fmla="*/ 394597952 h 61"/>
                  <a:gd name="T8" fmla="*/ 0 w 60"/>
                  <a:gd name="T9" fmla="*/ 49326071 h 61"/>
                  <a:gd name="T10" fmla="*/ 28000854 w 60"/>
                  <a:gd name="T11" fmla="*/ 21140503 h 61"/>
                  <a:gd name="T12" fmla="*/ 371022563 w 60"/>
                  <a:gd name="T13" fmla="*/ 0 h 61"/>
                  <a:gd name="T14" fmla="*/ 406024292 w 60"/>
                  <a:gd name="T15" fmla="*/ 28185568 h 61"/>
                  <a:gd name="T16" fmla="*/ 420026042 w 60"/>
                  <a:gd name="T17" fmla="*/ 373460104 h 6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0" h="61">
                    <a:moveTo>
                      <a:pt x="60" y="53"/>
                    </a:moveTo>
                    <a:cubicBezTo>
                      <a:pt x="60" y="56"/>
                      <a:pt x="58" y="58"/>
                      <a:pt x="56" y="58"/>
                    </a:cubicBezTo>
                    <a:cubicBezTo>
                      <a:pt x="7" y="60"/>
                      <a:pt x="7" y="60"/>
                      <a:pt x="7" y="60"/>
                    </a:cubicBezTo>
                    <a:cubicBezTo>
                      <a:pt x="5" y="61"/>
                      <a:pt x="3" y="59"/>
                      <a:pt x="2" y="56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5"/>
                      <a:pt x="2" y="3"/>
                      <a:pt x="4" y="3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5" y="0"/>
                      <a:pt x="57" y="2"/>
                      <a:pt x="58" y="4"/>
                    </a:cubicBezTo>
                    <a:lnTo>
                      <a:pt x="60" y="53"/>
                    </a:lnTo>
                    <a:close/>
                  </a:path>
                </a:pathLst>
              </a:custGeom>
              <a:solidFill>
                <a:srgbClr val="D5CA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27" name="Freeform 56"/>
              <p:cNvSpPr>
                <a:spLocks/>
              </p:cNvSpPr>
              <p:nvPr/>
            </p:nvSpPr>
            <p:spPr bwMode="auto">
              <a:xfrm>
                <a:off x="3590925" y="5883275"/>
                <a:ext cx="158750" cy="160338"/>
              </a:xfrm>
              <a:custGeom>
                <a:avLst/>
                <a:gdLst>
                  <a:gd name="T0" fmla="*/ 420026042 w 60"/>
                  <a:gd name="T1" fmla="*/ 366175193 h 61"/>
                  <a:gd name="T2" fmla="*/ 392025188 w 60"/>
                  <a:gd name="T3" fmla="*/ 400721461 h 61"/>
                  <a:gd name="T4" fmla="*/ 49003479 w 60"/>
                  <a:gd name="T5" fmla="*/ 414539442 h 61"/>
                  <a:gd name="T6" fmla="*/ 21002625 w 60"/>
                  <a:gd name="T7" fmla="*/ 386903479 h 61"/>
                  <a:gd name="T8" fmla="*/ 0 w 60"/>
                  <a:gd name="T9" fmla="*/ 48361621 h 61"/>
                  <a:gd name="T10" fmla="*/ 28000854 w 60"/>
                  <a:gd name="T11" fmla="*/ 20725658 h 61"/>
                  <a:gd name="T12" fmla="*/ 371022563 w 60"/>
                  <a:gd name="T13" fmla="*/ 0 h 61"/>
                  <a:gd name="T14" fmla="*/ 406024292 w 60"/>
                  <a:gd name="T15" fmla="*/ 34543639 h 61"/>
                  <a:gd name="T16" fmla="*/ 420026042 w 60"/>
                  <a:gd name="T17" fmla="*/ 366175193 h 6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0" h="61">
                    <a:moveTo>
                      <a:pt x="60" y="53"/>
                    </a:moveTo>
                    <a:cubicBezTo>
                      <a:pt x="60" y="56"/>
                      <a:pt x="59" y="58"/>
                      <a:pt x="56" y="58"/>
                    </a:cubicBezTo>
                    <a:cubicBezTo>
                      <a:pt x="7" y="60"/>
                      <a:pt x="7" y="60"/>
                      <a:pt x="7" y="60"/>
                    </a:cubicBezTo>
                    <a:cubicBezTo>
                      <a:pt x="5" y="61"/>
                      <a:pt x="3" y="59"/>
                      <a:pt x="3" y="56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5"/>
                      <a:pt x="2" y="3"/>
                      <a:pt x="4" y="3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6" y="0"/>
                      <a:pt x="58" y="2"/>
                      <a:pt x="58" y="5"/>
                    </a:cubicBezTo>
                    <a:lnTo>
                      <a:pt x="60" y="53"/>
                    </a:lnTo>
                    <a:close/>
                  </a:path>
                </a:pathLst>
              </a:custGeom>
              <a:solidFill>
                <a:srgbClr val="D5CA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28" name="Freeform 57"/>
              <p:cNvSpPr>
                <a:spLocks/>
              </p:cNvSpPr>
              <p:nvPr/>
            </p:nvSpPr>
            <p:spPr bwMode="auto">
              <a:xfrm>
                <a:off x="3794125" y="5872163"/>
                <a:ext cx="160337" cy="160338"/>
              </a:xfrm>
              <a:custGeom>
                <a:avLst/>
                <a:gdLst>
                  <a:gd name="T0" fmla="*/ 421441862 w 61"/>
                  <a:gd name="T1" fmla="*/ 366175193 h 61"/>
                  <a:gd name="T2" fmla="*/ 386898438 w 61"/>
                  <a:gd name="T3" fmla="*/ 400721461 h 61"/>
                  <a:gd name="T4" fmla="*/ 55271581 w 61"/>
                  <a:gd name="T5" fmla="*/ 421447119 h 61"/>
                  <a:gd name="T6" fmla="*/ 20725529 w 61"/>
                  <a:gd name="T7" fmla="*/ 386903479 h 61"/>
                  <a:gd name="T8" fmla="*/ 0 w 61"/>
                  <a:gd name="T9" fmla="*/ 55271926 h 61"/>
                  <a:gd name="T10" fmla="*/ 34543424 w 61"/>
                  <a:gd name="T11" fmla="*/ 20725658 h 61"/>
                  <a:gd name="T12" fmla="*/ 366170281 w 61"/>
                  <a:gd name="T13" fmla="*/ 0 h 61"/>
                  <a:gd name="T14" fmla="*/ 400716333 w 61"/>
                  <a:gd name="T15" fmla="*/ 34543639 h 61"/>
                  <a:gd name="T16" fmla="*/ 421441862 w 61"/>
                  <a:gd name="T17" fmla="*/ 366175193 h 6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1" h="61">
                    <a:moveTo>
                      <a:pt x="61" y="53"/>
                    </a:moveTo>
                    <a:cubicBezTo>
                      <a:pt x="61" y="56"/>
                      <a:pt x="59" y="58"/>
                      <a:pt x="56" y="58"/>
                    </a:cubicBezTo>
                    <a:cubicBezTo>
                      <a:pt x="8" y="61"/>
                      <a:pt x="8" y="61"/>
                      <a:pt x="8" y="61"/>
                    </a:cubicBezTo>
                    <a:cubicBezTo>
                      <a:pt x="5" y="61"/>
                      <a:pt x="3" y="59"/>
                      <a:pt x="3" y="56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3"/>
                      <a:pt x="5" y="3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6" y="0"/>
                      <a:pt x="58" y="2"/>
                      <a:pt x="58" y="5"/>
                    </a:cubicBezTo>
                    <a:lnTo>
                      <a:pt x="61" y="53"/>
                    </a:lnTo>
                    <a:close/>
                  </a:path>
                </a:pathLst>
              </a:custGeom>
              <a:solidFill>
                <a:srgbClr val="D5CA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29" name="Freeform 58"/>
              <p:cNvSpPr>
                <a:spLocks/>
              </p:cNvSpPr>
              <p:nvPr/>
            </p:nvSpPr>
            <p:spPr bwMode="auto">
              <a:xfrm>
                <a:off x="4000500" y="5862638"/>
                <a:ext cx="157162" cy="160338"/>
              </a:xfrm>
              <a:custGeom>
                <a:avLst/>
                <a:gdLst>
                  <a:gd name="T0" fmla="*/ 411664904 w 60"/>
                  <a:gd name="T1" fmla="*/ 366175193 h 61"/>
                  <a:gd name="T2" fmla="*/ 384221800 w 60"/>
                  <a:gd name="T3" fmla="*/ 400721461 h 61"/>
                  <a:gd name="T4" fmla="*/ 48028707 w 60"/>
                  <a:gd name="T5" fmla="*/ 421447119 h 61"/>
                  <a:gd name="T6" fmla="*/ 13722862 w 60"/>
                  <a:gd name="T7" fmla="*/ 386903479 h 61"/>
                  <a:gd name="T8" fmla="*/ 0 w 60"/>
                  <a:gd name="T9" fmla="*/ 55271926 h 61"/>
                  <a:gd name="T10" fmla="*/ 27443105 w 60"/>
                  <a:gd name="T11" fmla="*/ 20725658 h 61"/>
                  <a:gd name="T12" fmla="*/ 363636197 w 60"/>
                  <a:gd name="T13" fmla="*/ 0 h 61"/>
                  <a:gd name="T14" fmla="*/ 391081921 w 60"/>
                  <a:gd name="T15" fmla="*/ 34543639 h 61"/>
                  <a:gd name="T16" fmla="*/ 411664904 w 60"/>
                  <a:gd name="T17" fmla="*/ 366175193 h 6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0" h="61">
                    <a:moveTo>
                      <a:pt x="60" y="53"/>
                    </a:moveTo>
                    <a:cubicBezTo>
                      <a:pt x="60" y="56"/>
                      <a:pt x="58" y="58"/>
                      <a:pt x="56" y="58"/>
                    </a:cubicBezTo>
                    <a:cubicBezTo>
                      <a:pt x="7" y="61"/>
                      <a:pt x="7" y="61"/>
                      <a:pt x="7" y="61"/>
                    </a:cubicBezTo>
                    <a:cubicBezTo>
                      <a:pt x="4" y="61"/>
                      <a:pt x="2" y="59"/>
                      <a:pt x="2" y="56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1" y="3"/>
                      <a:pt x="4" y="3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5" y="0"/>
                      <a:pt x="57" y="2"/>
                      <a:pt x="57" y="5"/>
                    </a:cubicBezTo>
                    <a:lnTo>
                      <a:pt x="60" y="53"/>
                    </a:lnTo>
                    <a:close/>
                  </a:path>
                </a:pathLst>
              </a:custGeom>
              <a:solidFill>
                <a:srgbClr val="D5CA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30" name="Freeform 59"/>
              <p:cNvSpPr>
                <a:spLocks/>
              </p:cNvSpPr>
              <p:nvPr/>
            </p:nvSpPr>
            <p:spPr bwMode="auto">
              <a:xfrm>
                <a:off x="4203700" y="5851525"/>
                <a:ext cx="157162" cy="160338"/>
              </a:xfrm>
              <a:custGeom>
                <a:avLst/>
                <a:gdLst>
                  <a:gd name="T0" fmla="*/ 411664904 w 60"/>
                  <a:gd name="T1" fmla="*/ 373085498 h 61"/>
                  <a:gd name="T2" fmla="*/ 384221800 w 60"/>
                  <a:gd name="T3" fmla="*/ 400721461 h 61"/>
                  <a:gd name="T4" fmla="*/ 48028707 w 60"/>
                  <a:gd name="T5" fmla="*/ 421447119 h 61"/>
                  <a:gd name="T6" fmla="*/ 13722862 w 60"/>
                  <a:gd name="T7" fmla="*/ 386903479 h 61"/>
                  <a:gd name="T8" fmla="*/ 0 w 60"/>
                  <a:gd name="T9" fmla="*/ 55271926 h 61"/>
                  <a:gd name="T10" fmla="*/ 27443105 w 60"/>
                  <a:gd name="T11" fmla="*/ 20725658 h 61"/>
                  <a:gd name="T12" fmla="*/ 363636197 w 60"/>
                  <a:gd name="T13" fmla="*/ 0 h 61"/>
                  <a:gd name="T14" fmla="*/ 397942042 w 60"/>
                  <a:gd name="T15" fmla="*/ 34543639 h 61"/>
                  <a:gd name="T16" fmla="*/ 411664904 w 60"/>
                  <a:gd name="T17" fmla="*/ 373085498 h 6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0" h="61">
                    <a:moveTo>
                      <a:pt x="60" y="54"/>
                    </a:moveTo>
                    <a:cubicBezTo>
                      <a:pt x="60" y="56"/>
                      <a:pt x="58" y="58"/>
                      <a:pt x="56" y="58"/>
                    </a:cubicBezTo>
                    <a:cubicBezTo>
                      <a:pt x="7" y="61"/>
                      <a:pt x="7" y="61"/>
                      <a:pt x="7" y="61"/>
                    </a:cubicBezTo>
                    <a:cubicBezTo>
                      <a:pt x="5" y="61"/>
                      <a:pt x="3" y="59"/>
                      <a:pt x="2" y="56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3"/>
                      <a:pt x="4" y="3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5" y="0"/>
                      <a:pt x="57" y="2"/>
                      <a:pt x="58" y="5"/>
                    </a:cubicBezTo>
                    <a:lnTo>
                      <a:pt x="60" y="54"/>
                    </a:lnTo>
                    <a:close/>
                  </a:path>
                </a:pathLst>
              </a:custGeom>
              <a:solidFill>
                <a:srgbClr val="D5CA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31" name="Freeform 60"/>
              <p:cNvSpPr>
                <a:spLocks/>
              </p:cNvSpPr>
              <p:nvPr/>
            </p:nvSpPr>
            <p:spPr bwMode="auto">
              <a:xfrm>
                <a:off x="4405313" y="5840413"/>
                <a:ext cx="158750" cy="161925"/>
              </a:xfrm>
              <a:custGeom>
                <a:avLst/>
                <a:gdLst>
                  <a:gd name="T0" fmla="*/ 420026042 w 60"/>
                  <a:gd name="T1" fmla="*/ 380505168 h 61"/>
                  <a:gd name="T2" fmla="*/ 392025188 w 60"/>
                  <a:gd name="T3" fmla="*/ 408690736 h 61"/>
                  <a:gd name="T4" fmla="*/ 49003479 w 60"/>
                  <a:gd name="T5" fmla="*/ 429831240 h 61"/>
                  <a:gd name="T6" fmla="*/ 21002625 w 60"/>
                  <a:gd name="T7" fmla="*/ 401645672 h 61"/>
                  <a:gd name="T8" fmla="*/ 0 w 60"/>
                  <a:gd name="T9" fmla="*/ 56371136 h 61"/>
                  <a:gd name="T10" fmla="*/ 28000854 w 60"/>
                  <a:gd name="T11" fmla="*/ 21140503 h 61"/>
                  <a:gd name="T12" fmla="*/ 371022563 w 60"/>
                  <a:gd name="T13" fmla="*/ 7047719 h 61"/>
                  <a:gd name="T14" fmla="*/ 406024292 w 60"/>
                  <a:gd name="T15" fmla="*/ 35233287 h 61"/>
                  <a:gd name="T16" fmla="*/ 420026042 w 60"/>
                  <a:gd name="T17" fmla="*/ 380505168 h 6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0" h="61">
                    <a:moveTo>
                      <a:pt x="60" y="54"/>
                    </a:moveTo>
                    <a:cubicBezTo>
                      <a:pt x="60" y="56"/>
                      <a:pt x="59" y="58"/>
                      <a:pt x="56" y="58"/>
                    </a:cubicBezTo>
                    <a:cubicBezTo>
                      <a:pt x="7" y="61"/>
                      <a:pt x="7" y="61"/>
                      <a:pt x="7" y="61"/>
                    </a:cubicBezTo>
                    <a:cubicBezTo>
                      <a:pt x="5" y="61"/>
                      <a:pt x="3" y="59"/>
                      <a:pt x="3" y="57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3"/>
                      <a:pt x="4" y="3"/>
                    </a:cubicBezTo>
                    <a:cubicBezTo>
                      <a:pt x="53" y="1"/>
                      <a:pt x="53" y="1"/>
                      <a:pt x="53" y="1"/>
                    </a:cubicBezTo>
                    <a:cubicBezTo>
                      <a:pt x="56" y="0"/>
                      <a:pt x="58" y="2"/>
                      <a:pt x="58" y="5"/>
                    </a:cubicBezTo>
                    <a:lnTo>
                      <a:pt x="60" y="54"/>
                    </a:lnTo>
                    <a:close/>
                  </a:path>
                </a:pathLst>
              </a:custGeom>
              <a:solidFill>
                <a:srgbClr val="F9A4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32" name="Freeform 61"/>
              <p:cNvSpPr>
                <a:spLocks/>
              </p:cNvSpPr>
              <p:nvPr/>
            </p:nvSpPr>
            <p:spPr bwMode="auto">
              <a:xfrm>
                <a:off x="4608513" y="5830888"/>
                <a:ext cx="161925" cy="160338"/>
              </a:xfrm>
              <a:custGeom>
                <a:avLst/>
                <a:gdLst>
                  <a:gd name="T0" fmla="*/ 429831240 w 61"/>
                  <a:gd name="T1" fmla="*/ 373085498 h 61"/>
                  <a:gd name="T2" fmla="*/ 394597952 w 61"/>
                  <a:gd name="T3" fmla="*/ 400721461 h 61"/>
                  <a:gd name="T4" fmla="*/ 56371136 w 61"/>
                  <a:gd name="T5" fmla="*/ 421447119 h 61"/>
                  <a:gd name="T6" fmla="*/ 21140503 w 61"/>
                  <a:gd name="T7" fmla="*/ 393811156 h 61"/>
                  <a:gd name="T8" fmla="*/ 0 w 61"/>
                  <a:gd name="T9" fmla="*/ 55271926 h 61"/>
                  <a:gd name="T10" fmla="*/ 35233287 w 61"/>
                  <a:gd name="T11" fmla="*/ 20725658 h 61"/>
                  <a:gd name="T12" fmla="*/ 380505168 w 61"/>
                  <a:gd name="T13" fmla="*/ 6907676 h 61"/>
                  <a:gd name="T14" fmla="*/ 408690736 w 61"/>
                  <a:gd name="T15" fmla="*/ 34543639 h 61"/>
                  <a:gd name="T16" fmla="*/ 429831240 w 61"/>
                  <a:gd name="T17" fmla="*/ 373085498 h 6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1" h="61">
                    <a:moveTo>
                      <a:pt x="61" y="54"/>
                    </a:moveTo>
                    <a:cubicBezTo>
                      <a:pt x="61" y="56"/>
                      <a:pt x="59" y="58"/>
                      <a:pt x="56" y="58"/>
                    </a:cubicBezTo>
                    <a:cubicBezTo>
                      <a:pt x="8" y="61"/>
                      <a:pt x="8" y="61"/>
                      <a:pt x="8" y="61"/>
                    </a:cubicBezTo>
                    <a:cubicBezTo>
                      <a:pt x="5" y="61"/>
                      <a:pt x="3" y="59"/>
                      <a:pt x="3" y="57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3"/>
                      <a:pt x="5" y="3"/>
                    </a:cubicBezTo>
                    <a:cubicBezTo>
                      <a:pt x="54" y="1"/>
                      <a:pt x="54" y="1"/>
                      <a:pt x="54" y="1"/>
                    </a:cubicBezTo>
                    <a:cubicBezTo>
                      <a:pt x="56" y="0"/>
                      <a:pt x="58" y="2"/>
                      <a:pt x="58" y="5"/>
                    </a:cubicBezTo>
                    <a:lnTo>
                      <a:pt x="61" y="54"/>
                    </a:lnTo>
                    <a:close/>
                  </a:path>
                </a:pathLst>
              </a:custGeom>
              <a:solidFill>
                <a:srgbClr val="E3466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33" name="Freeform 62"/>
              <p:cNvSpPr>
                <a:spLocks/>
              </p:cNvSpPr>
              <p:nvPr/>
            </p:nvSpPr>
            <p:spPr bwMode="auto">
              <a:xfrm>
                <a:off x="3395663" y="6083300"/>
                <a:ext cx="161925" cy="158750"/>
              </a:xfrm>
              <a:custGeom>
                <a:avLst/>
                <a:gdLst>
                  <a:gd name="T0" fmla="*/ 429831240 w 61"/>
                  <a:gd name="T1" fmla="*/ 371022563 h 60"/>
                  <a:gd name="T2" fmla="*/ 401645672 w 61"/>
                  <a:gd name="T3" fmla="*/ 399026063 h 60"/>
                  <a:gd name="T4" fmla="*/ 56371136 w 61"/>
                  <a:gd name="T5" fmla="*/ 420026042 h 60"/>
                  <a:gd name="T6" fmla="*/ 21140503 w 61"/>
                  <a:gd name="T7" fmla="*/ 392025188 h 60"/>
                  <a:gd name="T8" fmla="*/ 7047719 w 61"/>
                  <a:gd name="T9" fmla="*/ 49003479 h 60"/>
                  <a:gd name="T10" fmla="*/ 35233287 w 61"/>
                  <a:gd name="T11" fmla="*/ 14001750 h 60"/>
                  <a:gd name="T12" fmla="*/ 380505168 w 61"/>
                  <a:gd name="T13" fmla="*/ 0 h 60"/>
                  <a:gd name="T14" fmla="*/ 408690736 w 61"/>
                  <a:gd name="T15" fmla="*/ 28000854 h 60"/>
                  <a:gd name="T16" fmla="*/ 429831240 w 61"/>
                  <a:gd name="T17" fmla="*/ 371022563 h 6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1" h="60">
                    <a:moveTo>
                      <a:pt x="61" y="53"/>
                    </a:moveTo>
                    <a:cubicBezTo>
                      <a:pt x="61" y="55"/>
                      <a:pt x="59" y="57"/>
                      <a:pt x="57" y="57"/>
                    </a:cubicBezTo>
                    <a:cubicBezTo>
                      <a:pt x="8" y="60"/>
                      <a:pt x="8" y="60"/>
                      <a:pt x="8" y="60"/>
                    </a:cubicBezTo>
                    <a:cubicBezTo>
                      <a:pt x="5" y="60"/>
                      <a:pt x="3" y="58"/>
                      <a:pt x="3" y="56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56" y="0"/>
                      <a:pt x="58" y="1"/>
                      <a:pt x="58" y="4"/>
                    </a:cubicBezTo>
                    <a:lnTo>
                      <a:pt x="61" y="53"/>
                    </a:lnTo>
                    <a:close/>
                  </a:path>
                </a:pathLst>
              </a:custGeom>
              <a:solidFill>
                <a:srgbClr val="D5CA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34" name="Freeform 63"/>
              <p:cNvSpPr>
                <a:spLocks/>
              </p:cNvSpPr>
              <p:nvPr/>
            </p:nvSpPr>
            <p:spPr bwMode="auto">
              <a:xfrm>
                <a:off x="3602038" y="6072188"/>
                <a:ext cx="158750" cy="158750"/>
              </a:xfrm>
              <a:custGeom>
                <a:avLst/>
                <a:gdLst>
                  <a:gd name="T0" fmla="*/ 420026042 w 60"/>
                  <a:gd name="T1" fmla="*/ 371022563 h 60"/>
                  <a:gd name="T2" fmla="*/ 392025188 w 60"/>
                  <a:gd name="T3" fmla="*/ 399026063 h 60"/>
                  <a:gd name="T4" fmla="*/ 49003479 w 60"/>
                  <a:gd name="T5" fmla="*/ 420026042 h 60"/>
                  <a:gd name="T6" fmla="*/ 14001750 w 60"/>
                  <a:gd name="T7" fmla="*/ 392025188 h 60"/>
                  <a:gd name="T8" fmla="*/ 0 w 60"/>
                  <a:gd name="T9" fmla="*/ 49003479 h 60"/>
                  <a:gd name="T10" fmla="*/ 28000854 w 60"/>
                  <a:gd name="T11" fmla="*/ 14001750 h 60"/>
                  <a:gd name="T12" fmla="*/ 371022563 w 60"/>
                  <a:gd name="T13" fmla="*/ 0 h 60"/>
                  <a:gd name="T14" fmla="*/ 399026063 w 60"/>
                  <a:gd name="T15" fmla="*/ 28000854 h 60"/>
                  <a:gd name="T16" fmla="*/ 420026042 w 60"/>
                  <a:gd name="T17" fmla="*/ 371022563 h 6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0" h="60">
                    <a:moveTo>
                      <a:pt x="60" y="53"/>
                    </a:moveTo>
                    <a:cubicBezTo>
                      <a:pt x="60" y="55"/>
                      <a:pt x="58" y="57"/>
                      <a:pt x="56" y="57"/>
                    </a:cubicBezTo>
                    <a:cubicBezTo>
                      <a:pt x="7" y="60"/>
                      <a:pt x="7" y="60"/>
                      <a:pt x="7" y="60"/>
                    </a:cubicBezTo>
                    <a:cubicBezTo>
                      <a:pt x="5" y="60"/>
                      <a:pt x="2" y="58"/>
                      <a:pt x="2" y="56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4" y="2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5" y="0"/>
                      <a:pt x="57" y="2"/>
                      <a:pt x="57" y="4"/>
                    </a:cubicBezTo>
                    <a:lnTo>
                      <a:pt x="60" y="53"/>
                    </a:lnTo>
                    <a:close/>
                  </a:path>
                </a:pathLst>
              </a:custGeom>
              <a:solidFill>
                <a:srgbClr val="D5CA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35" name="Freeform 64"/>
              <p:cNvSpPr>
                <a:spLocks/>
              </p:cNvSpPr>
              <p:nvPr/>
            </p:nvSpPr>
            <p:spPr bwMode="auto">
              <a:xfrm>
                <a:off x="3805238" y="6062663"/>
                <a:ext cx="157162" cy="157163"/>
              </a:xfrm>
              <a:custGeom>
                <a:avLst/>
                <a:gdLst>
                  <a:gd name="T0" fmla="*/ 411664904 w 60"/>
                  <a:gd name="T1" fmla="*/ 363641130 h 60"/>
                  <a:gd name="T2" fmla="*/ 384221800 w 60"/>
                  <a:gd name="T3" fmla="*/ 391087029 h 60"/>
                  <a:gd name="T4" fmla="*/ 48028707 w 60"/>
                  <a:gd name="T5" fmla="*/ 411670143 h 60"/>
                  <a:gd name="T6" fmla="*/ 20582983 w 60"/>
                  <a:gd name="T7" fmla="*/ 384224244 h 60"/>
                  <a:gd name="T8" fmla="*/ 0 w 60"/>
                  <a:gd name="T9" fmla="*/ 48029013 h 60"/>
                  <a:gd name="T10" fmla="*/ 27443105 w 60"/>
                  <a:gd name="T11" fmla="*/ 13722949 h 60"/>
                  <a:gd name="T12" fmla="*/ 363636197 w 60"/>
                  <a:gd name="T13" fmla="*/ 0 h 60"/>
                  <a:gd name="T14" fmla="*/ 397942042 w 60"/>
                  <a:gd name="T15" fmla="*/ 27445899 h 60"/>
                  <a:gd name="T16" fmla="*/ 411664904 w 60"/>
                  <a:gd name="T17" fmla="*/ 363641130 h 6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0" h="60">
                    <a:moveTo>
                      <a:pt x="60" y="53"/>
                    </a:moveTo>
                    <a:cubicBezTo>
                      <a:pt x="60" y="55"/>
                      <a:pt x="58" y="57"/>
                      <a:pt x="56" y="57"/>
                    </a:cubicBezTo>
                    <a:cubicBezTo>
                      <a:pt x="7" y="60"/>
                      <a:pt x="7" y="60"/>
                      <a:pt x="7" y="60"/>
                    </a:cubicBezTo>
                    <a:cubicBezTo>
                      <a:pt x="5" y="60"/>
                      <a:pt x="3" y="58"/>
                      <a:pt x="3" y="56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5"/>
                      <a:pt x="2" y="2"/>
                      <a:pt x="4" y="2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6" y="0"/>
                      <a:pt x="58" y="2"/>
                      <a:pt x="58" y="4"/>
                    </a:cubicBezTo>
                    <a:lnTo>
                      <a:pt x="60" y="53"/>
                    </a:lnTo>
                    <a:close/>
                  </a:path>
                </a:pathLst>
              </a:custGeom>
              <a:solidFill>
                <a:srgbClr val="D5CA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36" name="Freeform 65"/>
              <p:cNvSpPr>
                <a:spLocks/>
              </p:cNvSpPr>
              <p:nvPr/>
            </p:nvSpPr>
            <p:spPr bwMode="auto">
              <a:xfrm>
                <a:off x="4008438" y="6051550"/>
                <a:ext cx="160337" cy="158750"/>
              </a:xfrm>
              <a:custGeom>
                <a:avLst/>
                <a:gdLst>
                  <a:gd name="T0" fmla="*/ 414534228 w 61"/>
                  <a:gd name="T1" fmla="*/ 371022563 h 60"/>
                  <a:gd name="T2" fmla="*/ 386898438 w 61"/>
                  <a:gd name="T3" fmla="*/ 406024292 h 60"/>
                  <a:gd name="T4" fmla="*/ 48361319 w 61"/>
                  <a:gd name="T5" fmla="*/ 420026042 h 60"/>
                  <a:gd name="T6" fmla="*/ 20725529 w 61"/>
                  <a:gd name="T7" fmla="*/ 392025188 h 60"/>
                  <a:gd name="T8" fmla="*/ 0 w 61"/>
                  <a:gd name="T9" fmla="*/ 49003479 h 60"/>
                  <a:gd name="T10" fmla="*/ 34543424 w 61"/>
                  <a:gd name="T11" fmla="*/ 14001750 h 60"/>
                  <a:gd name="T12" fmla="*/ 366170281 w 61"/>
                  <a:gd name="T13" fmla="*/ 0 h 60"/>
                  <a:gd name="T14" fmla="*/ 400716333 w 61"/>
                  <a:gd name="T15" fmla="*/ 28000854 h 60"/>
                  <a:gd name="T16" fmla="*/ 414534228 w 61"/>
                  <a:gd name="T17" fmla="*/ 371022563 h 6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1" h="60">
                    <a:moveTo>
                      <a:pt x="60" y="53"/>
                    </a:moveTo>
                    <a:cubicBezTo>
                      <a:pt x="61" y="55"/>
                      <a:pt x="59" y="57"/>
                      <a:pt x="56" y="58"/>
                    </a:cubicBezTo>
                    <a:cubicBezTo>
                      <a:pt x="7" y="60"/>
                      <a:pt x="7" y="60"/>
                      <a:pt x="7" y="60"/>
                    </a:cubicBezTo>
                    <a:cubicBezTo>
                      <a:pt x="5" y="60"/>
                      <a:pt x="3" y="58"/>
                      <a:pt x="3" y="56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5"/>
                      <a:pt x="2" y="3"/>
                      <a:pt x="5" y="2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6" y="0"/>
                      <a:pt x="58" y="2"/>
                      <a:pt x="58" y="4"/>
                    </a:cubicBezTo>
                    <a:lnTo>
                      <a:pt x="60" y="53"/>
                    </a:lnTo>
                    <a:close/>
                  </a:path>
                </a:pathLst>
              </a:custGeom>
              <a:solidFill>
                <a:srgbClr val="D5CA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37" name="Freeform 66"/>
              <p:cNvSpPr>
                <a:spLocks/>
              </p:cNvSpPr>
              <p:nvPr/>
            </p:nvSpPr>
            <p:spPr bwMode="auto">
              <a:xfrm>
                <a:off x="4211638" y="6040438"/>
                <a:ext cx="160337" cy="158750"/>
              </a:xfrm>
              <a:custGeom>
                <a:avLst/>
                <a:gdLst>
                  <a:gd name="T0" fmla="*/ 421441862 w 61"/>
                  <a:gd name="T1" fmla="*/ 371022563 h 60"/>
                  <a:gd name="T2" fmla="*/ 393806071 w 61"/>
                  <a:gd name="T3" fmla="*/ 406024292 h 60"/>
                  <a:gd name="T4" fmla="*/ 55271581 w 61"/>
                  <a:gd name="T5" fmla="*/ 420026042 h 60"/>
                  <a:gd name="T6" fmla="*/ 20725529 w 61"/>
                  <a:gd name="T7" fmla="*/ 392025188 h 60"/>
                  <a:gd name="T8" fmla="*/ 6907633 w 61"/>
                  <a:gd name="T9" fmla="*/ 49003479 h 60"/>
                  <a:gd name="T10" fmla="*/ 34543424 w 61"/>
                  <a:gd name="T11" fmla="*/ 14001750 h 60"/>
                  <a:gd name="T12" fmla="*/ 373080543 w 61"/>
                  <a:gd name="T13" fmla="*/ 0 h 60"/>
                  <a:gd name="T14" fmla="*/ 400716333 w 61"/>
                  <a:gd name="T15" fmla="*/ 28000854 h 60"/>
                  <a:gd name="T16" fmla="*/ 421441862 w 61"/>
                  <a:gd name="T17" fmla="*/ 371022563 h 6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1" h="60">
                    <a:moveTo>
                      <a:pt x="61" y="53"/>
                    </a:moveTo>
                    <a:cubicBezTo>
                      <a:pt x="61" y="55"/>
                      <a:pt x="59" y="57"/>
                      <a:pt x="57" y="58"/>
                    </a:cubicBezTo>
                    <a:cubicBezTo>
                      <a:pt x="8" y="60"/>
                      <a:pt x="8" y="60"/>
                      <a:pt x="8" y="60"/>
                    </a:cubicBezTo>
                    <a:cubicBezTo>
                      <a:pt x="5" y="60"/>
                      <a:pt x="3" y="58"/>
                      <a:pt x="3" y="56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5"/>
                      <a:pt x="2" y="3"/>
                      <a:pt x="5" y="2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56" y="0"/>
                      <a:pt x="58" y="2"/>
                      <a:pt x="58" y="4"/>
                    </a:cubicBezTo>
                    <a:lnTo>
                      <a:pt x="61" y="53"/>
                    </a:lnTo>
                    <a:close/>
                  </a:path>
                </a:pathLst>
              </a:custGeom>
              <a:solidFill>
                <a:srgbClr val="D5CA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38" name="Freeform 67"/>
              <p:cNvSpPr>
                <a:spLocks/>
              </p:cNvSpPr>
              <p:nvPr/>
            </p:nvSpPr>
            <p:spPr bwMode="auto">
              <a:xfrm>
                <a:off x="4416425" y="6030913"/>
                <a:ext cx="158750" cy="158750"/>
              </a:xfrm>
              <a:custGeom>
                <a:avLst/>
                <a:gdLst>
                  <a:gd name="T0" fmla="*/ 420026042 w 60"/>
                  <a:gd name="T1" fmla="*/ 371022563 h 60"/>
                  <a:gd name="T2" fmla="*/ 392025188 w 60"/>
                  <a:gd name="T3" fmla="*/ 406024292 h 60"/>
                  <a:gd name="T4" fmla="*/ 49003479 w 60"/>
                  <a:gd name="T5" fmla="*/ 420026042 h 60"/>
                  <a:gd name="T6" fmla="*/ 14001750 w 60"/>
                  <a:gd name="T7" fmla="*/ 392025188 h 60"/>
                  <a:gd name="T8" fmla="*/ 0 w 60"/>
                  <a:gd name="T9" fmla="*/ 49003479 h 60"/>
                  <a:gd name="T10" fmla="*/ 28000854 w 60"/>
                  <a:gd name="T11" fmla="*/ 14001750 h 60"/>
                  <a:gd name="T12" fmla="*/ 371022563 w 60"/>
                  <a:gd name="T13" fmla="*/ 0 h 60"/>
                  <a:gd name="T14" fmla="*/ 406024292 w 60"/>
                  <a:gd name="T15" fmla="*/ 28000854 h 60"/>
                  <a:gd name="T16" fmla="*/ 420026042 w 60"/>
                  <a:gd name="T17" fmla="*/ 371022563 h 6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0" h="60">
                    <a:moveTo>
                      <a:pt x="60" y="53"/>
                    </a:moveTo>
                    <a:cubicBezTo>
                      <a:pt x="60" y="55"/>
                      <a:pt x="58" y="57"/>
                      <a:pt x="56" y="58"/>
                    </a:cubicBezTo>
                    <a:cubicBezTo>
                      <a:pt x="7" y="60"/>
                      <a:pt x="7" y="60"/>
                      <a:pt x="7" y="60"/>
                    </a:cubicBezTo>
                    <a:cubicBezTo>
                      <a:pt x="5" y="60"/>
                      <a:pt x="3" y="58"/>
                      <a:pt x="2" y="56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5"/>
                      <a:pt x="2" y="3"/>
                      <a:pt x="4" y="2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5" y="0"/>
                      <a:pt x="57" y="2"/>
                      <a:pt x="58" y="4"/>
                    </a:cubicBezTo>
                    <a:lnTo>
                      <a:pt x="60" y="53"/>
                    </a:lnTo>
                    <a:close/>
                  </a:path>
                </a:pathLst>
              </a:custGeom>
              <a:solidFill>
                <a:srgbClr val="D5CA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39" name="Freeform 68"/>
              <p:cNvSpPr>
                <a:spLocks/>
              </p:cNvSpPr>
              <p:nvPr/>
            </p:nvSpPr>
            <p:spPr bwMode="auto">
              <a:xfrm>
                <a:off x="4619625" y="6019800"/>
                <a:ext cx="158750" cy="158750"/>
              </a:xfrm>
              <a:custGeom>
                <a:avLst/>
                <a:gdLst>
                  <a:gd name="T0" fmla="*/ 420026042 w 60"/>
                  <a:gd name="T1" fmla="*/ 371022563 h 60"/>
                  <a:gd name="T2" fmla="*/ 392025188 w 60"/>
                  <a:gd name="T3" fmla="*/ 406024292 h 60"/>
                  <a:gd name="T4" fmla="*/ 49003479 w 60"/>
                  <a:gd name="T5" fmla="*/ 420026042 h 60"/>
                  <a:gd name="T6" fmla="*/ 21002625 w 60"/>
                  <a:gd name="T7" fmla="*/ 392025188 h 60"/>
                  <a:gd name="T8" fmla="*/ 0 w 60"/>
                  <a:gd name="T9" fmla="*/ 49003479 h 60"/>
                  <a:gd name="T10" fmla="*/ 28000854 w 60"/>
                  <a:gd name="T11" fmla="*/ 21002625 h 60"/>
                  <a:gd name="T12" fmla="*/ 371022563 w 60"/>
                  <a:gd name="T13" fmla="*/ 0 h 60"/>
                  <a:gd name="T14" fmla="*/ 406024292 w 60"/>
                  <a:gd name="T15" fmla="*/ 28000854 h 60"/>
                  <a:gd name="T16" fmla="*/ 420026042 w 60"/>
                  <a:gd name="T17" fmla="*/ 371022563 h 6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0" h="60">
                    <a:moveTo>
                      <a:pt x="60" y="53"/>
                    </a:moveTo>
                    <a:cubicBezTo>
                      <a:pt x="60" y="55"/>
                      <a:pt x="59" y="58"/>
                      <a:pt x="56" y="58"/>
                    </a:cubicBezTo>
                    <a:cubicBezTo>
                      <a:pt x="7" y="60"/>
                      <a:pt x="7" y="60"/>
                      <a:pt x="7" y="60"/>
                    </a:cubicBezTo>
                    <a:cubicBezTo>
                      <a:pt x="5" y="60"/>
                      <a:pt x="3" y="58"/>
                      <a:pt x="3" y="56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5"/>
                      <a:pt x="2" y="3"/>
                      <a:pt x="4" y="3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6" y="0"/>
                      <a:pt x="58" y="2"/>
                      <a:pt x="58" y="4"/>
                    </a:cubicBezTo>
                    <a:lnTo>
                      <a:pt x="60" y="53"/>
                    </a:lnTo>
                    <a:close/>
                  </a:path>
                </a:pathLst>
              </a:custGeom>
              <a:solidFill>
                <a:srgbClr val="F9A4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40" name="Freeform 69"/>
              <p:cNvSpPr>
                <a:spLocks/>
              </p:cNvSpPr>
              <p:nvPr/>
            </p:nvSpPr>
            <p:spPr bwMode="auto">
              <a:xfrm>
                <a:off x="3406775" y="6270625"/>
                <a:ext cx="158750" cy="158750"/>
              </a:xfrm>
              <a:custGeom>
                <a:avLst/>
                <a:gdLst>
                  <a:gd name="T0" fmla="*/ 420026042 w 60"/>
                  <a:gd name="T1" fmla="*/ 371022563 h 60"/>
                  <a:gd name="T2" fmla="*/ 392025188 w 60"/>
                  <a:gd name="T3" fmla="*/ 406024292 h 60"/>
                  <a:gd name="T4" fmla="*/ 49003479 w 60"/>
                  <a:gd name="T5" fmla="*/ 420026042 h 60"/>
                  <a:gd name="T6" fmla="*/ 21002625 w 60"/>
                  <a:gd name="T7" fmla="*/ 392025188 h 60"/>
                  <a:gd name="T8" fmla="*/ 0 w 60"/>
                  <a:gd name="T9" fmla="*/ 49003479 h 60"/>
                  <a:gd name="T10" fmla="*/ 28000854 w 60"/>
                  <a:gd name="T11" fmla="*/ 21002625 h 60"/>
                  <a:gd name="T12" fmla="*/ 371022563 w 60"/>
                  <a:gd name="T13" fmla="*/ 0 h 60"/>
                  <a:gd name="T14" fmla="*/ 406024292 w 60"/>
                  <a:gd name="T15" fmla="*/ 28000854 h 60"/>
                  <a:gd name="T16" fmla="*/ 420026042 w 60"/>
                  <a:gd name="T17" fmla="*/ 371022563 h 6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0" h="60">
                    <a:moveTo>
                      <a:pt x="60" y="53"/>
                    </a:moveTo>
                    <a:cubicBezTo>
                      <a:pt x="60" y="56"/>
                      <a:pt x="59" y="58"/>
                      <a:pt x="56" y="58"/>
                    </a:cubicBezTo>
                    <a:cubicBezTo>
                      <a:pt x="7" y="60"/>
                      <a:pt x="7" y="60"/>
                      <a:pt x="7" y="60"/>
                    </a:cubicBezTo>
                    <a:cubicBezTo>
                      <a:pt x="5" y="60"/>
                      <a:pt x="3" y="59"/>
                      <a:pt x="3" y="56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5"/>
                      <a:pt x="2" y="3"/>
                      <a:pt x="4" y="3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6" y="0"/>
                      <a:pt x="58" y="2"/>
                      <a:pt x="58" y="4"/>
                    </a:cubicBezTo>
                    <a:lnTo>
                      <a:pt x="60" y="53"/>
                    </a:lnTo>
                    <a:close/>
                  </a:path>
                </a:pathLst>
              </a:custGeom>
              <a:solidFill>
                <a:srgbClr val="D5CA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41" name="Freeform 70"/>
              <p:cNvSpPr>
                <a:spLocks/>
              </p:cNvSpPr>
              <p:nvPr/>
            </p:nvSpPr>
            <p:spPr bwMode="auto">
              <a:xfrm>
                <a:off x="3609975" y="6259513"/>
                <a:ext cx="160337" cy="158750"/>
              </a:xfrm>
              <a:custGeom>
                <a:avLst/>
                <a:gdLst>
                  <a:gd name="T0" fmla="*/ 421441862 w 61"/>
                  <a:gd name="T1" fmla="*/ 371022563 h 60"/>
                  <a:gd name="T2" fmla="*/ 386898438 w 61"/>
                  <a:gd name="T3" fmla="*/ 406024292 h 60"/>
                  <a:gd name="T4" fmla="*/ 55271581 w 61"/>
                  <a:gd name="T5" fmla="*/ 420026042 h 60"/>
                  <a:gd name="T6" fmla="*/ 20725529 w 61"/>
                  <a:gd name="T7" fmla="*/ 392025188 h 60"/>
                  <a:gd name="T8" fmla="*/ 0 w 61"/>
                  <a:gd name="T9" fmla="*/ 49003479 h 60"/>
                  <a:gd name="T10" fmla="*/ 34543424 w 61"/>
                  <a:gd name="T11" fmla="*/ 21002625 h 60"/>
                  <a:gd name="T12" fmla="*/ 366170281 w 61"/>
                  <a:gd name="T13" fmla="*/ 0 h 60"/>
                  <a:gd name="T14" fmla="*/ 400716333 w 61"/>
                  <a:gd name="T15" fmla="*/ 28000854 h 60"/>
                  <a:gd name="T16" fmla="*/ 421441862 w 61"/>
                  <a:gd name="T17" fmla="*/ 371022563 h 6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1" h="60">
                    <a:moveTo>
                      <a:pt x="61" y="53"/>
                    </a:moveTo>
                    <a:cubicBezTo>
                      <a:pt x="61" y="56"/>
                      <a:pt x="59" y="58"/>
                      <a:pt x="56" y="58"/>
                    </a:cubicBezTo>
                    <a:cubicBezTo>
                      <a:pt x="8" y="60"/>
                      <a:pt x="8" y="60"/>
                      <a:pt x="8" y="60"/>
                    </a:cubicBezTo>
                    <a:cubicBezTo>
                      <a:pt x="5" y="60"/>
                      <a:pt x="3" y="59"/>
                      <a:pt x="3" y="56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5"/>
                      <a:pt x="2" y="3"/>
                      <a:pt x="5" y="3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6" y="0"/>
                      <a:pt x="58" y="2"/>
                      <a:pt x="58" y="4"/>
                    </a:cubicBezTo>
                    <a:lnTo>
                      <a:pt x="61" y="53"/>
                    </a:lnTo>
                    <a:close/>
                  </a:path>
                </a:pathLst>
              </a:custGeom>
              <a:solidFill>
                <a:srgbClr val="D5CA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42" name="Freeform 71"/>
              <p:cNvSpPr>
                <a:spLocks/>
              </p:cNvSpPr>
              <p:nvPr/>
            </p:nvSpPr>
            <p:spPr bwMode="auto">
              <a:xfrm>
                <a:off x="3814763" y="6249988"/>
                <a:ext cx="158750" cy="160338"/>
              </a:xfrm>
              <a:custGeom>
                <a:avLst/>
                <a:gdLst>
                  <a:gd name="T0" fmla="*/ 420026042 w 60"/>
                  <a:gd name="T1" fmla="*/ 366175193 h 61"/>
                  <a:gd name="T2" fmla="*/ 392025188 w 60"/>
                  <a:gd name="T3" fmla="*/ 400721461 h 61"/>
                  <a:gd name="T4" fmla="*/ 49003479 w 60"/>
                  <a:gd name="T5" fmla="*/ 414539442 h 61"/>
                  <a:gd name="T6" fmla="*/ 14001750 w 60"/>
                  <a:gd name="T7" fmla="*/ 386903479 h 61"/>
                  <a:gd name="T8" fmla="*/ 0 w 60"/>
                  <a:gd name="T9" fmla="*/ 48361621 h 61"/>
                  <a:gd name="T10" fmla="*/ 28000854 w 60"/>
                  <a:gd name="T11" fmla="*/ 20725658 h 61"/>
                  <a:gd name="T12" fmla="*/ 371022563 w 60"/>
                  <a:gd name="T13" fmla="*/ 0 h 61"/>
                  <a:gd name="T14" fmla="*/ 399026063 w 60"/>
                  <a:gd name="T15" fmla="*/ 27635963 h 61"/>
                  <a:gd name="T16" fmla="*/ 420026042 w 60"/>
                  <a:gd name="T17" fmla="*/ 366175193 h 6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0" h="61">
                    <a:moveTo>
                      <a:pt x="60" y="53"/>
                    </a:moveTo>
                    <a:cubicBezTo>
                      <a:pt x="60" y="56"/>
                      <a:pt x="58" y="58"/>
                      <a:pt x="56" y="58"/>
                    </a:cubicBezTo>
                    <a:cubicBezTo>
                      <a:pt x="7" y="60"/>
                      <a:pt x="7" y="60"/>
                      <a:pt x="7" y="60"/>
                    </a:cubicBezTo>
                    <a:cubicBezTo>
                      <a:pt x="4" y="61"/>
                      <a:pt x="2" y="59"/>
                      <a:pt x="2" y="56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5"/>
                      <a:pt x="1" y="3"/>
                      <a:pt x="4" y="3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5" y="0"/>
                      <a:pt x="57" y="2"/>
                      <a:pt x="57" y="4"/>
                    </a:cubicBezTo>
                    <a:lnTo>
                      <a:pt x="60" y="53"/>
                    </a:lnTo>
                    <a:close/>
                  </a:path>
                </a:pathLst>
              </a:custGeom>
              <a:solidFill>
                <a:srgbClr val="D5CA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43" name="Freeform 72"/>
              <p:cNvSpPr>
                <a:spLocks/>
              </p:cNvSpPr>
              <p:nvPr/>
            </p:nvSpPr>
            <p:spPr bwMode="auto">
              <a:xfrm>
                <a:off x="4017963" y="6238875"/>
                <a:ext cx="158750" cy="160338"/>
              </a:xfrm>
              <a:custGeom>
                <a:avLst/>
                <a:gdLst>
                  <a:gd name="T0" fmla="*/ 420026042 w 60"/>
                  <a:gd name="T1" fmla="*/ 366175193 h 61"/>
                  <a:gd name="T2" fmla="*/ 392025188 w 60"/>
                  <a:gd name="T3" fmla="*/ 400721461 h 61"/>
                  <a:gd name="T4" fmla="*/ 49003479 w 60"/>
                  <a:gd name="T5" fmla="*/ 414539442 h 61"/>
                  <a:gd name="T6" fmla="*/ 21002625 w 60"/>
                  <a:gd name="T7" fmla="*/ 386903479 h 61"/>
                  <a:gd name="T8" fmla="*/ 0 w 60"/>
                  <a:gd name="T9" fmla="*/ 48361621 h 61"/>
                  <a:gd name="T10" fmla="*/ 28000854 w 60"/>
                  <a:gd name="T11" fmla="*/ 20725658 h 61"/>
                  <a:gd name="T12" fmla="*/ 371022563 w 60"/>
                  <a:gd name="T13" fmla="*/ 0 h 61"/>
                  <a:gd name="T14" fmla="*/ 406024292 w 60"/>
                  <a:gd name="T15" fmla="*/ 27635963 h 61"/>
                  <a:gd name="T16" fmla="*/ 420026042 w 60"/>
                  <a:gd name="T17" fmla="*/ 366175193 h 6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0" h="61">
                    <a:moveTo>
                      <a:pt x="60" y="53"/>
                    </a:moveTo>
                    <a:cubicBezTo>
                      <a:pt x="60" y="56"/>
                      <a:pt x="58" y="58"/>
                      <a:pt x="56" y="58"/>
                    </a:cubicBezTo>
                    <a:cubicBezTo>
                      <a:pt x="7" y="60"/>
                      <a:pt x="7" y="60"/>
                      <a:pt x="7" y="60"/>
                    </a:cubicBezTo>
                    <a:cubicBezTo>
                      <a:pt x="5" y="61"/>
                      <a:pt x="3" y="59"/>
                      <a:pt x="3" y="56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5"/>
                      <a:pt x="2" y="3"/>
                      <a:pt x="4" y="3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5" y="0"/>
                      <a:pt x="58" y="2"/>
                      <a:pt x="58" y="4"/>
                    </a:cubicBezTo>
                    <a:lnTo>
                      <a:pt x="60" y="53"/>
                    </a:lnTo>
                    <a:close/>
                  </a:path>
                </a:pathLst>
              </a:custGeom>
              <a:solidFill>
                <a:srgbClr val="D5CA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44" name="Freeform 73"/>
              <p:cNvSpPr>
                <a:spLocks/>
              </p:cNvSpPr>
              <p:nvPr/>
            </p:nvSpPr>
            <p:spPr bwMode="auto">
              <a:xfrm>
                <a:off x="4221163" y="6227763"/>
                <a:ext cx="161925" cy="161925"/>
              </a:xfrm>
              <a:custGeom>
                <a:avLst/>
                <a:gdLst>
                  <a:gd name="T0" fmla="*/ 422783520 w 61"/>
                  <a:gd name="T1" fmla="*/ 373460104 h 61"/>
                  <a:gd name="T2" fmla="*/ 394597952 w 61"/>
                  <a:gd name="T3" fmla="*/ 408690736 h 61"/>
                  <a:gd name="T4" fmla="*/ 49326071 w 61"/>
                  <a:gd name="T5" fmla="*/ 429831240 h 61"/>
                  <a:gd name="T6" fmla="*/ 21140503 w 61"/>
                  <a:gd name="T7" fmla="*/ 394597952 h 61"/>
                  <a:gd name="T8" fmla="*/ 0 w 61"/>
                  <a:gd name="T9" fmla="*/ 49326071 h 61"/>
                  <a:gd name="T10" fmla="*/ 28185568 w 61"/>
                  <a:gd name="T11" fmla="*/ 21140503 h 61"/>
                  <a:gd name="T12" fmla="*/ 373460104 w 61"/>
                  <a:gd name="T13" fmla="*/ 0 h 61"/>
                  <a:gd name="T14" fmla="*/ 408690736 w 61"/>
                  <a:gd name="T15" fmla="*/ 35233287 h 61"/>
                  <a:gd name="T16" fmla="*/ 422783520 w 61"/>
                  <a:gd name="T17" fmla="*/ 373460104 h 6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1" h="61">
                    <a:moveTo>
                      <a:pt x="60" y="53"/>
                    </a:moveTo>
                    <a:cubicBezTo>
                      <a:pt x="61" y="56"/>
                      <a:pt x="59" y="58"/>
                      <a:pt x="56" y="58"/>
                    </a:cubicBezTo>
                    <a:cubicBezTo>
                      <a:pt x="7" y="61"/>
                      <a:pt x="7" y="61"/>
                      <a:pt x="7" y="61"/>
                    </a:cubicBezTo>
                    <a:cubicBezTo>
                      <a:pt x="5" y="61"/>
                      <a:pt x="3" y="59"/>
                      <a:pt x="3" y="56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5"/>
                      <a:pt x="2" y="3"/>
                      <a:pt x="4" y="3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6" y="0"/>
                      <a:pt x="58" y="2"/>
                      <a:pt x="58" y="5"/>
                    </a:cubicBezTo>
                    <a:lnTo>
                      <a:pt x="60" y="53"/>
                    </a:lnTo>
                    <a:close/>
                  </a:path>
                </a:pathLst>
              </a:custGeom>
              <a:solidFill>
                <a:srgbClr val="D5CA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45" name="Freeform 74"/>
              <p:cNvSpPr>
                <a:spLocks/>
              </p:cNvSpPr>
              <p:nvPr/>
            </p:nvSpPr>
            <p:spPr bwMode="auto">
              <a:xfrm>
                <a:off x="4424363" y="6218238"/>
                <a:ext cx="160337" cy="160338"/>
              </a:xfrm>
              <a:custGeom>
                <a:avLst/>
                <a:gdLst>
                  <a:gd name="T0" fmla="*/ 421441862 w 61"/>
                  <a:gd name="T1" fmla="*/ 366175193 h 61"/>
                  <a:gd name="T2" fmla="*/ 393806071 w 61"/>
                  <a:gd name="T3" fmla="*/ 400721461 h 61"/>
                  <a:gd name="T4" fmla="*/ 55271581 w 61"/>
                  <a:gd name="T5" fmla="*/ 421447119 h 61"/>
                  <a:gd name="T6" fmla="*/ 20725529 w 61"/>
                  <a:gd name="T7" fmla="*/ 386903479 h 61"/>
                  <a:gd name="T8" fmla="*/ 6907633 w 61"/>
                  <a:gd name="T9" fmla="*/ 55271926 h 61"/>
                  <a:gd name="T10" fmla="*/ 34543424 w 61"/>
                  <a:gd name="T11" fmla="*/ 20725658 h 61"/>
                  <a:gd name="T12" fmla="*/ 373080543 w 61"/>
                  <a:gd name="T13" fmla="*/ 0 h 61"/>
                  <a:gd name="T14" fmla="*/ 400716333 w 61"/>
                  <a:gd name="T15" fmla="*/ 34543639 h 61"/>
                  <a:gd name="T16" fmla="*/ 421441862 w 61"/>
                  <a:gd name="T17" fmla="*/ 366175193 h 6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1" h="61">
                    <a:moveTo>
                      <a:pt x="61" y="53"/>
                    </a:moveTo>
                    <a:cubicBezTo>
                      <a:pt x="61" y="56"/>
                      <a:pt x="59" y="58"/>
                      <a:pt x="57" y="58"/>
                    </a:cubicBezTo>
                    <a:cubicBezTo>
                      <a:pt x="8" y="61"/>
                      <a:pt x="8" y="61"/>
                      <a:pt x="8" y="61"/>
                    </a:cubicBezTo>
                    <a:cubicBezTo>
                      <a:pt x="5" y="61"/>
                      <a:pt x="3" y="59"/>
                      <a:pt x="3" y="56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2" y="3"/>
                      <a:pt x="5" y="3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56" y="0"/>
                      <a:pt x="58" y="2"/>
                      <a:pt x="58" y="5"/>
                    </a:cubicBezTo>
                    <a:lnTo>
                      <a:pt x="61" y="53"/>
                    </a:lnTo>
                    <a:close/>
                  </a:path>
                </a:pathLst>
              </a:custGeom>
              <a:solidFill>
                <a:srgbClr val="D5CA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46" name="Freeform 75"/>
              <p:cNvSpPr>
                <a:spLocks/>
              </p:cNvSpPr>
              <p:nvPr/>
            </p:nvSpPr>
            <p:spPr bwMode="auto">
              <a:xfrm>
                <a:off x="3417888" y="6457950"/>
                <a:ext cx="157162" cy="160338"/>
              </a:xfrm>
              <a:custGeom>
                <a:avLst/>
                <a:gdLst>
                  <a:gd name="T0" fmla="*/ 411664904 w 60"/>
                  <a:gd name="T1" fmla="*/ 373085498 h 61"/>
                  <a:gd name="T2" fmla="*/ 384221800 w 60"/>
                  <a:gd name="T3" fmla="*/ 400721461 h 61"/>
                  <a:gd name="T4" fmla="*/ 48028707 w 60"/>
                  <a:gd name="T5" fmla="*/ 421447119 h 61"/>
                  <a:gd name="T6" fmla="*/ 13722862 w 60"/>
                  <a:gd name="T7" fmla="*/ 393811156 h 61"/>
                  <a:gd name="T8" fmla="*/ 0 w 60"/>
                  <a:gd name="T9" fmla="*/ 55271926 h 61"/>
                  <a:gd name="T10" fmla="*/ 27443105 w 60"/>
                  <a:gd name="T11" fmla="*/ 20725658 h 61"/>
                  <a:gd name="T12" fmla="*/ 363636197 w 60"/>
                  <a:gd name="T13" fmla="*/ 6907676 h 61"/>
                  <a:gd name="T14" fmla="*/ 397942042 w 60"/>
                  <a:gd name="T15" fmla="*/ 34543639 h 61"/>
                  <a:gd name="T16" fmla="*/ 411664904 w 60"/>
                  <a:gd name="T17" fmla="*/ 373085498 h 6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0" h="61">
                    <a:moveTo>
                      <a:pt x="60" y="54"/>
                    </a:moveTo>
                    <a:cubicBezTo>
                      <a:pt x="60" y="56"/>
                      <a:pt x="58" y="58"/>
                      <a:pt x="56" y="58"/>
                    </a:cubicBezTo>
                    <a:cubicBezTo>
                      <a:pt x="7" y="61"/>
                      <a:pt x="7" y="61"/>
                      <a:pt x="7" y="61"/>
                    </a:cubicBezTo>
                    <a:cubicBezTo>
                      <a:pt x="5" y="61"/>
                      <a:pt x="2" y="59"/>
                      <a:pt x="2" y="57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3"/>
                      <a:pt x="4" y="3"/>
                    </a:cubicBezTo>
                    <a:cubicBezTo>
                      <a:pt x="53" y="1"/>
                      <a:pt x="53" y="1"/>
                      <a:pt x="53" y="1"/>
                    </a:cubicBezTo>
                    <a:cubicBezTo>
                      <a:pt x="55" y="0"/>
                      <a:pt x="57" y="2"/>
                      <a:pt x="58" y="5"/>
                    </a:cubicBezTo>
                    <a:lnTo>
                      <a:pt x="60" y="54"/>
                    </a:lnTo>
                    <a:close/>
                  </a:path>
                </a:pathLst>
              </a:custGeom>
              <a:solidFill>
                <a:srgbClr val="D5CA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47" name="Freeform 76"/>
              <p:cNvSpPr>
                <a:spLocks/>
              </p:cNvSpPr>
              <p:nvPr/>
            </p:nvSpPr>
            <p:spPr bwMode="auto">
              <a:xfrm>
                <a:off x="3621088" y="6450013"/>
                <a:ext cx="157162" cy="158750"/>
              </a:xfrm>
              <a:custGeom>
                <a:avLst/>
                <a:gdLst>
                  <a:gd name="T0" fmla="*/ 411664904 w 60"/>
                  <a:gd name="T1" fmla="*/ 371022563 h 60"/>
                  <a:gd name="T2" fmla="*/ 384221800 w 60"/>
                  <a:gd name="T3" fmla="*/ 399026063 h 60"/>
                  <a:gd name="T4" fmla="*/ 48028707 w 60"/>
                  <a:gd name="T5" fmla="*/ 420026042 h 60"/>
                  <a:gd name="T6" fmla="*/ 20582983 w 60"/>
                  <a:gd name="T7" fmla="*/ 392025188 h 60"/>
                  <a:gd name="T8" fmla="*/ 0 w 60"/>
                  <a:gd name="T9" fmla="*/ 49003479 h 60"/>
                  <a:gd name="T10" fmla="*/ 27443105 w 60"/>
                  <a:gd name="T11" fmla="*/ 14001750 h 60"/>
                  <a:gd name="T12" fmla="*/ 363636197 w 60"/>
                  <a:gd name="T13" fmla="*/ 0 h 60"/>
                  <a:gd name="T14" fmla="*/ 397942042 w 60"/>
                  <a:gd name="T15" fmla="*/ 28000854 h 60"/>
                  <a:gd name="T16" fmla="*/ 411664904 w 60"/>
                  <a:gd name="T17" fmla="*/ 371022563 h 6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0" h="60">
                    <a:moveTo>
                      <a:pt x="60" y="53"/>
                    </a:moveTo>
                    <a:cubicBezTo>
                      <a:pt x="60" y="55"/>
                      <a:pt x="59" y="57"/>
                      <a:pt x="56" y="57"/>
                    </a:cubicBezTo>
                    <a:cubicBezTo>
                      <a:pt x="7" y="60"/>
                      <a:pt x="7" y="60"/>
                      <a:pt x="7" y="60"/>
                    </a:cubicBezTo>
                    <a:cubicBezTo>
                      <a:pt x="5" y="60"/>
                      <a:pt x="3" y="58"/>
                      <a:pt x="3" y="56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4" y="2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6" y="0"/>
                      <a:pt x="58" y="1"/>
                      <a:pt x="58" y="4"/>
                    </a:cubicBezTo>
                    <a:lnTo>
                      <a:pt x="60" y="53"/>
                    </a:lnTo>
                    <a:close/>
                  </a:path>
                </a:pathLst>
              </a:custGeom>
              <a:solidFill>
                <a:srgbClr val="D5CA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48" name="Freeform 77"/>
              <p:cNvSpPr>
                <a:spLocks/>
              </p:cNvSpPr>
              <p:nvPr/>
            </p:nvSpPr>
            <p:spPr bwMode="auto">
              <a:xfrm>
                <a:off x="3822700" y="6438900"/>
                <a:ext cx="161925" cy="158750"/>
              </a:xfrm>
              <a:custGeom>
                <a:avLst/>
                <a:gdLst>
                  <a:gd name="T0" fmla="*/ 429831240 w 61"/>
                  <a:gd name="T1" fmla="*/ 371022563 h 60"/>
                  <a:gd name="T2" fmla="*/ 394597952 w 61"/>
                  <a:gd name="T3" fmla="*/ 399026063 h 60"/>
                  <a:gd name="T4" fmla="*/ 56371136 w 61"/>
                  <a:gd name="T5" fmla="*/ 420026042 h 60"/>
                  <a:gd name="T6" fmla="*/ 21140503 w 61"/>
                  <a:gd name="T7" fmla="*/ 392025188 h 60"/>
                  <a:gd name="T8" fmla="*/ 0 w 61"/>
                  <a:gd name="T9" fmla="*/ 49003479 h 60"/>
                  <a:gd name="T10" fmla="*/ 35233287 w 61"/>
                  <a:gd name="T11" fmla="*/ 14001750 h 60"/>
                  <a:gd name="T12" fmla="*/ 373460104 w 61"/>
                  <a:gd name="T13" fmla="*/ 0 h 60"/>
                  <a:gd name="T14" fmla="*/ 408690736 w 61"/>
                  <a:gd name="T15" fmla="*/ 28000854 h 60"/>
                  <a:gd name="T16" fmla="*/ 429831240 w 61"/>
                  <a:gd name="T17" fmla="*/ 371022563 h 6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1" h="60">
                    <a:moveTo>
                      <a:pt x="61" y="53"/>
                    </a:moveTo>
                    <a:cubicBezTo>
                      <a:pt x="61" y="55"/>
                      <a:pt x="59" y="57"/>
                      <a:pt x="56" y="57"/>
                    </a:cubicBezTo>
                    <a:cubicBezTo>
                      <a:pt x="8" y="60"/>
                      <a:pt x="8" y="60"/>
                      <a:pt x="8" y="60"/>
                    </a:cubicBezTo>
                    <a:cubicBezTo>
                      <a:pt x="5" y="60"/>
                      <a:pt x="3" y="58"/>
                      <a:pt x="3" y="56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6" y="0"/>
                      <a:pt x="58" y="1"/>
                      <a:pt x="58" y="4"/>
                    </a:cubicBezTo>
                    <a:lnTo>
                      <a:pt x="61" y="53"/>
                    </a:lnTo>
                    <a:close/>
                  </a:path>
                </a:pathLst>
              </a:custGeom>
              <a:solidFill>
                <a:srgbClr val="D5CA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49" name="Freeform 78"/>
              <p:cNvSpPr>
                <a:spLocks/>
              </p:cNvSpPr>
              <p:nvPr/>
            </p:nvSpPr>
            <p:spPr bwMode="auto">
              <a:xfrm>
                <a:off x="4029075" y="6429375"/>
                <a:ext cx="158750" cy="157163"/>
              </a:xfrm>
              <a:custGeom>
                <a:avLst/>
                <a:gdLst>
                  <a:gd name="T0" fmla="*/ 420026042 w 60"/>
                  <a:gd name="T1" fmla="*/ 363641130 h 60"/>
                  <a:gd name="T2" fmla="*/ 392025188 w 60"/>
                  <a:gd name="T3" fmla="*/ 391087029 h 60"/>
                  <a:gd name="T4" fmla="*/ 49003479 w 60"/>
                  <a:gd name="T5" fmla="*/ 411670143 h 60"/>
                  <a:gd name="T6" fmla="*/ 14001750 w 60"/>
                  <a:gd name="T7" fmla="*/ 384224244 h 60"/>
                  <a:gd name="T8" fmla="*/ 0 w 60"/>
                  <a:gd name="T9" fmla="*/ 48029013 h 60"/>
                  <a:gd name="T10" fmla="*/ 28000854 w 60"/>
                  <a:gd name="T11" fmla="*/ 13722949 h 60"/>
                  <a:gd name="T12" fmla="*/ 371022563 w 60"/>
                  <a:gd name="T13" fmla="*/ 0 h 60"/>
                  <a:gd name="T14" fmla="*/ 399026063 w 60"/>
                  <a:gd name="T15" fmla="*/ 27445899 h 60"/>
                  <a:gd name="T16" fmla="*/ 420026042 w 60"/>
                  <a:gd name="T17" fmla="*/ 363641130 h 6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0" h="60">
                    <a:moveTo>
                      <a:pt x="60" y="53"/>
                    </a:moveTo>
                    <a:cubicBezTo>
                      <a:pt x="60" y="55"/>
                      <a:pt x="58" y="57"/>
                      <a:pt x="56" y="57"/>
                    </a:cubicBezTo>
                    <a:cubicBezTo>
                      <a:pt x="7" y="60"/>
                      <a:pt x="7" y="60"/>
                      <a:pt x="7" y="60"/>
                    </a:cubicBezTo>
                    <a:cubicBezTo>
                      <a:pt x="4" y="60"/>
                      <a:pt x="2" y="58"/>
                      <a:pt x="2" y="56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1" y="2"/>
                      <a:pt x="4" y="2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5" y="0"/>
                      <a:pt x="57" y="1"/>
                      <a:pt x="57" y="4"/>
                    </a:cubicBezTo>
                    <a:lnTo>
                      <a:pt x="60" y="53"/>
                    </a:lnTo>
                    <a:close/>
                  </a:path>
                </a:pathLst>
              </a:custGeom>
              <a:solidFill>
                <a:srgbClr val="D5CA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50" name="Freeform 79"/>
              <p:cNvSpPr>
                <a:spLocks/>
              </p:cNvSpPr>
              <p:nvPr/>
            </p:nvSpPr>
            <p:spPr bwMode="auto">
              <a:xfrm>
                <a:off x="4232275" y="6418263"/>
                <a:ext cx="158750" cy="158750"/>
              </a:xfrm>
              <a:custGeom>
                <a:avLst/>
                <a:gdLst>
                  <a:gd name="T0" fmla="*/ 420026042 w 60"/>
                  <a:gd name="T1" fmla="*/ 371022563 h 60"/>
                  <a:gd name="T2" fmla="*/ 392025188 w 60"/>
                  <a:gd name="T3" fmla="*/ 399026063 h 60"/>
                  <a:gd name="T4" fmla="*/ 49003479 w 60"/>
                  <a:gd name="T5" fmla="*/ 420026042 h 60"/>
                  <a:gd name="T6" fmla="*/ 14001750 w 60"/>
                  <a:gd name="T7" fmla="*/ 392025188 h 60"/>
                  <a:gd name="T8" fmla="*/ 0 w 60"/>
                  <a:gd name="T9" fmla="*/ 49003479 h 60"/>
                  <a:gd name="T10" fmla="*/ 28000854 w 60"/>
                  <a:gd name="T11" fmla="*/ 14001750 h 60"/>
                  <a:gd name="T12" fmla="*/ 371022563 w 60"/>
                  <a:gd name="T13" fmla="*/ 0 h 60"/>
                  <a:gd name="T14" fmla="*/ 406024292 w 60"/>
                  <a:gd name="T15" fmla="*/ 28000854 h 60"/>
                  <a:gd name="T16" fmla="*/ 420026042 w 60"/>
                  <a:gd name="T17" fmla="*/ 371022563 h 6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0" h="60">
                    <a:moveTo>
                      <a:pt x="60" y="53"/>
                    </a:moveTo>
                    <a:cubicBezTo>
                      <a:pt x="60" y="55"/>
                      <a:pt x="58" y="57"/>
                      <a:pt x="56" y="57"/>
                    </a:cubicBezTo>
                    <a:cubicBezTo>
                      <a:pt x="7" y="60"/>
                      <a:pt x="7" y="60"/>
                      <a:pt x="7" y="60"/>
                    </a:cubicBezTo>
                    <a:cubicBezTo>
                      <a:pt x="5" y="60"/>
                      <a:pt x="3" y="58"/>
                      <a:pt x="2" y="56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4" y="2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5" y="0"/>
                      <a:pt x="57" y="2"/>
                      <a:pt x="58" y="4"/>
                    </a:cubicBezTo>
                    <a:lnTo>
                      <a:pt x="60" y="53"/>
                    </a:lnTo>
                    <a:close/>
                  </a:path>
                </a:pathLst>
              </a:custGeom>
              <a:solidFill>
                <a:srgbClr val="D5CA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51" name="Freeform 80"/>
              <p:cNvSpPr>
                <a:spLocks/>
              </p:cNvSpPr>
              <p:nvPr/>
            </p:nvSpPr>
            <p:spPr bwMode="auto">
              <a:xfrm>
                <a:off x="4435475" y="6407150"/>
                <a:ext cx="157162" cy="158750"/>
              </a:xfrm>
              <a:custGeom>
                <a:avLst/>
                <a:gdLst>
                  <a:gd name="T0" fmla="*/ 411664904 w 60"/>
                  <a:gd name="T1" fmla="*/ 371022563 h 60"/>
                  <a:gd name="T2" fmla="*/ 384221800 w 60"/>
                  <a:gd name="T3" fmla="*/ 399026063 h 60"/>
                  <a:gd name="T4" fmla="*/ 48028707 w 60"/>
                  <a:gd name="T5" fmla="*/ 420026042 h 60"/>
                  <a:gd name="T6" fmla="*/ 20582983 w 60"/>
                  <a:gd name="T7" fmla="*/ 392025188 h 60"/>
                  <a:gd name="T8" fmla="*/ 0 w 60"/>
                  <a:gd name="T9" fmla="*/ 49003479 h 60"/>
                  <a:gd name="T10" fmla="*/ 27443105 w 60"/>
                  <a:gd name="T11" fmla="*/ 14001750 h 60"/>
                  <a:gd name="T12" fmla="*/ 363636197 w 60"/>
                  <a:gd name="T13" fmla="*/ 0 h 60"/>
                  <a:gd name="T14" fmla="*/ 397942042 w 60"/>
                  <a:gd name="T15" fmla="*/ 28000854 h 60"/>
                  <a:gd name="T16" fmla="*/ 411664904 w 60"/>
                  <a:gd name="T17" fmla="*/ 371022563 h 6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0" h="60">
                    <a:moveTo>
                      <a:pt x="60" y="53"/>
                    </a:moveTo>
                    <a:cubicBezTo>
                      <a:pt x="60" y="55"/>
                      <a:pt x="59" y="57"/>
                      <a:pt x="56" y="57"/>
                    </a:cubicBezTo>
                    <a:cubicBezTo>
                      <a:pt x="7" y="60"/>
                      <a:pt x="7" y="60"/>
                      <a:pt x="7" y="60"/>
                    </a:cubicBezTo>
                    <a:cubicBezTo>
                      <a:pt x="5" y="60"/>
                      <a:pt x="3" y="58"/>
                      <a:pt x="3" y="56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5"/>
                      <a:pt x="2" y="2"/>
                      <a:pt x="4" y="2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6" y="0"/>
                      <a:pt x="58" y="2"/>
                      <a:pt x="58" y="4"/>
                    </a:cubicBezTo>
                    <a:lnTo>
                      <a:pt x="60" y="53"/>
                    </a:lnTo>
                    <a:close/>
                  </a:path>
                </a:pathLst>
              </a:custGeom>
              <a:solidFill>
                <a:srgbClr val="D5CA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52" name="Freeform 81"/>
              <p:cNvSpPr>
                <a:spLocks/>
              </p:cNvSpPr>
              <p:nvPr/>
            </p:nvSpPr>
            <p:spPr bwMode="auto">
              <a:xfrm>
                <a:off x="4630738" y="6207125"/>
                <a:ext cx="168275" cy="347663"/>
              </a:xfrm>
              <a:custGeom>
                <a:avLst/>
                <a:gdLst>
                  <a:gd name="T0" fmla="*/ 366400407 w 64"/>
                  <a:gd name="T1" fmla="*/ 0 h 132"/>
                  <a:gd name="T2" fmla="*/ 27652315 w 64"/>
                  <a:gd name="T3" fmla="*/ 20809738 h 132"/>
                  <a:gd name="T4" fmla="*/ 0 w 64"/>
                  <a:gd name="T5" fmla="*/ 55494389 h 132"/>
                  <a:gd name="T6" fmla="*/ 13827472 w 64"/>
                  <a:gd name="T7" fmla="*/ 332974238 h 132"/>
                  <a:gd name="T8" fmla="*/ 13827472 w 64"/>
                  <a:gd name="T9" fmla="*/ 388468628 h 132"/>
                  <a:gd name="T10" fmla="*/ 41479788 w 64"/>
                  <a:gd name="T11" fmla="*/ 887931302 h 132"/>
                  <a:gd name="T12" fmla="*/ 76044524 w 64"/>
                  <a:gd name="T13" fmla="*/ 915678497 h 132"/>
                  <a:gd name="T14" fmla="*/ 407880195 w 64"/>
                  <a:gd name="T15" fmla="*/ 901803582 h 132"/>
                  <a:gd name="T16" fmla="*/ 442444932 w 64"/>
                  <a:gd name="T17" fmla="*/ 867118931 h 132"/>
                  <a:gd name="T18" fmla="*/ 414792616 w 64"/>
                  <a:gd name="T19" fmla="*/ 367658890 h 132"/>
                  <a:gd name="T20" fmla="*/ 414792616 w 64"/>
                  <a:gd name="T21" fmla="*/ 312161867 h 132"/>
                  <a:gd name="T22" fmla="*/ 394052723 w 64"/>
                  <a:gd name="T23" fmla="*/ 34684652 h 132"/>
                  <a:gd name="T24" fmla="*/ 366400407 w 64"/>
                  <a:gd name="T25" fmla="*/ 0 h 13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64" h="132">
                    <a:moveTo>
                      <a:pt x="53" y="0"/>
                    </a:moveTo>
                    <a:cubicBezTo>
                      <a:pt x="4" y="3"/>
                      <a:pt x="4" y="3"/>
                      <a:pt x="4" y="3"/>
                    </a:cubicBezTo>
                    <a:cubicBezTo>
                      <a:pt x="2" y="3"/>
                      <a:pt x="0" y="5"/>
                      <a:pt x="0" y="8"/>
                    </a:cubicBezTo>
                    <a:cubicBezTo>
                      <a:pt x="2" y="48"/>
                      <a:pt x="2" y="48"/>
                      <a:pt x="2" y="48"/>
                    </a:cubicBezTo>
                    <a:cubicBezTo>
                      <a:pt x="2" y="56"/>
                      <a:pt x="2" y="56"/>
                      <a:pt x="2" y="56"/>
                    </a:cubicBezTo>
                    <a:cubicBezTo>
                      <a:pt x="6" y="128"/>
                      <a:pt x="6" y="128"/>
                      <a:pt x="6" y="128"/>
                    </a:cubicBezTo>
                    <a:cubicBezTo>
                      <a:pt x="6" y="130"/>
                      <a:pt x="8" y="132"/>
                      <a:pt x="11" y="132"/>
                    </a:cubicBezTo>
                    <a:cubicBezTo>
                      <a:pt x="59" y="130"/>
                      <a:pt x="59" y="130"/>
                      <a:pt x="59" y="130"/>
                    </a:cubicBezTo>
                    <a:cubicBezTo>
                      <a:pt x="62" y="129"/>
                      <a:pt x="64" y="127"/>
                      <a:pt x="64" y="125"/>
                    </a:cubicBezTo>
                    <a:cubicBezTo>
                      <a:pt x="60" y="53"/>
                      <a:pt x="60" y="53"/>
                      <a:pt x="60" y="53"/>
                    </a:cubicBezTo>
                    <a:cubicBezTo>
                      <a:pt x="60" y="45"/>
                      <a:pt x="60" y="45"/>
                      <a:pt x="60" y="45"/>
                    </a:cubicBezTo>
                    <a:cubicBezTo>
                      <a:pt x="57" y="5"/>
                      <a:pt x="57" y="5"/>
                      <a:pt x="57" y="5"/>
                    </a:cubicBezTo>
                    <a:cubicBezTo>
                      <a:pt x="57" y="2"/>
                      <a:pt x="55" y="0"/>
                      <a:pt x="53" y="0"/>
                    </a:cubicBezTo>
                    <a:close/>
                  </a:path>
                </a:pathLst>
              </a:custGeom>
              <a:solidFill>
                <a:srgbClr val="E3466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53" name="Freeform 93"/>
              <p:cNvSpPr>
                <a:spLocks/>
              </p:cNvSpPr>
              <p:nvPr/>
            </p:nvSpPr>
            <p:spPr bwMode="auto">
              <a:xfrm>
                <a:off x="3465513" y="6223000"/>
                <a:ext cx="1103312" cy="1519238"/>
              </a:xfrm>
              <a:custGeom>
                <a:avLst/>
                <a:gdLst>
                  <a:gd name="T0" fmla="*/ 90139800 w 419"/>
                  <a:gd name="T1" fmla="*/ 1794842544 h 576"/>
                  <a:gd name="T2" fmla="*/ 1060864770 w 419"/>
                  <a:gd name="T3" fmla="*/ 2147483646 h 576"/>
                  <a:gd name="T4" fmla="*/ 1220342068 w 419"/>
                  <a:gd name="T5" fmla="*/ 2147483646 h 576"/>
                  <a:gd name="T6" fmla="*/ 1206472989 w 419"/>
                  <a:gd name="T7" fmla="*/ 2147483646 h 576"/>
                  <a:gd name="T8" fmla="*/ 1733440079 w 419"/>
                  <a:gd name="T9" fmla="*/ 2147483646 h 576"/>
                  <a:gd name="T10" fmla="*/ 2147483646 w 419"/>
                  <a:gd name="T11" fmla="*/ 2147483646 h 576"/>
                  <a:gd name="T12" fmla="*/ 2147483646 w 419"/>
                  <a:gd name="T13" fmla="*/ 2147483646 h 576"/>
                  <a:gd name="T14" fmla="*/ 2147483646 w 419"/>
                  <a:gd name="T15" fmla="*/ 2147483646 h 576"/>
                  <a:gd name="T16" fmla="*/ 2147483646 w 419"/>
                  <a:gd name="T17" fmla="*/ 2147483646 h 576"/>
                  <a:gd name="T18" fmla="*/ 2147483646 w 419"/>
                  <a:gd name="T19" fmla="*/ 2147483646 h 576"/>
                  <a:gd name="T20" fmla="*/ 2147483646 w 419"/>
                  <a:gd name="T21" fmla="*/ 2147483646 h 576"/>
                  <a:gd name="T22" fmla="*/ 2147483646 w 419"/>
                  <a:gd name="T23" fmla="*/ 1175692395 h 576"/>
                  <a:gd name="T24" fmla="*/ 2147483646 w 419"/>
                  <a:gd name="T25" fmla="*/ 932205492 h 576"/>
                  <a:gd name="T26" fmla="*/ 2147483646 w 419"/>
                  <a:gd name="T27" fmla="*/ 1043513413 h 576"/>
                  <a:gd name="T28" fmla="*/ 2147483646 w 419"/>
                  <a:gd name="T29" fmla="*/ 918292331 h 576"/>
                  <a:gd name="T30" fmla="*/ 2052392042 w 419"/>
                  <a:gd name="T31" fmla="*/ 1029600253 h 576"/>
                  <a:gd name="T32" fmla="*/ 1851312772 w 419"/>
                  <a:gd name="T33" fmla="*/ 911334432 h 576"/>
                  <a:gd name="T34" fmla="*/ 1677969027 w 419"/>
                  <a:gd name="T35" fmla="*/ 980902872 h 576"/>
                  <a:gd name="T36" fmla="*/ 1698771330 w 419"/>
                  <a:gd name="T37" fmla="*/ 250442164 h 576"/>
                  <a:gd name="T38" fmla="*/ 1463023310 w 419"/>
                  <a:gd name="T39" fmla="*/ 0 h 576"/>
                  <a:gd name="T40" fmla="*/ 1220342068 w 419"/>
                  <a:gd name="T41" fmla="*/ 236529004 h 576"/>
                  <a:gd name="T42" fmla="*/ 1199539765 w 419"/>
                  <a:gd name="T43" fmla="*/ 1140908175 h 576"/>
                  <a:gd name="T44" fmla="*/ 1185673319 w 419"/>
                  <a:gd name="T45" fmla="*/ 1690492521 h 576"/>
                  <a:gd name="T46" fmla="*/ 1171804240 w 419"/>
                  <a:gd name="T47" fmla="*/ 2147483646 h 576"/>
                  <a:gd name="T48" fmla="*/ 436827290 w 419"/>
                  <a:gd name="T49" fmla="*/ 1460918779 h 576"/>
                  <a:gd name="T50" fmla="*/ 97073024 w 419"/>
                  <a:gd name="T51" fmla="*/ 1453960880 h 576"/>
                  <a:gd name="T52" fmla="*/ 90139800 w 419"/>
                  <a:gd name="T53" fmla="*/ 1794842544 h 57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419" h="576">
                    <a:moveTo>
                      <a:pt x="13" y="258"/>
                    </a:moveTo>
                    <a:cubicBezTo>
                      <a:pt x="153" y="404"/>
                      <a:pt x="153" y="404"/>
                      <a:pt x="153" y="404"/>
                    </a:cubicBezTo>
                    <a:cubicBezTo>
                      <a:pt x="159" y="412"/>
                      <a:pt x="167" y="418"/>
                      <a:pt x="176" y="423"/>
                    </a:cubicBezTo>
                    <a:cubicBezTo>
                      <a:pt x="174" y="495"/>
                      <a:pt x="174" y="495"/>
                      <a:pt x="174" y="495"/>
                    </a:cubicBezTo>
                    <a:cubicBezTo>
                      <a:pt x="173" y="537"/>
                      <a:pt x="207" y="572"/>
                      <a:pt x="250" y="573"/>
                    </a:cubicBezTo>
                    <a:cubicBezTo>
                      <a:pt x="312" y="575"/>
                      <a:pt x="312" y="575"/>
                      <a:pt x="312" y="575"/>
                    </a:cubicBezTo>
                    <a:cubicBezTo>
                      <a:pt x="355" y="576"/>
                      <a:pt x="390" y="542"/>
                      <a:pt x="391" y="499"/>
                    </a:cubicBezTo>
                    <a:cubicBezTo>
                      <a:pt x="393" y="424"/>
                      <a:pt x="393" y="424"/>
                      <a:pt x="393" y="424"/>
                    </a:cubicBezTo>
                    <a:cubicBezTo>
                      <a:pt x="405" y="416"/>
                      <a:pt x="414" y="402"/>
                      <a:pt x="414" y="386"/>
                    </a:cubicBezTo>
                    <a:cubicBezTo>
                      <a:pt x="414" y="384"/>
                      <a:pt x="414" y="383"/>
                      <a:pt x="414" y="382"/>
                    </a:cubicBezTo>
                    <a:cubicBezTo>
                      <a:pt x="414" y="381"/>
                      <a:pt x="414" y="379"/>
                      <a:pt x="414" y="378"/>
                    </a:cubicBezTo>
                    <a:cubicBezTo>
                      <a:pt x="419" y="169"/>
                      <a:pt x="419" y="169"/>
                      <a:pt x="419" y="169"/>
                    </a:cubicBezTo>
                    <a:cubicBezTo>
                      <a:pt x="419" y="150"/>
                      <a:pt x="404" y="134"/>
                      <a:pt x="385" y="134"/>
                    </a:cubicBezTo>
                    <a:cubicBezTo>
                      <a:pt x="372" y="134"/>
                      <a:pt x="361" y="140"/>
                      <a:pt x="355" y="150"/>
                    </a:cubicBezTo>
                    <a:cubicBezTo>
                      <a:pt x="349" y="140"/>
                      <a:pt x="338" y="133"/>
                      <a:pt x="326" y="132"/>
                    </a:cubicBezTo>
                    <a:cubicBezTo>
                      <a:pt x="314" y="132"/>
                      <a:pt x="302" y="139"/>
                      <a:pt x="296" y="148"/>
                    </a:cubicBezTo>
                    <a:cubicBezTo>
                      <a:pt x="290" y="138"/>
                      <a:pt x="280" y="131"/>
                      <a:pt x="267" y="131"/>
                    </a:cubicBezTo>
                    <a:cubicBezTo>
                      <a:pt x="258" y="131"/>
                      <a:pt x="249" y="135"/>
                      <a:pt x="242" y="141"/>
                    </a:cubicBezTo>
                    <a:cubicBezTo>
                      <a:pt x="245" y="36"/>
                      <a:pt x="245" y="36"/>
                      <a:pt x="245" y="36"/>
                    </a:cubicBezTo>
                    <a:cubicBezTo>
                      <a:pt x="245" y="17"/>
                      <a:pt x="230" y="1"/>
                      <a:pt x="211" y="0"/>
                    </a:cubicBezTo>
                    <a:cubicBezTo>
                      <a:pt x="192" y="0"/>
                      <a:pt x="176" y="15"/>
                      <a:pt x="176" y="34"/>
                    </a:cubicBezTo>
                    <a:cubicBezTo>
                      <a:pt x="173" y="164"/>
                      <a:pt x="173" y="164"/>
                      <a:pt x="173" y="164"/>
                    </a:cubicBezTo>
                    <a:cubicBezTo>
                      <a:pt x="171" y="243"/>
                      <a:pt x="171" y="243"/>
                      <a:pt x="171" y="243"/>
                    </a:cubicBezTo>
                    <a:cubicBezTo>
                      <a:pt x="169" y="321"/>
                      <a:pt x="169" y="321"/>
                      <a:pt x="169" y="321"/>
                    </a:cubicBezTo>
                    <a:cubicBezTo>
                      <a:pt x="63" y="210"/>
                      <a:pt x="63" y="210"/>
                      <a:pt x="63" y="210"/>
                    </a:cubicBezTo>
                    <a:cubicBezTo>
                      <a:pt x="50" y="197"/>
                      <a:pt x="28" y="196"/>
                      <a:pt x="14" y="209"/>
                    </a:cubicBezTo>
                    <a:cubicBezTo>
                      <a:pt x="0" y="223"/>
                      <a:pt x="0" y="244"/>
                      <a:pt x="13" y="258"/>
                    </a:cubicBezTo>
                    <a:close/>
                  </a:path>
                </a:pathLst>
              </a:custGeom>
              <a:solidFill>
                <a:srgbClr val="F0E3C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54" name="Freeform 94"/>
              <p:cNvSpPr>
                <a:spLocks/>
              </p:cNvSpPr>
              <p:nvPr/>
            </p:nvSpPr>
            <p:spPr bwMode="auto">
              <a:xfrm>
                <a:off x="3878263" y="7410450"/>
                <a:ext cx="701675" cy="639763"/>
              </a:xfrm>
              <a:custGeom>
                <a:avLst/>
                <a:gdLst>
                  <a:gd name="T0" fmla="*/ 1113909063 w 442"/>
                  <a:gd name="T1" fmla="*/ 977821389 h 403"/>
                  <a:gd name="T2" fmla="*/ 75604688 w 442"/>
                  <a:gd name="T3" fmla="*/ 1015624556 h 403"/>
                  <a:gd name="T4" fmla="*/ 0 w 442"/>
                  <a:gd name="T5" fmla="*/ 37803167 h 403"/>
                  <a:gd name="T6" fmla="*/ 1038304375 w 442"/>
                  <a:gd name="T7" fmla="*/ 0 h 403"/>
                  <a:gd name="T8" fmla="*/ 1113909063 w 442"/>
                  <a:gd name="T9" fmla="*/ 977821389 h 40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42" h="403">
                    <a:moveTo>
                      <a:pt x="442" y="388"/>
                    </a:moveTo>
                    <a:lnTo>
                      <a:pt x="30" y="403"/>
                    </a:lnTo>
                    <a:lnTo>
                      <a:pt x="0" y="15"/>
                    </a:lnTo>
                    <a:lnTo>
                      <a:pt x="412" y="0"/>
                    </a:lnTo>
                    <a:lnTo>
                      <a:pt x="442" y="388"/>
                    </a:lnTo>
                    <a:close/>
                  </a:path>
                </a:pathLst>
              </a:cu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55" name="Freeform 95"/>
              <p:cNvSpPr>
                <a:spLocks/>
              </p:cNvSpPr>
              <p:nvPr/>
            </p:nvSpPr>
            <p:spPr bwMode="auto">
              <a:xfrm>
                <a:off x="3784600" y="7586663"/>
                <a:ext cx="938212" cy="906463"/>
              </a:xfrm>
              <a:custGeom>
                <a:avLst/>
                <a:gdLst>
                  <a:gd name="T0" fmla="*/ 1489410756 w 591"/>
                  <a:gd name="T1" fmla="*/ 1388607653 h 571"/>
                  <a:gd name="T2" fmla="*/ 98285248 w 591"/>
                  <a:gd name="T3" fmla="*/ 1439010806 h 571"/>
                  <a:gd name="T4" fmla="*/ 0 w 591"/>
                  <a:gd name="T5" fmla="*/ 50403153 h 571"/>
                  <a:gd name="T6" fmla="*/ 1383564250 w 591"/>
                  <a:gd name="T7" fmla="*/ 0 h 571"/>
                  <a:gd name="T8" fmla="*/ 1489410756 w 591"/>
                  <a:gd name="T9" fmla="*/ 1388607653 h 5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91" h="571">
                    <a:moveTo>
                      <a:pt x="591" y="551"/>
                    </a:moveTo>
                    <a:lnTo>
                      <a:pt x="39" y="571"/>
                    </a:lnTo>
                    <a:lnTo>
                      <a:pt x="0" y="20"/>
                    </a:lnTo>
                    <a:lnTo>
                      <a:pt x="549" y="0"/>
                    </a:lnTo>
                    <a:lnTo>
                      <a:pt x="591" y="551"/>
                    </a:lnTo>
                    <a:close/>
                  </a:path>
                </a:pathLst>
              </a:custGeom>
              <a:solidFill>
                <a:srgbClr val="F9A4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3078" name="组合 121"/>
            <p:cNvGrpSpPr>
              <a:grpSpLocks/>
            </p:cNvGrpSpPr>
            <p:nvPr/>
          </p:nvGrpSpPr>
          <p:grpSpPr bwMode="auto">
            <a:xfrm>
              <a:off x="8370179" y="3772582"/>
              <a:ext cx="3998912" cy="2135188"/>
              <a:chOff x="6116638" y="2541588"/>
              <a:chExt cx="4614862" cy="2463800"/>
            </a:xfrm>
          </p:grpSpPr>
          <p:sp>
            <p:nvSpPr>
              <p:cNvPr id="3105" name="Freeform 96"/>
              <p:cNvSpPr>
                <a:spLocks/>
              </p:cNvSpPr>
              <p:nvPr/>
            </p:nvSpPr>
            <p:spPr bwMode="auto">
              <a:xfrm>
                <a:off x="8397875" y="3294063"/>
                <a:ext cx="284162" cy="487363"/>
              </a:xfrm>
              <a:custGeom>
                <a:avLst/>
                <a:gdLst>
                  <a:gd name="T0" fmla="*/ 263068234 w 108"/>
                  <a:gd name="T1" fmla="*/ 27761250 h 185"/>
                  <a:gd name="T2" fmla="*/ 609209123 w 108"/>
                  <a:gd name="T3" fmla="*/ 270660335 h 185"/>
                  <a:gd name="T4" fmla="*/ 719974418 w 108"/>
                  <a:gd name="T5" fmla="*/ 909145381 h 185"/>
                  <a:gd name="T6" fmla="*/ 477676322 w 108"/>
                  <a:gd name="T7" fmla="*/ 1256145203 h 185"/>
                  <a:gd name="T8" fmla="*/ 131532801 w 108"/>
                  <a:gd name="T9" fmla="*/ 1013246118 h 185"/>
                  <a:gd name="T10" fmla="*/ 27692639 w 108"/>
                  <a:gd name="T11" fmla="*/ 374761072 h 185"/>
                  <a:gd name="T12" fmla="*/ 263068234 w 108"/>
                  <a:gd name="T13" fmla="*/ 27761250 h 18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08" h="185">
                    <a:moveTo>
                      <a:pt x="38" y="4"/>
                    </a:moveTo>
                    <a:cubicBezTo>
                      <a:pt x="62" y="0"/>
                      <a:pt x="84" y="16"/>
                      <a:pt x="88" y="39"/>
                    </a:cubicBezTo>
                    <a:cubicBezTo>
                      <a:pt x="104" y="131"/>
                      <a:pt x="104" y="131"/>
                      <a:pt x="104" y="131"/>
                    </a:cubicBezTo>
                    <a:cubicBezTo>
                      <a:pt x="108" y="155"/>
                      <a:pt x="92" y="177"/>
                      <a:pt x="69" y="181"/>
                    </a:cubicBezTo>
                    <a:cubicBezTo>
                      <a:pt x="46" y="185"/>
                      <a:pt x="23" y="169"/>
                      <a:pt x="19" y="146"/>
                    </a:cubicBezTo>
                    <a:cubicBezTo>
                      <a:pt x="4" y="54"/>
                      <a:pt x="4" y="54"/>
                      <a:pt x="4" y="54"/>
                    </a:cubicBezTo>
                    <a:cubicBezTo>
                      <a:pt x="0" y="30"/>
                      <a:pt x="15" y="8"/>
                      <a:pt x="38" y="4"/>
                    </a:cubicBezTo>
                    <a:close/>
                  </a:path>
                </a:pathLst>
              </a:custGeom>
              <a:solidFill>
                <a:srgbClr val="F1E4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06" name="Freeform 97"/>
              <p:cNvSpPr>
                <a:spLocks/>
              </p:cNvSpPr>
              <p:nvPr/>
            </p:nvSpPr>
            <p:spPr bwMode="auto">
              <a:xfrm>
                <a:off x="8194675" y="3367088"/>
                <a:ext cx="287337" cy="487363"/>
              </a:xfrm>
              <a:custGeom>
                <a:avLst/>
                <a:gdLst>
                  <a:gd name="T0" fmla="*/ 271016786 w 109"/>
                  <a:gd name="T1" fmla="*/ 27761250 h 185"/>
                  <a:gd name="T2" fmla="*/ 618473122 w 109"/>
                  <a:gd name="T3" fmla="*/ 270660335 h 185"/>
                  <a:gd name="T4" fmla="*/ 729659360 w 109"/>
                  <a:gd name="T5" fmla="*/ 909145381 h 185"/>
                  <a:gd name="T6" fmla="*/ 486437816 w 109"/>
                  <a:gd name="T7" fmla="*/ 1256145203 h 185"/>
                  <a:gd name="T8" fmla="*/ 138981480 w 109"/>
                  <a:gd name="T9" fmla="*/ 1013246118 h 185"/>
                  <a:gd name="T10" fmla="*/ 27795242 w 109"/>
                  <a:gd name="T11" fmla="*/ 374761072 h 185"/>
                  <a:gd name="T12" fmla="*/ 271016786 w 109"/>
                  <a:gd name="T13" fmla="*/ 27761250 h 18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09" h="185">
                    <a:moveTo>
                      <a:pt x="39" y="4"/>
                    </a:moveTo>
                    <a:cubicBezTo>
                      <a:pt x="62" y="0"/>
                      <a:pt x="85" y="16"/>
                      <a:pt x="89" y="39"/>
                    </a:cubicBezTo>
                    <a:cubicBezTo>
                      <a:pt x="105" y="131"/>
                      <a:pt x="105" y="131"/>
                      <a:pt x="105" y="131"/>
                    </a:cubicBezTo>
                    <a:cubicBezTo>
                      <a:pt x="109" y="154"/>
                      <a:pt x="93" y="177"/>
                      <a:pt x="70" y="181"/>
                    </a:cubicBezTo>
                    <a:cubicBezTo>
                      <a:pt x="46" y="185"/>
                      <a:pt x="24" y="169"/>
                      <a:pt x="20" y="146"/>
                    </a:cubicBezTo>
                    <a:cubicBezTo>
                      <a:pt x="4" y="54"/>
                      <a:pt x="4" y="54"/>
                      <a:pt x="4" y="54"/>
                    </a:cubicBezTo>
                    <a:cubicBezTo>
                      <a:pt x="0" y="30"/>
                      <a:pt x="16" y="8"/>
                      <a:pt x="39" y="4"/>
                    </a:cubicBezTo>
                    <a:close/>
                  </a:path>
                </a:pathLst>
              </a:custGeom>
              <a:solidFill>
                <a:srgbClr val="F1E4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07" name="Freeform 98"/>
              <p:cNvSpPr>
                <a:spLocks/>
              </p:cNvSpPr>
              <p:nvPr/>
            </p:nvSpPr>
            <p:spPr bwMode="auto">
              <a:xfrm>
                <a:off x="7988300" y="3403600"/>
                <a:ext cx="285750" cy="485775"/>
              </a:xfrm>
              <a:custGeom>
                <a:avLst/>
                <a:gdLst>
                  <a:gd name="T0" fmla="*/ 273018250 w 108"/>
                  <a:gd name="T1" fmla="*/ 27879261 h 184"/>
                  <a:gd name="T2" fmla="*/ 616037313 w 108"/>
                  <a:gd name="T3" fmla="*/ 271830714 h 184"/>
                  <a:gd name="T4" fmla="*/ 728046021 w 108"/>
                  <a:gd name="T5" fmla="*/ 913074834 h 184"/>
                  <a:gd name="T6" fmla="*/ 483031271 w 108"/>
                  <a:gd name="T7" fmla="*/ 1254606340 h 184"/>
                  <a:gd name="T8" fmla="*/ 140009563 w 108"/>
                  <a:gd name="T9" fmla="*/ 1010654888 h 184"/>
                  <a:gd name="T10" fmla="*/ 28000854 w 108"/>
                  <a:gd name="T11" fmla="*/ 369410767 h 184"/>
                  <a:gd name="T12" fmla="*/ 273018250 w 108"/>
                  <a:gd name="T13" fmla="*/ 27879261 h 18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08" h="184">
                    <a:moveTo>
                      <a:pt x="39" y="4"/>
                    </a:moveTo>
                    <a:cubicBezTo>
                      <a:pt x="62" y="0"/>
                      <a:pt x="84" y="15"/>
                      <a:pt x="88" y="39"/>
                    </a:cubicBezTo>
                    <a:cubicBezTo>
                      <a:pt x="104" y="131"/>
                      <a:pt x="104" y="131"/>
                      <a:pt x="104" y="131"/>
                    </a:cubicBezTo>
                    <a:cubicBezTo>
                      <a:pt x="108" y="154"/>
                      <a:pt x="92" y="176"/>
                      <a:pt x="69" y="180"/>
                    </a:cubicBezTo>
                    <a:cubicBezTo>
                      <a:pt x="46" y="184"/>
                      <a:pt x="24" y="169"/>
                      <a:pt x="20" y="145"/>
                    </a:cubicBezTo>
                    <a:cubicBezTo>
                      <a:pt x="4" y="53"/>
                      <a:pt x="4" y="53"/>
                      <a:pt x="4" y="53"/>
                    </a:cubicBezTo>
                    <a:cubicBezTo>
                      <a:pt x="0" y="30"/>
                      <a:pt x="15" y="8"/>
                      <a:pt x="39" y="4"/>
                    </a:cubicBezTo>
                    <a:close/>
                  </a:path>
                </a:pathLst>
              </a:custGeom>
              <a:solidFill>
                <a:srgbClr val="F1E4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08" name="Freeform 99"/>
              <p:cNvSpPr>
                <a:spLocks/>
              </p:cNvSpPr>
              <p:nvPr/>
            </p:nvSpPr>
            <p:spPr bwMode="auto">
              <a:xfrm>
                <a:off x="7780338" y="3419475"/>
                <a:ext cx="285750" cy="485775"/>
              </a:xfrm>
              <a:custGeom>
                <a:avLst/>
                <a:gdLst>
                  <a:gd name="T0" fmla="*/ 273018250 w 108"/>
                  <a:gd name="T1" fmla="*/ 27879261 h 184"/>
                  <a:gd name="T2" fmla="*/ 623038188 w 108"/>
                  <a:gd name="T3" fmla="*/ 271830714 h 184"/>
                  <a:gd name="T4" fmla="*/ 728046021 w 108"/>
                  <a:gd name="T5" fmla="*/ 913074834 h 184"/>
                  <a:gd name="T6" fmla="*/ 490029500 w 108"/>
                  <a:gd name="T7" fmla="*/ 1254606340 h 184"/>
                  <a:gd name="T8" fmla="*/ 140009563 w 108"/>
                  <a:gd name="T9" fmla="*/ 1010654888 h 184"/>
                  <a:gd name="T10" fmla="*/ 28000854 w 108"/>
                  <a:gd name="T11" fmla="*/ 369410767 h 184"/>
                  <a:gd name="T12" fmla="*/ 273018250 w 108"/>
                  <a:gd name="T13" fmla="*/ 27879261 h 18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08" h="184">
                    <a:moveTo>
                      <a:pt x="39" y="4"/>
                    </a:moveTo>
                    <a:cubicBezTo>
                      <a:pt x="62" y="0"/>
                      <a:pt x="85" y="15"/>
                      <a:pt x="89" y="39"/>
                    </a:cubicBezTo>
                    <a:cubicBezTo>
                      <a:pt x="104" y="131"/>
                      <a:pt x="104" y="131"/>
                      <a:pt x="104" y="131"/>
                    </a:cubicBezTo>
                    <a:cubicBezTo>
                      <a:pt x="108" y="154"/>
                      <a:pt x="93" y="176"/>
                      <a:pt x="70" y="180"/>
                    </a:cubicBezTo>
                    <a:cubicBezTo>
                      <a:pt x="46" y="184"/>
                      <a:pt x="24" y="169"/>
                      <a:pt x="20" y="145"/>
                    </a:cubicBezTo>
                    <a:cubicBezTo>
                      <a:pt x="4" y="53"/>
                      <a:pt x="4" y="53"/>
                      <a:pt x="4" y="53"/>
                    </a:cubicBezTo>
                    <a:cubicBezTo>
                      <a:pt x="0" y="30"/>
                      <a:pt x="16" y="8"/>
                      <a:pt x="39" y="4"/>
                    </a:cubicBezTo>
                    <a:close/>
                  </a:path>
                </a:pathLst>
              </a:custGeom>
              <a:solidFill>
                <a:srgbClr val="F1E4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09" name="Freeform 100"/>
              <p:cNvSpPr>
                <a:spLocks/>
              </p:cNvSpPr>
              <p:nvPr/>
            </p:nvSpPr>
            <p:spPr bwMode="auto">
              <a:xfrm>
                <a:off x="8377238" y="2976563"/>
                <a:ext cx="893762" cy="582613"/>
              </a:xfrm>
              <a:custGeom>
                <a:avLst/>
                <a:gdLst>
                  <a:gd name="T0" fmla="*/ 1814199764 w 339"/>
                  <a:gd name="T1" fmla="*/ 34748516 h 221"/>
                  <a:gd name="T2" fmla="*/ 2147483646 w 339"/>
                  <a:gd name="T3" fmla="*/ 333592077 h 221"/>
                  <a:gd name="T4" fmla="*/ 2147483646 w 339"/>
                  <a:gd name="T5" fmla="*/ 820081841 h 221"/>
                  <a:gd name="T6" fmla="*/ 2022728412 w 339"/>
                  <a:gd name="T7" fmla="*/ 1250972925 h 221"/>
                  <a:gd name="T8" fmla="*/ 549125791 w 339"/>
                  <a:gd name="T9" fmla="*/ 1501169619 h 221"/>
                  <a:gd name="T10" fmla="*/ 118166410 w 339"/>
                  <a:gd name="T11" fmla="*/ 1202326058 h 221"/>
                  <a:gd name="T12" fmla="*/ 34753896 w 339"/>
                  <a:gd name="T13" fmla="*/ 715836294 h 221"/>
                  <a:gd name="T14" fmla="*/ 340597143 w 339"/>
                  <a:gd name="T15" fmla="*/ 284945210 h 221"/>
                  <a:gd name="T16" fmla="*/ 1814199764 w 339"/>
                  <a:gd name="T17" fmla="*/ 34748516 h 22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39" h="221">
                    <a:moveTo>
                      <a:pt x="261" y="5"/>
                    </a:moveTo>
                    <a:cubicBezTo>
                      <a:pt x="290" y="0"/>
                      <a:pt x="317" y="19"/>
                      <a:pt x="322" y="48"/>
                    </a:cubicBezTo>
                    <a:cubicBezTo>
                      <a:pt x="334" y="118"/>
                      <a:pt x="334" y="118"/>
                      <a:pt x="334" y="118"/>
                    </a:cubicBezTo>
                    <a:cubicBezTo>
                      <a:pt x="339" y="147"/>
                      <a:pt x="320" y="175"/>
                      <a:pt x="291" y="180"/>
                    </a:cubicBezTo>
                    <a:cubicBezTo>
                      <a:pt x="79" y="216"/>
                      <a:pt x="79" y="216"/>
                      <a:pt x="79" y="216"/>
                    </a:cubicBezTo>
                    <a:cubicBezTo>
                      <a:pt x="50" y="221"/>
                      <a:pt x="22" y="202"/>
                      <a:pt x="17" y="173"/>
                    </a:cubicBezTo>
                    <a:cubicBezTo>
                      <a:pt x="5" y="103"/>
                      <a:pt x="5" y="103"/>
                      <a:pt x="5" y="103"/>
                    </a:cubicBezTo>
                    <a:cubicBezTo>
                      <a:pt x="0" y="74"/>
                      <a:pt x="20" y="46"/>
                      <a:pt x="49" y="41"/>
                    </a:cubicBezTo>
                    <a:lnTo>
                      <a:pt x="261" y="5"/>
                    </a:lnTo>
                    <a:close/>
                  </a:path>
                </a:pathLst>
              </a:custGeom>
              <a:solidFill>
                <a:srgbClr val="F1E4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10" name="Freeform 101"/>
              <p:cNvSpPr>
                <a:spLocks/>
              </p:cNvSpPr>
              <p:nvPr/>
            </p:nvSpPr>
            <p:spPr bwMode="auto">
              <a:xfrm>
                <a:off x="7140575" y="3362325"/>
                <a:ext cx="452437" cy="350838"/>
              </a:xfrm>
              <a:custGeom>
                <a:avLst/>
                <a:gdLst>
                  <a:gd name="T0" fmla="*/ 1086322281 w 172"/>
                  <a:gd name="T1" fmla="*/ 160042799 h 133"/>
                  <a:gd name="T2" fmla="*/ 387478095 w 172"/>
                  <a:gd name="T3" fmla="*/ 264418423 h 133"/>
                  <a:gd name="T4" fmla="*/ 332122954 w 172"/>
                  <a:gd name="T5" fmla="*/ 229627428 h 133"/>
                  <a:gd name="T6" fmla="*/ 304448014 w 172"/>
                  <a:gd name="T7" fmla="*/ 41749722 h 133"/>
                  <a:gd name="T8" fmla="*/ 283688521 w 172"/>
                  <a:gd name="T9" fmla="*/ 0 h 133"/>
                  <a:gd name="T10" fmla="*/ 235254088 w 172"/>
                  <a:gd name="T11" fmla="*/ 20876180 h 133"/>
                  <a:gd name="T12" fmla="*/ 6918077 w 172"/>
                  <a:gd name="T13" fmla="*/ 334003052 h 133"/>
                  <a:gd name="T14" fmla="*/ 6918077 w 172"/>
                  <a:gd name="T15" fmla="*/ 417505134 h 133"/>
                  <a:gd name="T16" fmla="*/ 34595648 w 172"/>
                  <a:gd name="T17" fmla="*/ 612338928 h 133"/>
                  <a:gd name="T18" fmla="*/ 62273218 w 172"/>
                  <a:gd name="T19" fmla="*/ 688882283 h 133"/>
                  <a:gd name="T20" fmla="*/ 373639309 w 172"/>
                  <a:gd name="T21" fmla="*/ 918509711 h 133"/>
                  <a:gd name="T22" fmla="*/ 428994450 w 172"/>
                  <a:gd name="T23" fmla="*/ 925468438 h 133"/>
                  <a:gd name="T24" fmla="*/ 435912528 w 172"/>
                  <a:gd name="T25" fmla="*/ 883718716 h 133"/>
                  <a:gd name="T26" fmla="*/ 408234957 w 172"/>
                  <a:gd name="T27" fmla="*/ 730632005 h 133"/>
                  <a:gd name="T28" fmla="*/ 449751313 w 172"/>
                  <a:gd name="T29" fmla="*/ 674964830 h 133"/>
                  <a:gd name="T30" fmla="*/ 1148595499 w 172"/>
                  <a:gd name="T31" fmla="*/ 570589206 h 133"/>
                  <a:gd name="T32" fmla="*/ 1190111854 w 172"/>
                  <a:gd name="T33" fmla="*/ 584506660 h 133"/>
                  <a:gd name="T34" fmla="*/ 1120920559 w 172"/>
                  <a:gd name="T35" fmla="*/ 132210531 h 133"/>
                  <a:gd name="T36" fmla="*/ 1086322281 w 172"/>
                  <a:gd name="T37" fmla="*/ 160042799 h 13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172" h="133">
                    <a:moveTo>
                      <a:pt x="157" y="23"/>
                    </a:moveTo>
                    <a:cubicBezTo>
                      <a:pt x="56" y="38"/>
                      <a:pt x="56" y="38"/>
                      <a:pt x="56" y="38"/>
                    </a:cubicBezTo>
                    <a:cubicBezTo>
                      <a:pt x="52" y="39"/>
                      <a:pt x="49" y="37"/>
                      <a:pt x="48" y="33"/>
                    </a:cubicBezTo>
                    <a:cubicBezTo>
                      <a:pt x="44" y="6"/>
                      <a:pt x="44" y="6"/>
                      <a:pt x="44" y="6"/>
                    </a:cubicBezTo>
                    <a:cubicBezTo>
                      <a:pt x="44" y="2"/>
                      <a:pt x="42" y="0"/>
                      <a:pt x="41" y="0"/>
                    </a:cubicBezTo>
                    <a:cubicBezTo>
                      <a:pt x="40" y="0"/>
                      <a:pt x="37" y="2"/>
                      <a:pt x="34" y="3"/>
                    </a:cubicBezTo>
                    <a:cubicBezTo>
                      <a:pt x="1" y="48"/>
                      <a:pt x="1" y="48"/>
                      <a:pt x="1" y="48"/>
                    </a:cubicBezTo>
                    <a:cubicBezTo>
                      <a:pt x="1" y="51"/>
                      <a:pt x="0" y="57"/>
                      <a:pt x="1" y="60"/>
                    </a:cubicBezTo>
                    <a:cubicBezTo>
                      <a:pt x="5" y="88"/>
                      <a:pt x="5" y="88"/>
                      <a:pt x="5" y="88"/>
                    </a:cubicBezTo>
                    <a:cubicBezTo>
                      <a:pt x="5" y="91"/>
                      <a:pt x="7" y="96"/>
                      <a:pt x="9" y="99"/>
                    </a:cubicBezTo>
                    <a:cubicBezTo>
                      <a:pt x="54" y="132"/>
                      <a:pt x="54" y="132"/>
                      <a:pt x="54" y="132"/>
                    </a:cubicBezTo>
                    <a:cubicBezTo>
                      <a:pt x="57" y="133"/>
                      <a:pt x="61" y="133"/>
                      <a:pt x="62" y="133"/>
                    </a:cubicBezTo>
                    <a:cubicBezTo>
                      <a:pt x="63" y="133"/>
                      <a:pt x="63" y="130"/>
                      <a:pt x="63" y="127"/>
                    </a:cubicBezTo>
                    <a:cubicBezTo>
                      <a:pt x="59" y="105"/>
                      <a:pt x="59" y="105"/>
                      <a:pt x="59" y="105"/>
                    </a:cubicBezTo>
                    <a:cubicBezTo>
                      <a:pt x="59" y="101"/>
                      <a:pt x="61" y="98"/>
                      <a:pt x="65" y="97"/>
                    </a:cubicBezTo>
                    <a:cubicBezTo>
                      <a:pt x="166" y="82"/>
                      <a:pt x="166" y="82"/>
                      <a:pt x="166" y="82"/>
                    </a:cubicBezTo>
                    <a:cubicBezTo>
                      <a:pt x="169" y="81"/>
                      <a:pt x="171" y="82"/>
                      <a:pt x="172" y="84"/>
                    </a:cubicBezTo>
                    <a:cubicBezTo>
                      <a:pt x="162" y="19"/>
                      <a:pt x="162" y="19"/>
                      <a:pt x="162" y="19"/>
                    </a:cubicBezTo>
                    <a:cubicBezTo>
                      <a:pt x="161" y="21"/>
                      <a:pt x="160" y="22"/>
                      <a:pt x="157" y="23"/>
                    </a:cubicBezTo>
                  </a:path>
                </a:pathLst>
              </a:custGeom>
              <a:solidFill>
                <a:srgbClr val="E3466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11" name="Freeform 102"/>
              <p:cNvSpPr>
                <a:spLocks/>
              </p:cNvSpPr>
              <p:nvPr/>
            </p:nvSpPr>
            <p:spPr bwMode="auto">
              <a:xfrm>
                <a:off x="7543800" y="3203575"/>
                <a:ext cx="793750" cy="465138"/>
              </a:xfrm>
              <a:custGeom>
                <a:avLst/>
                <a:gdLst>
                  <a:gd name="T0" fmla="*/ 0 w 301"/>
                  <a:gd name="T1" fmla="*/ 342243783 h 176"/>
                  <a:gd name="T2" fmla="*/ 27815532 w 301"/>
                  <a:gd name="T3" fmla="*/ 530825528 h 176"/>
                  <a:gd name="T4" fmla="*/ 27815532 w 301"/>
                  <a:gd name="T5" fmla="*/ 558762879 h 176"/>
                  <a:gd name="T6" fmla="*/ 97356998 w 301"/>
                  <a:gd name="T7" fmla="*/ 1012758710 h 176"/>
                  <a:gd name="T8" fmla="*/ 104310880 w 301"/>
                  <a:gd name="T9" fmla="*/ 1033713706 h 176"/>
                  <a:gd name="T10" fmla="*/ 132126412 w 301"/>
                  <a:gd name="T11" fmla="*/ 1187373101 h 176"/>
                  <a:gd name="T12" fmla="*/ 180803592 w 301"/>
                  <a:gd name="T13" fmla="*/ 1222295451 h 176"/>
                  <a:gd name="T14" fmla="*/ 1724591964 w 301"/>
                  <a:gd name="T15" fmla="*/ 984821359 h 176"/>
                  <a:gd name="T16" fmla="*/ 2023614203 w 301"/>
                  <a:gd name="T17" fmla="*/ 460980829 h 176"/>
                  <a:gd name="T18" fmla="*/ 1585511669 w 301"/>
                  <a:gd name="T19" fmla="*/ 55877345 h 176"/>
                  <a:gd name="T20" fmla="*/ 41723297 w 301"/>
                  <a:gd name="T21" fmla="*/ 293351437 h 176"/>
                  <a:gd name="T22" fmla="*/ 0 w 301"/>
                  <a:gd name="T23" fmla="*/ 342243783 h 17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301" h="176">
                    <a:moveTo>
                      <a:pt x="0" y="49"/>
                    </a:moveTo>
                    <a:cubicBezTo>
                      <a:pt x="4" y="76"/>
                      <a:pt x="4" y="76"/>
                      <a:pt x="4" y="76"/>
                    </a:cubicBezTo>
                    <a:cubicBezTo>
                      <a:pt x="5" y="78"/>
                      <a:pt x="4" y="79"/>
                      <a:pt x="4" y="80"/>
                    </a:cubicBezTo>
                    <a:cubicBezTo>
                      <a:pt x="14" y="145"/>
                      <a:pt x="14" y="145"/>
                      <a:pt x="14" y="145"/>
                    </a:cubicBezTo>
                    <a:cubicBezTo>
                      <a:pt x="15" y="146"/>
                      <a:pt x="15" y="147"/>
                      <a:pt x="15" y="148"/>
                    </a:cubicBezTo>
                    <a:cubicBezTo>
                      <a:pt x="19" y="170"/>
                      <a:pt x="19" y="170"/>
                      <a:pt x="19" y="170"/>
                    </a:cubicBezTo>
                    <a:cubicBezTo>
                      <a:pt x="19" y="173"/>
                      <a:pt x="23" y="176"/>
                      <a:pt x="26" y="175"/>
                    </a:cubicBezTo>
                    <a:cubicBezTo>
                      <a:pt x="248" y="141"/>
                      <a:pt x="248" y="141"/>
                      <a:pt x="248" y="141"/>
                    </a:cubicBezTo>
                    <a:cubicBezTo>
                      <a:pt x="252" y="141"/>
                      <a:pt x="301" y="133"/>
                      <a:pt x="291" y="66"/>
                    </a:cubicBezTo>
                    <a:cubicBezTo>
                      <a:pt x="281" y="0"/>
                      <a:pt x="231" y="7"/>
                      <a:pt x="228" y="8"/>
                    </a:cubicBezTo>
                    <a:cubicBezTo>
                      <a:pt x="6" y="42"/>
                      <a:pt x="6" y="42"/>
                      <a:pt x="6" y="42"/>
                    </a:cubicBezTo>
                    <a:cubicBezTo>
                      <a:pt x="2" y="42"/>
                      <a:pt x="0" y="46"/>
                      <a:pt x="0" y="49"/>
                    </a:cubicBezTo>
                    <a:close/>
                  </a:path>
                </a:pathLst>
              </a:custGeom>
              <a:solidFill>
                <a:srgbClr val="002D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12" name="Freeform 103"/>
              <p:cNvSpPr>
                <a:spLocks/>
              </p:cNvSpPr>
              <p:nvPr/>
            </p:nvSpPr>
            <p:spPr bwMode="auto">
              <a:xfrm>
                <a:off x="6219825" y="3135313"/>
                <a:ext cx="1028700" cy="993775"/>
              </a:xfrm>
              <a:custGeom>
                <a:avLst/>
                <a:gdLst>
                  <a:gd name="T0" fmla="*/ 1412357622 w 390"/>
                  <a:gd name="T1" fmla="*/ 0 h 377"/>
                  <a:gd name="T2" fmla="*/ 1210589986 w 390"/>
                  <a:gd name="T3" fmla="*/ 13897034 h 377"/>
                  <a:gd name="T4" fmla="*/ 111318528 w 390"/>
                  <a:gd name="T5" fmla="*/ 1507833456 h 377"/>
                  <a:gd name="T6" fmla="*/ 1405399389 w 390"/>
                  <a:gd name="T7" fmla="*/ 2147483646 h 377"/>
                  <a:gd name="T8" fmla="*/ 1607164387 w 390"/>
                  <a:gd name="T9" fmla="*/ 2147483646 h 377"/>
                  <a:gd name="T10" fmla="*/ 2147483646 w 390"/>
                  <a:gd name="T11" fmla="*/ 1445296803 h 377"/>
                  <a:gd name="T12" fmla="*/ 2147483646 w 390"/>
                  <a:gd name="T13" fmla="*/ 1285478277 h 377"/>
                  <a:gd name="T14" fmla="*/ 2147483646 w 390"/>
                  <a:gd name="T15" fmla="*/ 1209044590 h 377"/>
                  <a:gd name="T16" fmla="*/ 2147483646 w 390"/>
                  <a:gd name="T17" fmla="*/ 1014486115 h 377"/>
                  <a:gd name="T18" fmla="*/ 2147483646 w 390"/>
                  <a:gd name="T19" fmla="*/ 931103911 h 377"/>
                  <a:gd name="T20" fmla="*/ 2147483646 w 390"/>
                  <a:gd name="T21" fmla="*/ 729596919 h 377"/>
                  <a:gd name="T22" fmla="*/ 1412357622 w 390"/>
                  <a:gd name="T23" fmla="*/ 0 h 377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390" h="377">
                    <a:moveTo>
                      <a:pt x="203" y="0"/>
                    </a:moveTo>
                    <a:cubicBezTo>
                      <a:pt x="193" y="0"/>
                      <a:pt x="184" y="1"/>
                      <a:pt x="174" y="2"/>
                    </a:cubicBezTo>
                    <a:cubicBezTo>
                      <a:pt x="71" y="18"/>
                      <a:pt x="0" y="114"/>
                      <a:pt x="16" y="217"/>
                    </a:cubicBezTo>
                    <a:cubicBezTo>
                      <a:pt x="31" y="310"/>
                      <a:pt x="111" y="377"/>
                      <a:pt x="202" y="377"/>
                    </a:cubicBezTo>
                    <a:cubicBezTo>
                      <a:pt x="212" y="377"/>
                      <a:pt x="221" y="376"/>
                      <a:pt x="231" y="375"/>
                    </a:cubicBezTo>
                    <a:cubicBezTo>
                      <a:pt x="317" y="361"/>
                      <a:pt x="381" y="291"/>
                      <a:pt x="390" y="208"/>
                    </a:cubicBezTo>
                    <a:cubicBezTo>
                      <a:pt x="358" y="185"/>
                      <a:pt x="358" y="185"/>
                      <a:pt x="358" y="185"/>
                    </a:cubicBezTo>
                    <a:cubicBezTo>
                      <a:pt x="356" y="182"/>
                      <a:pt x="354" y="177"/>
                      <a:pt x="354" y="174"/>
                    </a:cubicBezTo>
                    <a:cubicBezTo>
                      <a:pt x="350" y="146"/>
                      <a:pt x="350" y="146"/>
                      <a:pt x="350" y="146"/>
                    </a:cubicBezTo>
                    <a:cubicBezTo>
                      <a:pt x="349" y="143"/>
                      <a:pt x="350" y="137"/>
                      <a:pt x="350" y="134"/>
                    </a:cubicBezTo>
                    <a:cubicBezTo>
                      <a:pt x="372" y="105"/>
                      <a:pt x="372" y="105"/>
                      <a:pt x="372" y="105"/>
                    </a:cubicBezTo>
                    <a:cubicBezTo>
                      <a:pt x="340" y="42"/>
                      <a:pt x="275" y="0"/>
                      <a:pt x="203" y="0"/>
                    </a:cubicBezTo>
                  </a:path>
                </a:pathLst>
              </a:custGeom>
              <a:solidFill>
                <a:srgbClr val="E6E7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13" name="Freeform 104"/>
              <p:cNvSpPr>
                <a:spLocks/>
              </p:cNvSpPr>
              <p:nvPr/>
            </p:nvSpPr>
            <p:spPr bwMode="auto">
              <a:xfrm>
                <a:off x="7140575" y="3411538"/>
                <a:ext cx="112712" cy="271463"/>
              </a:xfrm>
              <a:custGeom>
                <a:avLst/>
                <a:gdLst>
                  <a:gd name="T0" fmla="*/ 158027466 w 43"/>
                  <a:gd name="T1" fmla="*/ 0 h 103"/>
                  <a:gd name="T2" fmla="*/ 6870190 w 43"/>
                  <a:gd name="T3" fmla="*/ 201438724 h 103"/>
                  <a:gd name="T4" fmla="*/ 6870190 w 43"/>
                  <a:gd name="T5" fmla="*/ 284793678 h 103"/>
                  <a:gd name="T6" fmla="*/ 34353569 w 43"/>
                  <a:gd name="T7" fmla="*/ 479287693 h 103"/>
                  <a:gd name="T8" fmla="*/ 61836949 w 43"/>
                  <a:gd name="T9" fmla="*/ 555695303 h 103"/>
                  <a:gd name="T10" fmla="*/ 281701364 w 43"/>
                  <a:gd name="T11" fmla="*/ 715457868 h 103"/>
                  <a:gd name="T12" fmla="*/ 274828553 w 43"/>
                  <a:gd name="T13" fmla="*/ 382040686 h 103"/>
                  <a:gd name="T14" fmla="*/ 158027466 w 43"/>
                  <a:gd name="T15" fmla="*/ 0 h 10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43" h="103">
                    <a:moveTo>
                      <a:pt x="23" y="0"/>
                    </a:moveTo>
                    <a:cubicBezTo>
                      <a:pt x="1" y="29"/>
                      <a:pt x="1" y="29"/>
                      <a:pt x="1" y="29"/>
                    </a:cubicBezTo>
                    <a:cubicBezTo>
                      <a:pt x="1" y="32"/>
                      <a:pt x="0" y="38"/>
                      <a:pt x="1" y="41"/>
                    </a:cubicBezTo>
                    <a:cubicBezTo>
                      <a:pt x="5" y="69"/>
                      <a:pt x="5" y="69"/>
                      <a:pt x="5" y="69"/>
                    </a:cubicBezTo>
                    <a:cubicBezTo>
                      <a:pt x="5" y="72"/>
                      <a:pt x="7" y="77"/>
                      <a:pt x="9" y="80"/>
                    </a:cubicBezTo>
                    <a:cubicBezTo>
                      <a:pt x="41" y="103"/>
                      <a:pt x="41" y="103"/>
                      <a:pt x="41" y="103"/>
                    </a:cubicBezTo>
                    <a:cubicBezTo>
                      <a:pt x="43" y="88"/>
                      <a:pt x="42" y="71"/>
                      <a:pt x="40" y="55"/>
                    </a:cubicBezTo>
                    <a:cubicBezTo>
                      <a:pt x="37" y="35"/>
                      <a:pt x="31" y="17"/>
                      <a:pt x="23" y="0"/>
                    </a:cubicBezTo>
                  </a:path>
                </a:pathLst>
              </a:custGeom>
              <a:solidFill>
                <a:srgbClr val="D88B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14" name="Freeform 105"/>
              <p:cNvSpPr>
                <a:spLocks noEditPoints="1"/>
              </p:cNvSpPr>
              <p:nvPr/>
            </p:nvSpPr>
            <p:spPr bwMode="auto">
              <a:xfrm>
                <a:off x="6116638" y="2995613"/>
                <a:ext cx="1273175" cy="1273175"/>
              </a:xfrm>
              <a:custGeom>
                <a:avLst/>
                <a:gdLst>
                  <a:gd name="T0" fmla="*/ 2147483646 w 483"/>
                  <a:gd name="T1" fmla="*/ 1438308170 h 483"/>
                  <a:gd name="T2" fmla="*/ 1917746862 w 483"/>
                  <a:gd name="T3" fmla="*/ 2147483646 h 483"/>
                  <a:gd name="T4" fmla="*/ 132017440 w 483"/>
                  <a:gd name="T5" fmla="*/ 1917746862 h 483"/>
                  <a:gd name="T6" fmla="*/ 1438308170 w 483"/>
                  <a:gd name="T7" fmla="*/ 132017440 h 483"/>
                  <a:gd name="T8" fmla="*/ 2147483646 w 483"/>
                  <a:gd name="T9" fmla="*/ 1438308170 h 483"/>
                  <a:gd name="T10" fmla="*/ 632301408 w 483"/>
                  <a:gd name="T11" fmla="*/ 1834365762 h 483"/>
                  <a:gd name="T12" fmla="*/ 1834365762 w 483"/>
                  <a:gd name="T13" fmla="*/ 2147483646 h 483"/>
                  <a:gd name="T14" fmla="*/ 2147483646 w 483"/>
                  <a:gd name="T15" fmla="*/ 1514740845 h 483"/>
                  <a:gd name="T16" fmla="*/ 1521689270 w 483"/>
                  <a:gd name="T17" fmla="*/ 632301408 h 483"/>
                  <a:gd name="T18" fmla="*/ 632301408 w 483"/>
                  <a:gd name="T19" fmla="*/ 1834365762 h 48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483" h="483">
                    <a:moveTo>
                      <a:pt x="464" y="207"/>
                    </a:moveTo>
                    <a:cubicBezTo>
                      <a:pt x="483" y="330"/>
                      <a:pt x="398" y="445"/>
                      <a:pt x="276" y="464"/>
                    </a:cubicBezTo>
                    <a:cubicBezTo>
                      <a:pt x="153" y="483"/>
                      <a:pt x="38" y="398"/>
                      <a:pt x="19" y="276"/>
                    </a:cubicBezTo>
                    <a:cubicBezTo>
                      <a:pt x="0" y="153"/>
                      <a:pt x="85" y="38"/>
                      <a:pt x="207" y="19"/>
                    </a:cubicBezTo>
                    <a:cubicBezTo>
                      <a:pt x="330" y="0"/>
                      <a:pt x="445" y="85"/>
                      <a:pt x="464" y="207"/>
                    </a:cubicBezTo>
                    <a:close/>
                    <a:moveTo>
                      <a:pt x="91" y="264"/>
                    </a:moveTo>
                    <a:cubicBezTo>
                      <a:pt x="104" y="347"/>
                      <a:pt x="182" y="404"/>
                      <a:pt x="264" y="391"/>
                    </a:cubicBezTo>
                    <a:cubicBezTo>
                      <a:pt x="347" y="379"/>
                      <a:pt x="404" y="301"/>
                      <a:pt x="392" y="218"/>
                    </a:cubicBezTo>
                    <a:cubicBezTo>
                      <a:pt x="379" y="136"/>
                      <a:pt x="301" y="79"/>
                      <a:pt x="219" y="91"/>
                    </a:cubicBezTo>
                    <a:cubicBezTo>
                      <a:pt x="136" y="104"/>
                      <a:pt x="79" y="182"/>
                      <a:pt x="91" y="264"/>
                    </a:cubicBezTo>
                    <a:close/>
                  </a:path>
                </a:pathLst>
              </a:custGeom>
              <a:solidFill>
                <a:srgbClr val="002D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15" name="Freeform 106"/>
              <p:cNvSpPr>
                <a:spLocks/>
              </p:cNvSpPr>
              <p:nvPr/>
            </p:nvSpPr>
            <p:spPr bwMode="auto">
              <a:xfrm>
                <a:off x="6496050" y="3738563"/>
                <a:ext cx="466725" cy="287338"/>
              </a:xfrm>
              <a:custGeom>
                <a:avLst/>
                <a:gdLst>
                  <a:gd name="T0" fmla="*/ 1216783717 w 177"/>
                  <a:gd name="T1" fmla="*/ 271017729 h 109"/>
                  <a:gd name="T2" fmla="*/ 1140301465 w 177"/>
                  <a:gd name="T3" fmla="*/ 430848832 h 109"/>
                  <a:gd name="T4" fmla="*/ 48671243 w 177"/>
                  <a:gd name="T5" fmla="*/ 257120060 h 109"/>
                  <a:gd name="T6" fmla="*/ 97342486 w 177"/>
                  <a:gd name="T7" fmla="*/ 41695644 h 109"/>
                  <a:gd name="T8" fmla="*/ 305934282 w 177"/>
                  <a:gd name="T9" fmla="*/ 90340122 h 109"/>
                  <a:gd name="T10" fmla="*/ 987334324 w 177"/>
                  <a:gd name="T11" fmla="*/ 159831103 h 109"/>
                  <a:gd name="T12" fmla="*/ 1202879531 w 177"/>
                  <a:gd name="T13" fmla="*/ 215424416 h 109"/>
                  <a:gd name="T14" fmla="*/ 1216783717 w 177"/>
                  <a:gd name="T15" fmla="*/ 271017729 h 10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77" h="109">
                    <a:moveTo>
                      <a:pt x="175" y="39"/>
                    </a:moveTo>
                    <a:cubicBezTo>
                      <a:pt x="177" y="48"/>
                      <a:pt x="173" y="57"/>
                      <a:pt x="164" y="62"/>
                    </a:cubicBezTo>
                    <a:cubicBezTo>
                      <a:pt x="83" y="109"/>
                      <a:pt x="26" y="66"/>
                      <a:pt x="7" y="37"/>
                    </a:cubicBezTo>
                    <a:cubicBezTo>
                      <a:pt x="0" y="27"/>
                      <a:pt x="3" y="13"/>
                      <a:pt x="14" y="6"/>
                    </a:cubicBezTo>
                    <a:cubicBezTo>
                      <a:pt x="24" y="0"/>
                      <a:pt x="38" y="3"/>
                      <a:pt x="44" y="13"/>
                    </a:cubicBezTo>
                    <a:cubicBezTo>
                      <a:pt x="48" y="18"/>
                      <a:pt x="79" y="60"/>
                      <a:pt x="142" y="23"/>
                    </a:cubicBezTo>
                    <a:cubicBezTo>
                      <a:pt x="153" y="17"/>
                      <a:pt x="166" y="21"/>
                      <a:pt x="173" y="31"/>
                    </a:cubicBezTo>
                    <a:cubicBezTo>
                      <a:pt x="174" y="34"/>
                      <a:pt x="175" y="37"/>
                      <a:pt x="175" y="3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16" name="Freeform 107"/>
              <p:cNvSpPr>
                <a:spLocks/>
              </p:cNvSpPr>
              <p:nvPr/>
            </p:nvSpPr>
            <p:spPr bwMode="auto">
              <a:xfrm>
                <a:off x="7461250" y="3303588"/>
                <a:ext cx="534987" cy="314325"/>
              </a:xfrm>
              <a:custGeom>
                <a:avLst/>
                <a:gdLst>
                  <a:gd name="T0" fmla="*/ 1375180130 w 203"/>
                  <a:gd name="T1" fmla="*/ 300008685 h 119"/>
                  <a:gd name="T2" fmla="*/ 1111257603 w 203"/>
                  <a:gd name="T3" fmla="*/ 676760215 h 119"/>
                  <a:gd name="T4" fmla="*/ 402829399 w 203"/>
                  <a:gd name="T5" fmla="*/ 802344938 h 119"/>
                  <a:gd name="T6" fmla="*/ 27782428 w 203"/>
                  <a:gd name="T7" fmla="*/ 530245144 h 119"/>
                  <a:gd name="T8" fmla="*/ 291704956 w 203"/>
                  <a:gd name="T9" fmla="*/ 153493614 h 119"/>
                  <a:gd name="T10" fmla="*/ 1000130525 w 203"/>
                  <a:gd name="T11" fmla="*/ 34884792 h 119"/>
                  <a:gd name="T12" fmla="*/ 1375180130 w 203"/>
                  <a:gd name="T13" fmla="*/ 300008685 h 11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03" h="119">
                    <a:moveTo>
                      <a:pt x="198" y="43"/>
                    </a:moveTo>
                    <a:cubicBezTo>
                      <a:pt x="203" y="69"/>
                      <a:pt x="186" y="93"/>
                      <a:pt x="160" y="97"/>
                    </a:cubicBezTo>
                    <a:cubicBezTo>
                      <a:pt x="58" y="115"/>
                      <a:pt x="58" y="115"/>
                      <a:pt x="58" y="115"/>
                    </a:cubicBezTo>
                    <a:cubicBezTo>
                      <a:pt x="33" y="119"/>
                      <a:pt x="8" y="102"/>
                      <a:pt x="4" y="76"/>
                    </a:cubicBezTo>
                    <a:cubicBezTo>
                      <a:pt x="0" y="51"/>
                      <a:pt x="17" y="26"/>
                      <a:pt x="42" y="22"/>
                    </a:cubicBezTo>
                    <a:cubicBezTo>
                      <a:pt x="144" y="5"/>
                      <a:pt x="144" y="5"/>
                      <a:pt x="144" y="5"/>
                    </a:cubicBezTo>
                    <a:cubicBezTo>
                      <a:pt x="170" y="0"/>
                      <a:pt x="194" y="17"/>
                      <a:pt x="198" y="43"/>
                    </a:cubicBezTo>
                    <a:close/>
                  </a:path>
                </a:pathLst>
              </a:custGeom>
              <a:solidFill>
                <a:srgbClr val="F1E4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17" name="Freeform 108"/>
              <p:cNvSpPr>
                <a:spLocks/>
              </p:cNvSpPr>
              <p:nvPr/>
            </p:nvSpPr>
            <p:spPr bwMode="auto">
              <a:xfrm>
                <a:off x="7747000" y="2963863"/>
                <a:ext cx="935037" cy="762000"/>
              </a:xfrm>
              <a:custGeom>
                <a:avLst/>
                <a:gdLst>
                  <a:gd name="T0" fmla="*/ 1831489896 w 355"/>
                  <a:gd name="T1" fmla="*/ 76471578 h 289"/>
                  <a:gd name="T2" fmla="*/ 2147483646 w 355"/>
                  <a:gd name="T3" fmla="*/ 896815993 h 289"/>
                  <a:gd name="T4" fmla="*/ 2147483646 w 355"/>
                  <a:gd name="T5" fmla="*/ 1348703087 h 289"/>
                  <a:gd name="T6" fmla="*/ 1616428752 w 355"/>
                  <a:gd name="T7" fmla="*/ 1731066249 h 289"/>
                  <a:gd name="T8" fmla="*/ 159562089 w 355"/>
                  <a:gd name="T9" fmla="*/ 1807537827 h 289"/>
                  <a:gd name="T10" fmla="*/ 34688556 w 355"/>
                  <a:gd name="T11" fmla="*/ 1126236000 h 289"/>
                  <a:gd name="T12" fmla="*/ 388498655 w 355"/>
                  <a:gd name="T13" fmla="*/ 298938664 h 289"/>
                  <a:gd name="T14" fmla="*/ 1831489896 w 355"/>
                  <a:gd name="T15" fmla="*/ 76471578 h 28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355" h="289">
                    <a:moveTo>
                      <a:pt x="264" y="11"/>
                    </a:moveTo>
                    <a:cubicBezTo>
                      <a:pt x="336" y="0"/>
                      <a:pt x="335" y="129"/>
                      <a:pt x="335" y="129"/>
                    </a:cubicBezTo>
                    <a:cubicBezTo>
                      <a:pt x="340" y="158"/>
                      <a:pt x="355" y="189"/>
                      <a:pt x="325" y="194"/>
                    </a:cubicBezTo>
                    <a:cubicBezTo>
                      <a:pt x="233" y="249"/>
                      <a:pt x="233" y="249"/>
                      <a:pt x="233" y="249"/>
                    </a:cubicBezTo>
                    <a:cubicBezTo>
                      <a:pt x="204" y="254"/>
                      <a:pt x="28" y="289"/>
                      <a:pt x="23" y="260"/>
                    </a:cubicBezTo>
                    <a:cubicBezTo>
                      <a:pt x="5" y="162"/>
                      <a:pt x="5" y="162"/>
                      <a:pt x="5" y="162"/>
                    </a:cubicBezTo>
                    <a:cubicBezTo>
                      <a:pt x="0" y="133"/>
                      <a:pt x="5" y="50"/>
                      <a:pt x="56" y="43"/>
                    </a:cubicBezTo>
                    <a:cubicBezTo>
                      <a:pt x="147" y="29"/>
                      <a:pt x="192" y="23"/>
                      <a:pt x="264" y="11"/>
                    </a:cubicBezTo>
                    <a:close/>
                  </a:path>
                </a:pathLst>
              </a:custGeom>
              <a:solidFill>
                <a:srgbClr val="F1E4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18" name="Freeform 109"/>
              <p:cNvSpPr>
                <a:spLocks/>
              </p:cNvSpPr>
              <p:nvPr/>
            </p:nvSpPr>
            <p:spPr bwMode="auto">
              <a:xfrm>
                <a:off x="8797925" y="2755900"/>
                <a:ext cx="1327150" cy="822325"/>
              </a:xfrm>
              <a:custGeom>
                <a:avLst/>
                <a:gdLst>
                  <a:gd name="T0" fmla="*/ 1938000950 w 836"/>
                  <a:gd name="T1" fmla="*/ 0 h 518"/>
                  <a:gd name="T2" fmla="*/ 2106850625 w 836"/>
                  <a:gd name="T3" fmla="*/ 967740000 h 518"/>
                  <a:gd name="T4" fmla="*/ 168851263 w 836"/>
                  <a:gd name="T5" fmla="*/ 1305440938 h 518"/>
                  <a:gd name="T6" fmla="*/ 0 w 836"/>
                  <a:gd name="T7" fmla="*/ 337700938 h 518"/>
                  <a:gd name="T8" fmla="*/ 1938000950 w 836"/>
                  <a:gd name="T9" fmla="*/ 0 h 5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36" h="518">
                    <a:moveTo>
                      <a:pt x="769" y="0"/>
                    </a:moveTo>
                    <a:lnTo>
                      <a:pt x="836" y="384"/>
                    </a:lnTo>
                    <a:lnTo>
                      <a:pt x="67" y="518"/>
                    </a:lnTo>
                    <a:lnTo>
                      <a:pt x="0" y="134"/>
                    </a:lnTo>
                    <a:lnTo>
                      <a:pt x="769" y="0"/>
                    </a:lnTo>
                    <a:close/>
                  </a:path>
                </a:pathLst>
              </a:cu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19" name="Freeform 110"/>
              <p:cNvSpPr>
                <a:spLocks/>
              </p:cNvSpPr>
              <p:nvPr/>
            </p:nvSpPr>
            <p:spPr bwMode="auto">
              <a:xfrm>
                <a:off x="8948738" y="2541588"/>
                <a:ext cx="1782762" cy="1104900"/>
              </a:xfrm>
              <a:custGeom>
                <a:avLst/>
                <a:gdLst>
                  <a:gd name="T0" fmla="*/ 2147483646 w 1123"/>
                  <a:gd name="T1" fmla="*/ 0 h 696"/>
                  <a:gd name="T2" fmla="*/ 2147483646 w 1123"/>
                  <a:gd name="T3" fmla="*/ 1297881263 h 696"/>
                  <a:gd name="T4" fmla="*/ 226813999 w 1123"/>
                  <a:gd name="T5" fmla="*/ 1754028750 h 696"/>
                  <a:gd name="T6" fmla="*/ 0 w 1123"/>
                  <a:gd name="T7" fmla="*/ 456149075 h 696"/>
                  <a:gd name="T8" fmla="*/ 2147483646 w 1123"/>
                  <a:gd name="T9" fmla="*/ 0 h 69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23" h="696">
                    <a:moveTo>
                      <a:pt x="1033" y="0"/>
                    </a:moveTo>
                    <a:lnTo>
                      <a:pt x="1123" y="515"/>
                    </a:lnTo>
                    <a:lnTo>
                      <a:pt x="90" y="696"/>
                    </a:lnTo>
                    <a:lnTo>
                      <a:pt x="0" y="181"/>
                    </a:lnTo>
                    <a:lnTo>
                      <a:pt x="1033" y="0"/>
                    </a:lnTo>
                    <a:close/>
                  </a:path>
                </a:pathLst>
              </a:custGeom>
              <a:solidFill>
                <a:srgbClr val="F9A4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20" name="Freeform 114"/>
              <p:cNvSpPr>
                <a:spLocks/>
              </p:cNvSpPr>
              <p:nvPr/>
            </p:nvSpPr>
            <p:spPr bwMode="auto">
              <a:xfrm>
                <a:off x="8299450" y="4835525"/>
                <a:ext cx="93662" cy="169863"/>
              </a:xfrm>
              <a:custGeom>
                <a:avLst/>
                <a:gdLst>
                  <a:gd name="T0" fmla="*/ 126007140 w 59"/>
                  <a:gd name="T1" fmla="*/ 0 h 107"/>
                  <a:gd name="T2" fmla="*/ 0 w 59"/>
                  <a:gd name="T3" fmla="*/ 257056694 h 107"/>
                  <a:gd name="T4" fmla="*/ 25201428 w 59"/>
                  <a:gd name="T5" fmla="*/ 269658306 h 107"/>
                  <a:gd name="T6" fmla="*/ 148687631 w 59"/>
                  <a:gd name="T7" fmla="*/ 12601612 h 107"/>
                  <a:gd name="T8" fmla="*/ 126007140 w 59"/>
                  <a:gd name="T9" fmla="*/ 0 h 10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9" h="107">
                    <a:moveTo>
                      <a:pt x="50" y="0"/>
                    </a:moveTo>
                    <a:lnTo>
                      <a:pt x="0" y="102"/>
                    </a:lnTo>
                    <a:lnTo>
                      <a:pt x="10" y="107"/>
                    </a:lnTo>
                    <a:lnTo>
                      <a:pt x="59" y="5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rgbClr val="3357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21" name="Freeform 115"/>
              <p:cNvSpPr>
                <a:spLocks/>
              </p:cNvSpPr>
              <p:nvPr/>
            </p:nvSpPr>
            <p:spPr bwMode="auto">
              <a:xfrm>
                <a:off x="8299450" y="4835525"/>
                <a:ext cx="93662" cy="169863"/>
              </a:xfrm>
              <a:custGeom>
                <a:avLst/>
                <a:gdLst>
                  <a:gd name="T0" fmla="*/ 126007140 w 59"/>
                  <a:gd name="T1" fmla="*/ 0 h 107"/>
                  <a:gd name="T2" fmla="*/ 0 w 59"/>
                  <a:gd name="T3" fmla="*/ 257056694 h 107"/>
                  <a:gd name="T4" fmla="*/ 25201428 w 59"/>
                  <a:gd name="T5" fmla="*/ 269658306 h 107"/>
                  <a:gd name="T6" fmla="*/ 148687631 w 59"/>
                  <a:gd name="T7" fmla="*/ 12601612 h 107"/>
                  <a:gd name="T8" fmla="*/ 126007140 w 59"/>
                  <a:gd name="T9" fmla="*/ 0 h 10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9" h="107">
                    <a:moveTo>
                      <a:pt x="50" y="0"/>
                    </a:moveTo>
                    <a:lnTo>
                      <a:pt x="0" y="102"/>
                    </a:lnTo>
                    <a:lnTo>
                      <a:pt x="10" y="107"/>
                    </a:lnTo>
                    <a:lnTo>
                      <a:pt x="59" y="5"/>
                    </a:lnTo>
                    <a:lnTo>
                      <a:pt x="5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22" name="Freeform 116"/>
              <p:cNvSpPr>
                <a:spLocks/>
              </p:cNvSpPr>
              <p:nvPr/>
            </p:nvSpPr>
            <p:spPr bwMode="auto">
              <a:xfrm>
                <a:off x="8434388" y="4687888"/>
                <a:ext cx="28575" cy="26988"/>
              </a:xfrm>
              <a:custGeom>
                <a:avLst/>
                <a:gdLst>
                  <a:gd name="T0" fmla="*/ 40488177 w 11"/>
                  <a:gd name="T1" fmla="*/ 0 h 10"/>
                  <a:gd name="T2" fmla="*/ 6748895 w 11"/>
                  <a:gd name="T3" fmla="*/ 21849485 h 10"/>
                  <a:gd name="T4" fmla="*/ 20244089 w 11"/>
                  <a:gd name="T5" fmla="*/ 72835214 h 10"/>
                  <a:gd name="T6" fmla="*/ 40488177 w 11"/>
                  <a:gd name="T7" fmla="*/ 72835214 h 10"/>
                  <a:gd name="T8" fmla="*/ 67481161 w 11"/>
                  <a:gd name="T9" fmla="*/ 58267092 h 10"/>
                  <a:gd name="T10" fmla="*/ 53985968 w 11"/>
                  <a:gd name="T11" fmla="*/ 7284061 h 10"/>
                  <a:gd name="T12" fmla="*/ 40488177 w 11"/>
                  <a:gd name="T13" fmla="*/ 0 h 1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1" h="10">
                    <a:moveTo>
                      <a:pt x="6" y="0"/>
                    </a:moveTo>
                    <a:cubicBezTo>
                      <a:pt x="4" y="0"/>
                      <a:pt x="2" y="1"/>
                      <a:pt x="1" y="3"/>
                    </a:cubicBezTo>
                    <a:cubicBezTo>
                      <a:pt x="0" y="6"/>
                      <a:pt x="1" y="9"/>
                      <a:pt x="3" y="10"/>
                    </a:cubicBezTo>
                    <a:cubicBezTo>
                      <a:pt x="4" y="10"/>
                      <a:pt x="5" y="10"/>
                      <a:pt x="6" y="10"/>
                    </a:cubicBezTo>
                    <a:cubicBezTo>
                      <a:pt x="8" y="10"/>
                      <a:pt x="9" y="9"/>
                      <a:pt x="10" y="8"/>
                    </a:cubicBezTo>
                    <a:cubicBezTo>
                      <a:pt x="11" y="5"/>
                      <a:pt x="10" y="2"/>
                      <a:pt x="8" y="1"/>
                    </a:cubicBezTo>
                    <a:cubicBezTo>
                      <a:pt x="7" y="1"/>
                      <a:pt x="6" y="0"/>
                      <a:pt x="6" y="0"/>
                    </a:cubicBezTo>
                  </a:path>
                </a:pathLst>
              </a:custGeom>
              <a:solidFill>
                <a:srgbClr val="3357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3079" name="组合 131"/>
            <p:cNvGrpSpPr>
              <a:grpSpLocks/>
            </p:cNvGrpSpPr>
            <p:nvPr/>
          </p:nvGrpSpPr>
          <p:grpSpPr bwMode="auto">
            <a:xfrm>
              <a:off x="7767638" y="5200650"/>
              <a:ext cx="2408237" cy="2193925"/>
              <a:chOff x="8539253" y="5376404"/>
              <a:chExt cx="2408237" cy="2193925"/>
            </a:xfrm>
          </p:grpSpPr>
          <p:sp>
            <p:nvSpPr>
              <p:cNvPr id="3098" name="Freeform 15"/>
              <p:cNvSpPr>
                <a:spLocks/>
              </p:cNvSpPr>
              <p:nvPr/>
            </p:nvSpPr>
            <p:spPr bwMode="auto">
              <a:xfrm>
                <a:off x="8718641" y="5555792"/>
                <a:ext cx="2046287" cy="1835150"/>
              </a:xfrm>
              <a:custGeom>
                <a:avLst/>
                <a:gdLst>
                  <a:gd name="T0" fmla="*/ 2147483646 w 1289"/>
                  <a:gd name="T1" fmla="*/ 0 h 1156"/>
                  <a:gd name="T2" fmla="*/ 2147483646 w 1289"/>
                  <a:gd name="T3" fmla="*/ 1784270625 h 1156"/>
                  <a:gd name="T4" fmla="*/ 839211032 w 1289"/>
                  <a:gd name="T5" fmla="*/ 2147483646 h 1156"/>
                  <a:gd name="T6" fmla="*/ 0 w 1289"/>
                  <a:gd name="T7" fmla="*/ 1131550950 h 1156"/>
                  <a:gd name="T8" fmla="*/ 2147483646 w 1289"/>
                  <a:gd name="T9" fmla="*/ 0 h 11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89" h="1156">
                    <a:moveTo>
                      <a:pt x="959" y="0"/>
                    </a:moveTo>
                    <a:lnTo>
                      <a:pt x="1289" y="708"/>
                    </a:lnTo>
                    <a:lnTo>
                      <a:pt x="333" y="1156"/>
                    </a:lnTo>
                    <a:lnTo>
                      <a:pt x="0" y="449"/>
                    </a:lnTo>
                    <a:lnTo>
                      <a:pt x="959" y="0"/>
                    </a:lnTo>
                    <a:close/>
                  </a:path>
                </a:pathLst>
              </a:custGeom>
              <a:solidFill>
                <a:srgbClr val="F0E3C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99" name="Freeform 16"/>
              <p:cNvSpPr>
                <a:spLocks/>
              </p:cNvSpPr>
              <p:nvPr/>
            </p:nvSpPr>
            <p:spPr bwMode="auto">
              <a:xfrm>
                <a:off x="8718641" y="5555792"/>
                <a:ext cx="2046287" cy="1835150"/>
              </a:xfrm>
              <a:custGeom>
                <a:avLst/>
                <a:gdLst>
                  <a:gd name="T0" fmla="*/ 2147483646 w 1289"/>
                  <a:gd name="T1" fmla="*/ 0 h 1156"/>
                  <a:gd name="T2" fmla="*/ 2147483646 w 1289"/>
                  <a:gd name="T3" fmla="*/ 1784270625 h 1156"/>
                  <a:gd name="T4" fmla="*/ 839211032 w 1289"/>
                  <a:gd name="T5" fmla="*/ 2147483646 h 1156"/>
                  <a:gd name="T6" fmla="*/ 0 w 1289"/>
                  <a:gd name="T7" fmla="*/ 1131550950 h 1156"/>
                  <a:gd name="T8" fmla="*/ 2147483646 w 1289"/>
                  <a:gd name="T9" fmla="*/ 0 h 11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89" h="1156">
                    <a:moveTo>
                      <a:pt x="959" y="0"/>
                    </a:moveTo>
                    <a:lnTo>
                      <a:pt x="1289" y="708"/>
                    </a:lnTo>
                    <a:lnTo>
                      <a:pt x="333" y="1156"/>
                    </a:lnTo>
                    <a:lnTo>
                      <a:pt x="0" y="449"/>
                    </a:lnTo>
                    <a:lnTo>
                      <a:pt x="95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00" name="Freeform 17"/>
              <p:cNvSpPr>
                <a:spLocks noEditPoints="1"/>
              </p:cNvSpPr>
              <p:nvPr/>
            </p:nvSpPr>
            <p:spPr bwMode="auto">
              <a:xfrm>
                <a:off x="8539253" y="5376404"/>
                <a:ext cx="2408237" cy="2193925"/>
              </a:xfrm>
              <a:custGeom>
                <a:avLst/>
                <a:gdLst>
                  <a:gd name="T0" fmla="*/ 473114381 w 913"/>
                  <a:gd name="T1" fmla="*/ 2147483646 h 832"/>
                  <a:gd name="T2" fmla="*/ 2147483646 w 913"/>
                  <a:gd name="T3" fmla="*/ 472830391 h 832"/>
                  <a:gd name="T4" fmla="*/ 2147483646 w 913"/>
                  <a:gd name="T5" fmla="*/ 2147483646 h 832"/>
                  <a:gd name="T6" fmla="*/ 1864626954 w 913"/>
                  <a:gd name="T7" fmla="*/ 2147483646 h 832"/>
                  <a:gd name="T8" fmla="*/ 473114381 w 913"/>
                  <a:gd name="T9" fmla="*/ 2147483646 h 832"/>
                  <a:gd name="T10" fmla="*/ 97405669 w 913"/>
                  <a:gd name="T11" fmla="*/ 2147483646 h 832"/>
                  <a:gd name="T12" fmla="*/ 1488918243 w 913"/>
                  <a:gd name="T13" fmla="*/ 2147483646 h 832"/>
                  <a:gd name="T14" fmla="*/ 2038566026 w 913"/>
                  <a:gd name="T15" fmla="*/ 2147483646 h 832"/>
                  <a:gd name="T16" fmla="*/ 2147483646 w 913"/>
                  <a:gd name="T17" fmla="*/ 2147483646 h 832"/>
                  <a:gd name="T18" fmla="*/ 2147483646 w 913"/>
                  <a:gd name="T19" fmla="*/ 2147483646 h 832"/>
                  <a:gd name="T20" fmla="*/ 2147483646 w 913"/>
                  <a:gd name="T21" fmla="*/ 292042533 h 832"/>
                  <a:gd name="T22" fmla="*/ 2147483646 w 913"/>
                  <a:gd name="T23" fmla="*/ 97347511 h 832"/>
                  <a:gd name="T24" fmla="*/ 299175309 w 913"/>
                  <a:gd name="T25" fmla="*/ 1974764550 h 832"/>
                  <a:gd name="T26" fmla="*/ 97405669 w 913"/>
                  <a:gd name="T27" fmla="*/ 2147483646 h 832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913" h="832">
                    <a:moveTo>
                      <a:pt x="68" y="338"/>
                    </a:moveTo>
                    <a:cubicBezTo>
                      <a:pt x="645" y="68"/>
                      <a:pt x="645" y="68"/>
                      <a:pt x="645" y="68"/>
                    </a:cubicBezTo>
                    <a:cubicBezTo>
                      <a:pt x="844" y="494"/>
                      <a:pt x="844" y="494"/>
                      <a:pt x="844" y="494"/>
                    </a:cubicBezTo>
                    <a:cubicBezTo>
                      <a:pt x="268" y="764"/>
                      <a:pt x="268" y="764"/>
                      <a:pt x="268" y="764"/>
                    </a:cubicBezTo>
                    <a:cubicBezTo>
                      <a:pt x="68" y="338"/>
                      <a:pt x="68" y="338"/>
                      <a:pt x="68" y="338"/>
                    </a:cubicBezTo>
                    <a:moveTo>
                      <a:pt x="14" y="364"/>
                    </a:moveTo>
                    <a:cubicBezTo>
                      <a:pt x="214" y="789"/>
                      <a:pt x="214" y="789"/>
                      <a:pt x="214" y="789"/>
                    </a:cubicBezTo>
                    <a:cubicBezTo>
                      <a:pt x="228" y="819"/>
                      <a:pt x="263" y="832"/>
                      <a:pt x="293" y="818"/>
                    </a:cubicBezTo>
                    <a:cubicBezTo>
                      <a:pt x="870" y="548"/>
                      <a:pt x="870" y="548"/>
                      <a:pt x="870" y="548"/>
                    </a:cubicBezTo>
                    <a:cubicBezTo>
                      <a:pt x="900" y="534"/>
                      <a:pt x="913" y="498"/>
                      <a:pt x="899" y="468"/>
                    </a:cubicBezTo>
                    <a:cubicBezTo>
                      <a:pt x="699" y="42"/>
                      <a:pt x="699" y="42"/>
                      <a:pt x="699" y="42"/>
                    </a:cubicBezTo>
                    <a:cubicBezTo>
                      <a:pt x="685" y="12"/>
                      <a:pt x="649" y="0"/>
                      <a:pt x="619" y="14"/>
                    </a:cubicBezTo>
                    <a:cubicBezTo>
                      <a:pt x="43" y="284"/>
                      <a:pt x="43" y="284"/>
                      <a:pt x="43" y="284"/>
                    </a:cubicBezTo>
                    <a:cubicBezTo>
                      <a:pt x="13" y="298"/>
                      <a:pt x="0" y="334"/>
                      <a:pt x="14" y="364"/>
                    </a:cubicBezTo>
                  </a:path>
                </a:pathLst>
              </a:custGeom>
              <a:solidFill>
                <a:srgbClr val="002D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01" name="Freeform 18"/>
              <p:cNvSpPr>
                <a:spLocks/>
              </p:cNvSpPr>
              <p:nvPr/>
            </p:nvSpPr>
            <p:spPr bwMode="auto">
              <a:xfrm>
                <a:off x="10177553" y="5498642"/>
                <a:ext cx="639762" cy="1206500"/>
              </a:xfrm>
              <a:custGeom>
                <a:avLst/>
                <a:gdLst>
                  <a:gd name="T0" fmla="*/ 0 w 403"/>
                  <a:gd name="T1" fmla="*/ 70564375 h 760"/>
                  <a:gd name="T2" fmla="*/ 866933072 w 403"/>
                  <a:gd name="T3" fmla="*/ 1915318750 h 760"/>
                  <a:gd name="T4" fmla="*/ 1015621381 w 403"/>
                  <a:gd name="T5" fmla="*/ 1844754375 h 760"/>
                  <a:gd name="T6" fmla="*/ 151209257 w 403"/>
                  <a:gd name="T7" fmla="*/ 0 h 760"/>
                  <a:gd name="T8" fmla="*/ 0 w 403"/>
                  <a:gd name="T9" fmla="*/ 70564375 h 7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03" h="760">
                    <a:moveTo>
                      <a:pt x="0" y="28"/>
                    </a:moveTo>
                    <a:lnTo>
                      <a:pt x="344" y="760"/>
                    </a:lnTo>
                    <a:lnTo>
                      <a:pt x="403" y="732"/>
                    </a:lnTo>
                    <a:lnTo>
                      <a:pt x="60" y="0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002D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02" name="Freeform 19"/>
              <p:cNvSpPr>
                <a:spLocks/>
              </p:cNvSpPr>
              <p:nvPr/>
            </p:nvSpPr>
            <p:spPr bwMode="auto">
              <a:xfrm>
                <a:off x="10177553" y="5498642"/>
                <a:ext cx="639762" cy="1206500"/>
              </a:xfrm>
              <a:custGeom>
                <a:avLst/>
                <a:gdLst>
                  <a:gd name="T0" fmla="*/ 0 w 403"/>
                  <a:gd name="T1" fmla="*/ 70564375 h 760"/>
                  <a:gd name="T2" fmla="*/ 866933072 w 403"/>
                  <a:gd name="T3" fmla="*/ 1915318750 h 760"/>
                  <a:gd name="T4" fmla="*/ 1015621381 w 403"/>
                  <a:gd name="T5" fmla="*/ 1844754375 h 760"/>
                  <a:gd name="T6" fmla="*/ 151209257 w 403"/>
                  <a:gd name="T7" fmla="*/ 0 h 760"/>
                  <a:gd name="T8" fmla="*/ 0 w 403"/>
                  <a:gd name="T9" fmla="*/ 70564375 h 7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03" h="760">
                    <a:moveTo>
                      <a:pt x="0" y="28"/>
                    </a:moveTo>
                    <a:lnTo>
                      <a:pt x="344" y="760"/>
                    </a:lnTo>
                    <a:lnTo>
                      <a:pt x="403" y="732"/>
                    </a:lnTo>
                    <a:lnTo>
                      <a:pt x="60" y="0"/>
                    </a:lnTo>
                    <a:lnTo>
                      <a:pt x="0" y="28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03" name="Freeform 20"/>
              <p:cNvSpPr>
                <a:spLocks/>
              </p:cNvSpPr>
              <p:nvPr/>
            </p:nvSpPr>
            <p:spPr bwMode="auto">
              <a:xfrm>
                <a:off x="10509341" y="6005054"/>
                <a:ext cx="82550" cy="104775"/>
              </a:xfrm>
              <a:custGeom>
                <a:avLst/>
                <a:gdLst>
                  <a:gd name="T0" fmla="*/ 49636516 w 31"/>
                  <a:gd name="T1" fmla="*/ 0 h 40"/>
                  <a:gd name="T2" fmla="*/ 0 w 31"/>
                  <a:gd name="T3" fmla="*/ 6860143 h 40"/>
                  <a:gd name="T4" fmla="*/ 134729589 w 31"/>
                  <a:gd name="T5" fmla="*/ 274445016 h 40"/>
                  <a:gd name="T6" fmla="*/ 184366105 w 31"/>
                  <a:gd name="T7" fmla="*/ 89194958 h 40"/>
                  <a:gd name="T8" fmla="*/ 49636516 w 31"/>
                  <a:gd name="T9" fmla="*/ 0 h 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1" h="40">
                    <a:moveTo>
                      <a:pt x="7" y="0"/>
                    </a:moveTo>
                    <a:cubicBezTo>
                      <a:pt x="5" y="0"/>
                      <a:pt x="3" y="0"/>
                      <a:pt x="0" y="1"/>
                    </a:cubicBezTo>
                    <a:cubicBezTo>
                      <a:pt x="19" y="40"/>
                      <a:pt x="19" y="40"/>
                      <a:pt x="19" y="40"/>
                    </a:cubicBezTo>
                    <a:cubicBezTo>
                      <a:pt x="28" y="34"/>
                      <a:pt x="31" y="22"/>
                      <a:pt x="26" y="13"/>
                    </a:cubicBezTo>
                    <a:cubicBezTo>
                      <a:pt x="23" y="5"/>
                      <a:pt x="15" y="0"/>
                      <a:pt x="7" y="0"/>
                    </a:cubicBezTo>
                  </a:path>
                </a:pathLst>
              </a:custGeom>
              <a:solidFill>
                <a:srgbClr val="3051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04" name="Freeform 21"/>
              <p:cNvSpPr>
                <a:spLocks/>
              </p:cNvSpPr>
              <p:nvPr/>
            </p:nvSpPr>
            <p:spPr bwMode="auto">
              <a:xfrm>
                <a:off x="10461716" y="6006642"/>
                <a:ext cx="98425" cy="111125"/>
              </a:xfrm>
              <a:custGeom>
                <a:avLst/>
                <a:gdLst>
                  <a:gd name="T0" fmla="*/ 127372591 w 37"/>
                  <a:gd name="T1" fmla="*/ 0 h 42"/>
                  <a:gd name="T2" fmla="*/ 113220672 w 37"/>
                  <a:gd name="T3" fmla="*/ 7000875 h 42"/>
                  <a:gd name="T4" fmla="*/ 35382457 w 37"/>
                  <a:gd name="T5" fmla="*/ 210013021 h 42"/>
                  <a:gd name="T6" fmla="*/ 176906967 w 37"/>
                  <a:gd name="T7" fmla="*/ 294018229 h 42"/>
                  <a:gd name="T8" fmla="*/ 240595922 w 37"/>
                  <a:gd name="T9" fmla="*/ 280016479 h 42"/>
                  <a:gd name="T10" fmla="*/ 261823801 w 37"/>
                  <a:gd name="T11" fmla="*/ 273018250 h 42"/>
                  <a:gd name="T12" fmla="*/ 127372591 w 37"/>
                  <a:gd name="T13" fmla="*/ 0 h 4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7" h="42">
                    <a:moveTo>
                      <a:pt x="18" y="0"/>
                    </a:moveTo>
                    <a:cubicBezTo>
                      <a:pt x="17" y="0"/>
                      <a:pt x="17" y="1"/>
                      <a:pt x="16" y="1"/>
                    </a:cubicBezTo>
                    <a:cubicBezTo>
                      <a:pt x="5" y="6"/>
                      <a:pt x="0" y="19"/>
                      <a:pt x="5" y="30"/>
                    </a:cubicBezTo>
                    <a:cubicBezTo>
                      <a:pt x="9" y="38"/>
                      <a:pt x="17" y="42"/>
                      <a:pt x="25" y="42"/>
                    </a:cubicBezTo>
                    <a:cubicBezTo>
                      <a:pt x="28" y="42"/>
                      <a:pt x="31" y="42"/>
                      <a:pt x="34" y="40"/>
                    </a:cubicBezTo>
                    <a:cubicBezTo>
                      <a:pt x="35" y="40"/>
                      <a:pt x="36" y="39"/>
                      <a:pt x="37" y="39"/>
                    </a:cubicBezTo>
                    <a:cubicBezTo>
                      <a:pt x="18" y="0"/>
                      <a:pt x="18" y="0"/>
                      <a:pt x="18" y="0"/>
                    </a:cubicBezTo>
                  </a:path>
                </a:pathLst>
              </a:custGeom>
              <a:solidFill>
                <a:srgbClr val="3051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3080" name="组合 133"/>
            <p:cNvGrpSpPr>
              <a:grpSpLocks/>
            </p:cNvGrpSpPr>
            <p:nvPr/>
          </p:nvGrpSpPr>
          <p:grpSpPr bwMode="auto">
            <a:xfrm>
              <a:off x="1441450" y="5221288"/>
              <a:ext cx="1198563" cy="1065212"/>
              <a:chOff x="10356941" y="4477879"/>
              <a:chExt cx="1198562" cy="1065213"/>
            </a:xfrm>
          </p:grpSpPr>
          <p:sp>
            <p:nvSpPr>
              <p:cNvPr id="3094" name="Freeform 111"/>
              <p:cNvSpPr>
                <a:spLocks/>
              </p:cNvSpPr>
              <p:nvPr/>
            </p:nvSpPr>
            <p:spPr bwMode="auto">
              <a:xfrm>
                <a:off x="10452191" y="4573129"/>
                <a:ext cx="1006475" cy="873125"/>
              </a:xfrm>
              <a:custGeom>
                <a:avLst/>
                <a:gdLst>
                  <a:gd name="T0" fmla="*/ 1597779063 w 634"/>
                  <a:gd name="T1" fmla="*/ 597277825 h 550"/>
                  <a:gd name="T2" fmla="*/ 1209675000 w 634"/>
                  <a:gd name="T3" fmla="*/ 1386085938 h 550"/>
                  <a:gd name="T4" fmla="*/ 0 w 634"/>
                  <a:gd name="T5" fmla="*/ 791329063 h 550"/>
                  <a:gd name="T6" fmla="*/ 388104063 w 634"/>
                  <a:gd name="T7" fmla="*/ 0 h 550"/>
                  <a:gd name="T8" fmla="*/ 1597779063 w 634"/>
                  <a:gd name="T9" fmla="*/ 597277825 h 5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34" h="550">
                    <a:moveTo>
                      <a:pt x="634" y="237"/>
                    </a:moveTo>
                    <a:lnTo>
                      <a:pt x="480" y="550"/>
                    </a:lnTo>
                    <a:lnTo>
                      <a:pt x="0" y="314"/>
                    </a:lnTo>
                    <a:lnTo>
                      <a:pt x="154" y="0"/>
                    </a:lnTo>
                    <a:lnTo>
                      <a:pt x="634" y="237"/>
                    </a:lnTo>
                    <a:close/>
                  </a:path>
                </a:pathLst>
              </a:custGeom>
              <a:solidFill>
                <a:srgbClr val="F0E3C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95" name="Freeform 112"/>
              <p:cNvSpPr>
                <a:spLocks/>
              </p:cNvSpPr>
              <p:nvPr/>
            </p:nvSpPr>
            <p:spPr bwMode="auto">
              <a:xfrm>
                <a:off x="10452191" y="4573129"/>
                <a:ext cx="1006475" cy="873125"/>
              </a:xfrm>
              <a:custGeom>
                <a:avLst/>
                <a:gdLst>
                  <a:gd name="T0" fmla="*/ 1597779063 w 634"/>
                  <a:gd name="T1" fmla="*/ 597277825 h 550"/>
                  <a:gd name="T2" fmla="*/ 1209675000 w 634"/>
                  <a:gd name="T3" fmla="*/ 1386085938 h 550"/>
                  <a:gd name="T4" fmla="*/ 0 w 634"/>
                  <a:gd name="T5" fmla="*/ 791329063 h 550"/>
                  <a:gd name="T6" fmla="*/ 388104063 w 634"/>
                  <a:gd name="T7" fmla="*/ 0 h 550"/>
                  <a:gd name="T8" fmla="*/ 1597779063 w 634"/>
                  <a:gd name="T9" fmla="*/ 597277825 h 5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34" h="550">
                    <a:moveTo>
                      <a:pt x="634" y="237"/>
                    </a:moveTo>
                    <a:lnTo>
                      <a:pt x="480" y="550"/>
                    </a:lnTo>
                    <a:lnTo>
                      <a:pt x="0" y="314"/>
                    </a:lnTo>
                    <a:lnTo>
                      <a:pt x="154" y="0"/>
                    </a:lnTo>
                    <a:lnTo>
                      <a:pt x="634" y="23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96" name="Freeform 113"/>
              <p:cNvSpPr>
                <a:spLocks noEditPoints="1"/>
              </p:cNvSpPr>
              <p:nvPr/>
            </p:nvSpPr>
            <p:spPr bwMode="auto">
              <a:xfrm>
                <a:off x="10356941" y="4477879"/>
                <a:ext cx="1198562" cy="1065213"/>
              </a:xfrm>
              <a:custGeom>
                <a:avLst/>
                <a:gdLst>
                  <a:gd name="T0" fmla="*/ 700840032 w 455"/>
                  <a:gd name="T1" fmla="*/ 152945075 h 404"/>
                  <a:gd name="T2" fmla="*/ 55513177 w 455"/>
                  <a:gd name="T3" fmla="*/ 1466872128 h 404"/>
                  <a:gd name="T4" fmla="*/ 152657286 w 455"/>
                  <a:gd name="T5" fmla="*/ 1765809391 h 404"/>
                  <a:gd name="T6" fmla="*/ 2147483646 w 455"/>
                  <a:gd name="T7" fmla="*/ 2147483646 h 404"/>
                  <a:gd name="T8" fmla="*/ 2147483646 w 455"/>
                  <a:gd name="T9" fmla="*/ 2147483646 h 404"/>
                  <a:gd name="T10" fmla="*/ 2147483646 w 455"/>
                  <a:gd name="T11" fmla="*/ 1341738603 h 404"/>
                  <a:gd name="T12" fmla="*/ 2147483646 w 455"/>
                  <a:gd name="T13" fmla="*/ 1042801340 h 404"/>
                  <a:gd name="T14" fmla="*/ 992280260 w 455"/>
                  <a:gd name="T15" fmla="*/ 55615193 h 404"/>
                  <a:gd name="T16" fmla="*/ 700840032 w 455"/>
                  <a:gd name="T17" fmla="*/ 152945075 h 404"/>
                  <a:gd name="T18" fmla="*/ 895133517 w 455"/>
                  <a:gd name="T19" fmla="*/ 250272322 h 404"/>
                  <a:gd name="T20" fmla="*/ 2147483646 w 455"/>
                  <a:gd name="T21" fmla="*/ 1160984613 h 404"/>
                  <a:gd name="T22" fmla="*/ 2095584240 w 455"/>
                  <a:gd name="T23" fmla="*/ 2147483646 h 404"/>
                  <a:gd name="T24" fmla="*/ 249804029 w 455"/>
                  <a:gd name="T25" fmla="*/ 1564202011 h 404"/>
                  <a:gd name="T26" fmla="*/ 895133517 w 455"/>
                  <a:gd name="T27" fmla="*/ 250272322 h 40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455" h="404">
                    <a:moveTo>
                      <a:pt x="101" y="22"/>
                    </a:moveTo>
                    <a:cubicBezTo>
                      <a:pt x="8" y="211"/>
                      <a:pt x="8" y="211"/>
                      <a:pt x="8" y="211"/>
                    </a:cubicBezTo>
                    <a:cubicBezTo>
                      <a:pt x="0" y="227"/>
                      <a:pt x="6" y="246"/>
                      <a:pt x="22" y="254"/>
                    </a:cubicBezTo>
                    <a:cubicBezTo>
                      <a:pt x="311" y="396"/>
                      <a:pt x="311" y="396"/>
                      <a:pt x="311" y="396"/>
                    </a:cubicBezTo>
                    <a:cubicBezTo>
                      <a:pt x="327" y="404"/>
                      <a:pt x="346" y="397"/>
                      <a:pt x="354" y="381"/>
                    </a:cubicBezTo>
                    <a:cubicBezTo>
                      <a:pt x="447" y="193"/>
                      <a:pt x="447" y="193"/>
                      <a:pt x="447" y="193"/>
                    </a:cubicBezTo>
                    <a:cubicBezTo>
                      <a:pt x="455" y="177"/>
                      <a:pt x="448" y="158"/>
                      <a:pt x="432" y="150"/>
                    </a:cubicBezTo>
                    <a:cubicBezTo>
                      <a:pt x="143" y="8"/>
                      <a:pt x="143" y="8"/>
                      <a:pt x="143" y="8"/>
                    </a:cubicBezTo>
                    <a:cubicBezTo>
                      <a:pt x="128" y="0"/>
                      <a:pt x="108" y="6"/>
                      <a:pt x="101" y="22"/>
                    </a:cubicBezTo>
                    <a:moveTo>
                      <a:pt x="129" y="36"/>
                    </a:moveTo>
                    <a:cubicBezTo>
                      <a:pt x="395" y="167"/>
                      <a:pt x="395" y="167"/>
                      <a:pt x="395" y="167"/>
                    </a:cubicBezTo>
                    <a:cubicBezTo>
                      <a:pt x="302" y="356"/>
                      <a:pt x="302" y="356"/>
                      <a:pt x="302" y="356"/>
                    </a:cubicBezTo>
                    <a:cubicBezTo>
                      <a:pt x="36" y="225"/>
                      <a:pt x="36" y="225"/>
                      <a:pt x="36" y="225"/>
                    </a:cubicBezTo>
                    <a:cubicBezTo>
                      <a:pt x="129" y="36"/>
                      <a:pt x="129" y="36"/>
                      <a:pt x="129" y="36"/>
                    </a:cubicBezTo>
                  </a:path>
                </a:pathLst>
              </a:custGeom>
              <a:solidFill>
                <a:srgbClr val="002D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97" name="Freeform 117"/>
              <p:cNvSpPr>
                <a:spLocks/>
              </p:cNvSpPr>
              <p:nvPr/>
            </p:nvSpPr>
            <p:spPr bwMode="auto">
              <a:xfrm>
                <a:off x="11284041" y="5152567"/>
                <a:ext cx="107950" cy="95250"/>
              </a:xfrm>
              <a:custGeom>
                <a:avLst/>
                <a:gdLst>
                  <a:gd name="T0" fmla="*/ 145577157 w 41"/>
                  <a:gd name="T1" fmla="*/ 0 h 36"/>
                  <a:gd name="T2" fmla="*/ 34662482 w 41"/>
                  <a:gd name="T3" fmla="*/ 70003458 h 36"/>
                  <a:gd name="T4" fmla="*/ 90119820 w 41"/>
                  <a:gd name="T5" fmla="*/ 238013875 h 36"/>
                  <a:gd name="T6" fmla="*/ 145577157 w 41"/>
                  <a:gd name="T7" fmla="*/ 252015625 h 36"/>
                  <a:gd name="T8" fmla="*/ 256494466 w 41"/>
                  <a:gd name="T9" fmla="*/ 182012167 h 36"/>
                  <a:gd name="T10" fmla="*/ 201037128 w 41"/>
                  <a:gd name="T11" fmla="*/ 7000875 h 36"/>
                  <a:gd name="T12" fmla="*/ 145577157 w 41"/>
                  <a:gd name="T13" fmla="*/ 0 h 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1" h="36">
                    <a:moveTo>
                      <a:pt x="21" y="0"/>
                    </a:moveTo>
                    <a:cubicBezTo>
                      <a:pt x="14" y="0"/>
                      <a:pt x="8" y="3"/>
                      <a:pt x="5" y="10"/>
                    </a:cubicBezTo>
                    <a:cubicBezTo>
                      <a:pt x="0" y="19"/>
                      <a:pt x="4" y="29"/>
                      <a:pt x="13" y="34"/>
                    </a:cubicBezTo>
                    <a:cubicBezTo>
                      <a:pt x="16" y="35"/>
                      <a:pt x="18" y="36"/>
                      <a:pt x="21" y="36"/>
                    </a:cubicBezTo>
                    <a:cubicBezTo>
                      <a:pt x="28" y="36"/>
                      <a:pt x="34" y="32"/>
                      <a:pt x="37" y="26"/>
                    </a:cubicBezTo>
                    <a:cubicBezTo>
                      <a:pt x="41" y="17"/>
                      <a:pt x="38" y="6"/>
                      <a:pt x="29" y="1"/>
                    </a:cubicBezTo>
                    <a:cubicBezTo>
                      <a:pt x="26" y="0"/>
                      <a:pt x="24" y="0"/>
                      <a:pt x="21" y="0"/>
                    </a:cubicBezTo>
                  </a:path>
                </a:pathLst>
              </a:custGeom>
              <a:solidFill>
                <a:srgbClr val="3357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3086" name="组合 309"/>
            <p:cNvGrpSpPr>
              <a:grpSpLocks/>
            </p:cNvGrpSpPr>
            <p:nvPr/>
          </p:nvGrpSpPr>
          <p:grpSpPr bwMode="auto">
            <a:xfrm>
              <a:off x="4030663" y="4383088"/>
              <a:ext cx="141287" cy="141287"/>
              <a:chOff x="3927818" y="4343367"/>
              <a:chExt cx="231298" cy="231297"/>
            </a:xfrm>
          </p:grpSpPr>
          <p:sp>
            <p:nvSpPr>
              <p:cNvPr id="3090" name="Freeform 498"/>
              <p:cNvSpPr>
                <a:spLocks/>
              </p:cNvSpPr>
              <p:nvPr/>
            </p:nvSpPr>
            <p:spPr bwMode="auto">
              <a:xfrm>
                <a:off x="3927818" y="4343367"/>
                <a:ext cx="191611" cy="191610"/>
              </a:xfrm>
              <a:custGeom>
                <a:avLst/>
                <a:gdLst>
                  <a:gd name="T0" fmla="*/ 21499011 w 149"/>
                  <a:gd name="T1" fmla="*/ 21498899 h 149"/>
                  <a:gd name="T2" fmla="*/ 246407888 w 149"/>
                  <a:gd name="T3" fmla="*/ 21498899 h 149"/>
                  <a:gd name="T4" fmla="*/ 246407888 w 149"/>
                  <a:gd name="T5" fmla="*/ 0 h 149"/>
                  <a:gd name="T6" fmla="*/ 0 w 149"/>
                  <a:gd name="T7" fmla="*/ 0 h 149"/>
                  <a:gd name="T8" fmla="*/ 0 w 149"/>
                  <a:gd name="T9" fmla="*/ 246405316 h 149"/>
                  <a:gd name="T10" fmla="*/ 21499011 w 149"/>
                  <a:gd name="T11" fmla="*/ 246405316 h 149"/>
                  <a:gd name="T12" fmla="*/ 21499011 w 149"/>
                  <a:gd name="T13" fmla="*/ 21498899 h 14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49" h="149">
                    <a:moveTo>
                      <a:pt x="13" y="13"/>
                    </a:moveTo>
                    <a:lnTo>
                      <a:pt x="149" y="13"/>
                    </a:lnTo>
                    <a:lnTo>
                      <a:pt x="149" y="0"/>
                    </a:lnTo>
                    <a:lnTo>
                      <a:pt x="0" y="0"/>
                    </a:lnTo>
                    <a:lnTo>
                      <a:pt x="0" y="149"/>
                    </a:lnTo>
                    <a:lnTo>
                      <a:pt x="13" y="149"/>
                    </a:lnTo>
                    <a:lnTo>
                      <a:pt x="13" y="1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91" name="Rectangle 499"/>
              <p:cNvSpPr>
                <a:spLocks noChangeArrowheads="1"/>
              </p:cNvSpPr>
              <p:nvPr/>
            </p:nvSpPr>
            <p:spPr bwMode="auto">
              <a:xfrm>
                <a:off x="3967505" y="4383054"/>
                <a:ext cx="191611" cy="19161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</p:grpSp>
        <p:grpSp>
          <p:nvGrpSpPr>
            <p:cNvPr id="3087" name="组合 310"/>
            <p:cNvGrpSpPr>
              <a:grpSpLocks/>
            </p:cNvGrpSpPr>
            <p:nvPr/>
          </p:nvGrpSpPr>
          <p:grpSpPr bwMode="auto">
            <a:xfrm>
              <a:off x="6294438" y="4379913"/>
              <a:ext cx="142875" cy="141287"/>
              <a:chOff x="3927818" y="4343367"/>
              <a:chExt cx="231298" cy="231297"/>
            </a:xfrm>
          </p:grpSpPr>
          <p:sp>
            <p:nvSpPr>
              <p:cNvPr id="3088" name="Freeform 498"/>
              <p:cNvSpPr>
                <a:spLocks/>
              </p:cNvSpPr>
              <p:nvPr/>
            </p:nvSpPr>
            <p:spPr bwMode="auto">
              <a:xfrm>
                <a:off x="3927818" y="4343367"/>
                <a:ext cx="191611" cy="191610"/>
              </a:xfrm>
              <a:custGeom>
                <a:avLst/>
                <a:gdLst>
                  <a:gd name="T0" fmla="*/ 21499011 w 149"/>
                  <a:gd name="T1" fmla="*/ 21498899 h 149"/>
                  <a:gd name="T2" fmla="*/ 246407888 w 149"/>
                  <a:gd name="T3" fmla="*/ 21498899 h 149"/>
                  <a:gd name="T4" fmla="*/ 246407888 w 149"/>
                  <a:gd name="T5" fmla="*/ 0 h 149"/>
                  <a:gd name="T6" fmla="*/ 0 w 149"/>
                  <a:gd name="T7" fmla="*/ 0 h 149"/>
                  <a:gd name="T8" fmla="*/ 0 w 149"/>
                  <a:gd name="T9" fmla="*/ 246405316 h 149"/>
                  <a:gd name="T10" fmla="*/ 21499011 w 149"/>
                  <a:gd name="T11" fmla="*/ 246405316 h 149"/>
                  <a:gd name="T12" fmla="*/ 21499011 w 149"/>
                  <a:gd name="T13" fmla="*/ 21498899 h 14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49" h="149">
                    <a:moveTo>
                      <a:pt x="13" y="13"/>
                    </a:moveTo>
                    <a:lnTo>
                      <a:pt x="149" y="13"/>
                    </a:lnTo>
                    <a:lnTo>
                      <a:pt x="149" y="0"/>
                    </a:lnTo>
                    <a:lnTo>
                      <a:pt x="0" y="0"/>
                    </a:lnTo>
                    <a:lnTo>
                      <a:pt x="0" y="149"/>
                    </a:lnTo>
                    <a:lnTo>
                      <a:pt x="13" y="149"/>
                    </a:lnTo>
                    <a:lnTo>
                      <a:pt x="13" y="1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89" name="Rectangle 499"/>
              <p:cNvSpPr>
                <a:spLocks noChangeArrowheads="1"/>
              </p:cNvSpPr>
              <p:nvPr/>
            </p:nvSpPr>
            <p:spPr bwMode="auto">
              <a:xfrm>
                <a:off x="3967505" y="4383054"/>
                <a:ext cx="191611" cy="19161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</p:grpSp>
        <p:sp>
          <p:nvSpPr>
            <p:cNvPr id="130" name="TextBox 5"/>
            <p:cNvSpPr txBox="1"/>
            <p:nvPr/>
          </p:nvSpPr>
          <p:spPr>
            <a:xfrm>
              <a:off x="2837006" y="2625243"/>
              <a:ext cx="6955750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6600" b="1" dirty="0" smtClean="0">
                  <a:latin typeface="微软雅黑" pitchFamily="34" charset="-122"/>
                  <a:ea typeface="微软雅黑" pitchFamily="34" charset="-122"/>
                </a:rPr>
                <a:t>年终总结商务模板</a:t>
              </a:r>
              <a:endParaRPr lang="zh-CN" altLang="en-US" sz="6600" b="1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1" name="TextBox 7"/>
            <p:cNvSpPr>
              <a:spLocks noChangeArrowheads="1"/>
            </p:cNvSpPr>
            <p:nvPr/>
          </p:nvSpPr>
          <p:spPr bwMode="auto">
            <a:xfrm>
              <a:off x="4006359" y="3801471"/>
              <a:ext cx="4255570" cy="292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900" dirty="0"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框架</a:t>
              </a:r>
              <a:r>
                <a:rPr lang="zh-CN" altLang="en-US" sz="1900" dirty="0" smtClean="0"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完整</a:t>
              </a:r>
              <a:r>
                <a:rPr lang="en-US" altLang="zh-CN" sz="1900" dirty="0" smtClean="0"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PPT</a:t>
              </a:r>
              <a:r>
                <a:rPr lang="zh-CN" altLang="en-US" sz="1900" dirty="0" smtClean="0"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模板，商务通用专业模板</a:t>
              </a:r>
              <a:endParaRPr lang="zh-CN" altLang="en-US" sz="1900" dirty="0"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32" name="TextBox 7"/>
            <p:cNvSpPr txBox="1"/>
            <p:nvPr/>
          </p:nvSpPr>
          <p:spPr>
            <a:xfrm>
              <a:off x="4646797" y="4347964"/>
              <a:ext cx="307007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 smtClean="0">
                  <a:latin typeface="微软雅黑" pitchFamily="34" charset="-122"/>
                  <a:ea typeface="微软雅黑" pitchFamily="34" charset="-122"/>
                </a:rPr>
                <a:t>创新 </a:t>
              </a:r>
              <a:r>
                <a:rPr lang="en-US" altLang="zh-CN" sz="2800" dirty="0" smtClean="0">
                  <a:latin typeface="微软雅黑" pitchFamily="34" charset="-122"/>
                  <a:ea typeface="微软雅黑" pitchFamily="34" charset="-122"/>
                </a:rPr>
                <a:t>/ </a:t>
              </a:r>
              <a:r>
                <a:rPr lang="zh-CN" altLang="en-US" sz="2800" dirty="0" smtClean="0">
                  <a:latin typeface="微软雅黑" pitchFamily="34" charset="-122"/>
                  <a:ea typeface="微软雅黑" pitchFamily="34" charset="-122"/>
                </a:rPr>
                <a:t>迎势 </a:t>
              </a:r>
              <a:r>
                <a:rPr lang="en-US" altLang="zh-CN" sz="2800" dirty="0" smtClean="0">
                  <a:latin typeface="微软雅黑" pitchFamily="34" charset="-122"/>
                  <a:ea typeface="微软雅黑" pitchFamily="34" charset="-122"/>
                </a:rPr>
                <a:t>/ </a:t>
              </a:r>
              <a:r>
                <a:rPr lang="zh-CN" altLang="en-US" sz="2800" dirty="0" smtClean="0">
                  <a:latin typeface="微软雅黑" pitchFamily="34" charset="-122"/>
                  <a:ea typeface="微软雅黑" pitchFamily="34" charset="-122"/>
                </a:rPr>
                <a:t>共赢</a:t>
              </a:r>
              <a:endParaRPr lang="zh-CN" altLang="en-US" sz="2800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3" name="矩形 132"/>
            <p:cNvSpPr/>
            <p:nvPr/>
          </p:nvSpPr>
          <p:spPr>
            <a:xfrm>
              <a:off x="3235238" y="4223321"/>
              <a:ext cx="5040000" cy="25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488939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 flipV="1">
            <a:off x="7146780" y="4321446"/>
            <a:ext cx="716077" cy="1080333"/>
            <a:chOff x="7258929" y="1631852"/>
            <a:chExt cx="1674056" cy="464234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7258929" y="2096086"/>
              <a:ext cx="1674056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sysDash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V="1">
              <a:off x="7263620" y="1631852"/>
              <a:ext cx="0" cy="464234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sysDash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/>
          <p:cNvGrpSpPr/>
          <p:nvPr/>
        </p:nvGrpSpPr>
        <p:grpSpPr>
          <a:xfrm>
            <a:off x="7220867" y="5131703"/>
            <a:ext cx="2152297" cy="622071"/>
            <a:chOff x="581767" y="3102111"/>
            <a:chExt cx="2269160" cy="622140"/>
          </a:xfrm>
        </p:grpSpPr>
        <p:sp>
          <p:nvSpPr>
            <p:cNvPr id="14" name="TextBox 13"/>
            <p:cNvSpPr txBox="1"/>
            <p:nvPr/>
          </p:nvSpPr>
          <p:spPr>
            <a:xfrm>
              <a:off x="581767" y="3102111"/>
              <a:ext cx="1448703" cy="3374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327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327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581767" y="3351929"/>
              <a:ext cx="2269160" cy="3723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758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</a:t>
              </a:r>
              <a:r>
                <a:rPr lang="zh-CN" altLang="en-US" sz="758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点击添加相关标题文字，修改文字内容，也可以直接复制你的内容到此。</a:t>
              </a:r>
              <a:endParaRPr lang="en-GB" altLang="zh-CN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7126613" y="2246050"/>
            <a:ext cx="1472488" cy="1708086"/>
            <a:chOff x="6878987" y="2245920"/>
            <a:chExt cx="1472650" cy="1708274"/>
          </a:xfrm>
        </p:grpSpPr>
        <p:sp>
          <p:nvSpPr>
            <p:cNvPr id="4" name="Hexagon 3"/>
            <p:cNvSpPr/>
            <p:nvPr/>
          </p:nvSpPr>
          <p:spPr>
            <a:xfrm rot="16200000">
              <a:off x="6761175" y="2363732"/>
              <a:ext cx="1708274" cy="1472650"/>
            </a:xfrm>
            <a:prstGeom prst="hexagon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7356447" y="2808713"/>
              <a:ext cx="516319" cy="583933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5954902" y="2342621"/>
            <a:ext cx="1106303" cy="1283310"/>
            <a:chOff x="5707149" y="2342500"/>
            <a:chExt cx="1106424" cy="1283451"/>
          </a:xfrm>
        </p:grpSpPr>
        <p:sp>
          <p:nvSpPr>
            <p:cNvPr id="7" name="Hexagon 6"/>
            <p:cNvSpPr/>
            <p:nvPr/>
          </p:nvSpPr>
          <p:spPr>
            <a:xfrm rot="16200000">
              <a:off x="5618635" y="2431014"/>
              <a:ext cx="1283451" cy="1106424"/>
            </a:xfrm>
            <a:prstGeom prst="hexagon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6054264" y="2758092"/>
              <a:ext cx="412192" cy="452267"/>
            </a:xfrm>
            <a:custGeom>
              <a:avLst/>
              <a:gdLst>
                <a:gd name="T0" fmla="*/ 65 w 100"/>
                <a:gd name="T1" fmla="*/ 0 h 110"/>
                <a:gd name="T2" fmla="*/ 77 w 100"/>
                <a:gd name="T3" fmla="*/ 12 h 110"/>
                <a:gd name="T4" fmla="*/ 68 w 100"/>
                <a:gd name="T5" fmla="*/ 40 h 110"/>
                <a:gd name="T6" fmla="*/ 67 w 100"/>
                <a:gd name="T7" fmla="*/ 10 h 110"/>
                <a:gd name="T8" fmla="*/ 28 w 100"/>
                <a:gd name="T9" fmla="*/ 9 h 110"/>
                <a:gd name="T10" fmla="*/ 28 w 100"/>
                <a:gd name="T11" fmla="*/ 16 h 110"/>
                <a:gd name="T12" fmla="*/ 25 w 100"/>
                <a:gd name="T13" fmla="*/ 24 h 110"/>
                <a:gd name="T14" fmla="*/ 18 w 100"/>
                <a:gd name="T15" fmla="*/ 26 h 110"/>
                <a:gd name="T16" fmla="*/ 9 w 100"/>
                <a:gd name="T17" fmla="*/ 25 h 110"/>
                <a:gd name="T18" fmla="*/ 10 w 100"/>
                <a:gd name="T19" fmla="*/ 87 h 110"/>
                <a:gd name="T20" fmla="*/ 12 w 100"/>
                <a:gd name="T21" fmla="*/ 88 h 110"/>
                <a:gd name="T22" fmla="*/ 44 w 100"/>
                <a:gd name="T23" fmla="*/ 97 h 110"/>
                <a:gd name="T24" fmla="*/ 4 w 100"/>
                <a:gd name="T25" fmla="*/ 93 h 110"/>
                <a:gd name="T26" fmla="*/ 4 w 100"/>
                <a:gd name="T27" fmla="*/ 93 h 110"/>
                <a:gd name="T28" fmla="*/ 0 w 100"/>
                <a:gd name="T29" fmla="*/ 22 h 110"/>
                <a:gd name="T30" fmla="*/ 2 w 100"/>
                <a:gd name="T31" fmla="*/ 19 h 110"/>
                <a:gd name="T32" fmla="*/ 21 w 100"/>
                <a:gd name="T33" fmla="*/ 0 h 110"/>
                <a:gd name="T34" fmla="*/ 90 w 100"/>
                <a:gd name="T35" fmla="*/ 45 h 110"/>
                <a:gd name="T36" fmla="*/ 84 w 100"/>
                <a:gd name="T37" fmla="*/ 39 h 110"/>
                <a:gd name="T38" fmla="*/ 83 w 100"/>
                <a:gd name="T39" fmla="*/ 47 h 110"/>
                <a:gd name="T40" fmla="*/ 94 w 100"/>
                <a:gd name="T41" fmla="*/ 53 h 110"/>
                <a:gd name="T42" fmla="*/ 86 w 100"/>
                <a:gd name="T43" fmla="*/ 81 h 110"/>
                <a:gd name="T44" fmla="*/ 100 w 100"/>
                <a:gd name="T45" fmla="*/ 51 h 110"/>
                <a:gd name="T46" fmla="*/ 90 w 100"/>
                <a:gd name="T47" fmla="*/ 45 h 110"/>
                <a:gd name="T48" fmla="*/ 54 w 100"/>
                <a:gd name="T49" fmla="*/ 84 h 110"/>
                <a:gd name="T50" fmla="*/ 90 w 100"/>
                <a:gd name="T51" fmla="*/ 55 h 110"/>
                <a:gd name="T52" fmla="*/ 52 w 100"/>
                <a:gd name="T53" fmla="*/ 87 h 110"/>
                <a:gd name="T54" fmla="*/ 51 w 100"/>
                <a:gd name="T55" fmla="*/ 103 h 110"/>
                <a:gd name="T56" fmla="*/ 52 w 100"/>
                <a:gd name="T57" fmla="*/ 110 h 110"/>
                <a:gd name="T58" fmla="*/ 56 w 100"/>
                <a:gd name="T59" fmla="*/ 106 h 110"/>
                <a:gd name="T60" fmla="*/ 52 w 100"/>
                <a:gd name="T61" fmla="*/ 87 h 110"/>
                <a:gd name="T62" fmla="*/ 18 w 100"/>
                <a:gd name="T63" fmla="*/ 60 h 110"/>
                <a:gd name="T64" fmla="*/ 30 w 100"/>
                <a:gd name="T65" fmla="*/ 56 h 110"/>
                <a:gd name="T66" fmla="*/ 18 w 100"/>
                <a:gd name="T67" fmla="*/ 43 h 110"/>
                <a:gd name="T68" fmla="*/ 60 w 100"/>
                <a:gd name="T69" fmla="*/ 48 h 110"/>
                <a:gd name="T70" fmla="*/ 18 w 100"/>
                <a:gd name="T71" fmla="*/ 43 h 110"/>
                <a:gd name="T72" fmla="*/ 18 w 100"/>
                <a:gd name="T73" fmla="*/ 36 h 110"/>
                <a:gd name="T74" fmla="*/ 60 w 100"/>
                <a:gd name="T75" fmla="*/ 31 h 110"/>
                <a:gd name="T76" fmla="*/ 37 w 100"/>
                <a:gd name="T77" fmla="*/ 19 h 110"/>
                <a:gd name="T78" fmla="*/ 60 w 100"/>
                <a:gd name="T79" fmla="*/ 24 h 110"/>
                <a:gd name="T80" fmla="*/ 37 w 100"/>
                <a:gd name="T81" fmla="*/ 19 h 110"/>
                <a:gd name="T82" fmla="*/ 14 w 100"/>
                <a:gd name="T83" fmla="*/ 21 h 110"/>
                <a:gd name="T84" fmla="*/ 18 w 100"/>
                <a:gd name="T85" fmla="*/ 22 h 110"/>
                <a:gd name="T86" fmla="*/ 20 w 100"/>
                <a:gd name="T87" fmla="*/ 22 h 110"/>
                <a:gd name="T88" fmla="*/ 24 w 100"/>
                <a:gd name="T89" fmla="*/ 18 h 110"/>
                <a:gd name="T90" fmla="*/ 24 w 100"/>
                <a:gd name="T91" fmla="*/ 17 h 110"/>
                <a:gd name="T92" fmla="*/ 23 w 100"/>
                <a:gd name="T93" fmla="*/ 12 h 110"/>
                <a:gd name="T94" fmla="*/ 12 w 100"/>
                <a:gd name="T95" fmla="*/ 21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0" h="110">
                  <a:moveTo>
                    <a:pt x="23" y="0"/>
                  </a:moveTo>
                  <a:cubicBezTo>
                    <a:pt x="65" y="0"/>
                    <a:pt x="65" y="0"/>
                    <a:pt x="65" y="0"/>
                  </a:cubicBezTo>
                  <a:cubicBezTo>
                    <a:pt x="68" y="0"/>
                    <a:pt x="71" y="1"/>
                    <a:pt x="74" y="4"/>
                  </a:cubicBezTo>
                  <a:cubicBezTo>
                    <a:pt x="76" y="6"/>
                    <a:pt x="77" y="9"/>
                    <a:pt x="77" y="12"/>
                  </a:cubicBezTo>
                  <a:cubicBezTo>
                    <a:pt x="77" y="35"/>
                    <a:pt x="77" y="35"/>
                    <a:pt x="77" y="35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12"/>
                    <a:pt x="68" y="12"/>
                    <a:pt x="68" y="12"/>
                  </a:cubicBezTo>
                  <a:cubicBezTo>
                    <a:pt x="68" y="11"/>
                    <a:pt x="68" y="11"/>
                    <a:pt x="67" y="10"/>
                  </a:cubicBezTo>
                  <a:cubicBezTo>
                    <a:pt x="67" y="10"/>
                    <a:pt x="66" y="9"/>
                    <a:pt x="65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8" y="16"/>
                    <a:pt x="28" y="16"/>
                    <a:pt x="28" y="16"/>
                  </a:cubicBezTo>
                  <a:cubicBezTo>
                    <a:pt x="28" y="17"/>
                    <a:pt x="28" y="18"/>
                    <a:pt x="28" y="19"/>
                  </a:cubicBezTo>
                  <a:cubicBezTo>
                    <a:pt x="28" y="21"/>
                    <a:pt x="27" y="23"/>
                    <a:pt x="25" y="24"/>
                  </a:cubicBezTo>
                  <a:cubicBezTo>
                    <a:pt x="24" y="25"/>
                    <a:pt x="23" y="26"/>
                    <a:pt x="21" y="26"/>
                  </a:cubicBezTo>
                  <a:cubicBezTo>
                    <a:pt x="20" y="26"/>
                    <a:pt x="19" y="26"/>
                    <a:pt x="18" y="26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9" y="85"/>
                    <a:pt x="9" y="85"/>
                    <a:pt x="9" y="85"/>
                  </a:cubicBezTo>
                  <a:cubicBezTo>
                    <a:pt x="9" y="86"/>
                    <a:pt x="10" y="86"/>
                    <a:pt x="10" y="87"/>
                  </a:cubicBezTo>
                  <a:cubicBezTo>
                    <a:pt x="10" y="87"/>
                    <a:pt x="10" y="87"/>
                    <a:pt x="10" y="87"/>
                  </a:cubicBezTo>
                  <a:cubicBezTo>
                    <a:pt x="11" y="87"/>
                    <a:pt x="11" y="88"/>
                    <a:pt x="12" y="88"/>
                  </a:cubicBezTo>
                  <a:cubicBezTo>
                    <a:pt x="45" y="88"/>
                    <a:pt x="45" y="88"/>
                    <a:pt x="45" y="88"/>
                  </a:cubicBezTo>
                  <a:cubicBezTo>
                    <a:pt x="44" y="97"/>
                    <a:pt x="44" y="97"/>
                    <a:pt x="44" y="97"/>
                  </a:cubicBezTo>
                  <a:cubicBezTo>
                    <a:pt x="12" y="97"/>
                    <a:pt x="12" y="97"/>
                    <a:pt x="12" y="97"/>
                  </a:cubicBezTo>
                  <a:cubicBezTo>
                    <a:pt x="9" y="97"/>
                    <a:pt x="6" y="96"/>
                    <a:pt x="4" y="93"/>
                  </a:cubicBezTo>
                  <a:cubicBezTo>
                    <a:pt x="4" y="93"/>
                    <a:pt x="4" y="93"/>
                    <a:pt x="4" y="93"/>
                  </a:cubicBezTo>
                  <a:cubicBezTo>
                    <a:pt x="4" y="93"/>
                    <a:pt x="4" y="93"/>
                    <a:pt x="4" y="93"/>
                  </a:cubicBezTo>
                  <a:cubicBezTo>
                    <a:pt x="2" y="91"/>
                    <a:pt x="0" y="88"/>
                    <a:pt x="0" y="8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3" y="0"/>
                    <a:pt x="23" y="0"/>
                    <a:pt x="23" y="0"/>
                  </a:cubicBezTo>
                  <a:close/>
                  <a:moveTo>
                    <a:pt x="90" y="45"/>
                  </a:moveTo>
                  <a:cubicBezTo>
                    <a:pt x="90" y="43"/>
                    <a:pt x="90" y="43"/>
                    <a:pt x="90" y="43"/>
                  </a:cubicBezTo>
                  <a:cubicBezTo>
                    <a:pt x="84" y="39"/>
                    <a:pt x="84" y="39"/>
                    <a:pt x="84" y="39"/>
                  </a:cubicBezTo>
                  <a:cubicBezTo>
                    <a:pt x="75" y="44"/>
                    <a:pt x="75" y="44"/>
                    <a:pt x="75" y="44"/>
                  </a:cubicBezTo>
                  <a:cubicBezTo>
                    <a:pt x="83" y="47"/>
                    <a:pt x="83" y="47"/>
                    <a:pt x="83" y="47"/>
                  </a:cubicBezTo>
                  <a:cubicBezTo>
                    <a:pt x="91" y="52"/>
                    <a:pt x="91" y="52"/>
                    <a:pt x="91" y="52"/>
                  </a:cubicBezTo>
                  <a:cubicBezTo>
                    <a:pt x="94" y="53"/>
                    <a:pt x="94" y="53"/>
                    <a:pt x="94" y="53"/>
                  </a:cubicBezTo>
                  <a:cubicBezTo>
                    <a:pt x="92" y="62"/>
                    <a:pt x="88" y="70"/>
                    <a:pt x="82" y="77"/>
                  </a:cubicBezTo>
                  <a:cubicBezTo>
                    <a:pt x="86" y="81"/>
                    <a:pt x="86" y="81"/>
                    <a:pt x="86" y="81"/>
                  </a:cubicBezTo>
                  <a:cubicBezTo>
                    <a:pt x="93" y="73"/>
                    <a:pt x="98" y="63"/>
                    <a:pt x="100" y="53"/>
                  </a:cubicBezTo>
                  <a:cubicBezTo>
                    <a:pt x="100" y="51"/>
                    <a:pt x="100" y="51"/>
                    <a:pt x="100" y="51"/>
                  </a:cubicBezTo>
                  <a:cubicBezTo>
                    <a:pt x="98" y="50"/>
                    <a:pt x="98" y="50"/>
                    <a:pt x="98" y="50"/>
                  </a:cubicBezTo>
                  <a:cubicBezTo>
                    <a:pt x="90" y="45"/>
                    <a:pt x="90" y="45"/>
                    <a:pt x="90" y="45"/>
                  </a:cubicBezTo>
                  <a:close/>
                  <a:moveTo>
                    <a:pt x="74" y="47"/>
                  </a:moveTo>
                  <a:cubicBezTo>
                    <a:pt x="64" y="58"/>
                    <a:pt x="58" y="70"/>
                    <a:pt x="54" y="84"/>
                  </a:cubicBezTo>
                  <a:cubicBezTo>
                    <a:pt x="59" y="86"/>
                    <a:pt x="64" y="89"/>
                    <a:pt x="70" y="92"/>
                  </a:cubicBezTo>
                  <a:cubicBezTo>
                    <a:pt x="78" y="81"/>
                    <a:pt x="85" y="68"/>
                    <a:pt x="90" y="55"/>
                  </a:cubicBezTo>
                  <a:cubicBezTo>
                    <a:pt x="84" y="52"/>
                    <a:pt x="79" y="50"/>
                    <a:pt x="74" y="47"/>
                  </a:cubicBezTo>
                  <a:close/>
                  <a:moveTo>
                    <a:pt x="52" y="87"/>
                  </a:moveTo>
                  <a:cubicBezTo>
                    <a:pt x="50" y="103"/>
                    <a:pt x="50" y="103"/>
                    <a:pt x="50" y="103"/>
                  </a:cubicBezTo>
                  <a:cubicBezTo>
                    <a:pt x="51" y="103"/>
                    <a:pt x="51" y="103"/>
                    <a:pt x="51" y="103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2" y="110"/>
                    <a:pt x="52" y="110"/>
                    <a:pt x="52" y="110"/>
                  </a:cubicBezTo>
                  <a:cubicBezTo>
                    <a:pt x="55" y="106"/>
                    <a:pt x="55" y="106"/>
                    <a:pt x="55" y="106"/>
                  </a:cubicBezTo>
                  <a:cubicBezTo>
                    <a:pt x="56" y="106"/>
                    <a:pt x="56" y="106"/>
                    <a:pt x="56" y="106"/>
                  </a:cubicBezTo>
                  <a:cubicBezTo>
                    <a:pt x="68" y="95"/>
                    <a:pt x="68" y="95"/>
                    <a:pt x="68" y="95"/>
                  </a:cubicBezTo>
                  <a:cubicBezTo>
                    <a:pt x="52" y="87"/>
                    <a:pt x="52" y="87"/>
                    <a:pt x="52" y="87"/>
                  </a:cubicBezTo>
                  <a:close/>
                  <a:moveTo>
                    <a:pt x="18" y="56"/>
                  </a:moveTo>
                  <a:cubicBezTo>
                    <a:pt x="18" y="60"/>
                    <a:pt x="18" y="60"/>
                    <a:pt x="18" y="60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30" y="56"/>
                    <a:pt x="30" y="56"/>
                    <a:pt x="30" y="56"/>
                  </a:cubicBezTo>
                  <a:cubicBezTo>
                    <a:pt x="18" y="56"/>
                    <a:pt x="18" y="56"/>
                    <a:pt x="18" y="56"/>
                  </a:cubicBezTo>
                  <a:close/>
                  <a:moveTo>
                    <a:pt x="18" y="43"/>
                  </a:moveTo>
                  <a:cubicBezTo>
                    <a:pt x="18" y="48"/>
                    <a:pt x="18" y="48"/>
                    <a:pt x="18" y="48"/>
                  </a:cubicBezTo>
                  <a:cubicBezTo>
                    <a:pt x="60" y="48"/>
                    <a:pt x="60" y="48"/>
                    <a:pt x="60" y="48"/>
                  </a:cubicBezTo>
                  <a:cubicBezTo>
                    <a:pt x="60" y="43"/>
                    <a:pt x="60" y="43"/>
                    <a:pt x="60" y="43"/>
                  </a:cubicBezTo>
                  <a:cubicBezTo>
                    <a:pt x="18" y="43"/>
                    <a:pt x="18" y="43"/>
                    <a:pt x="18" y="43"/>
                  </a:cubicBezTo>
                  <a:close/>
                  <a:moveTo>
                    <a:pt x="18" y="31"/>
                  </a:moveTo>
                  <a:cubicBezTo>
                    <a:pt x="18" y="36"/>
                    <a:pt x="18" y="36"/>
                    <a:pt x="18" y="36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60" y="31"/>
                    <a:pt x="60" y="31"/>
                    <a:pt x="60" y="31"/>
                  </a:cubicBezTo>
                  <a:cubicBezTo>
                    <a:pt x="18" y="31"/>
                    <a:pt x="18" y="31"/>
                    <a:pt x="18" y="31"/>
                  </a:cubicBezTo>
                  <a:close/>
                  <a:moveTo>
                    <a:pt x="37" y="19"/>
                  </a:moveTo>
                  <a:cubicBezTo>
                    <a:pt x="37" y="24"/>
                    <a:pt x="37" y="24"/>
                    <a:pt x="37" y="24"/>
                  </a:cubicBezTo>
                  <a:cubicBezTo>
                    <a:pt x="60" y="24"/>
                    <a:pt x="60" y="24"/>
                    <a:pt x="60" y="24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37" y="19"/>
                    <a:pt x="37" y="19"/>
                    <a:pt x="37" y="19"/>
                  </a:cubicBezTo>
                  <a:close/>
                  <a:moveTo>
                    <a:pt x="12" y="21"/>
                  </a:moveTo>
                  <a:cubicBezTo>
                    <a:pt x="14" y="21"/>
                    <a:pt x="14" y="21"/>
                    <a:pt x="14" y="21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20" y="22"/>
                  </a:cubicBezTo>
                  <a:cubicBezTo>
                    <a:pt x="21" y="22"/>
                    <a:pt x="22" y="21"/>
                    <a:pt x="22" y="20"/>
                  </a:cubicBezTo>
                  <a:cubicBezTo>
                    <a:pt x="23" y="20"/>
                    <a:pt x="24" y="19"/>
                    <a:pt x="24" y="18"/>
                  </a:cubicBezTo>
                  <a:cubicBezTo>
                    <a:pt x="24" y="18"/>
                    <a:pt x="24" y="17"/>
                    <a:pt x="24" y="17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3" y="11"/>
                    <a:pt x="23" y="11"/>
                    <a:pt x="23" y="11"/>
                  </a:cubicBezTo>
                  <a:lnTo>
                    <a:pt x="12" y="21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8003750" y="3679793"/>
            <a:ext cx="1106303" cy="1283310"/>
            <a:chOff x="7756222" y="3679819"/>
            <a:chExt cx="1106424" cy="1283451"/>
          </a:xfrm>
        </p:grpSpPr>
        <p:sp>
          <p:nvSpPr>
            <p:cNvPr id="6" name="Hexagon 5"/>
            <p:cNvSpPr/>
            <p:nvPr/>
          </p:nvSpPr>
          <p:spPr>
            <a:xfrm rot="16200000">
              <a:off x="7667708" y="3768333"/>
              <a:ext cx="1283451" cy="1106424"/>
            </a:xfrm>
            <a:prstGeom prst="hexag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07833" y="4106652"/>
              <a:ext cx="403032" cy="428221"/>
            </a:xfrm>
            <a:custGeom>
              <a:avLst/>
              <a:gdLst>
                <a:gd name="T0" fmla="*/ 75 w 89"/>
                <a:gd name="T1" fmla="*/ 22 h 95"/>
                <a:gd name="T2" fmla="*/ 89 w 89"/>
                <a:gd name="T3" fmla="*/ 53 h 95"/>
                <a:gd name="T4" fmla="*/ 78 w 89"/>
                <a:gd name="T5" fmla="*/ 80 h 95"/>
                <a:gd name="T6" fmla="*/ 47 w 89"/>
                <a:gd name="T7" fmla="*/ 53 h 95"/>
                <a:gd name="T8" fmla="*/ 75 w 89"/>
                <a:gd name="T9" fmla="*/ 22 h 95"/>
                <a:gd name="T10" fmla="*/ 76 w 89"/>
                <a:gd name="T11" fmla="*/ 83 h 95"/>
                <a:gd name="T12" fmla="*/ 69 w 89"/>
                <a:gd name="T13" fmla="*/ 88 h 95"/>
                <a:gd name="T14" fmla="*/ 74 w 89"/>
                <a:gd name="T15" fmla="*/ 81 h 95"/>
                <a:gd name="T16" fmla="*/ 76 w 89"/>
                <a:gd name="T17" fmla="*/ 83 h 95"/>
                <a:gd name="T18" fmla="*/ 64 w 89"/>
                <a:gd name="T19" fmla="*/ 92 h 95"/>
                <a:gd name="T20" fmla="*/ 72 w 89"/>
                <a:gd name="T21" fmla="*/ 79 h 95"/>
                <a:gd name="T22" fmla="*/ 70 w 89"/>
                <a:gd name="T23" fmla="*/ 77 h 95"/>
                <a:gd name="T24" fmla="*/ 60 w 89"/>
                <a:gd name="T25" fmla="*/ 94 h 95"/>
                <a:gd name="T26" fmla="*/ 64 w 89"/>
                <a:gd name="T27" fmla="*/ 92 h 95"/>
                <a:gd name="T28" fmla="*/ 58 w 89"/>
                <a:gd name="T29" fmla="*/ 91 h 95"/>
                <a:gd name="T30" fmla="*/ 67 w 89"/>
                <a:gd name="T31" fmla="*/ 75 h 95"/>
                <a:gd name="T32" fmla="*/ 65 w 89"/>
                <a:gd name="T33" fmla="*/ 74 h 95"/>
                <a:gd name="T34" fmla="*/ 57 w 89"/>
                <a:gd name="T35" fmla="*/ 88 h 95"/>
                <a:gd name="T36" fmla="*/ 58 w 89"/>
                <a:gd name="T37" fmla="*/ 91 h 95"/>
                <a:gd name="T38" fmla="*/ 56 w 89"/>
                <a:gd name="T39" fmla="*/ 84 h 95"/>
                <a:gd name="T40" fmla="*/ 63 w 89"/>
                <a:gd name="T41" fmla="*/ 72 h 95"/>
                <a:gd name="T42" fmla="*/ 61 w 89"/>
                <a:gd name="T43" fmla="*/ 70 h 95"/>
                <a:gd name="T44" fmla="*/ 55 w 89"/>
                <a:gd name="T45" fmla="*/ 81 h 95"/>
                <a:gd name="T46" fmla="*/ 56 w 89"/>
                <a:gd name="T47" fmla="*/ 84 h 95"/>
                <a:gd name="T48" fmla="*/ 53 w 89"/>
                <a:gd name="T49" fmla="*/ 78 h 95"/>
                <a:gd name="T50" fmla="*/ 59 w 89"/>
                <a:gd name="T51" fmla="*/ 68 h 95"/>
                <a:gd name="T52" fmla="*/ 57 w 89"/>
                <a:gd name="T53" fmla="*/ 66 h 95"/>
                <a:gd name="T54" fmla="*/ 52 w 89"/>
                <a:gd name="T55" fmla="*/ 75 h 95"/>
                <a:gd name="T56" fmla="*/ 53 w 89"/>
                <a:gd name="T57" fmla="*/ 78 h 95"/>
                <a:gd name="T58" fmla="*/ 51 w 89"/>
                <a:gd name="T59" fmla="*/ 71 h 95"/>
                <a:gd name="T60" fmla="*/ 55 w 89"/>
                <a:gd name="T61" fmla="*/ 64 h 95"/>
                <a:gd name="T62" fmla="*/ 53 w 89"/>
                <a:gd name="T63" fmla="*/ 62 h 95"/>
                <a:gd name="T64" fmla="*/ 50 w 89"/>
                <a:gd name="T65" fmla="*/ 68 h 95"/>
                <a:gd name="T66" fmla="*/ 51 w 89"/>
                <a:gd name="T67" fmla="*/ 71 h 95"/>
                <a:gd name="T68" fmla="*/ 48 w 89"/>
                <a:gd name="T69" fmla="*/ 65 h 95"/>
                <a:gd name="T70" fmla="*/ 51 w 89"/>
                <a:gd name="T71" fmla="*/ 61 h 95"/>
                <a:gd name="T72" fmla="*/ 49 w 89"/>
                <a:gd name="T73" fmla="*/ 59 h 95"/>
                <a:gd name="T74" fmla="*/ 47 w 89"/>
                <a:gd name="T75" fmla="*/ 61 h 95"/>
                <a:gd name="T76" fmla="*/ 48 w 89"/>
                <a:gd name="T77" fmla="*/ 65 h 95"/>
                <a:gd name="T78" fmla="*/ 46 w 89"/>
                <a:gd name="T79" fmla="*/ 58 h 95"/>
                <a:gd name="T80" fmla="*/ 45 w 89"/>
                <a:gd name="T81" fmla="*/ 55 h 95"/>
                <a:gd name="T82" fmla="*/ 47 w 89"/>
                <a:gd name="T83" fmla="*/ 57 h 95"/>
                <a:gd name="T84" fmla="*/ 46 w 89"/>
                <a:gd name="T85" fmla="*/ 58 h 95"/>
                <a:gd name="T86" fmla="*/ 59 w 89"/>
                <a:gd name="T87" fmla="*/ 17 h 95"/>
                <a:gd name="T88" fmla="*/ 41 w 89"/>
                <a:gd name="T89" fmla="*/ 54 h 95"/>
                <a:gd name="T90" fmla="*/ 36 w 89"/>
                <a:gd name="T91" fmla="*/ 13 h 95"/>
                <a:gd name="T92" fmla="*/ 0 w 89"/>
                <a:gd name="T93" fmla="*/ 54 h 95"/>
                <a:gd name="T94" fmla="*/ 41 w 89"/>
                <a:gd name="T95" fmla="*/ 95 h 95"/>
                <a:gd name="T96" fmla="*/ 55 w 89"/>
                <a:gd name="T97" fmla="*/ 93 h 95"/>
                <a:gd name="T98" fmla="*/ 41 w 89"/>
                <a:gd name="T99" fmla="*/ 54 h 95"/>
                <a:gd name="T100" fmla="*/ 68 w 89"/>
                <a:gd name="T101" fmla="*/ 23 h 95"/>
                <a:gd name="T102" fmla="*/ 59 w 89"/>
                <a:gd name="T103" fmla="*/ 17 h 95"/>
                <a:gd name="T104" fmla="*/ 43 w 89"/>
                <a:gd name="T105" fmla="*/ 0 h 95"/>
                <a:gd name="T106" fmla="*/ 38 w 89"/>
                <a:gd name="T107" fmla="*/ 0 h 95"/>
                <a:gd name="T108" fmla="*/ 43 w 89"/>
                <a:gd name="T109" fmla="*/ 41 h 95"/>
                <a:gd name="T110" fmla="*/ 61 w 89"/>
                <a:gd name="T111" fmla="*/ 4 h 95"/>
                <a:gd name="T112" fmla="*/ 43 w 89"/>
                <a:gd name="T113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9" h="95">
                  <a:moveTo>
                    <a:pt x="75" y="22"/>
                  </a:moveTo>
                  <a:cubicBezTo>
                    <a:pt x="83" y="29"/>
                    <a:pt x="89" y="40"/>
                    <a:pt x="89" y="53"/>
                  </a:cubicBezTo>
                  <a:cubicBezTo>
                    <a:pt x="89" y="63"/>
                    <a:pt x="85" y="73"/>
                    <a:pt x="78" y="80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75" y="22"/>
                    <a:pt x="75" y="22"/>
                    <a:pt x="75" y="22"/>
                  </a:cubicBezTo>
                  <a:close/>
                  <a:moveTo>
                    <a:pt x="76" y="83"/>
                  </a:moveTo>
                  <a:cubicBezTo>
                    <a:pt x="74" y="85"/>
                    <a:pt x="72" y="87"/>
                    <a:pt x="69" y="88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6" y="83"/>
                    <a:pt x="76" y="83"/>
                    <a:pt x="76" y="83"/>
                  </a:cubicBezTo>
                  <a:close/>
                  <a:moveTo>
                    <a:pt x="64" y="92"/>
                  </a:moveTo>
                  <a:cubicBezTo>
                    <a:pt x="72" y="79"/>
                    <a:pt x="72" y="79"/>
                    <a:pt x="72" y="79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0" y="94"/>
                    <a:pt x="60" y="94"/>
                    <a:pt x="60" y="94"/>
                  </a:cubicBezTo>
                  <a:cubicBezTo>
                    <a:pt x="61" y="93"/>
                    <a:pt x="63" y="92"/>
                    <a:pt x="64" y="92"/>
                  </a:cubicBezTo>
                  <a:close/>
                  <a:moveTo>
                    <a:pt x="58" y="91"/>
                  </a:moveTo>
                  <a:cubicBezTo>
                    <a:pt x="67" y="75"/>
                    <a:pt x="67" y="75"/>
                    <a:pt x="67" y="75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57" y="88"/>
                    <a:pt x="57" y="88"/>
                    <a:pt x="57" y="88"/>
                  </a:cubicBezTo>
                  <a:cubicBezTo>
                    <a:pt x="58" y="91"/>
                    <a:pt x="58" y="91"/>
                    <a:pt x="58" y="91"/>
                  </a:cubicBezTo>
                  <a:close/>
                  <a:moveTo>
                    <a:pt x="56" y="84"/>
                  </a:moveTo>
                  <a:cubicBezTo>
                    <a:pt x="63" y="72"/>
                    <a:pt x="63" y="72"/>
                    <a:pt x="63" y="72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56" y="84"/>
                    <a:pt x="56" y="84"/>
                    <a:pt x="56" y="84"/>
                  </a:cubicBezTo>
                  <a:close/>
                  <a:moveTo>
                    <a:pt x="53" y="78"/>
                  </a:moveTo>
                  <a:cubicBezTo>
                    <a:pt x="59" y="68"/>
                    <a:pt x="59" y="68"/>
                    <a:pt x="59" y="68"/>
                  </a:cubicBezTo>
                  <a:cubicBezTo>
                    <a:pt x="57" y="66"/>
                    <a:pt x="57" y="66"/>
                    <a:pt x="57" y="66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3" y="78"/>
                    <a:pt x="53" y="78"/>
                    <a:pt x="53" y="78"/>
                  </a:cubicBezTo>
                  <a:close/>
                  <a:moveTo>
                    <a:pt x="51" y="71"/>
                  </a:moveTo>
                  <a:cubicBezTo>
                    <a:pt x="55" y="64"/>
                    <a:pt x="55" y="64"/>
                    <a:pt x="55" y="64"/>
                  </a:cubicBezTo>
                  <a:cubicBezTo>
                    <a:pt x="53" y="62"/>
                    <a:pt x="53" y="62"/>
                    <a:pt x="53" y="62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1" y="71"/>
                    <a:pt x="51" y="71"/>
                    <a:pt x="51" y="71"/>
                  </a:cubicBezTo>
                  <a:close/>
                  <a:moveTo>
                    <a:pt x="48" y="65"/>
                  </a:moveTo>
                  <a:cubicBezTo>
                    <a:pt x="51" y="61"/>
                    <a:pt x="51" y="61"/>
                    <a:pt x="51" y="61"/>
                  </a:cubicBezTo>
                  <a:cubicBezTo>
                    <a:pt x="49" y="59"/>
                    <a:pt x="49" y="59"/>
                    <a:pt x="49" y="59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8" y="65"/>
                    <a:pt x="48" y="65"/>
                    <a:pt x="48" y="65"/>
                  </a:cubicBezTo>
                  <a:close/>
                  <a:moveTo>
                    <a:pt x="46" y="58"/>
                  </a:moveTo>
                  <a:cubicBezTo>
                    <a:pt x="45" y="55"/>
                    <a:pt x="45" y="55"/>
                    <a:pt x="45" y="55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6" y="58"/>
                    <a:pt x="46" y="58"/>
                    <a:pt x="46" y="58"/>
                  </a:cubicBezTo>
                  <a:close/>
                  <a:moveTo>
                    <a:pt x="59" y="17"/>
                  </a:moveTo>
                  <a:cubicBezTo>
                    <a:pt x="41" y="54"/>
                    <a:pt x="41" y="54"/>
                    <a:pt x="41" y="54"/>
                  </a:cubicBezTo>
                  <a:cubicBezTo>
                    <a:pt x="41" y="54"/>
                    <a:pt x="38" y="28"/>
                    <a:pt x="36" y="13"/>
                  </a:cubicBezTo>
                  <a:cubicBezTo>
                    <a:pt x="16" y="15"/>
                    <a:pt x="0" y="33"/>
                    <a:pt x="0" y="54"/>
                  </a:cubicBezTo>
                  <a:cubicBezTo>
                    <a:pt x="0" y="77"/>
                    <a:pt x="18" y="95"/>
                    <a:pt x="41" y="95"/>
                  </a:cubicBezTo>
                  <a:cubicBezTo>
                    <a:pt x="46" y="95"/>
                    <a:pt x="51" y="94"/>
                    <a:pt x="55" y="93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68" y="23"/>
                    <a:pt x="68" y="23"/>
                    <a:pt x="68" y="23"/>
                  </a:cubicBezTo>
                  <a:cubicBezTo>
                    <a:pt x="66" y="20"/>
                    <a:pt x="63" y="18"/>
                    <a:pt x="59" y="17"/>
                  </a:cubicBezTo>
                  <a:close/>
                  <a:moveTo>
                    <a:pt x="43" y="0"/>
                  </a:moveTo>
                  <a:cubicBezTo>
                    <a:pt x="41" y="0"/>
                    <a:pt x="40" y="0"/>
                    <a:pt x="38" y="0"/>
                  </a:cubicBezTo>
                  <a:cubicBezTo>
                    <a:pt x="40" y="15"/>
                    <a:pt x="43" y="41"/>
                    <a:pt x="43" y="41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56" y="1"/>
                    <a:pt x="49" y="0"/>
                    <a:pt x="4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5137260" y="3362185"/>
            <a:ext cx="1338627" cy="1552806"/>
            <a:chOff x="4889416" y="3362177"/>
            <a:chExt cx="1338773" cy="1552976"/>
          </a:xfrm>
        </p:grpSpPr>
        <p:sp>
          <p:nvSpPr>
            <p:cNvPr id="8" name="Hexagon 7"/>
            <p:cNvSpPr/>
            <p:nvPr/>
          </p:nvSpPr>
          <p:spPr>
            <a:xfrm rot="16200000">
              <a:off x="4782315" y="3469278"/>
              <a:ext cx="1552976" cy="1338773"/>
            </a:xfrm>
            <a:prstGeom prst="hexag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5260360" y="3842689"/>
              <a:ext cx="596885" cy="482589"/>
            </a:xfrm>
            <a:custGeom>
              <a:avLst/>
              <a:gdLst>
                <a:gd name="T0" fmla="*/ 86 w 109"/>
                <a:gd name="T1" fmla="*/ 88 h 88"/>
                <a:gd name="T2" fmla="*/ 84 w 109"/>
                <a:gd name="T3" fmla="*/ 44 h 88"/>
                <a:gd name="T4" fmla="*/ 80 w 109"/>
                <a:gd name="T5" fmla="*/ 71 h 88"/>
                <a:gd name="T6" fmla="*/ 109 w 109"/>
                <a:gd name="T7" fmla="*/ 0 h 88"/>
                <a:gd name="T8" fmla="*/ 92 w 109"/>
                <a:gd name="T9" fmla="*/ 33 h 88"/>
                <a:gd name="T10" fmla="*/ 80 w 109"/>
                <a:gd name="T11" fmla="*/ 25 h 88"/>
                <a:gd name="T12" fmla="*/ 67 w 109"/>
                <a:gd name="T13" fmla="*/ 68 h 88"/>
                <a:gd name="T14" fmla="*/ 37 w 109"/>
                <a:gd name="T15" fmla="*/ 73 h 88"/>
                <a:gd name="T16" fmla="*/ 19 w 109"/>
                <a:gd name="T17" fmla="*/ 63 h 88"/>
                <a:gd name="T18" fmla="*/ 0 w 109"/>
                <a:gd name="T19" fmla="*/ 56 h 88"/>
                <a:gd name="T20" fmla="*/ 25 w 109"/>
                <a:gd name="T21" fmla="*/ 48 h 88"/>
                <a:gd name="T22" fmla="*/ 30 w 109"/>
                <a:gd name="T23" fmla="*/ 57 h 88"/>
                <a:gd name="T24" fmla="*/ 44 w 109"/>
                <a:gd name="T25" fmla="*/ 29 h 88"/>
                <a:gd name="T26" fmla="*/ 66 w 109"/>
                <a:gd name="T27" fmla="*/ 50 h 88"/>
                <a:gd name="T28" fmla="*/ 68 w 109"/>
                <a:gd name="T29" fmla="*/ 18 h 88"/>
                <a:gd name="T30" fmla="*/ 78 w 109"/>
                <a:gd name="T31" fmla="*/ 12 h 88"/>
                <a:gd name="T32" fmla="*/ 90 w 109"/>
                <a:gd name="T33" fmla="*/ 1 h 88"/>
                <a:gd name="T34" fmla="*/ 22 w 109"/>
                <a:gd name="T35" fmla="*/ 88 h 88"/>
                <a:gd name="T36" fmla="*/ 29 w 109"/>
                <a:gd name="T37" fmla="*/ 80 h 88"/>
                <a:gd name="T38" fmla="*/ 22 w 109"/>
                <a:gd name="T39" fmla="*/ 79 h 88"/>
                <a:gd name="T40" fmla="*/ 11 w 109"/>
                <a:gd name="T41" fmla="*/ 88 h 88"/>
                <a:gd name="T42" fmla="*/ 17 w 109"/>
                <a:gd name="T43" fmla="*/ 71 h 88"/>
                <a:gd name="T44" fmla="*/ 11 w 109"/>
                <a:gd name="T45" fmla="*/ 73 h 88"/>
                <a:gd name="T46" fmla="*/ 34 w 109"/>
                <a:gd name="T47" fmla="*/ 88 h 88"/>
                <a:gd name="T48" fmla="*/ 40 w 109"/>
                <a:gd name="T49" fmla="*/ 79 h 88"/>
                <a:gd name="T50" fmla="*/ 34 w 109"/>
                <a:gd name="T51" fmla="*/ 80 h 88"/>
                <a:gd name="T52" fmla="*/ 45 w 109"/>
                <a:gd name="T53" fmla="*/ 88 h 88"/>
                <a:gd name="T54" fmla="*/ 52 w 109"/>
                <a:gd name="T55" fmla="*/ 63 h 88"/>
                <a:gd name="T56" fmla="*/ 45 w 109"/>
                <a:gd name="T57" fmla="*/ 69 h 88"/>
                <a:gd name="T58" fmla="*/ 57 w 109"/>
                <a:gd name="T59" fmla="*/ 88 h 88"/>
                <a:gd name="T60" fmla="*/ 63 w 109"/>
                <a:gd name="T61" fmla="*/ 73 h 88"/>
                <a:gd name="T62" fmla="*/ 57 w 109"/>
                <a:gd name="T63" fmla="*/ 88 h 88"/>
                <a:gd name="T64" fmla="*/ 75 w 109"/>
                <a:gd name="T65" fmla="*/ 88 h 88"/>
                <a:gd name="T66" fmla="*/ 68 w 109"/>
                <a:gd name="T67" fmla="*/ 75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9" h="88">
                  <a:moveTo>
                    <a:pt x="80" y="88"/>
                  </a:moveTo>
                  <a:cubicBezTo>
                    <a:pt x="86" y="88"/>
                    <a:pt x="86" y="88"/>
                    <a:pt x="86" y="88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4" y="44"/>
                    <a:pt x="84" y="44"/>
                    <a:pt x="84" y="44"/>
                  </a:cubicBezTo>
                  <a:cubicBezTo>
                    <a:pt x="82" y="70"/>
                    <a:pt x="82" y="70"/>
                    <a:pt x="82" y="70"/>
                  </a:cubicBezTo>
                  <a:cubicBezTo>
                    <a:pt x="80" y="71"/>
                    <a:pt x="80" y="71"/>
                    <a:pt x="80" y="71"/>
                  </a:cubicBezTo>
                  <a:cubicBezTo>
                    <a:pt x="80" y="88"/>
                    <a:pt x="80" y="88"/>
                    <a:pt x="80" y="88"/>
                  </a:cubicBezTo>
                  <a:close/>
                  <a:moveTo>
                    <a:pt x="109" y="0"/>
                  </a:moveTo>
                  <a:cubicBezTo>
                    <a:pt x="100" y="17"/>
                    <a:pt x="100" y="17"/>
                    <a:pt x="100" y="17"/>
                  </a:cubicBezTo>
                  <a:cubicBezTo>
                    <a:pt x="92" y="33"/>
                    <a:pt x="92" y="33"/>
                    <a:pt x="92" y="33"/>
                  </a:cubicBezTo>
                  <a:cubicBezTo>
                    <a:pt x="84" y="22"/>
                    <a:pt x="84" y="22"/>
                    <a:pt x="84" y="22"/>
                  </a:cubicBezTo>
                  <a:cubicBezTo>
                    <a:pt x="80" y="25"/>
                    <a:pt x="80" y="25"/>
                    <a:pt x="80" y="25"/>
                  </a:cubicBezTo>
                  <a:cubicBezTo>
                    <a:pt x="77" y="64"/>
                    <a:pt x="77" y="64"/>
                    <a:pt x="77" y="64"/>
                  </a:cubicBezTo>
                  <a:cubicBezTo>
                    <a:pt x="67" y="68"/>
                    <a:pt x="67" y="68"/>
                    <a:pt x="67" y="68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26" y="73"/>
                    <a:pt x="26" y="73"/>
                    <a:pt x="26" y="73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30" y="57"/>
                    <a:pt x="30" y="57"/>
                    <a:pt x="30" y="5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66" y="50"/>
                    <a:pt x="66" y="50"/>
                    <a:pt x="66" y="50"/>
                  </a:cubicBezTo>
                  <a:cubicBezTo>
                    <a:pt x="68" y="21"/>
                    <a:pt x="68" y="21"/>
                    <a:pt x="68" y="21"/>
                  </a:cubicBezTo>
                  <a:cubicBezTo>
                    <a:pt x="68" y="18"/>
                    <a:pt x="68" y="18"/>
                    <a:pt x="68" y="18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78" y="12"/>
                    <a:pt x="78" y="12"/>
                    <a:pt x="78" y="12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109" y="0"/>
                    <a:pt x="109" y="0"/>
                    <a:pt x="109" y="0"/>
                  </a:cubicBezTo>
                  <a:close/>
                  <a:moveTo>
                    <a:pt x="22" y="88"/>
                  </a:moveTo>
                  <a:cubicBezTo>
                    <a:pt x="24" y="88"/>
                    <a:pt x="27" y="88"/>
                    <a:pt x="29" y="88"/>
                  </a:cubicBezTo>
                  <a:cubicBezTo>
                    <a:pt x="29" y="80"/>
                    <a:pt x="29" y="80"/>
                    <a:pt x="29" y="80"/>
                  </a:cubicBezTo>
                  <a:cubicBezTo>
                    <a:pt x="23" y="81"/>
                    <a:pt x="23" y="81"/>
                    <a:pt x="23" y="81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88"/>
                    <a:pt x="22" y="88"/>
                    <a:pt x="22" y="88"/>
                  </a:cubicBezTo>
                  <a:close/>
                  <a:moveTo>
                    <a:pt x="11" y="88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11" y="88"/>
                    <a:pt x="11" y="88"/>
                    <a:pt x="11" y="88"/>
                  </a:cubicBezTo>
                  <a:close/>
                  <a:moveTo>
                    <a:pt x="34" y="88"/>
                  </a:moveTo>
                  <a:cubicBezTo>
                    <a:pt x="36" y="88"/>
                    <a:pt x="38" y="88"/>
                    <a:pt x="40" y="88"/>
                  </a:cubicBezTo>
                  <a:cubicBezTo>
                    <a:pt x="40" y="79"/>
                    <a:pt x="40" y="79"/>
                    <a:pt x="40" y="79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34" y="80"/>
                    <a:pt x="34" y="80"/>
                    <a:pt x="34" y="80"/>
                  </a:cubicBezTo>
                  <a:cubicBezTo>
                    <a:pt x="34" y="88"/>
                    <a:pt x="34" y="88"/>
                    <a:pt x="34" y="88"/>
                  </a:cubicBezTo>
                  <a:close/>
                  <a:moveTo>
                    <a:pt x="45" y="88"/>
                  </a:moveTo>
                  <a:cubicBezTo>
                    <a:pt x="47" y="88"/>
                    <a:pt x="50" y="88"/>
                    <a:pt x="52" y="88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5" y="88"/>
                    <a:pt x="45" y="88"/>
                    <a:pt x="45" y="88"/>
                  </a:cubicBezTo>
                  <a:close/>
                  <a:moveTo>
                    <a:pt x="57" y="88"/>
                  </a:moveTo>
                  <a:cubicBezTo>
                    <a:pt x="59" y="88"/>
                    <a:pt x="61" y="88"/>
                    <a:pt x="63" y="88"/>
                  </a:cubicBezTo>
                  <a:cubicBezTo>
                    <a:pt x="63" y="73"/>
                    <a:pt x="63" y="73"/>
                    <a:pt x="63" y="73"/>
                  </a:cubicBezTo>
                  <a:cubicBezTo>
                    <a:pt x="57" y="67"/>
                    <a:pt x="57" y="67"/>
                    <a:pt x="57" y="67"/>
                  </a:cubicBezTo>
                  <a:cubicBezTo>
                    <a:pt x="57" y="88"/>
                    <a:pt x="57" y="88"/>
                    <a:pt x="57" y="88"/>
                  </a:cubicBezTo>
                  <a:close/>
                  <a:moveTo>
                    <a:pt x="68" y="88"/>
                  </a:moveTo>
                  <a:cubicBezTo>
                    <a:pt x="70" y="88"/>
                    <a:pt x="73" y="88"/>
                    <a:pt x="75" y="88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68" y="75"/>
                    <a:pt x="68" y="75"/>
                    <a:pt x="68" y="75"/>
                  </a:cubicBezTo>
                  <a:lnTo>
                    <a:pt x="68" y="8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4169158" y="3748955"/>
            <a:ext cx="914300" cy="1060588"/>
            <a:chOff x="3921207" y="3748989"/>
            <a:chExt cx="914400" cy="1060704"/>
          </a:xfrm>
        </p:grpSpPr>
        <p:sp>
          <p:nvSpPr>
            <p:cNvPr id="9" name="Hexagon 8"/>
            <p:cNvSpPr/>
            <p:nvPr/>
          </p:nvSpPr>
          <p:spPr>
            <a:xfrm rot="16200000">
              <a:off x="3848055" y="3822141"/>
              <a:ext cx="1060704" cy="914400"/>
            </a:xfrm>
            <a:prstGeom prst="hexagon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4185601" y="4086602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 flipV="1">
            <a:off x="7862152" y="1896471"/>
            <a:ext cx="896161" cy="237412"/>
            <a:chOff x="7258929" y="1631852"/>
            <a:chExt cx="1674056" cy="464234"/>
          </a:xfrm>
        </p:grpSpPr>
        <p:cxnSp>
          <p:nvCxnSpPr>
            <p:cNvPr id="22" name="Straight Connector 21"/>
            <p:cNvCxnSpPr/>
            <p:nvPr/>
          </p:nvCxnSpPr>
          <p:spPr>
            <a:xfrm>
              <a:off x="7258929" y="2096086"/>
              <a:ext cx="1674056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sysDash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V="1">
              <a:off x="7263620" y="1631852"/>
              <a:ext cx="0" cy="464234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sysDash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oup 23"/>
          <p:cNvGrpSpPr/>
          <p:nvPr/>
        </p:nvGrpSpPr>
        <p:grpSpPr>
          <a:xfrm>
            <a:off x="8899062" y="1706907"/>
            <a:ext cx="2152297" cy="685306"/>
            <a:chOff x="581767" y="3038869"/>
            <a:chExt cx="2269160" cy="685382"/>
          </a:xfrm>
        </p:grpSpPr>
        <p:sp>
          <p:nvSpPr>
            <p:cNvPr id="25" name="TextBox 24"/>
            <p:cNvSpPr txBox="1"/>
            <p:nvPr/>
          </p:nvSpPr>
          <p:spPr>
            <a:xfrm>
              <a:off x="582582" y="3038869"/>
              <a:ext cx="1448703" cy="3374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327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327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581767" y="3351929"/>
              <a:ext cx="2269160" cy="3723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758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</a:t>
              </a:r>
              <a:r>
                <a:rPr lang="zh-CN" altLang="en-US" sz="758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点击添加相关标题文字，修改文字内容，也可以直接复制你的内容到此。</a:t>
              </a:r>
              <a:endParaRPr lang="en-GB" altLang="zh-CN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 flipH="1" flipV="1">
            <a:off x="5354395" y="1896472"/>
            <a:ext cx="1121490" cy="349579"/>
            <a:chOff x="7258929" y="1631852"/>
            <a:chExt cx="1674056" cy="464234"/>
          </a:xfrm>
        </p:grpSpPr>
        <p:cxnSp>
          <p:nvCxnSpPr>
            <p:cNvPr id="28" name="Straight Connector 27"/>
            <p:cNvCxnSpPr/>
            <p:nvPr/>
          </p:nvCxnSpPr>
          <p:spPr>
            <a:xfrm>
              <a:off x="7258929" y="2096086"/>
              <a:ext cx="1674056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sysDash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flipV="1">
              <a:off x="7263620" y="1631852"/>
              <a:ext cx="0" cy="464234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sysDash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/>
          <p:cNvGrpSpPr/>
          <p:nvPr/>
        </p:nvGrpSpPr>
        <p:grpSpPr>
          <a:xfrm flipH="1">
            <a:off x="3020077" y="1701594"/>
            <a:ext cx="2152296" cy="690619"/>
            <a:chOff x="581767" y="3033555"/>
            <a:chExt cx="2269160" cy="690696"/>
          </a:xfrm>
        </p:grpSpPr>
        <p:sp>
          <p:nvSpPr>
            <p:cNvPr id="31" name="TextBox 30"/>
            <p:cNvSpPr txBox="1"/>
            <p:nvPr/>
          </p:nvSpPr>
          <p:spPr>
            <a:xfrm>
              <a:off x="1382651" y="3033555"/>
              <a:ext cx="1448704" cy="3374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327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327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581767" y="3351928"/>
              <a:ext cx="2269160" cy="37232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758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</a:t>
              </a:r>
              <a:r>
                <a:rPr lang="zh-CN" altLang="en-US" sz="758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点击添加相关标题文字，修改文字内容，也可以直接复制你的内容到此。</a:t>
              </a:r>
              <a:endParaRPr lang="en-GB" altLang="zh-CN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 rot="5400000" flipH="1" flipV="1">
            <a:off x="4953759" y="4816223"/>
            <a:ext cx="625294" cy="1080333"/>
            <a:chOff x="7258929" y="1631852"/>
            <a:chExt cx="1674056" cy="464234"/>
          </a:xfrm>
        </p:grpSpPr>
        <p:cxnSp>
          <p:nvCxnSpPr>
            <p:cNvPr id="34" name="Straight Connector 33"/>
            <p:cNvCxnSpPr/>
            <p:nvPr/>
          </p:nvCxnSpPr>
          <p:spPr>
            <a:xfrm>
              <a:off x="7258929" y="2096086"/>
              <a:ext cx="1674056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sysDash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flipV="1">
              <a:off x="7263620" y="1631852"/>
              <a:ext cx="0" cy="464234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sysDash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Group 35"/>
          <p:cNvGrpSpPr/>
          <p:nvPr/>
        </p:nvGrpSpPr>
        <p:grpSpPr>
          <a:xfrm flipH="1">
            <a:off x="2352773" y="5124151"/>
            <a:ext cx="2152296" cy="629621"/>
            <a:chOff x="581767" y="3094559"/>
            <a:chExt cx="2269160" cy="629691"/>
          </a:xfrm>
        </p:grpSpPr>
        <p:sp>
          <p:nvSpPr>
            <p:cNvPr id="37" name="TextBox 36"/>
            <p:cNvSpPr txBox="1"/>
            <p:nvPr/>
          </p:nvSpPr>
          <p:spPr>
            <a:xfrm>
              <a:off x="1394884" y="3094559"/>
              <a:ext cx="1448704" cy="3374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327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327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581767" y="3351928"/>
              <a:ext cx="2269160" cy="3723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758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</a:t>
              </a:r>
              <a:r>
                <a:rPr lang="zh-CN" altLang="en-US" sz="758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点击添加相关标题文字，修改文字内容，也可以直接复制你的内容到此。</a:t>
              </a:r>
              <a:endParaRPr lang="en-GB" altLang="zh-CN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1176744" y="3887284"/>
            <a:ext cx="2816851" cy="450737"/>
            <a:chOff x="7258929" y="1631852"/>
            <a:chExt cx="1674056" cy="464234"/>
          </a:xfrm>
        </p:grpSpPr>
        <p:cxnSp>
          <p:nvCxnSpPr>
            <p:cNvPr id="40" name="Straight Connector 39"/>
            <p:cNvCxnSpPr/>
            <p:nvPr/>
          </p:nvCxnSpPr>
          <p:spPr>
            <a:xfrm>
              <a:off x="7258929" y="2096086"/>
              <a:ext cx="1674056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sysDash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flipV="1">
              <a:off x="7263620" y="1631852"/>
              <a:ext cx="0" cy="464234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sysDash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/>
          <p:cNvGrpSpPr/>
          <p:nvPr/>
        </p:nvGrpSpPr>
        <p:grpSpPr>
          <a:xfrm>
            <a:off x="1335343" y="3112322"/>
            <a:ext cx="2152297" cy="638359"/>
            <a:chOff x="581767" y="3085820"/>
            <a:chExt cx="2269160" cy="638430"/>
          </a:xfrm>
        </p:grpSpPr>
        <p:sp>
          <p:nvSpPr>
            <p:cNvPr id="43" name="TextBox 42"/>
            <p:cNvSpPr txBox="1"/>
            <p:nvPr/>
          </p:nvSpPr>
          <p:spPr>
            <a:xfrm>
              <a:off x="602419" y="3085820"/>
              <a:ext cx="1448703" cy="3374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327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327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581767" y="3351928"/>
              <a:ext cx="2269160" cy="3723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758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</a:t>
              </a:r>
              <a:r>
                <a:rPr lang="zh-CN" altLang="en-US" sz="758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点击添加相关标题文字，修改文字内容，也可以直接复制你的内容到此。</a:t>
              </a:r>
              <a:endParaRPr lang="en-GB" altLang="zh-CN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5" name="组合 8"/>
          <p:cNvGrpSpPr>
            <a:grpSpLocks/>
          </p:cNvGrpSpPr>
          <p:nvPr/>
        </p:nvGrpSpPr>
        <p:grpSpPr bwMode="auto">
          <a:xfrm>
            <a:off x="-18714" y="339895"/>
            <a:ext cx="1957280" cy="676238"/>
            <a:chOff x="285749" y="263872"/>
            <a:chExt cx="1957261" cy="675969"/>
          </a:xfrm>
        </p:grpSpPr>
        <p:grpSp>
          <p:nvGrpSpPr>
            <p:cNvPr id="56" name="组合 3"/>
            <p:cNvGrpSpPr/>
            <p:nvPr/>
          </p:nvGrpSpPr>
          <p:grpSpPr>
            <a:xfrm flipH="1">
              <a:off x="285749" y="263872"/>
              <a:ext cx="1623000" cy="675969"/>
              <a:chOff x="3533690" y="533400"/>
              <a:chExt cx="1637426" cy="675969"/>
            </a:xfrm>
            <a:solidFill>
              <a:srgbClr val="EE1C39"/>
            </a:solidFill>
          </p:grpSpPr>
          <p:sp>
            <p:nvSpPr>
              <p:cNvPr id="58" name="矩形 57"/>
              <p:cNvSpPr/>
              <p:nvPr/>
            </p:nvSpPr>
            <p:spPr>
              <a:xfrm>
                <a:off x="3806724" y="533400"/>
                <a:ext cx="1364392" cy="675969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898">
                  <a:cs typeface="+mn-ea"/>
                  <a:sym typeface="+mn-lt"/>
                </a:endParaRPr>
              </a:p>
            </p:txBody>
          </p:sp>
          <p:sp>
            <p:nvSpPr>
              <p:cNvPr id="59" name="椭圆 58"/>
              <p:cNvSpPr/>
              <p:nvPr/>
            </p:nvSpPr>
            <p:spPr>
              <a:xfrm>
                <a:off x="3533690" y="533400"/>
                <a:ext cx="623734" cy="67596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898">
                  <a:cs typeface="+mn-ea"/>
                  <a:sym typeface="+mn-lt"/>
                </a:endParaRPr>
              </a:p>
            </p:txBody>
          </p:sp>
        </p:grpSp>
        <p:sp>
          <p:nvSpPr>
            <p:cNvPr id="57" name="文本框 56"/>
            <p:cNvSpPr txBox="1"/>
            <p:nvPr/>
          </p:nvSpPr>
          <p:spPr>
            <a:xfrm>
              <a:off x="1100084" y="309889"/>
              <a:ext cx="1142926" cy="58454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zh-CN" sz="3200" spc="3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  <a:sym typeface="+mn-lt"/>
                </a:rPr>
                <a:t>02</a:t>
              </a:r>
              <a:endParaRPr lang="zh-CN" altLang="en-US" sz="3200" spc="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endParaRPr>
            </a:p>
          </p:txBody>
        </p:sp>
      </p:grpSp>
      <p:sp>
        <p:nvSpPr>
          <p:cNvPr id="60" name="文本框 12"/>
          <p:cNvSpPr txBox="1">
            <a:spLocks noChangeArrowheads="1"/>
          </p:cNvSpPr>
          <p:nvPr/>
        </p:nvSpPr>
        <p:spPr bwMode="auto">
          <a:xfrm>
            <a:off x="1794112" y="429969"/>
            <a:ext cx="3750991" cy="500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sz="2655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294780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00"/>
                            </p:stCondLst>
                            <p:childTnLst>
                              <p:par>
                                <p:cTn id="6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traight Connector 13"/>
          <p:cNvCxnSpPr/>
          <p:nvPr/>
        </p:nvCxnSpPr>
        <p:spPr>
          <a:xfrm rot="16200000" flipH="1">
            <a:off x="3810110" y="3905228"/>
            <a:ext cx="4571784" cy="3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7"/>
          <p:cNvGrpSpPr/>
          <p:nvPr/>
        </p:nvGrpSpPr>
        <p:grpSpPr>
          <a:xfrm>
            <a:off x="6381737" y="2190810"/>
            <a:ext cx="4476535" cy="4000308"/>
            <a:chOff x="4786314" y="1643056"/>
            <a:chExt cx="3357586" cy="3000396"/>
          </a:xfrm>
        </p:grpSpPr>
        <p:sp>
          <p:nvSpPr>
            <p:cNvPr id="16" name="Rectangle 15"/>
            <p:cNvSpPr/>
            <p:nvPr/>
          </p:nvSpPr>
          <p:spPr>
            <a:xfrm>
              <a:off x="4857752" y="2928940"/>
              <a:ext cx="3286148" cy="1714512"/>
            </a:xfrm>
            <a:prstGeom prst="rect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707"/>
            </a:p>
          </p:txBody>
        </p:sp>
        <p:grpSp>
          <p:nvGrpSpPr>
            <p:cNvPr id="7" name="Group 16"/>
            <p:cNvGrpSpPr/>
            <p:nvPr/>
          </p:nvGrpSpPr>
          <p:grpSpPr>
            <a:xfrm>
              <a:off x="4786314" y="1643056"/>
              <a:ext cx="3357586" cy="688934"/>
              <a:chOff x="4786314" y="1643056"/>
              <a:chExt cx="3357586" cy="688934"/>
            </a:xfrm>
          </p:grpSpPr>
          <p:sp>
            <p:nvSpPr>
              <p:cNvPr id="20" name="Rectangle 19"/>
              <p:cNvSpPr/>
              <p:nvPr/>
            </p:nvSpPr>
            <p:spPr>
              <a:xfrm>
                <a:off x="4786314" y="2000246"/>
                <a:ext cx="3357586" cy="33174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758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  </a:r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4786314" y="1643056"/>
                <a:ext cx="1285519" cy="29904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327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点击请替换文字内容</a:t>
                </a:r>
              </a:p>
            </p:txBody>
          </p:sp>
        </p:grpSp>
      </p:grpSp>
      <p:grpSp>
        <p:nvGrpSpPr>
          <p:cNvPr id="17" name="Group 16"/>
          <p:cNvGrpSpPr/>
          <p:nvPr/>
        </p:nvGrpSpPr>
        <p:grpSpPr>
          <a:xfrm>
            <a:off x="1238483" y="1619337"/>
            <a:ext cx="4476535" cy="3394909"/>
            <a:chOff x="928662" y="1214428"/>
            <a:chExt cx="3357586" cy="2546322"/>
          </a:xfrm>
        </p:grpSpPr>
        <p:sp>
          <p:nvSpPr>
            <p:cNvPr id="15" name="Rectangle 14"/>
            <p:cNvSpPr/>
            <p:nvPr/>
          </p:nvSpPr>
          <p:spPr>
            <a:xfrm>
              <a:off x="1000100" y="1214428"/>
              <a:ext cx="3284113" cy="1714512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707"/>
            </a:p>
          </p:txBody>
        </p:sp>
        <p:grpSp>
          <p:nvGrpSpPr>
            <p:cNvPr id="8" name="Group 17"/>
            <p:cNvGrpSpPr/>
            <p:nvPr/>
          </p:nvGrpSpPr>
          <p:grpSpPr>
            <a:xfrm>
              <a:off x="928662" y="3071816"/>
              <a:ext cx="3357586" cy="688934"/>
              <a:chOff x="928662" y="3071816"/>
              <a:chExt cx="3357586" cy="688934"/>
            </a:xfrm>
          </p:grpSpPr>
          <p:sp>
            <p:nvSpPr>
              <p:cNvPr id="22" name="Rectangle 21"/>
              <p:cNvSpPr/>
              <p:nvPr/>
            </p:nvSpPr>
            <p:spPr>
              <a:xfrm>
                <a:off x="928662" y="3429006"/>
                <a:ext cx="3357586" cy="33174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758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  </a:r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928662" y="3071816"/>
                <a:ext cx="1285519" cy="29904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327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点击请替换文字内容</a:t>
                </a:r>
              </a:p>
            </p:txBody>
          </p:sp>
        </p:grpSp>
      </p:grpSp>
      <p:grpSp>
        <p:nvGrpSpPr>
          <p:cNvPr id="28" name="组合 8"/>
          <p:cNvGrpSpPr>
            <a:grpSpLocks/>
          </p:cNvGrpSpPr>
          <p:nvPr/>
        </p:nvGrpSpPr>
        <p:grpSpPr bwMode="auto">
          <a:xfrm>
            <a:off x="-18714" y="339895"/>
            <a:ext cx="1957280" cy="676238"/>
            <a:chOff x="285749" y="263872"/>
            <a:chExt cx="1957261" cy="675969"/>
          </a:xfrm>
        </p:grpSpPr>
        <p:grpSp>
          <p:nvGrpSpPr>
            <p:cNvPr id="29" name="组合 3"/>
            <p:cNvGrpSpPr/>
            <p:nvPr/>
          </p:nvGrpSpPr>
          <p:grpSpPr>
            <a:xfrm flipH="1">
              <a:off x="285749" y="263872"/>
              <a:ext cx="1623000" cy="675969"/>
              <a:chOff x="3533690" y="533400"/>
              <a:chExt cx="1637426" cy="675969"/>
            </a:xfrm>
            <a:solidFill>
              <a:srgbClr val="EE1C39"/>
            </a:solidFill>
          </p:grpSpPr>
          <p:sp>
            <p:nvSpPr>
              <p:cNvPr id="31" name="矩形 30"/>
              <p:cNvSpPr/>
              <p:nvPr/>
            </p:nvSpPr>
            <p:spPr>
              <a:xfrm>
                <a:off x="3806724" y="533400"/>
                <a:ext cx="1364392" cy="675969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898">
                  <a:cs typeface="+mn-ea"/>
                  <a:sym typeface="+mn-lt"/>
                </a:endParaRPr>
              </a:p>
            </p:txBody>
          </p:sp>
          <p:sp>
            <p:nvSpPr>
              <p:cNvPr id="32" name="椭圆 31"/>
              <p:cNvSpPr/>
              <p:nvPr/>
            </p:nvSpPr>
            <p:spPr>
              <a:xfrm>
                <a:off x="3533690" y="533400"/>
                <a:ext cx="623734" cy="67596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898">
                  <a:cs typeface="+mn-ea"/>
                  <a:sym typeface="+mn-lt"/>
                </a:endParaRPr>
              </a:p>
            </p:txBody>
          </p:sp>
        </p:grpSp>
        <p:sp>
          <p:nvSpPr>
            <p:cNvPr id="30" name="文本框 29"/>
            <p:cNvSpPr txBox="1"/>
            <p:nvPr/>
          </p:nvSpPr>
          <p:spPr>
            <a:xfrm>
              <a:off x="1100084" y="309889"/>
              <a:ext cx="1142926" cy="58454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zh-CN" sz="3200" spc="3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  <a:sym typeface="+mn-lt"/>
                </a:rPr>
                <a:t>02</a:t>
              </a:r>
              <a:endParaRPr lang="zh-CN" altLang="en-US" sz="3200" spc="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endParaRPr>
            </a:p>
          </p:txBody>
        </p:sp>
      </p:grpSp>
      <p:sp>
        <p:nvSpPr>
          <p:cNvPr id="33" name="文本框 12"/>
          <p:cNvSpPr txBox="1">
            <a:spLocks noChangeArrowheads="1"/>
          </p:cNvSpPr>
          <p:nvPr/>
        </p:nvSpPr>
        <p:spPr bwMode="auto">
          <a:xfrm>
            <a:off x="1794112" y="429969"/>
            <a:ext cx="3750991" cy="500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sz="2655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51277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3000">
        <p14:prism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4"/>
          <p:cNvGrpSpPr>
            <a:grpSpLocks noChangeAspect="1"/>
          </p:cNvGrpSpPr>
          <p:nvPr/>
        </p:nvGrpSpPr>
        <p:grpSpPr bwMode="auto">
          <a:xfrm>
            <a:off x="4092473" y="2648854"/>
            <a:ext cx="4029398" cy="3129382"/>
            <a:chOff x="2329" y="786"/>
            <a:chExt cx="3022" cy="2347"/>
          </a:xfrm>
        </p:grpSpPr>
        <p:sp>
          <p:nvSpPr>
            <p:cNvPr id="16" name="Freeform 5"/>
            <p:cNvSpPr>
              <a:spLocks/>
            </p:cNvSpPr>
            <p:nvPr/>
          </p:nvSpPr>
          <p:spPr bwMode="auto">
            <a:xfrm>
              <a:off x="3462" y="1393"/>
              <a:ext cx="389" cy="1740"/>
            </a:xfrm>
            <a:custGeom>
              <a:avLst/>
              <a:gdLst>
                <a:gd name="T0" fmla="*/ 0 w 164"/>
                <a:gd name="T1" fmla="*/ 1140 h 1222"/>
                <a:gd name="T2" fmla="*/ 0 w 164"/>
                <a:gd name="T3" fmla="*/ 1140 h 1222"/>
                <a:gd name="T4" fmla="*/ 82 w 164"/>
                <a:gd name="T5" fmla="*/ 1222 h 1222"/>
                <a:gd name="T6" fmla="*/ 82 w 164"/>
                <a:gd name="T7" fmla="*/ 1222 h 1222"/>
                <a:gd name="T8" fmla="*/ 164 w 164"/>
                <a:gd name="T9" fmla="*/ 1140 h 1222"/>
                <a:gd name="T10" fmla="*/ 164 w 164"/>
                <a:gd name="T11" fmla="*/ 1140 h 1222"/>
                <a:gd name="T12" fmla="*/ 164 w 164"/>
                <a:gd name="T13" fmla="*/ 0 h 1222"/>
                <a:gd name="connsiteX0" fmla="*/ 0 w 10000"/>
                <a:gd name="connsiteY0" fmla="*/ 9830 h 10501"/>
                <a:gd name="connsiteX1" fmla="*/ 0 w 10000"/>
                <a:gd name="connsiteY1" fmla="*/ 9830 h 10501"/>
                <a:gd name="connsiteX2" fmla="*/ 5000 w 10000"/>
                <a:gd name="connsiteY2" fmla="*/ 10501 h 10501"/>
                <a:gd name="connsiteX3" fmla="*/ 5000 w 10000"/>
                <a:gd name="connsiteY3" fmla="*/ 10501 h 10501"/>
                <a:gd name="connsiteX4" fmla="*/ 10000 w 10000"/>
                <a:gd name="connsiteY4" fmla="*/ 9830 h 10501"/>
                <a:gd name="connsiteX5" fmla="*/ 10000 w 10000"/>
                <a:gd name="connsiteY5" fmla="*/ 9830 h 10501"/>
                <a:gd name="connsiteX6" fmla="*/ 10000 w 10000"/>
                <a:gd name="connsiteY6" fmla="*/ 0 h 10501"/>
                <a:gd name="connsiteX0" fmla="*/ 0 w 10000"/>
                <a:gd name="connsiteY0" fmla="*/ 5342 h 6013"/>
                <a:gd name="connsiteX1" fmla="*/ 0 w 10000"/>
                <a:gd name="connsiteY1" fmla="*/ 5342 h 6013"/>
                <a:gd name="connsiteX2" fmla="*/ 5000 w 10000"/>
                <a:gd name="connsiteY2" fmla="*/ 6013 h 6013"/>
                <a:gd name="connsiteX3" fmla="*/ 5000 w 10000"/>
                <a:gd name="connsiteY3" fmla="*/ 6013 h 6013"/>
                <a:gd name="connsiteX4" fmla="*/ 10000 w 10000"/>
                <a:gd name="connsiteY4" fmla="*/ 5342 h 6013"/>
                <a:gd name="connsiteX5" fmla="*/ 10000 w 10000"/>
                <a:gd name="connsiteY5" fmla="*/ 5342 h 6013"/>
                <a:gd name="connsiteX6" fmla="*/ 10000 w 10000"/>
                <a:gd name="connsiteY6" fmla="*/ 0 h 6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00" h="6013">
                  <a:moveTo>
                    <a:pt x="0" y="5342"/>
                  </a:moveTo>
                  <a:lnTo>
                    <a:pt x="0" y="5342"/>
                  </a:lnTo>
                  <a:cubicBezTo>
                    <a:pt x="0" y="5710"/>
                    <a:pt x="2256" y="6013"/>
                    <a:pt x="5000" y="6013"/>
                  </a:cubicBezTo>
                  <a:lnTo>
                    <a:pt x="5000" y="6013"/>
                  </a:lnTo>
                  <a:cubicBezTo>
                    <a:pt x="7805" y="6013"/>
                    <a:pt x="10000" y="5710"/>
                    <a:pt x="10000" y="5342"/>
                  </a:cubicBezTo>
                  <a:lnTo>
                    <a:pt x="10000" y="5342"/>
                  </a:lnTo>
                  <a:lnTo>
                    <a:pt x="10000" y="0"/>
                  </a:lnTo>
                </a:path>
              </a:pathLst>
            </a:custGeom>
            <a:noFill/>
            <a:ln w="101600" cap="rnd">
              <a:solidFill>
                <a:srgbClr val="B3B3B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34284" tIns="17143" rIns="34284" bIns="1714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3841" y="786"/>
              <a:ext cx="1510" cy="1346"/>
            </a:xfrm>
            <a:custGeom>
              <a:avLst/>
              <a:gdLst>
                <a:gd name="T0" fmla="*/ 0 w 638"/>
                <a:gd name="T1" fmla="*/ 0 h 568"/>
                <a:gd name="T2" fmla="*/ 0 w 638"/>
                <a:gd name="T3" fmla="*/ 568 h 568"/>
                <a:gd name="T4" fmla="*/ 159 w 638"/>
                <a:gd name="T5" fmla="*/ 484 h 568"/>
                <a:gd name="T6" fmla="*/ 319 w 638"/>
                <a:gd name="T7" fmla="*/ 568 h 568"/>
                <a:gd name="T8" fmla="*/ 479 w 638"/>
                <a:gd name="T9" fmla="*/ 484 h 568"/>
                <a:gd name="T10" fmla="*/ 638 w 638"/>
                <a:gd name="T11" fmla="*/ 567 h 568"/>
                <a:gd name="T12" fmla="*/ 0 w 638"/>
                <a:gd name="T13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8" h="568">
                  <a:moveTo>
                    <a:pt x="0" y="0"/>
                  </a:moveTo>
                  <a:cubicBezTo>
                    <a:pt x="0" y="568"/>
                    <a:pt x="0" y="568"/>
                    <a:pt x="0" y="568"/>
                  </a:cubicBezTo>
                  <a:cubicBezTo>
                    <a:pt x="35" y="517"/>
                    <a:pt x="93" y="484"/>
                    <a:pt x="159" y="484"/>
                  </a:cubicBezTo>
                  <a:cubicBezTo>
                    <a:pt x="226" y="484"/>
                    <a:pt x="284" y="517"/>
                    <a:pt x="319" y="568"/>
                  </a:cubicBezTo>
                  <a:cubicBezTo>
                    <a:pt x="354" y="517"/>
                    <a:pt x="412" y="484"/>
                    <a:pt x="479" y="484"/>
                  </a:cubicBezTo>
                  <a:cubicBezTo>
                    <a:pt x="545" y="484"/>
                    <a:pt x="603" y="517"/>
                    <a:pt x="638" y="567"/>
                  </a:cubicBezTo>
                  <a:cubicBezTo>
                    <a:pt x="601" y="248"/>
                    <a:pt x="329" y="0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84" tIns="17143" rIns="34284" bIns="1714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Freeform 7"/>
            <p:cNvSpPr>
              <a:spLocks/>
            </p:cNvSpPr>
            <p:nvPr/>
          </p:nvSpPr>
          <p:spPr bwMode="auto">
            <a:xfrm>
              <a:off x="2329" y="786"/>
              <a:ext cx="1512" cy="1346"/>
            </a:xfrm>
            <a:custGeom>
              <a:avLst/>
              <a:gdLst>
                <a:gd name="T0" fmla="*/ 639 w 639"/>
                <a:gd name="T1" fmla="*/ 0 h 568"/>
                <a:gd name="T2" fmla="*/ 639 w 639"/>
                <a:gd name="T3" fmla="*/ 0 h 568"/>
                <a:gd name="T4" fmla="*/ 0 w 639"/>
                <a:gd name="T5" fmla="*/ 568 h 568"/>
                <a:gd name="T6" fmla="*/ 160 w 639"/>
                <a:gd name="T7" fmla="*/ 484 h 568"/>
                <a:gd name="T8" fmla="*/ 320 w 639"/>
                <a:gd name="T9" fmla="*/ 568 h 568"/>
                <a:gd name="T10" fmla="*/ 479 w 639"/>
                <a:gd name="T11" fmla="*/ 484 h 568"/>
                <a:gd name="T12" fmla="*/ 639 w 639"/>
                <a:gd name="T13" fmla="*/ 568 h 568"/>
                <a:gd name="T14" fmla="*/ 639 w 639"/>
                <a:gd name="T15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9" h="568">
                  <a:moveTo>
                    <a:pt x="639" y="0"/>
                  </a:moveTo>
                  <a:cubicBezTo>
                    <a:pt x="639" y="0"/>
                    <a:pt x="639" y="0"/>
                    <a:pt x="639" y="0"/>
                  </a:cubicBezTo>
                  <a:cubicBezTo>
                    <a:pt x="309" y="0"/>
                    <a:pt x="37" y="248"/>
                    <a:pt x="0" y="568"/>
                  </a:cubicBezTo>
                  <a:cubicBezTo>
                    <a:pt x="35" y="517"/>
                    <a:pt x="94" y="484"/>
                    <a:pt x="160" y="484"/>
                  </a:cubicBezTo>
                  <a:cubicBezTo>
                    <a:pt x="226" y="484"/>
                    <a:pt x="285" y="517"/>
                    <a:pt x="320" y="568"/>
                  </a:cubicBezTo>
                  <a:cubicBezTo>
                    <a:pt x="355" y="517"/>
                    <a:pt x="413" y="484"/>
                    <a:pt x="479" y="484"/>
                  </a:cubicBezTo>
                  <a:cubicBezTo>
                    <a:pt x="545" y="484"/>
                    <a:pt x="604" y="517"/>
                    <a:pt x="639" y="568"/>
                  </a:cubicBezTo>
                  <a:lnTo>
                    <a:pt x="63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84" tIns="17143" rIns="34284" bIns="1714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Freeform 8"/>
            <p:cNvSpPr>
              <a:spLocks/>
            </p:cNvSpPr>
            <p:nvPr/>
          </p:nvSpPr>
          <p:spPr bwMode="auto">
            <a:xfrm>
              <a:off x="3083" y="786"/>
              <a:ext cx="755" cy="1341"/>
            </a:xfrm>
            <a:custGeom>
              <a:avLst/>
              <a:gdLst>
                <a:gd name="T0" fmla="*/ 161 w 319"/>
                <a:gd name="T1" fmla="*/ 484 h 566"/>
                <a:gd name="T2" fmla="*/ 319 w 319"/>
                <a:gd name="T3" fmla="*/ 565 h 566"/>
                <a:gd name="T4" fmla="*/ 319 w 319"/>
                <a:gd name="T5" fmla="*/ 0 h 566"/>
                <a:gd name="T6" fmla="*/ 317 w 319"/>
                <a:gd name="T7" fmla="*/ 0 h 566"/>
                <a:gd name="T8" fmla="*/ 0 w 319"/>
                <a:gd name="T9" fmla="*/ 565 h 566"/>
                <a:gd name="T10" fmla="*/ 0 w 319"/>
                <a:gd name="T11" fmla="*/ 566 h 566"/>
                <a:gd name="T12" fmla="*/ 5 w 319"/>
                <a:gd name="T13" fmla="*/ 564 h 566"/>
                <a:gd name="T14" fmla="*/ 161 w 319"/>
                <a:gd name="T15" fmla="*/ 484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9" h="566">
                  <a:moveTo>
                    <a:pt x="161" y="484"/>
                  </a:moveTo>
                  <a:cubicBezTo>
                    <a:pt x="226" y="484"/>
                    <a:pt x="284" y="516"/>
                    <a:pt x="319" y="565"/>
                  </a:cubicBezTo>
                  <a:cubicBezTo>
                    <a:pt x="319" y="0"/>
                    <a:pt x="319" y="0"/>
                    <a:pt x="319" y="0"/>
                  </a:cubicBezTo>
                  <a:cubicBezTo>
                    <a:pt x="318" y="0"/>
                    <a:pt x="318" y="0"/>
                    <a:pt x="317" y="0"/>
                  </a:cubicBezTo>
                  <a:cubicBezTo>
                    <a:pt x="153" y="2"/>
                    <a:pt x="19" y="248"/>
                    <a:pt x="0" y="565"/>
                  </a:cubicBezTo>
                  <a:cubicBezTo>
                    <a:pt x="0" y="566"/>
                    <a:pt x="0" y="566"/>
                    <a:pt x="0" y="566"/>
                  </a:cubicBezTo>
                  <a:cubicBezTo>
                    <a:pt x="2" y="563"/>
                    <a:pt x="3" y="563"/>
                    <a:pt x="5" y="564"/>
                  </a:cubicBezTo>
                  <a:cubicBezTo>
                    <a:pt x="40" y="515"/>
                    <a:pt x="97" y="484"/>
                    <a:pt x="161" y="48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84" tIns="17143" rIns="34284" bIns="1714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9"/>
            <p:cNvSpPr>
              <a:spLocks/>
            </p:cNvSpPr>
            <p:nvPr/>
          </p:nvSpPr>
          <p:spPr bwMode="auto">
            <a:xfrm>
              <a:off x="3838" y="786"/>
              <a:ext cx="755" cy="1346"/>
            </a:xfrm>
            <a:custGeom>
              <a:avLst/>
              <a:gdLst>
                <a:gd name="T0" fmla="*/ 0 w 319"/>
                <a:gd name="T1" fmla="*/ 568 h 568"/>
                <a:gd name="T2" fmla="*/ 5 w 319"/>
                <a:gd name="T3" fmla="*/ 561 h 568"/>
                <a:gd name="T4" fmla="*/ 159 w 319"/>
                <a:gd name="T5" fmla="*/ 484 h 568"/>
                <a:gd name="T6" fmla="*/ 316 w 319"/>
                <a:gd name="T7" fmla="*/ 563 h 568"/>
                <a:gd name="T8" fmla="*/ 319 w 319"/>
                <a:gd name="T9" fmla="*/ 568 h 568"/>
                <a:gd name="T10" fmla="*/ 319 w 319"/>
                <a:gd name="T11" fmla="*/ 568 h 568"/>
                <a:gd name="T12" fmla="*/ 0 w 319"/>
                <a:gd name="T13" fmla="*/ 0 h 568"/>
                <a:gd name="T14" fmla="*/ 0 w 319"/>
                <a:gd name="T15" fmla="*/ 0 h 568"/>
                <a:gd name="T16" fmla="*/ 0 w 319"/>
                <a:gd name="T17" fmla="*/ 568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9" h="568">
                  <a:moveTo>
                    <a:pt x="0" y="568"/>
                  </a:moveTo>
                  <a:cubicBezTo>
                    <a:pt x="1" y="563"/>
                    <a:pt x="3" y="561"/>
                    <a:pt x="5" y="561"/>
                  </a:cubicBezTo>
                  <a:cubicBezTo>
                    <a:pt x="40" y="514"/>
                    <a:pt x="96" y="484"/>
                    <a:pt x="159" y="484"/>
                  </a:cubicBezTo>
                  <a:cubicBezTo>
                    <a:pt x="224" y="484"/>
                    <a:pt x="280" y="515"/>
                    <a:pt x="316" y="563"/>
                  </a:cubicBezTo>
                  <a:cubicBezTo>
                    <a:pt x="317" y="564"/>
                    <a:pt x="318" y="565"/>
                    <a:pt x="319" y="568"/>
                  </a:cubicBezTo>
                  <a:cubicBezTo>
                    <a:pt x="319" y="568"/>
                    <a:pt x="319" y="568"/>
                    <a:pt x="319" y="568"/>
                  </a:cubicBezTo>
                  <a:cubicBezTo>
                    <a:pt x="300" y="248"/>
                    <a:pt x="165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6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84" tIns="17143" rIns="34284" bIns="1714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" name="Text Placeholder 7"/>
          <p:cNvSpPr txBox="1">
            <a:spLocks/>
          </p:cNvSpPr>
          <p:nvPr/>
        </p:nvSpPr>
        <p:spPr>
          <a:xfrm>
            <a:off x="2673335" y="1884392"/>
            <a:ext cx="1297630" cy="339227"/>
          </a:xfrm>
          <a:prstGeom prst="rect">
            <a:avLst/>
          </a:prstGeom>
        </p:spPr>
        <p:txBody>
          <a:bodyPr vert="horz" lIns="0" tIns="98497" rIns="0" bIns="98497" anchor="t"/>
          <a:lstStyle>
            <a:lvl1pPr marL="0" indent="0" algn="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32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327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 Placeholder 2"/>
          <p:cNvSpPr txBox="1">
            <a:spLocks/>
          </p:cNvSpPr>
          <p:nvPr/>
        </p:nvSpPr>
        <p:spPr>
          <a:xfrm>
            <a:off x="1717494" y="2316848"/>
            <a:ext cx="2253470" cy="59585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758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</a:t>
            </a: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点击添加相关标题文字，修改文字内容，也可以直接复制你的内容到</a:t>
            </a:r>
            <a:r>
              <a:rPr lang="zh-CN" altLang="en-US" sz="758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此。请替换文字内容，</a:t>
            </a: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点击添加相关标题文字，修改文字内容，也可以直接复制你的内容到此。</a:t>
            </a:r>
            <a:endParaRPr lang="en-US" altLang="zh-CN" sz="758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Rounded Rectangle 11"/>
          <p:cNvSpPr>
            <a:spLocks noChangeAspect="1"/>
          </p:cNvSpPr>
          <p:nvPr/>
        </p:nvSpPr>
        <p:spPr>
          <a:xfrm>
            <a:off x="4161277" y="2038024"/>
            <a:ext cx="719905" cy="720606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0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 Placeholder 7"/>
          <p:cNvSpPr txBox="1">
            <a:spLocks/>
          </p:cNvSpPr>
          <p:nvPr/>
        </p:nvSpPr>
        <p:spPr>
          <a:xfrm>
            <a:off x="4219001" y="2129302"/>
            <a:ext cx="582762" cy="480928"/>
          </a:xfrm>
          <a:prstGeom prst="rect">
            <a:avLst/>
          </a:prstGeom>
        </p:spPr>
        <p:txBody>
          <a:bodyPr vert="horz" lIns="0" tIns="98497" rIns="0" bIns="98497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5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5" name="Text Placeholder 7"/>
          <p:cNvSpPr txBox="1">
            <a:spLocks/>
          </p:cNvSpPr>
          <p:nvPr/>
        </p:nvSpPr>
        <p:spPr>
          <a:xfrm>
            <a:off x="8415077" y="1884392"/>
            <a:ext cx="1527532" cy="339227"/>
          </a:xfrm>
          <a:prstGeom prst="rect">
            <a:avLst/>
          </a:prstGeom>
        </p:spPr>
        <p:txBody>
          <a:bodyPr vert="horz" lIns="0" tIns="98497" rIns="0" bIns="98497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327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327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 Placeholder 2"/>
          <p:cNvSpPr txBox="1">
            <a:spLocks/>
          </p:cNvSpPr>
          <p:nvPr/>
        </p:nvSpPr>
        <p:spPr>
          <a:xfrm>
            <a:off x="8415077" y="2316848"/>
            <a:ext cx="2283749" cy="582097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758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</a:t>
            </a: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点击添加相关标题文字，修改文字内容，也可以直接复制你的内容到</a:t>
            </a:r>
            <a:r>
              <a:rPr lang="zh-CN" altLang="en-US" sz="758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此。请替换文字内容，</a:t>
            </a: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点击添加相关标题文字，修改文字内容，也可以直接复制你的内容到此。</a:t>
            </a:r>
            <a:endParaRPr lang="en-US" altLang="zh-CN" sz="758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Rounded Rectangle 23"/>
          <p:cNvSpPr>
            <a:spLocks noChangeAspect="1"/>
          </p:cNvSpPr>
          <p:nvPr/>
        </p:nvSpPr>
        <p:spPr>
          <a:xfrm>
            <a:off x="7560481" y="2038024"/>
            <a:ext cx="719905" cy="720606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0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7"/>
          <p:cNvSpPr txBox="1">
            <a:spLocks/>
          </p:cNvSpPr>
          <p:nvPr/>
        </p:nvSpPr>
        <p:spPr>
          <a:xfrm>
            <a:off x="7618204" y="2129302"/>
            <a:ext cx="582762" cy="480928"/>
          </a:xfrm>
          <a:prstGeom prst="rect">
            <a:avLst/>
          </a:prstGeom>
        </p:spPr>
        <p:txBody>
          <a:bodyPr vert="horz" lIns="0" tIns="98497" rIns="0" bIns="98497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5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9" name="Text Placeholder 7"/>
          <p:cNvSpPr txBox="1">
            <a:spLocks/>
          </p:cNvSpPr>
          <p:nvPr/>
        </p:nvSpPr>
        <p:spPr>
          <a:xfrm>
            <a:off x="2673335" y="4682976"/>
            <a:ext cx="1297630" cy="339227"/>
          </a:xfrm>
          <a:prstGeom prst="rect">
            <a:avLst/>
          </a:prstGeom>
        </p:spPr>
        <p:txBody>
          <a:bodyPr vert="horz" lIns="0" tIns="98497" rIns="0" bIns="98497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lnSpc>
                <a:spcPct val="120000"/>
              </a:lnSpc>
            </a:pPr>
            <a:r>
              <a:rPr lang="zh-CN" altLang="en-US" sz="132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327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 Placeholder 2"/>
          <p:cNvSpPr txBox="1">
            <a:spLocks/>
          </p:cNvSpPr>
          <p:nvPr/>
        </p:nvSpPr>
        <p:spPr>
          <a:xfrm>
            <a:off x="1717494" y="5115432"/>
            <a:ext cx="2253470" cy="59585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758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</a:t>
            </a: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点击添加相关标题文字，修改文字内容，也可以直接复制你的内容到</a:t>
            </a:r>
            <a:r>
              <a:rPr lang="zh-CN" altLang="en-US" sz="758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此。请替换文字内容，</a:t>
            </a: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点击添加相关标题文字，修改文字内容，也可以直接复制你的内容到此。</a:t>
            </a:r>
            <a:endParaRPr lang="en-US" altLang="zh-CN" sz="758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Rounded Rectangle 27"/>
          <p:cNvSpPr>
            <a:spLocks noChangeAspect="1"/>
          </p:cNvSpPr>
          <p:nvPr/>
        </p:nvSpPr>
        <p:spPr>
          <a:xfrm>
            <a:off x="4112474" y="4836608"/>
            <a:ext cx="719905" cy="720606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0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 Placeholder 7"/>
          <p:cNvSpPr txBox="1">
            <a:spLocks/>
          </p:cNvSpPr>
          <p:nvPr/>
        </p:nvSpPr>
        <p:spPr>
          <a:xfrm>
            <a:off x="4170198" y="4927886"/>
            <a:ext cx="582762" cy="480928"/>
          </a:xfrm>
          <a:prstGeom prst="rect">
            <a:avLst/>
          </a:prstGeom>
        </p:spPr>
        <p:txBody>
          <a:bodyPr vert="horz" lIns="0" tIns="98497" rIns="0" bIns="98497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5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33" name="Text Placeholder 7"/>
          <p:cNvSpPr txBox="1">
            <a:spLocks/>
          </p:cNvSpPr>
          <p:nvPr/>
        </p:nvSpPr>
        <p:spPr>
          <a:xfrm>
            <a:off x="8409877" y="4682976"/>
            <a:ext cx="1527532" cy="339227"/>
          </a:xfrm>
          <a:prstGeom prst="rect">
            <a:avLst/>
          </a:prstGeom>
        </p:spPr>
        <p:txBody>
          <a:bodyPr vert="horz" lIns="0" tIns="98497" rIns="0" bIns="98497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327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327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 Placeholder 2"/>
          <p:cNvSpPr txBox="1">
            <a:spLocks/>
          </p:cNvSpPr>
          <p:nvPr/>
        </p:nvSpPr>
        <p:spPr>
          <a:xfrm>
            <a:off x="8409877" y="5115432"/>
            <a:ext cx="2283749" cy="582097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758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</a:t>
            </a: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点击添加相关标题文字，修改文字内容，也可以直接复制你的内容到</a:t>
            </a:r>
            <a:r>
              <a:rPr lang="zh-CN" altLang="en-US" sz="758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此。请替换文字内容，</a:t>
            </a: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点击添加相关标题文字，修改文字内容，也可以直接复制你的内容到此。</a:t>
            </a:r>
            <a:endParaRPr lang="en-US" altLang="zh-CN" sz="758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Rounded Rectangle 16"/>
          <p:cNvSpPr>
            <a:spLocks noChangeAspect="1"/>
          </p:cNvSpPr>
          <p:nvPr/>
        </p:nvSpPr>
        <p:spPr>
          <a:xfrm>
            <a:off x="7560481" y="4836608"/>
            <a:ext cx="719905" cy="720606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0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 Placeholder 7"/>
          <p:cNvSpPr txBox="1">
            <a:spLocks/>
          </p:cNvSpPr>
          <p:nvPr/>
        </p:nvSpPr>
        <p:spPr>
          <a:xfrm>
            <a:off x="7618204" y="4927886"/>
            <a:ext cx="582762" cy="480928"/>
          </a:xfrm>
          <a:prstGeom prst="rect">
            <a:avLst/>
          </a:prstGeom>
        </p:spPr>
        <p:txBody>
          <a:bodyPr vert="horz" lIns="0" tIns="98497" rIns="0" bIns="98497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5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grpSp>
        <p:nvGrpSpPr>
          <p:cNvPr id="43" name="组合 8"/>
          <p:cNvGrpSpPr>
            <a:grpSpLocks/>
          </p:cNvGrpSpPr>
          <p:nvPr/>
        </p:nvGrpSpPr>
        <p:grpSpPr bwMode="auto">
          <a:xfrm>
            <a:off x="-18714" y="339895"/>
            <a:ext cx="1957280" cy="676238"/>
            <a:chOff x="285749" y="263872"/>
            <a:chExt cx="1957261" cy="675969"/>
          </a:xfrm>
        </p:grpSpPr>
        <p:grpSp>
          <p:nvGrpSpPr>
            <p:cNvPr id="44" name="组合 3"/>
            <p:cNvGrpSpPr/>
            <p:nvPr/>
          </p:nvGrpSpPr>
          <p:grpSpPr>
            <a:xfrm flipH="1">
              <a:off x="285749" y="263872"/>
              <a:ext cx="1623000" cy="675969"/>
              <a:chOff x="3533690" y="533400"/>
              <a:chExt cx="1637426" cy="675969"/>
            </a:xfrm>
            <a:solidFill>
              <a:srgbClr val="EE1C39"/>
            </a:solidFill>
          </p:grpSpPr>
          <p:sp>
            <p:nvSpPr>
              <p:cNvPr id="46" name="矩形 45"/>
              <p:cNvSpPr/>
              <p:nvPr/>
            </p:nvSpPr>
            <p:spPr>
              <a:xfrm>
                <a:off x="3806724" y="533400"/>
                <a:ext cx="1364392" cy="675969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898">
                  <a:cs typeface="+mn-ea"/>
                  <a:sym typeface="+mn-lt"/>
                </a:endParaRPr>
              </a:p>
            </p:txBody>
          </p:sp>
          <p:sp>
            <p:nvSpPr>
              <p:cNvPr id="47" name="椭圆 46"/>
              <p:cNvSpPr/>
              <p:nvPr/>
            </p:nvSpPr>
            <p:spPr>
              <a:xfrm>
                <a:off x="3533690" y="533400"/>
                <a:ext cx="623734" cy="67596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898">
                  <a:cs typeface="+mn-ea"/>
                  <a:sym typeface="+mn-lt"/>
                </a:endParaRPr>
              </a:p>
            </p:txBody>
          </p:sp>
        </p:grpSp>
        <p:sp>
          <p:nvSpPr>
            <p:cNvPr id="45" name="文本框 44"/>
            <p:cNvSpPr txBox="1"/>
            <p:nvPr/>
          </p:nvSpPr>
          <p:spPr>
            <a:xfrm>
              <a:off x="1100084" y="309889"/>
              <a:ext cx="1142926" cy="58454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zh-CN" sz="3200" spc="3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  <a:sym typeface="+mn-lt"/>
                </a:rPr>
                <a:t>02</a:t>
              </a:r>
              <a:endParaRPr lang="zh-CN" altLang="en-US" sz="3200" spc="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endParaRPr>
            </a:p>
          </p:txBody>
        </p:sp>
      </p:grpSp>
      <p:sp>
        <p:nvSpPr>
          <p:cNvPr id="48" name="文本框 12"/>
          <p:cNvSpPr txBox="1">
            <a:spLocks noChangeArrowheads="1"/>
          </p:cNvSpPr>
          <p:nvPr/>
        </p:nvSpPr>
        <p:spPr bwMode="auto">
          <a:xfrm>
            <a:off x="1794112" y="429969"/>
            <a:ext cx="3750991" cy="500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sz="2655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1987365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 animBg="1"/>
      <p:bldP spid="2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animBg="1"/>
      <p:bldP spid="2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0" animBg="1"/>
      <p:bldP spid="3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 animBg="1"/>
      <p:bldP spid="3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055907" y="3433180"/>
            <a:ext cx="831182" cy="194272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758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10055907" y="4960312"/>
            <a:ext cx="831182" cy="831182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758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888294" y="2206200"/>
            <a:ext cx="831182" cy="316970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758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8888294" y="4960312"/>
            <a:ext cx="831182" cy="831182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758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720683" y="2694354"/>
            <a:ext cx="831182" cy="268154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758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7720683" y="4960312"/>
            <a:ext cx="831182" cy="831182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758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553071" y="3974109"/>
            <a:ext cx="831182" cy="140179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758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6553071" y="4960312"/>
            <a:ext cx="831182" cy="831182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758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385459" y="3433180"/>
            <a:ext cx="831182" cy="194272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758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5385459" y="4960312"/>
            <a:ext cx="831182" cy="831182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758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0260454" y="5160892"/>
            <a:ext cx="422085" cy="422807"/>
            <a:chOff x="9145588" y="4435475"/>
            <a:chExt cx="464344" cy="465138"/>
          </a:xfrm>
          <a:solidFill>
            <a:schemeClr val="bg1"/>
          </a:solidFill>
        </p:grpSpPr>
        <p:sp>
          <p:nvSpPr>
            <p:cNvPr id="15" name="AutoShape 7"/>
            <p:cNvSpPr>
              <a:spLocks/>
            </p:cNvSpPr>
            <p:nvPr/>
          </p:nvSpPr>
          <p:spPr bwMode="auto">
            <a:xfrm>
              <a:off x="9145588" y="4435475"/>
              <a:ext cx="464344" cy="465138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8" tIns="19048" rIns="19048" bIns="19048" anchor="ctr"/>
            <a:lstStyle/>
            <a:p>
              <a:pPr algn="just" defTabSz="228540" hangingPunct="0">
                <a:lnSpc>
                  <a:spcPct val="120000"/>
                </a:lnSpc>
              </a:pPr>
              <a:endParaRPr lang="en-US" sz="758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AutoShape 8"/>
            <p:cNvSpPr>
              <a:spLocks/>
            </p:cNvSpPr>
            <p:nvPr/>
          </p:nvSpPr>
          <p:spPr bwMode="auto">
            <a:xfrm>
              <a:off x="9348788" y="4638675"/>
              <a:ext cx="57944" cy="57944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8" tIns="19048" rIns="19048" bIns="19048" anchor="ctr"/>
            <a:lstStyle/>
            <a:p>
              <a:pPr algn="just" defTabSz="228540" hangingPunct="0">
                <a:lnSpc>
                  <a:spcPct val="120000"/>
                </a:lnSpc>
              </a:pPr>
              <a:endParaRPr lang="en-US" sz="758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AutoShape 9"/>
            <p:cNvSpPr>
              <a:spLocks/>
            </p:cNvSpPr>
            <p:nvPr/>
          </p:nvSpPr>
          <p:spPr bwMode="auto">
            <a:xfrm>
              <a:off x="9290050" y="4580732"/>
              <a:ext cx="174625" cy="17462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8" tIns="19048" rIns="19048" bIns="19048" anchor="ctr"/>
            <a:lstStyle/>
            <a:p>
              <a:pPr algn="just" defTabSz="228540" hangingPunct="0">
                <a:lnSpc>
                  <a:spcPct val="120000"/>
                </a:lnSpc>
              </a:pPr>
              <a:endParaRPr lang="en-US" sz="758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AutoShape 10"/>
            <p:cNvSpPr>
              <a:spLocks/>
            </p:cNvSpPr>
            <p:nvPr/>
          </p:nvSpPr>
          <p:spPr bwMode="auto">
            <a:xfrm>
              <a:off x="9406732" y="4696619"/>
              <a:ext cx="72231" cy="74613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8" tIns="19048" rIns="19048" bIns="19048" anchor="ctr"/>
            <a:lstStyle/>
            <a:p>
              <a:pPr algn="just" defTabSz="228540" hangingPunct="0">
                <a:lnSpc>
                  <a:spcPct val="120000"/>
                </a:lnSpc>
              </a:pPr>
              <a:endParaRPr lang="en-US" sz="758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AutoShape 11"/>
            <p:cNvSpPr>
              <a:spLocks/>
            </p:cNvSpPr>
            <p:nvPr/>
          </p:nvSpPr>
          <p:spPr bwMode="auto">
            <a:xfrm>
              <a:off x="9435307" y="4725988"/>
              <a:ext cx="103981" cy="106363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8" tIns="19048" rIns="19048" bIns="19048" anchor="ctr"/>
            <a:lstStyle/>
            <a:p>
              <a:pPr algn="just" defTabSz="228540" hangingPunct="0">
                <a:lnSpc>
                  <a:spcPct val="120000"/>
                </a:lnSpc>
              </a:pPr>
              <a:endParaRPr lang="en-US" sz="758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AutoShape 12"/>
            <p:cNvSpPr>
              <a:spLocks/>
            </p:cNvSpPr>
            <p:nvPr/>
          </p:nvSpPr>
          <p:spPr bwMode="auto">
            <a:xfrm>
              <a:off x="9421019" y="4711700"/>
              <a:ext cx="88106" cy="89694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8" tIns="19048" rIns="19048" bIns="19048" anchor="ctr"/>
            <a:lstStyle/>
            <a:p>
              <a:pPr algn="just" defTabSz="228540" hangingPunct="0">
                <a:lnSpc>
                  <a:spcPct val="120000"/>
                </a:lnSpc>
              </a:pPr>
              <a:endParaRPr lang="en-US" sz="758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AutoShape 13"/>
            <p:cNvSpPr>
              <a:spLocks/>
            </p:cNvSpPr>
            <p:nvPr/>
          </p:nvSpPr>
          <p:spPr bwMode="auto">
            <a:xfrm>
              <a:off x="9275763" y="4566444"/>
              <a:ext cx="73025" cy="73819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8" tIns="19048" rIns="19048" bIns="19048" anchor="ctr"/>
            <a:lstStyle/>
            <a:p>
              <a:pPr algn="just" defTabSz="228540" hangingPunct="0">
                <a:lnSpc>
                  <a:spcPct val="120000"/>
                </a:lnSpc>
              </a:pPr>
              <a:endParaRPr lang="en-US" sz="758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AutoShape 14"/>
            <p:cNvSpPr>
              <a:spLocks/>
            </p:cNvSpPr>
            <p:nvPr/>
          </p:nvSpPr>
          <p:spPr bwMode="auto">
            <a:xfrm>
              <a:off x="9217819" y="4508500"/>
              <a:ext cx="103981" cy="105569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8" tIns="19048" rIns="19048" bIns="19048" anchor="ctr"/>
            <a:lstStyle/>
            <a:p>
              <a:pPr algn="just" defTabSz="228540" hangingPunct="0">
                <a:lnSpc>
                  <a:spcPct val="120000"/>
                </a:lnSpc>
              </a:pPr>
              <a:endParaRPr lang="en-US" sz="758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AutoShape 15"/>
            <p:cNvSpPr>
              <a:spLocks/>
            </p:cNvSpPr>
            <p:nvPr/>
          </p:nvSpPr>
          <p:spPr bwMode="auto">
            <a:xfrm>
              <a:off x="9247188" y="4537075"/>
              <a:ext cx="88107" cy="90488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8" tIns="19048" rIns="19048" bIns="19048" anchor="ctr"/>
            <a:lstStyle/>
            <a:p>
              <a:pPr algn="just" defTabSz="228540" hangingPunct="0">
                <a:lnSpc>
                  <a:spcPct val="120000"/>
                </a:lnSpc>
              </a:pPr>
              <a:endParaRPr lang="en-US" sz="758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9106190" y="5157024"/>
            <a:ext cx="395388" cy="422085"/>
            <a:chOff x="9159875" y="1647825"/>
            <a:chExt cx="434975" cy="464344"/>
          </a:xfrm>
          <a:solidFill>
            <a:schemeClr val="bg1"/>
          </a:solidFill>
        </p:grpSpPr>
        <p:sp>
          <p:nvSpPr>
            <p:cNvPr id="25" name="AutoShape 78"/>
            <p:cNvSpPr>
              <a:spLocks/>
            </p:cNvSpPr>
            <p:nvPr/>
          </p:nvSpPr>
          <p:spPr bwMode="auto">
            <a:xfrm>
              <a:off x="9159875" y="1647825"/>
              <a:ext cx="434975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18900"/>
                  </a:moveTo>
                  <a:cubicBezTo>
                    <a:pt x="20160" y="19643"/>
                    <a:pt x="19513" y="20249"/>
                    <a:pt x="18720" y="20249"/>
                  </a:cubicBezTo>
                  <a:lnTo>
                    <a:pt x="2880" y="20249"/>
                  </a:lnTo>
                  <a:cubicBezTo>
                    <a:pt x="2086" y="20249"/>
                    <a:pt x="1440" y="19643"/>
                    <a:pt x="1440" y="18900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0" y="1350"/>
                  </a:lnTo>
                  <a:cubicBezTo>
                    <a:pt x="19513" y="1350"/>
                    <a:pt x="20160" y="1955"/>
                    <a:pt x="20160" y="2700"/>
                  </a:cubicBezTo>
                  <a:cubicBezTo>
                    <a:pt x="20160" y="2700"/>
                    <a:pt x="20160" y="18900"/>
                    <a:pt x="20160" y="18900"/>
                  </a:cubicBezTo>
                  <a:close/>
                  <a:moveTo>
                    <a:pt x="18720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1289" y="21599"/>
                    <a:pt x="2880" y="21599"/>
                  </a:cubicBezTo>
                  <a:lnTo>
                    <a:pt x="18720" y="21599"/>
                  </a:lnTo>
                  <a:cubicBezTo>
                    <a:pt x="20310" y="21599"/>
                    <a:pt x="21599" y="20391"/>
                    <a:pt x="21599" y="18900"/>
                  </a:cubicBezTo>
                  <a:lnTo>
                    <a:pt x="21599" y="2700"/>
                  </a:lnTo>
                  <a:cubicBezTo>
                    <a:pt x="21599" y="1208"/>
                    <a:pt x="20310" y="0"/>
                    <a:pt x="1872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8" tIns="19048" rIns="19048" bIns="19048" anchor="ctr"/>
            <a:lstStyle/>
            <a:p>
              <a:pPr algn="just" defTabSz="228540" hangingPunct="0">
                <a:lnSpc>
                  <a:spcPct val="120000"/>
                </a:lnSpc>
              </a:pPr>
              <a:endParaRPr lang="en-US" sz="758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AutoShape 79"/>
            <p:cNvSpPr>
              <a:spLocks/>
            </p:cNvSpPr>
            <p:nvPr/>
          </p:nvSpPr>
          <p:spPr bwMode="auto">
            <a:xfrm>
              <a:off x="9217819" y="1705769"/>
              <a:ext cx="319088" cy="2905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18" y="20519"/>
                  </a:moveTo>
                  <a:lnTo>
                    <a:pt x="14053" y="16248"/>
                  </a:lnTo>
                  <a:lnTo>
                    <a:pt x="16690" y="12959"/>
                  </a:lnTo>
                  <a:lnTo>
                    <a:pt x="20618" y="17689"/>
                  </a:lnTo>
                  <a:lnTo>
                    <a:pt x="20618" y="20519"/>
                  </a:lnTo>
                  <a:cubicBezTo>
                    <a:pt x="20618" y="20519"/>
                    <a:pt x="17418" y="20519"/>
                    <a:pt x="17418" y="20519"/>
                  </a:cubicBezTo>
                  <a:close/>
                  <a:moveTo>
                    <a:pt x="981" y="11446"/>
                  </a:moveTo>
                  <a:lnTo>
                    <a:pt x="4909" y="6479"/>
                  </a:lnTo>
                  <a:lnTo>
                    <a:pt x="12828" y="16353"/>
                  </a:lnTo>
                  <a:lnTo>
                    <a:pt x="13398" y="17064"/>
                  </a:lnTo>
                  <a:lnTo>
                    <a:pt x="16109" y="20519"/>
                  </a:lnTo>
                  <a:lnTo>
                    <a:pt x="981" y="20519"/>
                  </a:lnTo>
                  <a:cubicBezTo>
                    <a:pt x="981" y="20519"/>
                    <a:pt x="981" y="11446"/>
                    <a:pt x="981" y="11446"/>
                  </a:cubicBezTo>
                  <a:close/>
                  <a:moveTo>
                    <a:pt x="20618" y="1080"/>
                  </a:moveTo>
                  <a:lnTo>
                    <a:pt x="20618" y="16058"/>
                  </a:lnTo>
                  <a:lnTo>
                    <a:pt x="17427" y="12244"/>
                  </a:lnTo>
                  <a:cubicBezTo>
                    <a:pt x="17240" y="12012"/>
                    <a:pt x="16972" y="11879"/>
                    <a:pt x="16690" y="11879"/>
                  </a:cubicBezTo>
                  <a:cubicBezTo>
                    <a:pt x="16409" y="11879"/>
                    <a:pt x="16141" y="12012"/>
                    <a:pt x="15954" y="12244"/>
                  </a:cubicBezTo>
                  <a:lnTo>
                    <a:pt x="13399" y="15432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19"/>
                  </a:lnTo>
                  <a:cubicBezTo>
                    <a:pt x="0" y="21116"/>
                    <a:pt x="439" y="21599"/>
                    <a:pt x="981" y="21599"/>
                  </a:cubicBezTo>
                  <a:lnTo>
                    <a:pt x="20618" y="21599"/>
                  </a:lnTo>
                  <a:cubicBezTo>
                    <a:pt x="21160" y="21599"/>
                    <a:pt x="21600" y="21116"/>
                    <a:pt x="21600" y="20519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8" tIns="19048" rIns="19048" bIns="19048" anchor="ctr"/>
            <a:lstStyle/>
            <a:p>
              <a:pPr algn="just" defTabSz="228540" hangingPunct="0">
                <a:lnSpc>
                  <a:spcPct val="120000"/>
                </a:lnSpc>
              </a:pPr>
              <a:endParaRPr lang="en-US" sz="758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AutoShape 80"/>
            <p:cNvSpPr>
              <a:spLocks/>
            </p:cNvSpPr>
            <p:nvPr/>
          </p:nvSpPr>
          <p:spPr bwMode="auto">
            <a:xfrm>
              <a:off x="9391650" y="1749425"/>
              <a:ext cx="87313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0"/>
                  </a:cubicBezTo>
                  <a:cubicBezTo>
                    <a:pt x="17999" y="14769"/>
                    <a:pt x="14769" y="18000"/>
                    <a:pt x="10800" y="18000"/>
                  </a:cubicBezTo>
                  <a:cubicBezTo>
                    <a:pt x="6830" y="18000"/>
                    <a:pt x="3600" y="14769"/>
                    <a:pt x="3600" y="10800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599"/>
                  </a:moveTo>
                  <a:cubicBezTo>
                    <a:pt x="16766" y="21599"/>
                    <a:pt x="21600" y="16762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0"/>
                  </a:cubicBezTo>
                  <a:cubicBezTo>
                    <a:pt x="0" y="16762"/>
                    <a:pt x="483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8" tIns="19048" rIns="19048" bIns="19048" anchor="ctr"/>
            <a:lstStyle/>
            <a:p>
              <a:pPr algn="just" defTabSz="228540" hangingPunct="0">
                <a:lnSpc>
                  <a:spcPct val="120000"/>
                </a:lnSpc>
              </a:pPr>
              <a:endParaRPr lang="en-US" sz="758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7923787" y="5198049"/>
            <a:ext cx="422807" cy="355705"/>
            <a:chOff x="5368132" y="2625725"/>
            <a:chExt cx="465138" cy="391319"/>
          </a:xfrm>
          <a:solidFill>
            <a:schemeClr val="bg1"/>
          </a:solidFill>
        </p:grpSpPr>
        <p:sp>
          <p:nvSpPr>
            <p:cNvPr id="29" name="AutoShape 120"/>
            <p:cNvSpPr>
              <a:spLocks/>
            </p:cNvSpPr>
            <p:nvPr/>
          </p:nvSpPr>
          <p:spPr bwMode="auto">
            <a:xfrm>
              <a:off x="5484813" y="272732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8" tIns="19048" rIns="19048" bIns="19048" anchor="ctr"/>
            <a:lstStyle/>
            <a:p>
              <a:pPr algn="just" defTabSz="228540" hangingPunct="0">
                <a:lnSpc>
                  <a:spcPct val="120000"/>
                </a:lnSpc>
              </a:pPr>
              <a:endParaRPr lang="en-US" sz="758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AutoShape 121"/>
            <p:cNvSpPr>
              <a:spLocks/>
            </p:cNvSpPr>
            <p:nvPr/>
          </p:nvSpPr>
          <p:spPr bwMode="auto">
            <a:xfrm>
              <a:off x="5542757" y="278526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8" tIns="19048" rIns="19048" bIns="19048" anchor="ctr"/>
            <a:lstStyle/>
            <a:p>
              <a:pPr algn="just" defTabSz="228540" hangingPunct="0">
                <a:lnSpc>
                  <a:spcPct val="120000"/>
                </a:lnSpc>
              </a:pPr>
              <a:endParaRPr lang="en-US" sz="758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AutoShape 122"/>
            <p:cNvSpPr>
              <a:spLocks/>
            </p:cNvSpPr>
            <p:nvPr/>
          </p:nvSpPr>
          <p:spPr bwMode="auto">
            <a:xfrm>
              <a:off x="5368132" y="262572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8" tIns="19048" rIns="19048" bIns="19048" anchor="ctr"/>
            <a:lstStyle/>
            <a:p>
              <a:pPr algn="just" defTabSz="228540" hangingPunct="0">
                <a:lnSpc>
                  <a:spcPct val="120000"/>
                </a:lnSpc>
              </a:pPr>
              <a:endParaRPr lang="en-US" sz="758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6757257" y="5164857"/>
            <a:ext cx="422085" cy="422085"/>
            <a:chOff x="4439444" y="1652588"/>
            <a:chExt cx="464344" cy="464344"/>
          </a:xfrm>
          <a:solidFill>
            <a:schemeClr val="bg1"/>
          </a:solidFill>
        </p:grpSpPr>
        <p:sp>
          <p:nvSpPr>
            <p:cNvPr id="33" name="AutoShape 136"/>
            <p:cNvSpPr>
              <a:spLocks/>
            </p:cNvSpPr>
            <p:nvPr/>
          </p:nvSpPr>
          <p:spPr bwMode="auto">
            <a:xfrm>
              <a:off x="4686300" y="1710532"/>
              <a:ext cx="152400" cy="1524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538" y="20579"/>
                  </a:moveTo>
                  <a:lnTo>
                    <a:pt x="19542" y="20579"/>
                  </a:lnTo>
                  <a:cubicBezTo>
                    <a:pt x="19546" y="21142"/>
                    <a:pt x="20004" y="21600"/>
                    <a:pt x="20571" y="21600"/>
                  </a:cubicBezTo>
                  <a:cubicBezTo>
                    <a:pt x="21137" y="21600"/>
                    <a:pt x="21599" y="21138"/>
                    <a:pt x="21599" y="20571"/>
                  </a:cubicBezTo>
                  <a:cubicBezTo>
                    <a:pt x="21599" y="20565"/>
                    <a:pt x="21595" y="20561"/>
                    <a:pt x="21595" y="20555"/>
                  </a:cubicBezTo>
                  <a:cubicBezTo>
                    <a:pt x="21583" y="9221"/>
                    <a:pt x="12411" y="41"/>
                    <a:pt x="1080" y="12"/>
                  </a:cubicBezTo>
                  <a:cubicBezTo>
                    <a:pt x="1064" y="10"/>
                    <a:pt x="1048" y="0"/>
                    <a:pt x="1028" y="0"/>
                  </a:cubicBezTo>
                  <a:cubicBezTo>
                    <a:pt x="458" y="0"/>
                    <a:pt x="0" y="461"/>
                    <a:pt x="0" y="1028"/>
                  </a:cubicBezTo>
                  <a:cubicBezTo>
                    <a:pt x="0" y="1594"/>
                    <a:pt x="458" y="2055"/>
                    <a:pt x="1024" y="2057"/>
                  </a:cubicBezTo>
                  <a:lnTo>
                    <a:pt x="1024" y="2065"/>
                  </a:lnTo>
                  <a:cubicBezTo>
                    <a:pt x="11233" y="2065"/>
                    <a:pt x="19538" y="10370"/>
                    <a:pt x="19538" y="2057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8" tIns="19048" rIns="19048" bIns="19048" anchor="ctr"/>
            <a:lstStyle/>
            <a:p>
              <a:pPr algn="just" defTabSz="228540" hangingPunct="0">
                <a:lnSpc>
                  <a:spcPct val="120000"/>
                </a:lnSpc>
              </a:pPr>
              <a:endParaRPr lang="en-US" sz="758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AutoShape 137"/>
            <p:cNvSpPr>
              <a:spLocks/>
            </p:cNvSpPr>
            <p:nvPr/>
          </p:nvSpPr>
          <p:spPr bwMode="auto">
            <a:xfrm>
              <a:off x="4439444" y="1652588"/>
              <a:ext cx="464344" cy="464344"/>
            </a:xfrm>
            <a:custGeom>
              <a:avLst/>
              <a:gdLst>
                <a:gd name="T0" fmla="+- 0 10819 195"/>
                <a:gd name="T1" fmla="*/ T0 w 21248"/>
                <a:gd name="T2" fmla="*/ 10800 h 21600"/>
                <a:gd name="T3" fmla="+- 0 10819 195"/>
                <a:gd name="T4" fmla="*/ T3 w 21248"/>
                <a:gd name="T5" fmla="*/ 10800 h 21600"/>
                <a:gd name="T6" fmla="+- 0 10819 195"/>
                <a:gd name="T7" fmla="*/ T6 w 21248"/>
                <a:gd name="T8" fmla="*/ 10800 h 21600"/>
                <a:gd name="T9" fmla="+- 0 10819 195"/>
                <a:gd name="T10" fmla="*/ T9 w 212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248" h="21600">
                  <a:moveTo>
                    <a:pt x="19868" y="17133"/>
                  </a:moveTo>
                  <a:cubicBezTo>
                    <a:pt x="19766" y="17386"/>
                    <a:pt x="19525" y="17549"/>
                    <a:pt x="19255" y="17549"/>
                  </a:cubicBezTo>
                  <a:lnTo>
                    <a:pt x="19058" y="17549"/>
                  </a:lnTo>
                  <a:lnTo>
                    <a:pt x="3983" y="2226"/>
                  </a:lnTo>
                  <a:lnTo>
                    <a:pt x="3983" y="2025"/>
                  </a:lnTo>
                  <a:cubicBezTo>
                    <a:pt x="3983" y="1750"/>
                    <a:pt x="4144" y="1506"/>
                    <a:pt x="4393" y="1401"/>
                  </a:cubicBezTo>
                  <a:cubicBezTo>
                    <a:pt x="4475" y="1367"/>
                    <a:pt x="4560" y="1350"/>
                    <a:pt x="4647" y="1350"/>
                  </a:cubicBezTo>
                  <a:cubicBezTo>
                    <a:pt x="4824" y="1350"/>
                    <a:pt x="4991" y="1420"/>
                    <a:pt x="5116" y="1547"/>
                  </a:cubicBezTo>
                  <a:lnTo>
                    <a:pt x="19724" y="16397"/>
                  </a:lnTo>
                  <a:cubicBezTo>
                    <a:pt x="19915" y="16591"/>
                    <a:pt x="19972" y="16880"/>
                    <a:pt x="19868" y="17133"/>
                  </a:cubicBezTo>
                  <a:moveTo>
                    <a:pt x="10121" y="17549"/>
                  </a:moveTo>
                  <a:cubicBezTo>
                    <a:pt x="10017" y="17549"/>
                    <a:pt x="9922" y="17586"/>
                    <a:pt x="9824" y="17609"/>
                  </a:cubicBezTo>
                  <a:lnTo>
                    <a:pt x="3923" y="11612"/>
                  </a:lnTo>
                  <a:cubicBezTo>
                    <a:pt x="3946" y="11512"/>
                    <a:pt x="3982" y="11415"/>
                    <a:pt x="3982" y="11311"/>
                  </a:cubicBezTo>
                  <a:lnTo>
                    <a:pt x="3983" y="3180"/>
                  </a:lnTo>
                  <a:lnTo>
                    <a:pt x="18119" y="17549"/>
                  </a:lnTo>
                  <a:cubicBezTo>
                    <a:pt x="18119" y="17549"/>
                    <a:pt x="10121" y="17549"/>
                    <a:pt x="10121" y="17549"/>
                  </a:cubicBezTo>
                  <a:close/>
                  <a:moveTo>
                    <a:pt x="9182" y="17945"/>
                  </a:moveTo>
                  <a:lnTo>
                    <a:pt x="7109" y="20052"/>
                  </a:lnTo>
                  <a:cubicBezTo>
                    <a:pt x="6939" y="20224"/>
                    <a:pt x="6742" y="20249"/>
                    <a:pt x="6640" y="20249"/>
                  </a:cubicBezTo>
                  <a:cubicBezTo>
                    <a:pt x="6537" y="20249"/>
                    <a:pt x="6339" y="20224"/>
                    <a:pt x="6170" y="20052"/>
                  </a:cubicBezTo>
                  <a:lnTo>
                    <a:pt x="1522" y="15327"/>
                  </a:lnTo>
                  <a:cubicBezTo>
                    <a:pt x="1352" y="15154"/>
                    <a:pt x="1327" y="14953"/>
                    <a:pt x="1327" y="14850"/>
                  </a:cubicBezTo>
                  <a:cubicBezTo>
                    <a:pt x="1327" y="14745"/>
                    <a:pt x="1352" y="14544"/>
                    <a:pt x="1522" y="14373"/>
                  </a:cubicBezTo>
                  <a:lnTo>
                    <a:pt x="3593" y="12266"/>
                  </a:lnTo>
                  <a:cubicBezTo>
                    <a:pt x="3599" y="12260"/>
                    <a:pt x="3601" y="12251"/>
                    <a:pt x="3607" y="12245"/>
                  </a:cubicBezTo>
                  <a:lnTo>
                    <a:pt x="9202" y="17932"/>
                  </a:lnTo>
                  <a:cubicBezTo>
                    <a:pt x="9196" y="17937"/>
                    <a:pt x="9187" y="17939"/>
                    <a:pt x="9182" y="17945"/>
                  </a:cubicBezTo>
                  <a:moveTo>
                    <a:pt x="6056" y="593"/>
                  </a:moveTo>
                  <a:cubicBezTo>
                    <a:pt x="5675" y="205"/>
                    <a:pt x="5165" y="0"/>
                    <a:pt x="4647" y="0"/>
                  </a:cubicBezTo>
                  <a:cubicBezTo>
                    <a:pt x="4390" y="0"/>
                    <a:pt x="4132" y="49"/>
                    <a:pt x="3885" y="154"/>
                  </a:cubicBezTo>
                  <a:cubicBezTo>
                    <a:pt x="3141" y="467"/>
                    <a:pt x="2655" y="1205"/>
                    <a:pt x="2655" y="2025"/>
                  </a:cubicBezTo>
                  <a:lnTo>
                    <a:pt x="2654" y="11311"/>
                  </a:lnTo>
                  <a:lnTo>
                    <a:pt x="583" y="13418"/>
                  </a:lnTo>
                  <a:cubicBezTo>
                    <a:pt x="-195" y="14208"/>
                    <a:pt x="-195" y="15491"/>
                    <a:pt x="583" y="16281"/>
                  </a:cubicBezTo>
                  <a:lnTo>
                    <a:pt x="5231" y="21006"/>
                  </a:lnTo>
                  <a:cubicBezTo>
                    <a:pt x="5620" y="21402"/>
                    <a:pt x="6131" y="21599"/>
                    <a:pt x="6640" y="21599"/>
                  </a:cubicBezTo>
                  <a:cubicBezTo>
                    <a:pt x="7150" y="21599"/>
                    <a:pt x="7659" y="21402"/>
                    <a:pt x="8048" y="21006"/>
                  </a:cubicBezTo>
                  <a:lnTo>
                    <a:pt x="10121" y="18900"/>
                  </a:lnTo>
                  <a:lnTo>
                    <a:pt x="19255" y="18900"/>
                  </a:lnTo>
                  <a:cubicBezTo>
                    <a:pt x="20062" y="18900"/>
                    <a:pt x="20788" y="18407"/>
                    <a:pt x="21095" y="17650"/>
                  </a:cubicBezTo>
                  <a:cubicBezTo>
                    <a:pt x="21405" y="16893"/>
                    <a:pt x="21234" y="16022"/>
                    <a:pt x="20663" y="15443"/>
                  </a:cubicBezTo>
                  <a:cubicBezTo>
                    <a:pt x="20663" y="15443"/>
                    <a:pt x="6056" y="593"/>
                    <a:pt x="6056" y="593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8" tIns="19048" rIns="19048" bIns="19048" anchor="ctr"/>
            <a:lstStyle/>
            <a:p>
              <a:pPr algn="just" defTabSz="228540" hangingPunct="0">
                <a:lnSpc>
                  <a:spcPct val="120000"/>
                </a:lnSpc>
              </a:pPr>
              <a:endParaRPr lang="en-US" sz="758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AutoShape 138"/>
            <p:cNvSpPr>
              <a:spLocks/>
            </p:cNvSpPr>
            <p:nvPr/>
          </p:nvSpPr>
          <p:spPr bwMode="auto">
            <a:xfrm>
              <a:off x="4686300" y="1652588"/>
              <a:ext cx="217488" cy="2174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437" y="2880"/>
                  </a:moveTo>
                  <a:lnTo>
                    <a:pt x="1437" y="2885"/>
                  </a:lnTo>
                  <a:cubicBezTo>
                    <a:pt x="10965" y="2885"/>
                    <a:pt x="18717" y="10637"/>
                    <a:pt x="18717" y="20165"/>
                  </a:cubicBezTo>
                  <a:lnTo>
                    <a:pt x="18720" y="20165"/>
                  </a:lnTo>
                  <a:cubicBezTo>
                    <a:pt x="18722" y="20959"/>
                    <a:pt x="19366" y="21600"/>
                    <a:pt x="20160" y="21600"/>
                  </a:cubicBezTo>
                  <a:cubicBezTo>
                    <a:pt x="20955" y="21600"/>
                    <a:pt x="21599" y="20956"/>
                    <a:pt x="21599" y="20160"/>
                  </a:cubicBezTo>
                  <a:cubicBezTo>
                    <a:pt x="21599" y="20155"/>
                    <a:pt x="21597" y="20152"/>
                    <a:pt x="21597" y="20148"/>
                  </a:cubicBezTo>
                  <a:cubicBezTo>
                    <a:pt x="21588" y="9034"/>
                    <a:pt x="12588" y="28"/>
                    <a:pt x="1476" y="8"/>
                  </a:cubicBezTo>
                  <a:cubicBezTo>
                    <a:pt x="1465" y="7"/>
                    <a:pt x="1454" y="0"/>
                    <a:pt x="1440" y="0"/>
                  </a:cubicBezTo>
                  <a:cubicBezTo>
                    <a:pt x="644" y="0"/>
                    <a:pt x="0" y="644"/>
                    <a:pt x="0" y="1440"/>
                  </a:cubicBezTo>
                  <a:cubicBezTo>
                    <a:pt x="0" y="2234"/>
                    <a:pt x="644" y="2878"/>
                    <a:pt x="1437" y="2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8" tIns="19048" rIns="19048" bIns="19048" anchor="ctr"/>
            <a:lstStyle/>
            <a:p>
              <a:pPr algn="just" defTabSz="228540" hangingPunct="0">
                <a:lnSpc>
                  <a:spcPct val="120000"/>
                </a:lnSpc>
              </a:pPr>
              <a:endParaRPr lang="en-US" sz="758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590006" y="5223922"/>
            <a:ext cx="422085" cy="329731"/>
            <a:chOff x="2581275" y="1710532"/>
            <a:chExt cx="464344" cy="362744"/>
          </a:xfrm>
          <a:solidFill>
            <a:schemeClr val="bg1"/>
          </a:solidFill>
        </p:grpSpPr>
        <p:sp>
          <p:nvSpPr>
            <p:cNvPr id="37" name="AutoShape 140"/>
            <p:cNvSpPr>
              <a:spLocks/>
            </p:cNvSpPr>
            <p:nvPr/>
          </p:nvSpPr>
          <p:spPr bwMode="auto">
            <a:xfrm>
              <a:off x="2639219" y="1768475"/>
              <a:ext cx="290513" cy="235744"/>
            </a:xfrm>
            <a:custGeom>
              <a:avLst/>
              <a:gdLst>
                <a:gd name="T0" fmla="+- 0 10800 376"/>
                <a:gd name="T1" fmla="*/ T0 w 20848"/>
                <a:gd name="T2" fmla="*/ 10800 h 21600"/>
                <a:gd name="T3" fmla="+- 0 10800 376"/>
                <a:gd name="T4" fmla="*/ T3 w 20848"/>
                <a:gd name="T5" fmla="*/ 10800 h 21600"/>
                <a:gd name="T6" fmla="+- 0 10800 376"/>
                <a:gd name="T7" fmla="*/ T6 w 20848"/>
                <a:gd name="T8" fmla="*/ 10800 h 21600"/>
                <a:gd name="T9" fmla="+- 0 10800 376"/>
                <a:gd name="T10" fmla="*/ T9 w 208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848" h="21600">
                  <a:moveTo>
                    <a:pt x="18728" y="19178"/>
                  </a:moveTo>
                  <a:cubicBezTo>
                    <a:pt x="13191" y="20631"/>
                    <a:pt x="7654" y="20631"/>
                    <a:pt x="2118" y="19178"/>
                  </a:cubicBezTo>
                  <a:cubicBezTo>
                    <a:pt x="678" y="13592"/>
                    <a:pt x="678" y="8008"/>
                    <a:pt x="2118" y="2421"/>
                  </a:cubicBezTo>
                  <a:cubicBezTo>
                    <a:pt x="7654" y="968"/>
                    <a:pt x="13191" y="968"/>
                    <a:pt x="18728" y="2421"/>
                  </a:cubicBezTo>
                  <a:cubicBezTo>
                    <a:pt x="20168" y="8008"/>
                    <a:pt x="20168" y="13592"/>
                    <a:pt x="18728" y="19178"/>
                  </a:cubicBezTo>
                  <a:moveTo>
                    <a:pt x="18938" y="1116"/>
                  </a:moveTo>
                  <a:cubicBezTo>
                    <a:pt x="16114" y="375"/>
                    <a:pt x="13249" y="0"/>
                    <a:pt x="10423" y="0"/>
                  </a:cubicBezTo>
                  <a:cubicBezTo>
                    <a:pt x="7597" y="0"/>
                    <a:pt x="4732" y="375"/>
                    <a:pt x="1908" y="1116"/>
                  </a:cubicBezTo>
                  <a:cubicBezTo>
                    <a:pt x="1543" y="1213"/>
                    <a:pt x="1244" y="1552"/>
                    <a:pt x="1127" y="2004"/>
                  </a:cubicBezTo>
                  <a:cubicBezTo>
                    <a:pt x="-376" y="7841"/>
                    <a:pt x="-376" y="13759"/>
                    <a:pt x="1127" y="19593"/>
                  </a:cubicBezTo>
                  <a:cubicBezTo>
                    <a:pt x="1244" y="20047"/>
                    <a:pt x="1543" y="20386"/>
                    <a:pt x="1908" y="20482"/>
                  </a:cubicBezTo>
                  <a:cubicBezTo>
                    <a:pt x="4732" y="21224"/>
                    <a:pt x="7597" y="21600"/>
                    <a:pt x="10423" y="21600"/>
                  </a:cubicBezTo>
                  <a:cubicBezTo>
                    <a:pt x="13249" y="21600"/>
                    <a:pt x="16114" y="21224"/>
                    <a:pt x="18938" y="20482"/>
                  </a:cubicBezTo>
                  <a:cubicBezTo>
                    <a:pt x="19303" y="20386"/>
                    <a:pt x="19602" y="20047"/>
                    <a:pt x="19719" y="19593"/>
                  </a:cubicBezTo>
                  <a:cubicBezTo>
                    <a:pt x="21223" y="13759"/>
                    <a:pt x="21223" y="7841"/>
                    <a:pt x="19719" y="2004"/>
                  </a:cubicBezTo>
                  <a:cubicBezTo>
                    <a:pt x="19602" y="1552"/>
                    <a:pt x="19303" y="1213"/>
                    <a:pt x="18938" y="111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8" tIns="19048" rIns="19048" bIns="19048" anchor="ctr"/>
            <a:lstStyle/>
            <a:p>
              <a:pPr algn="just" defTabSz="228540" hangingPunct="0">
                <a:lnSpc>
                  <a:spcPct val="120000"/>
                </a:lnSpc>
              </a:pPr>
              <a:endParaRPr lang="en-US" sz="758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AutoShape 141"/>
            <p:cNvSpPr>
              <a:spLocks/>
            </p:cNvSpPr>
            <p:nvPr/>
          </p:nvSpPr>
          <p:spPr bwMode="auto">
            <a:xfrm>
              <a:off x="2581275" y="1710532"/>
              <a:ext cx="464344" cy="362744"/>
            </a:xfrm>
            <a:custGeom>
              <a:avLst/>
              <a:gdLst>
                <a:gd name="T0" fmla="+- 0 10800 252"/>
                <a:gd name="T1" fmla="*/ T0 w 21096"/>
                <a:gd name="T2" fmla="*/ 10800 h 21600"/>
                <a:gd name="T3" fmla="+- 0 10800 252"/>
                <a:gd name="T4" fmla="*/ T3 w 21096"/>
                <a:gd name="T5" fmla="*/ 10800 h 21600"/>
                <a:gd name="T6" fmla="+- 0 10800 252"/>
                <a:gd name="T7" fmla="*/ T6 w 21096"/>
                <a:gd name="T8" fmla="*/ 10800 h 21600"/>
                <a:gd name="T9" fmla="+- 0 10800 252"/>
                <a:gd name="T10" fmla="*/ T9 w 210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096" h="21600">
                  <a:moveTo>
                    <a:pt x="19056" y="18331"/>
                  </a:moveTo>
                  <a:cubicBezTo>
                    <a:pt x="13383" y="19233"/>
                    <a:pt x="7711" y="19233"/>
                    <a:pt x="2038" y="18331"/>
                  </a:cubicBezTo>
                  <a:cubicBezTo>
                    <a:pt x="1074" y="13022"/>
                    <a:pt x="1074" y="7713"/>
                    <a:pt x="2038" y="2404"/>
                  </a:cubicBezTo>
                  <a:cubicBezTo>
                    <a:pt x="7711" y="1502"/>
                    <a:pt x="13383" y="1502"/>
                    <a:pt x="19056" y="2404"/>
                  </a:cubicBezTo>
                  <a:cubicBezTo>
                    <a:pt x="20021" y="7713"/>
                    <a:pt x="20021" y="13022"/>
                    <a:pt x="19056" y="18331"/>
                  </a:cubicBezTo>
                  <a:moveTo>
                    <a:pt x="20338" y="2005"/>
                  </a:moveTo>
                  <a:cubicBezTo>
                    <a:pt x="20211" y="1301"/>
                    <a:pt x="19762" y="776"/>
                    <a:pt x="19215" y="689"/>
                  </a:cubicBezTo>
                  <a:cubicBezTo>
                    <a:pt x="16339" y="232"/>
                    <a:pt x="13423" y="0"/>
                    <a:pt x="10547" y="0"/>
                  </a:cubicBezTo>
                  <a:cubicBezTo>
                    <a:pt x="7671" y="0"/>
                    <a:pt x="4755" y="232"/>
                    <a:pt x="1879" y="689"/>
                  </a:cubicBezTo>
                  <a:cubicBezTo>
                    <a:pt x="1332" y="776"/>
                    <a:pt x="883" y="1301"/>
                    <a:pt x="756" y="2005"/>
                  </a:cubicBezTo>
                  <a:cubicBezTo>
                    <a:pt x="-252" y="7553"/>
                    <a:pt x="-252" y="13181"/>
                    <a:pt x="756" y="18731"/>
                  </a:cubicBezTo>
                  <a:cubicBezTo>
                    <a:pt x="883" y="19434"/>
                    <a:pt x="1332" y="19959"/>
                    <a:pt x="1879" y="20046"/>
                  </a:cubicBezTo>
                  <a:cubicBezTo>
                    <a:pt x="3265" y="20266"/>
                    <a:pt x="4660" y="20429"/>
                    <a:pt x="6055" y="20544"/>
                  </a:cubicBezTo>
                  <a:cubicBezTo>
                    <a:pt x="5979" y="20606"/>
                    <a:pt x="5931" y="20670"/>
                    <a:pt x="5931" y="20735"/>
                  </a:cubicBezTo>
                  <a:cubicBezTo>
                    <a:pt x="5931" y="21213"/>
                    <a:pt x="7997" y="21599"/>
                    <a:pt x="10547" y="21599"/>
                  </a:cubicBezTo>
                  <a:cubicBezTo>
                    <a:pt x="13097" y="21599"/>
                    <a:pt x="15164" y="21213"/>
                    <a:pt x="15164" y="20735"/>
                  </a:cubicBezTo>
                  <a:cubicBezTo>
                    <a:pt x="15164" y="20670"/>
                    <a:pt x="15115" y="20606"/>
                    <a:pt x="15040" y="20544"/>
                  </a:cubicBezTo>
                  <a:cubicBezTo>
                    <a:pt x="16434" y="20429"/>
                    <a:pt x="17830" y="20266"/>
                    <a:pt x="19215" y="20046"/>
                  </a:cubicBezTo>
                  <a:cubicBezTo>
                    <a:pt x="19762" y="19959"/>
                    <a:pt x="20211" y="19434"/>
                    <a:pt x="20338" y="18731"/>
                  </a:cubicBezTo>
                  <a:cubicBezTo>
                    <a:pt x="21347" y="13181"/>
                    <a:pt x="21347" y="7553"/>
                    <a:pt x="20338" y="200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8" tIns="19048" rIns="19048" bIns="19048" anchor="ctr"/>
            <a:lstStyle/>
            <a:p>
              <a:pPr algn="just" defTabSz="228540" hangingPunct="0">
                <a:lnSpc>
                  <a:spcPct val="120000"/>
                </a:lnSpc>
              </a:pPr>
              <a:endParaRPr lang="en-US" sz="758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AutoShape 142"/>
            <p:cNvSpPr>
              <a:spLocks/>
            </p:cNvSpPr>
            <p:nvPr/>
          </p:nvSpPr>
          <p:spPr bwMode="auto">
            <a:xfrm>
              <a:off x="2944019" y="1783557"/>
              <a:ext cx="43656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200"/>
                  </a:moveTo>
                  <a:cubicBezTo>
                    <a:pt x="12779" y="7200"/>
                    <a:pt x="14399" y="8820"/>
                    <a:pt x="14399" y="10800"/>
                  </a:cubicBezTo>
                  <a:cubicBezTo>
                    <a:pt x="14399" y="12779"/>
                    <a:pt x="12779" y="14400"/>
                    <a:pt x="10800" y="14400"/>
                  </a:cubicBezTo>
                  <a:cubicBezTo>
                    <a:pt x="8820" y="14400"/>
                    <a:pt x="7199" y="12779"/>
                    <a:pt x="7199" y="10800"/>
                  </a:cubicBezTo>
                  <a:cubicBezTo>
                    <a:pt x="7199" y="8820"/>
                    <a:pt x="8820" y="7200"/>
                    <a:pt x="10800" y="7200"/>
                  </a:cubicBezTo>
                  <a:moveTo>
                    <a:pt x="10800" y="21599"/>
                  </a:move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8" tIns="19048" rIns="19048" bIns="19048" anchor="ctr"/>
            <a:lstStyle/>
            <a:p>
              <a:pPr algn="just" defTabSz="228540" hangingPunct="0">
                <a:lnSpc>
                  <a:spcPct val="120000"/>
                </a:lnSpc>
              </a:pPr>
              <a:endParaRPr lang="en-US" sz="758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AutoShape 143"/>
            <p:cNvSpPr>
              <a:spLocks/>
            </p:cNvSpPr>
            <p:nvPr/>
          </p:nvSpPr>
          <p:spPr bwMode="auto">
            <a:xfrm>
              <a:off x="2929732" y="1971675"/>
              <a:ext cx="57944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8" tIns="19048" rIns="19048" bIns="19048" anchor="ctr"/>
            <a:lstStyle/>
            <a:p>
              <a:pPr algn="just" defTabSz="228540" hangingPunct="0">
                <a:lnSpc>
                  <a:spcPct val="120000"/>
                </a:lnSpc>
              </a:pPr>
              <a:endParaRPr lang="en-US" sz="758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AutoShape 144"/>
            <p:cNvSpPr>
              <a:spLocks/>
            </p:cNvSpPr>
            <p:nvPr/>
          </p:nvSpPr>
          <p:spPr bwMode="auto">
            <a:xfrm>
              <a:off x="2944019" y="1928019"/>
              <a:ext cx="58738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8" tIns="19048" rIns="19048" bIns="19048" anchor="ctr"/>
            <a:lstStyle/>
            <a:p>
              <a:pPr algn="just" defTabSz="228540" hangingPunct="0">
                <a:lnSpc>
                  <a:spcPct val="120000"/>
                </a:lnSpc>
              </a:pPr>
              <a:endParaRPr lang="en-US" sz="758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AutoShape 145"/>
            <p:cNvSpPr>
              <a:spLocks/>
            </p:cNvSpPr>
            <p:nvPr/>
          </p:nvSpPr>
          <p:spPr bwMode="auto">
            <a:xfrm>
              <a:off x="2944019" y="1885157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8" tIns="19048" rIns="19048" bIns="19048" anchor="ctr"/>
            <a:lstStyle/>
            <a:p>
              <a:pPr algn="just" defTabSz="228540" hangingPunct="0">
                <a:lnSpc>
                  <a:spcPct val="120000"/>
                </a:lnSpc>
              </a:pPr>
              <a:endParaRPr lang="en-US" sz="758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AutoShape 146"/>
            <p:cNvSpPr>
              <a:spLocks/>
            </p:cNvSpPr>
            <p:nvPr/>
          </p:nvSpPr>
          <p:spPr bwMode="auto">
            <a:xfrm>
              <a:off x="2697957" y="1826419"/>
              <a:ext cx="86519" cy="61119"/>
            </a:xfrm>
            <a:custGeom>
              <a:avLst/>
              <a:gdLst>
                <a:gd name="T0" fmla="+- 0 10822 44"/>
                <a:gd name="T1" fmla="*/ T0 w 21556"/>
                <a:gd name="T2" fmla="+- 0 10826 53"/>
                <a:gd name="T3" fmla="*/ 10826 h 21547"/>
                <a:gd name="T4" fmla="+- 0 10822 44"/>
                <a:gd name="T5" fmla="*/ T4 w 21556"/>
                <a:gd name="T6" fmla="+- 0 10826 53"/>
                <a:gd name="T7" fmla="*/ 10826 h 21547"/>
                <a:gd name="T8" fmla="+- 0 10822 44"/>
                <a:gd name="T9" fmla="*/ T8 w 21556"/>
                <a:gd name="T10" fmla="+- 0 10826 53"/>
                <a:gd name="T11" fmla="*/ 10826 h 21547"/>
                <a:gd name="T12" fmla="+- 0 10822 44"/>
                <a:gd name="T13" fmla="*/ T12 w 21556"/>
                <a:gd name="T14" fmla="+- 0 10826 53"/>
                <a:gd name="T15" fmla="*/ 10826 h 215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56" h="21547">
                  <a:moveTo>
                    <a:pt x="19751" y="2"/>
                  </a:moveTo>
                  <a:lnTo>
                    <a:pt x="3200" y="1845"/>
                  </a:lnTo>
                  <a:cubicBezTo>
                    <a:pt x="2215" y="2010"/>
                    <a:pt x="1272" y="3284"/>
                    <a:pt x="1106" y="4676"/>
                  </a:cubicBezTo>
                  <a:lnTo>
                    <a:pt x="1" y="18986"/>
                  </a:lnTo>
                  <a:cubicBezTo>
                    <a:pt x="-44" y="20398"/>
                    <a:pt x="724" y="21547"/>
                    <a:pt x="1712" y="21547"/>
                  </a:cubicBezTo>
                  <a:cubicBezTo>
                    <a:pt x="2698" y="21547"/>
                    <a:pt x="3542" y="20398"/>
                    <a:pt x="3582" y="18978"/>
                  </a:cubicBezTo>
                  <a:lnTo>
                    <a:pt x="4185" y="9251"/>
                  </a:lnTo>
                  <a:cubicBezTo>
                    <a:pt x="4319" y="7849"/>
                    <a:pt x="5235" y="6592"/>
                    <a:pt x="6220" y="6447"/>
                  </a:cubicBezTo>
                  <a:lnTo>
                    <a:pt x="19751" y="5128"/>
                  </a:lnTo>
                  <a:cubicBezTo>
                    <a:pt x="20743" y="5078"/>
                    <a:pt x="21556" y="3884"/>
                    <a:pt x="21556" y="2467"/>
                  </a:cubicBezTo>
                  <a:cubicBezTo>
                    <a:pt x="21556" y="1055"/>
                    <a:pt x="20743" y="-53"/>
                    <a:pt x="19751" y="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8" tIns="19048" rIns="19048" bIns="19048" anchor="ctr"/>
            <a:lstStyle/>
            <a:p>
              <a:pPr algn="just" defTabSz="228540" hangingPunct="0">
                <a:lnSpc>
                  <a:spcPct val="120000"/>
                </a:lnSpc>
              </a:pPr>
              <a:endParaRPr lang="en-US" sz="758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5366472" y="5876888"/>
            <a:ext cx="869149" cy="2323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758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758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533727" y="5876887"/>
            <a:ext cx="869149" cy="2323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758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758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707109" y="5876887"/>
            <a:ext cx="869149" cy="2323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758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758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0036558" y="5873017"/>
            <a:ext cx="869149" cy="2323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758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758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8869307" y="5873484"/>
            <a:ext cx="869149" cy="2323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758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758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9064873" y="1756859"/>
            <a:ext cx="478016" cy="3024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138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96%</a:t>
            </a:r>
            <a:endParaRPr lang="en-GB" sz="1138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562038" y="2987558"/>
            <a:ext cx="478016" cy="3024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138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GB" sz="1138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6728349" y="3569362"/>
            <a:ext cx="478016" cy="3024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138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  <a:endParaRPr lang="en-GB" sz="1138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0230154" y="3049947"/>
            <a:ext cx="478016" cy="3024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138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46%</a:t>
            </a:r>
            <a:endParaRPr lang="en-GB" sz="1138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7873093" y="2304202"/>
            <a:ext cx="478016" cy="3024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138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82%</a:t>
            </a:r>
            <a:endParaRPr lang="en-GB" sz="1138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219205" y="3209025"/>
            <a:ext cx="1205779" cy="3024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138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138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219090" y="4018602"/>
            <a:ext cx="572593" cy="3724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517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85%</a:t>
            </a:r>
            <a:endParaRPr lang="en-GB" sz="1517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1214410" y="3397261"/>
            <a:ext cx="3832581" cy="3722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758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</a:t>
            </a: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</a:t>
            </a:r>
            <a:r>
              <a:rPr lang="zh-CN" altLang="en-US" sz="758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此。请替换文字内容，</a:t>
            </a: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修改文字内容，也可以直接复制你的内容到此。</a:t>
            </a:r>
            <a:endParaRPr lang="en-GB" altLang="zh-CN" sz="758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1788534" y="4076966"/>
            <a:ext cx="1849594" cy="302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138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138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1214409" y="4294970"/>
            <a:ext cx="3832583" cy="3722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758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</a:t>
            </a: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</a:t>
            </a:r>
            <a:r>
              <a:rPr lang="zh-CN" altLang="en-US" sz="758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此。请替换文字内容，</a:t>
            </a: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修改文字内容，也可以直接复制你的内容到此。</a:t>
            </a:r>
            <a:endParaRPr lang="en-GB" altLang="zh-CN" sz="758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9" name="Straight Connector 58"/>
          <p:cNvCxnSpPr/>
          <p:nvPr/>
        </p:nvCxnSpPr>
        <p:spPr>
          <a:xfrm>
            <a:off x="1296182" y="4819433"/>
            <a:ext cx="3738769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Group 59"/>
          <p:cNvGrpSpPr/>
          <p:nvPr/>
        </p:nvGrpSpPr>
        <p:grpSpPr>
          <a:xfrm>
            <a:off x="1378251" y="5324506"/>
            <a:ext cx="464294" cy="464294"/>
            <a:chOff x="3510757" y="2582069"/>
            <a:chExt cx="464344" cy="464344"/>
          </a:xfrm>
          <a:solidFill>
            <a:schemeClr val="accent4"/>
          </a:solidFill>
        </p:grpSpPr>
        <p:sp>
          <p:nvSpPr>
            <p:cNvPr id="61" name="AutoShape 126"/>
            <p:cNvSpPr>
              <a:spLocks/>
            </p:cNvSpPr>
            <p:nvPr/>
          </p:nvSpPr>
          <p:spPr bwMode="auto">
            <a:xfrm>
              <a:off x="3510757" y="2582069"/>
              <a:ext cx="464344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8" tIns="19048" rIns="19048" bIns="19048" anchor="ctr"/>
            <a:lstStyle/>
            <a:p>
              <a:pPr algn="just" defTabSz="228540" hangingPunct="0">
                <a:lnSpc>
                  <a:spcPct val="120000"/>
                </a:lnSpc>
              </a:pPr>
              <a:endParaRPr lang="en-US" sz="758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AutoShape 127"/>
            <p:cNvSpPr>
              <a:spLocks/>
            </p:cNvSpPr>
            <p:nvPr/>
          </p:nvSpPr>
          <p:spPr bwMode="auto">
            <a:xfrm>
              <a:off x="3698875" y="2654300"/>
              <a:ext cx="109538" cy="1087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8" tIns="19048" rIns="19048" bIns="19048" anchor="ctr"/>
            <a:lstStyle/>
            <a:p>
              <a:pPr algn="just" defTabSz="228540" hangingPunct="0">
                <a:lnSpc>
                  <a:spcPct val="120000"/>
                </a:lnSpc>
              </a:pPr>
              <a:endParaRPr lang="en-US" sz="758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3" name="Rectangle 62"/>
          <p:cNvSpPr/>
          <p:nvPr/>
        </p:nvSpPr>
        <p:spPr>
          <a:xfrm>
            <a:off x="1960685" y="5296410"/>
            <a:ext cx="3206559" cy="3722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758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</a:t>
            </a: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</a:t>
            </a:r>
            <a:r>
              <a:rPr lang="zh-CN" altLang="en-US" sz="758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此。请替换文字内容，</a:t>
            </a: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修改文字内容，也可以直接复制你的内容到此。</a:t>
            </a:r>
            <a:endParaRPr lang="en-GB" altLang="zh-CN" sz="758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1225103" y="5744488"/>
            <a:ext cx="4068980" cy="3722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758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</a:t>
            </a: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</a:t>
            </a:r>
            <a:r>
              <a:rPr lang="zh-CN" altLang="en-US" sz="758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此。请替换文字内容，</a:t>
            </a: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修改文字内容，也可以直接复制你的内容到此。</a:t>
            </a:r>
            <a:endParaRPr lang="en-GB" altLang="zh-CN" sz="758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1" name="组合 8"/>
          <p:cNvGrpSpPr>
            <a:grpSpLocks/>
          </p:cNvGrpSpPr>
          <p:nvPr/>
        </p:nvGrpSpPr>
        <p:grpSpPr bwMode="auto">
          <a:xfrm>
            <a:off x="-18714" y="339895"/>
            <a:ext cx="1957280" cy="676238"/>
            <a:chOff x="285749" y="263872"/>
            <a:chExt cx="1957261" cy="675969"/>
          </a:xfrm>
        </p:grpSpPr>
        <p:grpSp>
          <p:nvGrpSpPr>
            <p:cNvPr id="72" name="组合 3"/>
            <p:cNvGrpSpPr/>
            <p:nvPr/>
          </p:nvGrpSpPr>
          <p:grpSpPr>
            <a:xfrm flipH="1">
              <a:off x="285749" y="263872"/>
              <a:ext cx="1623000" cy="675969"/>
              <a:chOff x="3533690" y="533400"/>
              <a:chExt cx="1637426" cy="675969"/>
            </a:xfrm>
            <a:solidFill>
              <a:srgbClr val="EE1C39"/>
            </a:solidFill>
          </p:grpSpPr>
          <p:sp>
            <p:nvSpPr>
              <p:cNvPr id="74" name="矩形 73"/>
              <p:cNvSpPr/>
              <p:nvPr/>
            </p:nvSpPr>
            <p:spPr>
              <a:xfrm>
                <a:off x="3806724" y="533400"/>
                <a:ext cx="1364392" cy="675969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898">
                  <a:cs typeface="+mn-ea"/>
                  <a:sym typeface="+mn-lt"/>
                </a:endParaRPr>
              </a:p>
            </p:txBody>
          </p:sp>
          <p:sp>
            <p:nvSpPr>
              <p:cNvPr id="75" name="椭圆 74"/>
              <p:cNvSpPr/>
              <p:nvPr/>
            </p:nvSpPr>
            <p:spPr>
              <a:xfrm>
                <a:off x="3533690" y="533400"/>
                <a:ext cx="623734" cy="67596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898">
                  <a:cs typeface="+mn-ea"/>
                  <a:sym typeface="+mn-lt"/>
                </a:endParaRPr>
              </a:p>
            </p:txBody>
          </p:sp>
        </p:grpSp>
        <p:sp>
          <p:nvSpPr>
            <p:cNvPr id="73" name="文本框 72"/>
            <p:cNvSpPr txBox="1"/>
            <p:nvPr/>
          </p:nvSpPr>
          <p:spPr>
            <a:xfrm>
              <a:off x="1100084" y="309889"/>
              <a:ext cx="1142926" cy="58454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zh-CN" sz="3200" spc="3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  <a:sym typeface="+mn-lt"/>
                </a:rPr>
                <a:t>02</a:t>
              </a:r>
              <a:endParaRPr lang="zh-CN" altLang="en-US" sz="3200" spc="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endParaRPr>
            </a:p>
          </p:txBody>
        </p:sp>
      </p:grpSp>
      <p:sp>
        <p:nvSpPr>
          <p:cNvPr id="76" name="文本框 12"/>
          <p:cNvSpPr txBox="1">
            <a:spLocks noChangeArrowheads="1"/>
          </p:cNvSpPr>
          <p:nvPr/>
        </p:nvSpPr>
        <p:spPr bwMode="auto">
          <a:xfrm>
            <a:off x="1794112" y="429969"/>
            <a:ext cx="3750991" cy="500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sz="2655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497645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55" grpId="0"/>
      <p:bldP spid="56" grpId="0"/>
      <p:bldP spid="57" grpId="0"/>
      <p:bldP spid="58" grpId="0"/>
      <p:bldP spid="63" grpId="0"/>
      <p:bldP spid="6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4200396" y="2321016"/>
            <a:ext cx="3791211" cy="3650715"/>
            <a:chOff x="4200186" y="2320894"/>
            <a:chExt cx="3791627" cy="3651116"/>
          </a:xfrm>
        </p:grpSpPr>
        <p:sp>
          <p:nvSpPr>
            <p:cNvPr id="7" name="Rounded Rectangle 6"/>
            <p:cNvSpPr/>
            <p:nvPr/>
          </p:nvSpPr>
          <p:spPr>
            <a:xfrm flipH="1">
              <a:off x="4214254" y="4850056"/>
              <a:ext cx="3777559" cy="9144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Rounded Rectangle 5"/>
            <p:cNvSpPr/>
            <p:nvPr/>
          </p:nvSpPr>
          <p:spPr>
            <a:xfrm rot="3492391" flipH="1">
              <a:off x="4991307" y="3689252"/>
              <a:ext cx="3651116" cy="9144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" name="Rounded Rectangle 3"/>
            <p:cNvSpPr/>
            <p:nvPr/>
          </p:nvSpPr>
          <p:spPr>
            <a:xfrm rot="18107609">
              <a:off x="3556490" y="3689252"/>
              <a:ext cx="3651116" cy="914400"/>
            </a:xfrm>
            <a:prstGeom prst="roundRect">
              <a:avLst>
                <a:gd name="adj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ounded Rectangle 9"/>
            <p:cNvSpPr/>
            <p:nvPr/>
          </p:nvSpPr>
          <p:spPr>
            <a:xfrm flipH="1">
              <a:off x="4200186" y="4850056"/>
              <a:ext cx="1948760" cy="9144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5725181" y="2613073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4297730" y="4929404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7164059" y="4930934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5950368" y="2791506"/>
              <a:ext cx="305327" cy="398835"/>
            </a:xfrm>
            <a:custGeom>
              <a:avLst/>
              <a:gdLst>
                <a:gd name="T0" fmla="*/ 60 w 74"/>
                <a:gd name="T1" fmla="*/ 0 h 97"/>
                <a:gd name="T2" fmla="*/ 72 w 74"/>
                <a:gd name="T3" fmla="*/ 11 h 97"/>
                <a:gd name="T4" fmla="*/ 70 w 74"/>
                <a:gd name="T5" fmla="*/ 52 h 97"/>
                <a:gd name="T6" fmla="*/ 63 w 74"/>
                <a:gd name="T7" fmla="*/ 11 h 97"/>
                <a:gd name="T8" fmla="*/ 60 w 74"/>
                <a:gd name="T9" fmla="*/ 8 h 97"/>
                <a:gd name="T10" fmla="*/ 26 w 74"/>
                <a:gd name="T11" fmla="*/ 11 h 97"/>
                <a:gd name="T12" fmla="*/ 26 w 74"/>
                <a:gd name="T13" fmla="*/ 18 h 97"/>
                <a:gd name="T14" fmla="*/ 19 w 74"/>
                <a:gd name="T15" fmla="*/ 24 h 97"/>
                <a:gd name="T16" fmla="*/ 12 w 74"/>
                <a:gd name="T17" fmla="*/ 24 h 97"/>
                <a:gd name="T18" fmla="*/ 8 w 74"/>
                <a:gd name="T19" fmla="*/ 79 h 97"/>
                <a:gd name="T20" fmla="*/ 9 w 74"/>
                <a:gd name="T21" fmla="*/ 81 h 97"/>
                <a:gd name="T22" fmla="*/ 28 w 74"/>
                <a:gd name="T23" fmla="*/ 82 h 97"/>
                <a:gd name="T24" fmla="*/ 37 w 74"/>
                <a:gd name="T25" fmla="*/ 90 h 97"/>
                <a:gd name="T26" fmla="*/ 3 w 74"/>
                <a:gd name="T27" fmla="*/ 87 h 97"/>
                <a:gd name="T28" fmla="*/ 3 w 74"/>
                <a:gd name="T29" fmla="*/ 87 h 97"/>
                <a:gd name="T30" fmla="*/ 0 w 74"/>
                <a:gd name="T31" fmla="*/ 20 h 97"/>
                <a:gd name="T32" fmla="*/ 1 w 74"/>
                <a:gd name="T33" fmla="*/ 17 h 97"/>
                <a:gd name="T34" fmla="*/ 19 w 74"/>
                <a:gd name="T35" fmla="*/ 0 h 97"/>
                <a:gd name="T36" fmla="*/ 17 w 74"/>
                <a:gd name="T37" fmla="*/ 52 h 97"/>
                <a:gd name="T38" fmla="*/ 27 w 74"/>
                <a:gd name="T39" fmla="*/ 56 h 97"/>
                <a:gd name="T40" fmla="*/ 17 w 74"/>
                <a:gd name="T41" fmla="*/ 52 h 97"/>
                <a:gd name="T42" fmla="*/ 17 w 74"/>
                <a:gd name="T43" fmla="*/ 44 h 97"/>
                <a:gd name="T44" fmla="*/ 56 w 74"/>
                <a:gd name="T45" fmla="*/ 40 h 97"/>
                <a:gd name="T46" fmla="*/ 17 w 74"/>
                <a:gd name="T47" fmla="*/ 28 h 97"/>
                <a:gd name="T48" fmla="*/ 56 w 74"/>
                <a:gd name="T49" fmla="*/ 33 h 97"/>
                <a:gd name="T50" fmla="*/ 17 w 74"/>
                <a:gd name="T51" fmla="*/ 28 h 97"/>
                <a:gd name="T52" fmla="*/ 34 w 74"/>
                <a:gd name="T53" fmla="*/ 22 h 97"/>
                <a:gd name="T54" fmla="*/ 56 w 74"/>
                <a:gd name="T55" fmla="*/ 17 h 97"/>
                <a:gd name="T56" fmla="*/ 41 w 74"/>
                <a:gd name="T57" fmla="*/ 69 h 97"/>
                <a:gd name="T58" fmla="*/ 41 w 74"/>
                <a:gd name="T59" fmla="*/ 69 h 97"/>
                <a:gd name="T60" fmla="*/ 31 w 74"/>
                <a:gd name="T61" fmla="*/ 66 h 97"/>
                <a:gd name="T62" fmla="*/ 47 w 74"/>
                <a:gd name="T63" fmla="*/ 86 h 97"/>
                <a:gd name="T64" fmla="*/ 59 w 74"/>
                <a:gd name="T65" fmla="*/ 87 h 97"/>
                <a:gd name="T66" fmla="*/ 71 w 74"/>
                <a:gd name="T67" fmla="*/ 96 h 97"/>
                <a:gd name="T68" fmla="*/ 72 w 74"/>
                <a:gd name="T69" fmla="*/ 90 h 97"/>
                <a:gd name="T70" fmla="*/ 63 w 74"/>
                <a:gd name="T71" fmla="*/ 80 h 97"/>
                <a:gd name="T72" fmla="*/ 64 w 74"/>
                <a:gd name="T73" fmla="*/ 57 h 97"/>
                <a:gd name="T74" fmla="*/ 38 w 74"/>
                <a:gd name="T75" fmla="*/ 54 h 97"/>
                <a:gd name="T76" fmla="*/ 42 w 74"/>
                <a:gd name="T77" fmla="*/ 58 h 97"/>
                <a:gd name="T78" fmla="*/ 40 w 74"/>
                <a:gd name="T79" fmla="*/ 76 h 97"/>
                <a:gd name="T80" fmla="*/ 57 w 74"/>
                <a:gd name="T81" fmla="*/ 78 h 97"/>
                <a:gd name="T82" fmla="*/ 59 w 74"/>
                <a:gd name="T83" fmla="*/ 61 h 97"/>
                <a:gd name="T84" fmla="*/ 21 w 74"/>
                <a:gd name="T85" fmla="*/ 9 h 97"/>
                <a:gd name="T86" fmla="*/ 13 w 74"/>
                <a:gd name="T87" fmla="*/ 19 h 97"/>
                <a:gd name="T88" fmla="*/ 17 w 74"/>
                <a:gd name="T89" fmla="*/ 20 h 97"/>
                <a:gd name="T90" fmla="*/ 18 w 74"/>
                <a:gd name="T91" fmla="*/ 20 h 97"/>
                <a:gd name="T92" fmla="*/ 22 w 74"/>
                <a:gd name="T93" fmla="*/ 17 h 97"/>
                <a:gd name="T94" fmla="*/ 22 w 74"/>
                <a:gd name="T95" fmla="*/ 15 h 97"/>
                <a:gd name="T96" fmla="*/ 21 w 74"/>
                <a:gd name="T97" fmla="*/ 1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4" h="97">
                  <a:moveTo>
                    <a:pt x="21" y="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64" y="0"/>
                    <a:pt x="66" y="1"/>
                    <a:pt x="68" y="3"/>
                  </a:cubicBezTo>
                  <a:cubicBezTo>
                    <a:pt x="70" y="5"/>
                    <a:pt x="72" y="8"/>
                    <a:pt x="72" y="11"/>
                  </a:cubicBezTo>
                  <a:cubicBezTo>
                    <a:pt x="72" y="56"/>
                    <a:pt x="72" y="56"/>
                    <a:pt x="72" y="56"/>
                  </a:cubicBezTo>
                  <a:cubicBezTo>
                    <a:pt x="71" y="55"/>
                    <a:pt x="70" y="53"/>
                    <a:pt x="70" y="52"/>
                  </a:cubicBezTo>
                  <a:cubicBezTo>
                    <a:pt x="68" y="50"/>
                    <a:pt x="66" y="48"/>
                    <a:pt x="63" y="47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3" y="10"/>
                    <a:pt x="63" y="9"/>
                    <a:pt x="62" y="9"/>
                  </a:cubicBezTo>
                  <a:cubicBezTo>
                    <a:pt x="62" y="8"/>
                    <a:pt x="61" y="8"/>
                    <a:pt x="60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6"/>
                    <a:pt x="26" y="17"/>
                    <a:pt x="26" y="18"/>
                  </a:cubicBezTo>
                  <a:cubicBezTo>
                    <a:pt x="26" y="19"/>
                    <a:pt x="25" y="21"/>
                    <a:pt x="23" y="22"/>
                  </a:cubicBezTo>
                  <a:cubicBezTo>
                    <a:pt x="22" y="23"/>
                    <a:pt x="21" y="24"/>
                    <a:pt x="19" y="24"/>
                  </a:cubicBezTo>
                  <a:cubicBezTo>
                    <a:pt x="18" y="24"/>
                    <a:pt x="17" y="24"/>
                    <a:pt x="16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79"/>
                    <a:pt x="8" y="79"/>
                    <a:pt x="8" y="79"/>
                  </a:cubicBezTo>
                  <a:cubicBezTo>
                    <a:pt x="8" y="80"/>
                    <a:pt x="9" y="80"/>
                    <a:pt x="9" y="81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10" y="81"/>
                    <a:pt x="10" y="82"/>
                    <a:pt x="11" y="82"/>
                  </a:cubicBezTo>
                  <a:cubicBezTo>
                    <a:pt x="28" y="82"/>
                    <a:pt x="28" y="82"/>
                    <a:pt x="28" y="82"/>
                  </a:cubicBezTo>
                  <a:cubicBezTo>
                    <a:pt x="28" y="82"/>
                    <a:pt x="29" y="83"/>
                    <a:pt x="29" y="84"/>
                  </a:cubicBezTo>
                  <a:cubicBezTo>
                    <a:pt x="31" y="86"/>
                    <a:pt x="34" y="88"/>
                    <a:pt x="37" y="90"/>
                  </a:cubicBezTo>
                  <a:cubicBezTo>
                    <a:pt x="11" y="90"/>
                    <a:pt x="11" y="90"/>
                    <a:pt x="11" y="90"/>
                  </a:cubicBezTo>
                  <a:cubicBezTo>
                    <a:pt x="8" y="90"/>
                    <a:pt x="5" y="89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1" y="85"/>
                    <a:pt x="0" y="82"/>
                    <a:pt x="0" y="7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1" y="0"/>
                    <a:pt x="21" y="0"/>
                    <a:pt x="21" y="0"/>
                  </a:cubicBezTo>
                  <a:close/>
                  <a:moveTo>
                    <a:pt x="17" y="52"/>
                  </a:moveTo>
                  <a:cubicBezTo>
                    <a:pt x="17" y="56"/>
                    <a:pt x="17" y="56"/>
                    <a:pt x="17" y="56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17" y="52"/>
                    <a:pt x="17" y="52"/>
                    <a:pt x="17" y="52"/>
                  </a:cubicBezTo>
                  <a:close/>
                  <a:moveTo>
                    <a:pt x="17" y="40"/>
                  </a:moveTo>
                  <a:cubicBezTo>
                    <a:pt x="17" y="44"/>
                    <a:pt x="17" y="44"/>
                    <a:pt x="17" y="44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17" y="40"/>
                    <a:pt x="17" y="40"/>
                    <a:pt x="17" y="40"/>
                  </a:cubicBezTo>
                  <a:close/>
                  <a:moveTo>
                    <a:pt x="17" y="28"/>
                  </a:moveTo>
                  <a:cubicBezTo>
                    <a:pt x="17" y="33"/>
                    <a:pt x="17" y="33"/>
                    <a:pt x="17" y="33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17" y="28"/>
                    <a:pt x="17" y="28"/>
                    <a:pt x="17" y="28"/>
                  </a:cubicBezTo>
                  <a:close/>
                  <a:moveTo>
                    <a:pt x="34" y="17"/>
                  </a:moveTo>
                  <a:cubicBezTo>
                    <a:pt x="34" y="22"/>
                    <a:pt x="34" y="22"/>
                    <a:pt x="34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34" y="17"/>
                    <a:pt x="34" y="17"/>
                    <a:pt x="34" y="17"/>
                  </a:cubicBezTo>
                  <a:close/>
                  <a:moveTo>
                    <a:pt x="41" y="69"/>
                  </a:moveTo>
                  <a:cubicBezTo>
                    <a:pt x="43" y="64"/>
                    <a:pt x="48" y="61"/>
                    <a:pt x="55" y="60"/>
                  </a:cubicBezTo>
                  <a:cubicBezTo>
                    <a:pt x="48" y="56"/>
                    <a:pt x="39" y="62"/>
                    <a:pt x="41" y="69"/>
                  </a:cubicBezTo>
                  <a:close/>
                  <a:moveTo>
                    <a:pt x="38" y="54"/>
                  </a:moveTo>
                  <a:cubicBezTo>
                    <a:pt x="34" y="57"/>
                    <a:pt x="32" y="61"/>
                    <a:pt x="31" y="66"/>
                  </a:cubicBezTo>
                  <a:cubicBezTo>
                    <a:pt x="31" y="70"/>
                    <a:pt x="32" y="75"/>
                    <a:pt x="35" y="79"/>
                  </a:cubicBezTo>
                  <a:cubicBezTo>
                    <a:pt x="38" y="83"/>
                    <a:pt x="43" y="86"/>
                    <a:pt x="47" y="86"/>
                  </a:cubicBezTo>
                  <a:cubicBezTo>
                    <a:pt x="51" y="87"/>
                    <a:pt x="55" y="86"/>
                    <a:pt x="58" y="84"/>
                  </a:cubicBezTo>
                  <a:cubicBezTo>
                    <a:pt x="58" y="85"/>
                    <a:pt x="58" y="86"/>
                    <a:pt x="59" y="87"/>
                  </a:cubicBezTo>
                  <a:cubicBezTo>
                    <a:pt x="65" y="95"/>
                    <a:pt x="65" y="95"/>
                    <a:pt x="65" y="95"/>
                  </a:cubicBezTo>
                  <a:cubicBezTo>
                    <a:pt x="67" y="97"/>
                    <a:pt x="69" y="97"/>
                    <a:pt x="71" y="96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3" y="94"/>
                    <a:pt x="74" y="91"/>
                    <a:pt x="72" y="90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5" y="81"/>
                    <a:pt x="64" y="80"/>
                    <a:pt x="63" y="80"/>
                  </a:cubicBezTo>
                  <a:cubicBezTo>
                    <a:pt x="66" y="77"/>
                    <a:pt x="67" y="74"/>
                    <a:pt x="68" y="70"/>
                  </a:cubicBezTo>
                  <a:cubicBezTo>
                    <a:pt x="68" y="66"/>
                    <a:pt x="67" y="61"/>
                    <a:pt x="64" y="57"/>
                  </a:cubicBezTo>
                  <a:cubicBezTo>
                    <a:pt x="61" y="53"/>
                    <a:pt x="56" y="50"/>
                    <a:pt x="52" y="50"/>
                  </a:cubicBezTo>
                  <a:cubicBezTo>
                    <a:pt x="47" y="49"/>
                    <a:pt x="42" y="50"/>
                    <a:pt x="38" y="54"/>
                  </a:cubicBezTo>
                  <a:close/>
                  <a:moveTo>
                    <a:pt x="51" y="56"/>
                  </a:moveTo>
                  <a:cubicBezTo>
                    <a:pt x="48" y="56"/>
                    <a:pt x="45" y="56"/>
                    <a:pt x="42" y="58"/>
                  </a:cubicBezTo>
                  <a:cubicBezTo>
                    <a:pt x="39" y="61"/>
                    <a:pt x="38" y="63"/>
                    <a:pt x="37" y="67"/>
                  </a:cubicBezTo>
                  <a:cubicBezTo>
                    <a:pt x="37" y="70"/>
                    <a:pt x="38" y="73"/>
                    <a:pt x="40" y="76"/>
                  </a:cubicBezTo>
                  <a:cubicBezTo>
                    <a:pt x="42" y="78"/>
                    <a:pt x="45" y="80"/>
                    <a:pt x="48" y="80"/>
                  </a:cubicBezTo>
                  <a:cubicBezTo>
                    <a:pt x="51" y="80"/>
                    <a:pt x="54" y="80"/>
                    <a:pt x="57" y="78"/>
                  </a:cubicBezTo>
                  <a:cubicBezTo>
                    <a:pt x="60" y="76"/>
                    <a:pt x="61" y="73"/>
                    <a:pt x="61" y="69"/>
                  </a:cubicBezTo>
                  <a:cubicBezTo>
                    <a:pt x="62" y="66"/>
                    <a:pt x="61" y="63"/>
                    <a:pt x="59" y="61"/>
                  </a:cubicBezTo>
                  <a:cubicBezTo>
                    <a:pt x="57" y="58"/>
                    <a:pt x="54" y="56"/>
                    <a:pt x="51" y="56"/>
                  </a:cubicBezTo>
                  <a:close/>
                  <a:moveTo>
                    <a:pt x="21" y="9"/>
                  </a:moveTo>
                  <a:cubicBezTo>
                    <a:pt x="11" y="19"/>
                    <a:pt x="11" y="19"/>
                    <a:pt x="11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0"/>
                    <a:pt x="18" y="20"/>
                  </a:cubicBezTo>
                  <a:cubicBezTo>
                    <a:pt x="19" y="20"/>
                    <a:pt x="20" y="19"/>
                    <a:pt x="21" y="19"/>
                  </a:cubicBezTo>
                  <a:cubicBezTo>
                    <a:pt x="21" y="18"/>
                    <a:pt x="22" y="17"/>
                    <a:pt x="22" y="17"/>
                  </a:cubicBezTo>
                  <a:cubicBezTo>
                    <a:pt x="22" y="16"/>
                    <a:pt x="22" y="16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1" y="11"/>
                    <a:pt x="21" y="11"/>
                    <a:pt x="21" y="11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4537230" y="5088755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7348218" y="5147991"/>
              <a:ext cx="387383" cy="332044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8208254" y="4739618"/>
            <a:ext cx="2325573" cy="956198"/>
            <a:chOff x="8512415" y="2327889"/>
            <a:chExt cx="3256083" cy="956302"/>
          </a:xfrm>
        </p:grpSpPr>
        <p:sp>
          <p:nvSpPr>
            <p:cNvPr id="25" name="TextBox 24"/>
            <p:cNvSpPr txBox="1"/>
            <p:nvPr/>
          </p:nvSpPr>
          <p:spPr>
            <a:xfrm>
              <a:off x="8512415" y="2327889"/>
              <a:ext cx="1951008" cy="3374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327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327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8512415" y="2631890"/>
              <a:ext cx="3256083" cy="65230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758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</a:t>
              </a:r>
              <a:r>
                <a:rPr lang="zh-CN" altLang="en-US" sz="758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点击添加相关标题文字，修改文字内容，也可以直接复制你的内容到</a:t>
              </a:r>
              <a:r>
                <a:rPr lang="zh-CN" altLang="en-US" sz="758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此。请替换文字内容，</a:t>
              </a:r>
              <a:r>
                <a:rPr lang="zh-CN" altLang="en-US" sz="758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点击添加相关标题文字，修改文字内容，也可以直接复制你的内容到此。</a:t>
              </a:r>
              <a:endParaRPr lang="en-GB" altLang="zh-CN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 flipH="1">
            <a:off x="2996243" y="2234843"/>
            <a:ext cx="2243286" cy="956199"/>
            <a:chOff x="8512415" y="2327889"/>
            <a:chExt cx="3256083" cy="956303"/>
          </a:xfrm>
        </p:grpSpPr>
        <p:sp>
          <p:nvSpPr>
            <p:cNvPr id="28" name="TextBox 27"/>
            <p:cNvSpPr txBox="1"/>
            <p:nvPr/>
          </p:nvSpPr>
          <p:spPr>
            <a:xfrm>
              <a:off x="8519745" y="2327889"/>
              <a:ext cx="2035173" cy="3374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327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327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8512415" y="2631891"/>
              <a:ext cx="3256083" cy="65230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758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</a:t>
              </a:r>
              <a:r>
                <a:rPr lang="zh-CN" altLang="en-US" sz="758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点击添加相关标题文字，修改文字内容，也可以直接复制你的内容到</a:t>
              </a:r>
              <a:r>
                <a:rPr lang="zh-CN" altLang="en-US" sz="758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此。请替换文字内容，</a:t>
              </a:r>
              <a:r>
                <a:rPr lang="zh-CN" altLang="en-US" sz="758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点击添加相关标题文字，修改文字内容，也可以直接复制你的内容到此。</a:t>
              </a:r>
              <a:endParaRPr lang="en-GB" altLang="zh-CN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 flipH="1">
            <a:off x="1794050" y="4898758"/>
            <a:ext cx="2243286" cy="956199"/>
            <a:chOff x="8512415" y="2327889"/>
            <a:chExt cx="3256083" cy="956303"/>
          </a:xfrm>
        </p:grpSpPr>
        <p:sp>
          <p:nvSpPr>
            <p:cNvPr id="32" name="TextBox 31"/>
            <p:cNvSpPr txBox="1"/>
            <p:nvPr/>
          </p:nvSpPr>
          <p:spPr>
            <a:xfrm>
              <a:off x="8519742" y="2327889"/>
              <a:ext cx="2256792" cy="3374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327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327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512415" y="2631891"/>
              <a:ext cx="3256083" cy="65230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758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</a:t>
              </a:r>
              <a:r>
                <a:rPr lang="zh-CN" altLang="en-US" sz="758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点击添加相关标题文字，修改文字内容，也可以直接复制你的内容到</a:t>
              </a:r>
              <a:r>
                <a:rPr lang="zh-CN" altLang="en-US" sz="758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此。请替换文字内容，</a:t>
              </a:r>
              <a:r>
                <a:rPr lang="zh-CN" altLang="en-US" sz="758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点击添加相关标题文字，修改文字内容，也可以直接复制你的内容到此。</a:t>
              </a:r>
              <a:endParaRPr lang="en-GB" altLang="zh-CN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组合 8"/>
          <p:cNvGrpSpPr>
            <a:grpSpLocks/>
          </p:cNvGrpSpPr>
          <p:nvPr/>
        </p:nvGrpSpPr>
        <p:grpSpPr bwMode="auto">
          <a:xfrm>
            <a:off x="-18714" y="339895"/>
            <a:ext cx="1957280" cy="676238"/>
            <a:chOff x="285749" y="263872"/>
            <a:chExt cx="1957261" cy="675969"/>
          </a:xfrm>
        </p:grpSpPr>
        <p:grpSp>
          <p:nvGrpSpPr>
            <p:cNvPr id="38" name="组合 3"/>
            <p:cNvGrpSpPr/>
            <p:nvPr/>
          </p:nvGrpSpPr>
          <p:grpSpPr>
            <a:xfrm flipH="1">
              <a:off x="285749" y="263872"/>
              <a:ext cx="1623000" cy="675969"/>
              <a:chOff x="3533690" y="533400"/>
              <a:chExt cx="1637426" cy="675969"/>
            </a:xfrm>
            <a:solidFill>
              <a:srgbClr val="EE1C39"/>
            </a:solidFill>
          </p:grpSpPr>
          <p:sp>
            <p:nvSpPr>
              <p:cNvPr id="40" name="矩形 39"/>
              <p:cNvSpPr/>
              <p:nvPr/>
            </p:nvSpPr>
            <p:spPr>
              <a:xfrm>
                <a:off x="3806724" y="533400"/>
                <a:ext cx="1364392" cy="675969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898">
                  <a:cs typeface="+mn-ea"/>
                  <a:sym typeface="+mn-lt"/>
                </a:endParaRPr>
              </a:p>
            </p:txBody>
          </p:sp>
          <p:sp>
            <p:nvSpPr>
              <p:cNvPr id="41" name="椭圆 40"/>
              <p:cNvSpPr/>
              <p:nvPr/>
            </p:nvSpPr>
            <p:spPr>
              <a:xfrm>
                <a:off x="3533690" y="533400"/>
                <a:ext cx="623734" cy="67596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898">
                  <a:cs typeface="+mn-ea"/>
                  <a:sym typeface="+mn-lt"/>
                </a:endParaRPr>
              </a:p>
            </p:txBody>
          </p:sp>
        </p:grpSp>
        <p:sp>
          <p:nvSpPr>
            <p:cNvPr id="39" name="文本框 38"/>
            <p:cNvSpPr txBox="1"/>
            <p:nvPr/>
          </p:nvSpPr>
          <p:spPr>
            <a:xfrm>
              <a:off x="1100084" y="309889"/>
              <a:ext cx="1142926" cy="58454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zh-CN" sz="3200" spc="3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  <a:sym typeface="+mn-lt"/>
                </a:rPr>
                <a:t>02</a:t>
              </a:r>
              <a:endParaRPr lang="zh-CN" altLang="en-US" sz="3200" spc="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endParaRPr>
            </a:p>
          </p:txBody>
        </p:sp>
      </p:grpSp>
      <p:sp>
        <p:nvSpPr>
          <p:cNvPr id="42" name="文本框 12"/>
          <p:cNvSpPr txBox="1">
            <a:spLocks noChangeArrowheads="1"/>
          </p:cNvSpPr>
          <p:nvPr/>
        </p:nvSpPr>
        <p:spPr bwMode="auto">
          <a:xfrm>
            <a:off x="1794112" y="429969"/>
            <a:ext cx="3750991" cy="500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sz="2655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4058427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4252595" y="3575469"/>
            <a:ext cx="4896286" cy="909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14277">
              <a:spcBef>
                <a:spcPts val="0"/>
              </a:spcBef>
              <a:buNone/>
              <a:defRPr/>
            </a:pPr>
            <a:r>
              <a:rPr lang="en-US" altLang="zh-CN" sz="2275" dirty="0">
                <a:solidFill>
                  <a:schemeClr val="accent2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  <a:p>
            <a:pPr defTabSz="914277">
              <a:spcBef>
                <a:spcPts val="0"/>
              </a:spcBef>
              <a:buNone/>
              <a:defRPr/>
            </a:pPr>
            <a:r>
              <a:rPr lang="zh-CN" altLang="en-US" sz="3034" dirty="0">
                <a:solidFill>
                  <a:schemeClr val="accent2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en-GB" altLang="zh-CN" sz="3034" dirty="0">
              <a:solidFill>
                <a:schemeClr val="accent2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497922" y="2847425"/>
            <a:ext cx="1748465" cy="149303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defTabSz="914277">
              <a:defRPr/>
            </a:pPr>
            <a:r>
              <a:rPr lang="en-US" altLang="zh-CN" sz="9102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n-US" altLang="zh-CN" sz="9102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3181831" y="1468457"/>
            <a:ext cx="967084" cy="2559330"/>
          </a:xfrm>
          <a:custGeom>
            <a:avLst/>
            <a:gdLst>
              <a:gd name="connsiteX0" fmla="*/ 994411 w 1503017"/>
              <a:gd name="connsiteY0" fmla="*/ 0 h 3977645"/>
              <a:gd name="connsiteX1" fmla="*/ 1503017 w 1503017"/>
              <a:gd name="connsiteY1" fmla="*/ 0 h 3977645"/>
              <a:gd name="connsiteX2" fmla="*/ 508605 w 1503017"/>
              <a:gd name="connsiteY2" fmla="*/ 3977645 h 3977645"/>
              <a:gd name="connsiteX3" fmla="*/ 0 w 1503017"/>
              <a:gd name="connsiteY3" fmla="*/ 3977645 h 3977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03017" h="3977645">
                <a:moveTo>
                  <a:pt x="994411" y="0"/>
                </a:moveTo>
                <a:lnTo>
                  <a:pt x="1503017" y="0"/>
                </a:lnTo>
                <a:lnTo>
                  <a:pt x="508605" y="3977645"/>
                </a:lnTo>
                <a:lnTo>
                  <a:pt x="0" y="3977645"/>
                </a:lnTo>
                <a:close/>
              </a:path>
            </a:pathLst>
          </a:custGeom>
          <a:solidFill>
            <a:srgbClr val="BF150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7">
              <a:solidFill>
                <a:schemeClr val="accent2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6" name="任意多边形 5"/>
          <p:cNvSpPr/>
          <p:nvPr/>
        </p:nvSpPr>
        <p:spPr>
          <a:xfrm>
            <a:off x="3236604" y="548230"/>
            <a:ext cx="806551" cy="1917196"/>
          </a:xfrm>
          <a:custGeom>
            <a:avLst/>
            <a:gdLst>
              <a:gd name="connsiteX0" fmla="*/ 505511 w 850659"/>
              <a:gd name="connsiteY0" fmla="*/ 0 h 2022043"/>
              <a:gd name="connsiteX1" fmla="*/ 850659 w 850659"/>
              <a:gd name="connsiteY1" fmla="*/ 0 h 2022043"/>
              <a:gd name="connsiteX2" fmla="*/ 345148 w 850659"/>
              <a:gd name="connsiteY2" fmla="*/ 2022043 h 2022043"/>
              <a:gd name="connsiteX3" fmla="*/ 0 w 850659"/>
              <a:gd name="connsiteY3" fmla="*/ 2022043 h 2022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50659" h="2022043">
                <a:moveTo>
                  <a:pt x="505511" y="0"/>
                </a:moveTo>
                <a:lnTo>
                  <a:pt x="850659" y="0"/>
                </a:lnTo>
                <a:lnTo>
                  <a:pt x="345148" y="2022043"/>
                </a:lnTo>
                <a:lnTo>
                  <a:pt x="0" y="2022043"/>
                </a:lnTo>
                <a:close/>
              </a:path>
            </a:pathLst>
          </a:custGeom>
          <a:solidFill>
            <a:srgbClr val="FEB3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7"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491714" y="4235551"/>
            <a:ext cx="1220305" cy="2626532"/>
          </a:xfrm>
          <a:custGeom>
            <a:avLst/>
            <a:gdLst>
              <a:gd name="connsiteX0" fmla="*/ 893107 w 1659775"/>
              <a:gd name="connsiteY0" fmla="*/ 0 h 3572430"/>
              <a:gd name="connsiteX1" fmla="*/ 1659775 w 1659775"/>
              <a:gd name="connsiteY1" fmla="*/ 0 h 3572430"/>
              <a:gd name="connsiteX2" fmla="*/ 766667 w 1659775"/>
              <a:gd name="connsiteY2" fmla="*/ 3572430 h 3572430"/>
              <a:gd name="connsiteX3" fmla="*/ 0 w 1659775"/>
              <a:gd name="connsiteY3" fmla="*/ 3572430 h 3572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59775" h="3572430">
                <a:moveTo>
                  <a:pt x="893107" y="0"/>
                </a:moveTo>
                <a:lnTo>
                  <a:pt x="1659775" y="0"/>
                </a:lnTo>
                <a:lnTo>
                  <a:pt x="766667" y="3572430"/>
                </a:lnTo>
                <a:lnTo>
                  <a:pt x="0" y="3572430"/>
                </a:lnTo>
                <a:close/>
              </a:path>
            </a:pathLst>
          </a:custGeom>
          <a:solidFill>
            <a:srgbClr val="FEB3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7"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140615" y="1544475"/>
            <a:ext cx="1665746" cy="4408296"/>
          </a:xfrm>
          <a:custGeom>
            <a:avLst/>
            <a:gdLst>
              <a:gd name="connsiteX0" fmla="*/ 994411 w 1503017"/>
              <a:gd name="connsiteY0" fmla="*/ 0 h 3977645"/>
              <a:gd name="connsiteX1" fmla="*/ 1503017 w 1503017"/>
              <a:gd name="connsiteY1" fmla="*/ 0 h 3977645"/>
              <a:gd name="connsiteX2" fmla="*/ 508605 w 1503017"/>
              <a:gd name="connsiteY2" fmla="*/ 3977645 h 3977645"/>
              <a:gd name="connsiteX3" fmla="*/ 0 w 1503017"/>
              <a:gd name="connsiteY3" fmla="*/ 3977645 h 3977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03017" h="3977645">
                <a:moveTo>
                  <a:pt x="994411" y="0"/>
                </a:moveTo>
                <a:lnTo>
                  <a:pt x="1503017" y="0"/>
                </a:lnTo>
                <a:lnTo>
                  <a:pt x="508605" y="3977645"/>
                </a:lnTo>
                <a:lnTo>
                  <a:pt x="0" y="3977645"/>
                </a:lnTo>
                <a:close/>
              </a:path>
            </a:pathLst>
          </a:custGeom>
          <a:solidFill>
            <a:srgbClr val="BF150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7"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5329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5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25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5" grpId="0" animBg="1"/>
      <p:bldP spid="6" grpId="0" animBg="1"/>
      <p:bldP spid="7" grpId="0" animBg="1"/>
      <p:bldP spid="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7555538" y="2473160"/>
            <a:ext cx="1619737" cy="1619737"/>
            <a:chOff x="7555698" y="2759717"/>
            <a:chExt cx="1619915" cy="1619915"/>
          </a:xfrm>
        </p:grpSpPr>
        <p:sp>
          <p:nvSpPr>
            <p:cNvPr id="10" name="Oval 9"/>
            <p:cNvSpPr/>
            <p:nvPr/>
          </p:nvSpPr>
          <p:spPr>
            <a:xfrm>
              <a:off x="7555698" y="2759717"/>
              <a:ext cx="1619915" cy="161991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 noEditPoints="1"/>
            </p:cNvSpPr>
            <p:nvPr/>
          </p:nvSpPr>
          <p:spPr bwMode="auto">
            <a:xfrm>
              <a:off x="8121821" y="3251556"/>
              <a:ext cx="487669" cy="518147"/>
            </a:xfrm>
            <a:custGeom>
              <a:avLst/>
              <a:gdLst>
                <a:gd name="T0" fmla="*/ 75 w 89"/>
                <a:gd name="T1" fmla="*/ 22 h 95"/>
                <a:gd name="T2" fmla="*/ 89 w 89"/>
                <a:gd name="T3" fmla="*/ 53 h 95"/>
                <a:gd name="T4" fmla="*/ 78 w 89"/>
                <a:gd name="T5" fmla="*/ 80 h 95"/>
                <a:gd name="T6" fmla="*/ 47 w 89"/>
                <a:gd name="T7" fmla="*/ 53 h 95"/>
                <a:gd name="T8" fmla="*/ 75 w 89"/>
                <a:gd name="T9" fmla="*/ 22 h 95"/>
                <a:gd name="T10" fmla="*/ 76 w 89"/>
                <a:gd name="T11" fmla="*/ 83 h 95"/>
                <a:gd name="T12" fmla="*/ 69 w 89"/>
                <a:gd name="T13" fmla="*/ 88 h 95"/>
                <a:gd name="T14" fmla="*/ 74 w 89"/>
                <a:gd name="T15" fmla="*/ 81 h 95"/>
                <a:gd name="T16" fmla="*/ 76 w 89"/>
                <a:gd name="T17" fmla="*/ 83 h 95"/>
                <a:gd name="T18" fmla="*/ 64 w 89"/>
                <a:gd name="T19" fmla="*/ 92 h 95"/>
                <a:gd name="T20" fmla="*/ 72 w 89"/>
                <a:gd name="T21" fmla="*/ 79 h 95"/>
                <a:gd name="T22" fmla="*/ 70 w 89"/>
                <a:gd name="T23" fmla="*/ 77 h 95"/>
                <a:gd name="T24" fmla="*/ 60 w 89"/>
                <a:gd name="T25" fmla="*/ 94 h 95"/>
                <a:gd name="T26" fmla="*/ 64 w 89"/>
                <a:gd name="T27" fmla="*/ 92 h 95"/>
                <a:gd name="T28" fmla="*/ 58 w 89"/>
                <a:gd name="T29" fmla="*/ 91 h 95"/>
                <a:gd name="T30" fmla="*/ 67 w 89"/>
                <a:gd name="T31" fmla="*/ 75 h 95"/>
                <a:gd name="T32" fmla="*/ 65 w 89"/>
                <a:gd name="T33" fmla="*/ 74 h 95"/>
                <a:gd name="T34" fmla="*/ 57 w 89"/>
                <a:gd name="T35" fmla="*/ 88 h 95"/>
                <a:gd name="T36" fmla="*/ 58 w 89"/>
                <a:gd name="T37" fmla="*/ 91 h 95"/>
                <a:gd name="T38" fmla="*/ 56 w 89"/>
                <a:gd name="T39" fmla="*/ 84 h 95"/>
                <a:gd name="T40" fmla="*/ 63 w 89"/>
                <a:gd name="T41" fmla="*/ 72 h 95"/>
                <a:gd name="T42" fmla="*/ 61 w 89"/>
                <a:gd name="T43" fmla="*/ 70 h 95"/>
                <a:gd name="T44" fmla="*/ 55 w 89"/>
                <a:gd name="T45" fmla="*/ 81 h 95"/>
                <a:gd name="T46" fmla="*/ 56 w 89"/>
                <a:gd name="T47" fmla="*/ 84 h 95"/>
                <a:gd name="T48" fmla="*/ 53 w 89"/>
                <a:gd name="T49" fmla="*/ 78 h 95"/>
                <a:gd name="T50" fmla="*/ 59 w 89"/>
                <a:gd name="T51" fmla="*/ 68 h 95"/>
                <a:gd name="T52" fmla="*/ 57 w 89"/>
                <a:gd name="T53" fmla="*/ 66 h 95"/>
                <a:gd name="T54" fmla="*/ 52 w 89"/>
                <a:gd name="T55" fmla="*/ 75 h 95"/>
                <a:gd name="T56" fmla="*/ 53 w 89"/>
                <a:gd name="T57" fmla="*/ 78 h 95"/>
                <a:gd name="T58" fmla="*/ 51 w 89"/>
                <a:gd name="T59" fmla="*/ 71 h 95"/>
                <a:gd name="T60" fmla="*/ 55 w 89"/>
                <a:gd name="T61" fmla="*/ 64 h 95"/>
                <a:gd name="T62" fmla="*/ 53 w 89"/>
                <a:gd name="T63" fmla="*/ 62 h 95"/>
                <a:gd name="T64" fmla="*/ 50 w 89"/>
                <a:gd name="T65" fmla="*/ 68 h 95"/>
                <a:gd name="T66" fmla="*/ 51 w 89"/>
                <a:gd name="T67" fmla="*/ 71 h 95"/>
                <a:gd name="T68" fmla="*/ 48 w 89"/>
                <a:gd name="T69" fmla="*/ 65 h 95"/>
                <a:gd name="T70" fmla="*/ 51 w 89"/>
                <a:gd name="T71" fmla="*/ 61 h 95"/>
                <a:gd name="T72" fmla="*/ 49 w 89"/>
                <a:gd name="T73" fmla="*/ 59 h 95"/>
                <a:gd name="T74" fmla="*/ 47 w 89"/>
                <a:gd name="T75" fmla="*/ 61 h 95"/>
                <a:gd name="T76" fmla="*/ 48 w 89"/>
                <a:gd name="T77" fmla="*/ 65 h 95"/>
                <a:gd name="T78" fmla="*/ 46 w 89"/>
                <a:gd name="T79" fmla="*/ 58 h 95"/>
                <a:gd name="T80" fmla="*/ 45 w 89"/>
                <a:gd name="T81" fmla="*/ 55 h 95"/>
                <a:gd name="T82" fmla="*/ 47 w 89"/>
                <a:gd name="T83" fmla="*/ 57 h 95"/>
                <a:gd name="T84" fmla="*/ 46 w 89"/>
                <a:gd name="T85" fmla="*/ 58 h 95"/>
                <a:gd name="T86" fmla="*/ 59 w 89"/>
                <a:gd name="T87" fmla="*/ 17 h 95"/>
                <a:gd name="T88" fmla="*/ 41 w 89"/>
                <a:gd name="T89" fmla="*/ 54 h 95"/>
                <a:gd name="T90" fmla="*/ 36 w 89"/>
                <a:gd name="T91" fmla="*/ 13 h 95"/>
                <a:gd name="T92" fmla="*/ 0 w 89"/>
                <a:gd name="T93" fmla="*/ 54 h 95"/>
                <a:gd name="T94" fmla="*/ 41 w 89"/>
                <a:gd name="T95" fmla="*/ 95 h 95"/>
                <a:gd name="T96" fmla="*/ 55 w 89"/>
                <a:gd name="T97" fmla="*/ 93 h 95"/>
                <a:gd name="T98" fmla="*/ 41 w 89"/>
                <a:gd name="T99" fmla="*/ 54 h 95"/>
                <a:gd name="T100" fmla="*/ 68 w 89"/>
                <a:gd name="T101" fmla="*/ 23 h 95"/>
                <a:gd name="T102" fmla="*/ 59 w 89"/>
                <a:gd name="T103" fmla="*/ 17 h 95"/>
                <a:gd name="T104" fmla="*/ 43 w 89"/>
                <a:gd name="T105" fmla="*/ 0 h 95"/>
                <a:gd name="T106" fmla="*/ 38 w 89"/>
                <a:gd name="T107" fmla="*/ 0 h 95"/>
                <a:gd name="T108" fmla="*/ 43 w 89"/>
                <a:gd name="T109" fmla="*/ 41 h 95"/>
                <a:gd name="T110" fmla="*/ 61 w 89"/>
                <a:gd name="T111" fmla="*/ 4 h 95"/>
                <a:gd name="T112" fmla="*/ 43 w 89"/>
                <a:gd name="T113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9" h="95">
                  <a:moveTo>
                    <a:pt x="75" y="22"/>
                  </a:moveTo>
                  <a:cubicBezTo>
                    <a:pt x="83" y="29"/>
                    <a:pt x="89" y="40"/>
                    <a:pt x="89" y="53"/>
                  </a:cubicBezTo>
                  <a:cubicBezTo>
                    <a:pt x="89" y="63"/>
                    <a:pt x="85" y="73"/>
                    <a:pt x="78" y="80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75" y="22"/>
                    <a:pt x="75" y="22"/>
                    <a:pt x="75" y="22"/>
                  </a:cubicBezTo>
                  <a:close/>
                  <a:moveTo>
                    <a:pt x="76" y="83"/>
                  </a:moveTo>
                  <a:cubicBezTo>
                    <a:pt x="74" y="85"/>
                    <a:pt x="72" y="87"/>
                    <a:pt x="69" y="88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6" y="83"/>
                    <a:pt x="76" y="83"/>
                    <a:pt x="76" y="83"/>
                  </a:cubicBezTo>
                  <a:close/>
                  <a:moveTo>
                    <a:pt x="64" y="92"/>
                  </a:moveTo>
                  <a:cubicBezTo>
                    <a:pt x="72" y="79"/>
                    <a:pt x="72" y="79"/>
                    <a:pt x="72" y="79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0" y="94"/>
                    <a:pt x="60" y="94"/>
                    <a:pt x="60" y="94"/>
                  </a:cubicBezTo>
                  <a:cubicBezTo>
                    <a:pt x="61" y="93"/>
                    <a:pt x="63" y="92"/>
                    <a:pt x="64" y="92"/>
                  </a:cubicBezTo>
                  <a:close/>
                  <a:moveTo>
                    <a:pt x="58" y="91"/>
                  </a:moveTo>
                  <a:cubicBezTo>
                    <a:pt x="67" y="75"/>
                    <a:pt x="67" y="75"/>
                    <a:pt x="67" y="75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57" y="88"/>
                    <a:pt x="57" y="88"/>
                    <a:pt x="57" y="88"/>
                  </a:cubicBezTo>
                  <a:cubicBezTo>
                    <a:pt x="58" y="91"/>
                    <a:pt x="58" y="91"/>
                    <a:pt x="58" y="91"/>
                  </a:cubicBezTo>
                  <a:close/>
                  <a:moveTo>
                    <a:pt x="56" y="84"/>
                  </a:moveTo>
                  <a:cubicBezTo>
                    <a:pt x="63" y="72"/>
                    <a:pt x="63" y="72"/>
                    <a:pt x="63" y="72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56" y="84"/>
                    <a:pt x="56" y="84"/>
                    <a:pt x="56" y="84"/>
                  </a:cubicBezTo>
                  <a:close/>
                  <a:moveTo>
                    <a:pt x="53" y="78"/>
                  </a:moveTo>
                  <a:cubicBezTo>
                    <a:pt x="59" y="68"/>
                    <a:pt x="59" y="68"/>
                    <a:pt x="59" y="68"/>
                  </a:cubicBezTo>
                  <a:cubicBezTo>
                    <a:pt x="57" y="66"/>
                    <a:pt x="57" y="66"/>
                    <a:pt x="57" y="66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3" y="78"/>
                    <a:pt x="53" y="78"/>
                    <a:pt x="53" y="78"/>
                  </a:cubicBezTo>
                  <a:close/>
                  <a:moveTo>
                    <a:pt x="51" y="71"/>
                  </a:moveTo>
                  <a:cubicBezTo>
                    <a:pt x="55" y="64"/>
                    <a:pt x="55" y="64"/>
                    <a:pt x="55" y="64"/>
                  </a:cubicBezTo>
                  <a:cubicBezTo>
                    <a:pt x="53" y="62"/>
                    <a:pt x="53" y="62"/>
                    <a:pt x="53" y="62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1" y="71"/>
                    <a:pt x="51" y="71"/>
                    <a:pt x="51" y="71"/>
                  </a:cubicBezTo>
                  <a:close/>
                  <a:moveTo>
                    <a:pt x="48" y="65"/>
                  </a:moveTo>
                  <a:cubicBezTo>
                    <a:pt x="51" y="61"/>
                    <a:pt x="51" y="61"/>
                    <a:pt x="51" y="61"/>
                  </a:cubicBezTo>
                  <a:cubicBezTo>
                    <a:pt x="49" y="59"/>
                    <a:pt x="49" y="59"/>
                    <a:pt x="49" y="59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8" y="65"/>
                    <a:pt x="48" y="65"/>
                    <a:pt x="48" y="65"/>
                  </a:cubicBezTo>
                  <a:close/>
                  <a:moveTo>
                    <a:pt x="46" y="58"/>
                  </a:moveTo>
                  <a:cubicBezTo>
                    <a:pt x="45" y="55"/>
                    <a:pt x="45" y="55"/>
                    <a:pt x="45" y="55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6" y="58"/>
                    <a:pt x="46" y="58"/>
                    <a:pt x="46" y="58"/>
                  </a:cubicBezTo>
                  <a:close/>
                  <a:moveTo>
                    <a:pt x="59" y="17"/>
                  </a:moveTo>
                  <a:cubicBezTo>
                    <a:pt x="41" y="54"/>
                    <a:pt x="41" y="54"/>
                    <a:pt x="41" y="54"/>
                  </a:cubicBezTo>
                  <a:cubicBezTo>
                    <a:pt x="41" y="54"/>
                    <a:pt x="38" y="28"/>
                    <a:pt x="36" y="13"/>
                  </a:cubicBezTo>
                  <a:cubicBezTo>
                    <a:pt x="16" y="15"/>
                    <a:pt x="0" y="33"/>
                    <a:pt x="0" y="54"/>
                  </a:cubicBezTo>
                  <a:cubicBezTo>
                    <a:pt x="0" y="77"/>
                    <a:pt x="18" y="95"/>
                    <a:pt x="41" y="95"/>
                  </a:cubicBezTo>
                  <a:cubicBezTo>
                    <a:pt x="46" y="95"/>
                    <a:pt x="51" y="94"/>
                    <a:pt x="55" y="93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68" y="23"/>
                    <a:pt x="68" y="23"/>
                    <a:pt x="68" y="23"/>
                  </a:cubicBezTo>
                  <a:cubicBezTo>
                    <a:pt x="66" y="20"/>
                    <a:pt x="63" y="18"/>
                    <a:pt x="59" y="17"/>
                  </a:cubicBezTo>
                  <a:close/>
                  <a:moveTo>
                    <a:pt x="43" y="0"/>
                  </a:moveTo>
                  <a:cubicBezTo>
                    <a:pt x="41" y="0"/>
                    <a:pt x="40" y="0"/>
                    <a:pt x="38" y="0"/>
                  </a:cubicBezTo>
                  <a:cubicBezTo>
                    <a:pt x="40" y="15"/>
                    <a:pt x="43" y="41"/>
                    <a:pt x="43" y="41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56" y="1"/>
                    <a:pt x="49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6242200" y="3522503"/>
            <a:ext cx="2203637" cy="1619737"/>
            <a:chOff x="6242216" y="3809175"/>
            <a:chExt cx="2203879" cy="1619915"/>
          </a:xfrm>
        </p:grpSpPr>
        <p:sp>
          <p:nvSpPr>
            <p:cNvPr id="9" name="Freeform 8"/>
            <p:cNvSpPr/>
            <p:nvPr/>
          </p:nvSpPr>
          <p:spPr>
            <a:xfrm rot="18900000">
              <a:off x="6242216" y="3809175"/>
              <a:ext cx="2203879" cy="1619915"/>
            </a:xfrm>
            <a:custGeom>
              <a:avLst/>
              <a:gdLst>
                <a:gd name="connsiteX0" fmla="*/ 608533 w 1655806"/>
                <a:gd name="connsiteY0" fmla="*/ 0 h 1217066"/>
                <a:gd name="connsiteX1" fmla="*/ 1113138 w 1655806"/>
                <a:gd name="connsiteY1" fmla="*/ 268296 h 1217066"/>
                <a:gd name="connsiteX2" fmla="*/ 1138667 w 1655806"/>
                <a:gd name="connsiteY2" fmla="*/ 315330 h 1217066"/>
                <a:gd name="connsiteX3" fmla="*/ 1430691 w 1655806"/>
                <a:gd name="connsiteY3" fmla="*/ 315330 h 1217066"/>
                <a:gd name="connsiteX4" fmla="*/ 1655806 w 1655806"/>
                <a:gd name="connsiteY4" fmla="*/ 608533 h 1217066"/>
                <a:gd name="connsiteX5" fmla="*/ 1430691 w 1655806"/>
                <a:gd name="connsiteY5" fmla="*/ 901735 h 1217066"/>
                <a:gd name="connsiteX6" fmla="*/ 1138668 w 1655806"/>
                <a:gd name="connsiteY6" fmla="*/ 901735 h 1217066"/>
                <a:gd name="connsiteX7" fmla="*/ 1113138 w 1655806"/>
                <a:gd name="connsiteY7" fmla="*/ 948770 h 1217066"/>
                <a:gd name="connsiteX8" fmla="*/ 608533 w 1655806"/>
                <a:gd name="connsiteY8" fmla="*/ 1217066 h 1217066"/>
                <a:gd name="connsiteX9" fmla="*/ 0 w 1655806"/>
                <a:gd name="connsiteY9" fmla="*/ 608533 h 1217066"/>
                <a:gd name="connsiteX10" fmla="*/ 608533 w 1655806"/>
                <a:gd name="connsiteY10" fmla="*/ 0 h 1217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55806" h="1217066">
                  <a:moveTo>
                    <a:pt x="608533" y="0"/>
                  </a:moveTo>
                  <a:cubicBezTo>
                    <a:pt x="818585" y="0"/>
                    <a:pt x="1003780" y="106426"/>
                    <a:pt x="1113138" y="268296"/>
                  </a:cubicBezTo>
                  <a:lnTo>
                    <a:pt x="1138667" y="315330"/>
                  </a:lnTo>
                  <a:lnTo>
                    <a:pt x="1430691" y="315330"/>
                  </a:lnTo>
                  <a:lnTo>
                    <a:pt x="1655806" y="608533"/>
                  </a:lnTo>
                  <a:lnTo>
                    <a:pt x="1430691" y="901735"/>
                  </a:lnTo>
                  <a:lnTo>
                    <a:pt x="1138668" y="901735"/>
                  </a:lnTo>
                  <a:lnTo>
                    <a:pt x="1113138" y="948770"/>
                  </a:lnTo>
                  <a:cubicBezTo>
                    <a:pt x="1003780" y="1110640"/>
                    <a:pt x="818585" y="1217066"/>
                    <a:pt x="608533" y="1217066"/>
                  </a:cubicBezTo>
                  <a:cubicBezTo>
                    <a:pt x="272450" y="1217066"/>
                    <a:pt x="0" y="944616"/>
                    <a:pt x="0" y="608533"/>
                  </a:cubicBezTo>
                  <a:cubicBezTo>
                    <a:pt x="0" y="272450"/>
                    <a:pt x="272450" y="0"/>
                    <a:pt x="60853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6896733" y="4595850"/>
              <a:ext cx="596885" cy="482589"/>
            </a:xfrm>
            <a:custGeom>
              <a:avLst/>
              <a:gdLst>
                <a:gd name="T0" fmla="*/ 86 w 109"/>
                <a:gd name="T1" fmla="*/ 88 h 88"/>
                <a:gd name="T2" fmla="*/ 84 w 109"/>
                <a:gd name="T3" fmla="*/ 44 h 88"/>
                <a:gd name="T4" fmla="*/ 80 w 109"/>
                <a:gd name="T5" fmla="*/ 71 h 88"/>
                <a:gd name="T6" fmla="*/ 109 w 109"/>
                <a:gd name="T7" fmla="*/ 0 h 88"/>
                <a:gd name="T8" fmla="*/ 92 w 109"/>
                <a:gd name="T9" fmla="*/ 33 h 88"/>
                <a:gd name="T10" fmla="*/ 80 w 109"/>
                <a:gd name="T11" fmla="*/ 25 h 88"/>
                <a:gd name="T12" fmla="*/ 67 w 109"/>
                <a:gd name="T13" fmla="*/ 68 h 88"/>
                <a:gd name="T14" fmla="*/ 37 w 109"/>
                <a:gd name="T15" fmla="*/ 73 h 88"/>
                <a:gd name="T16" fmla="*/ 19 w 109"/>
                <a:gd name="T17" fmla="*/ 63 h 88"/>
                <a:gd name="T18" fmla="*/ 0 w 109"/>
                <a:gd name="T19" fmla="*/ 56 h 88"/>
                <a:gd name="T20" fmla="*/ 25 w 109"/>
                <a:gd name="T21" fmla="*/ 48 h 88"/>
                <a:gd name="T22" fmla="*/ 30 w 109"/>
                <a:gd name="T23" fmla="*/ 57 h 88"/>
                <a:gd name="T24" fmla="*/ 44 w 109"/>
                <a:gd name="T25" fmla="*/ 29 h 88"/>
                <a:gd name="T26" fmla="*/ 66 w 109"/>
                <a:gd name="T27" fmla="*/ 50 h 88"/>
                <a:gd name="T28" fmla="*/ 68 w 109"/>
                <a:gd name="T29" fmla="*/ 18 h 88"/>
                <a:gd name="T30" fmla="*/ 78 w 109"/>
                <a:gd name="T31" fmla="*/ 12 h 88"/>
                <a:gd name="T32" fmla="*/ 90 w 109"/>
                <a:gd name="T33" fmla="*/ 1 h 88"/>
                <a:gd name="T34" fmla="*/ 22 w 109"/>
                <a:gd name="T35" fmla="*/ 88 h 88"/>
                <a:gd name="T36" fmla="*/ 29 w 109"/>
                <a:gd name="T37" fmla="*/ 80 h 88"/>
                <a:gd name="T38" fmla="*/ 22 w 109"/>
                <a:gd name="T39" fmla="*/ 79 h 88"/>
                <a:gd name="T40" fmla="*/ 11 w 109"/>
                <a:gd name="T41" fmla="*/ 88 h 88"/>
                <a:gd name="T42" fmla="*/ 17 w 109"/>
                <a:gd name="T43" fmla="*/ 71 h 88"/>
                <a:gd name="T44" fmla="*/ 11 w 109"/>
                <a:gd name="T45" fmla="*/ 73 h 88"/>
                <a:gd name="T46" fmla="*/ 34 w 109"/>
                <a:gd name="T47" fmla="*/ 88 h 88"/>
                <a:gd name="T48" fmla="*/ 40 w 109"/>
                <a:gd name="T49" fmla="*/ 79 h 88"/>
                <a:gd name="T50" fmla="*/ 34 w 109"/>
                <a:gd name="T51" fmla="*/ 80 h 88"/>
                <a:gd name="T52" fmla="*/ 45 w 109"/>
                <a:gd name="T53" fmla="*/ 88 h 88"/>
                <a:gd name="T54" fmla="*/ 52 w 109"/>
                <a:gd name="T55" fmla="*/ 63 h 88"/>
                <a:gd name="T56" fmla="*/ 45 w 109"/>
                <a:gd name="T57" fmla="*/ 69 h 88"/>
                <a:gd name="T58" fmla="*/ 57 w 109"/>
                <a:gd name="T59" fmla="*/ 88 h 88"/>
                <a:gd name="T60" fmla="*/ 63 w 109"/>
                <a:gd name="T61" fmla="*/ 73 h 88"/>
                <a:gd name="T62" fmla="*/ 57 w 109"/>
                <a:gd name="T63" fmla="*/ 88 h 88"/>
                <a:gd name="T64" fmla="*/ 75 w 109"/>
                <a:gd name="T65" fmla="*/ 88 h 88"/>
                <a:gd name="T66" fmla="*/ 68 w 109"/>
                <a:gd name="T67" fmla="*/ 75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9" h="88">
                  <a:moveTo>
                    <a:pt x="80" y="88"/>
                  </a:moveTo>
                  <a:cubicBezTo>
                    <a:pt x="86" y="88"/>
                    <a:pt x="86" y="88"/>
                    <a:pt x="86" y="88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4" y="44"/>
                    <a:pt x="84" y="44"/>
                    <a:pt x="84" y="44"/>
                  </a:cubicBezTo>
                  <a:cubicBezTo>
                    <a:pt x="82" y="70"/>
                    <a:pt x="82" y="70"/>
                    <a:pt x="82" y="70"/>
                  </a:cubicBezTo>
                  <a:cubicBezTo>
                    <a:pt x="80" y="71"/>
                    <a:pt x="80" y="71"/>
                    <a:pt x="80" y="71"/>
                  </a:cubicBezTo>
                  <a:cubicBezTo>
                    <a:pt x="80" y="88"/>
                    <a:pt x="80" y="88"/>
                    <a:pt x="80" y="88"/>
                  </a:cubicBezTo>
                  <a:close/>
                  <a:moveTo>
                    <a:pt x="109" y="0"/>
                  </a:moveTo>
                  <a:cubicBezTo>
                    <a:pt x="100" y="17"/>
                    <a:pt x="100" y="17"/>
                    <a:pt x="100" y="17"/>
                  </a:cubicBezTo>
                  <a:cubicBezTo>
                    <a:pt x="92" y="33"/>
                    <a:pt x="92" y="33"/>
                    <a:pt x="92" y="33"/>
                  </a:cubicBezTo>
                  <a:cubicBezTo>
                    <a:pt x="84" y="22"/>
                    <a:pt x="84" y="22"/>
                    <a:pt x="84" y="22"/>
                  </a:cubicBezTo>
                  <a:cubicBezTo>
                    <a:pt x="80" y="25"/>
                    <a:pt x="80" y="25"/>
                    <a:pt x="80" y="25"/>
                  </a:cubicBezTo>
                  <a:cubicBezTo>
                    <a:pt x="77" y="64"/>
                    <a:pt x="77" y="64"/>
                    <a:pt x="77" y="64"/>
                  </a:cubicBezTo>
                  <a:cubicBezTo>
                    <a:pt x="67" y="68"/>
                    <a:pt x="67" y="68"/>
                    <a:pt x="67" y="68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26" y="73"/>
                    <a:pt x="26" y="73"/>
                    <a:pt x="26" y="73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30" y="57"/>
                    <a:pt x="30" y="57"/>
                    <a:pt x="30" y="5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66" y="50"/>
                    <a:pt x="66" y="50"/>
                    <a:pt x="66" y="50"/>
                  </a:cubicBezTo>
                  <a:cubicBezTo>
                    <a:pt x="68" y="21"/>
                    <a:pt x="68" y="21"/>
                    <a:pt x="68" y="21"/>
                  </a:cubicBezTo>
                  <a:cubicBezTo>
                    <a:pt x="68" y="18"/>
                    <a:pt x="68" y="18"/>
                    <a:pt x="68" y="18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78" y="12"/>
                    <a:pt x="78" y="12"/>
                    <a:pt x="78" y="12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109" y="0"/>
                    <a:pt x="109" y="0"/>
                    <a:pt x="109" y="0"/>
                  </a:cubicBezTo>
                  <a:close/>
                  <a:moveTo>
                    <a:pt x="22" y="88"/>
                  </a:moveTo>
                  <a:cubicBezTo>
                    <a:pt x="24" y="88"/>
                    <a:pt x="27" y="88"/>
                    <a:pt x="29" y="88"/>
                  </a:cubicBezTo>
                  <a:cubicBezTo>
                    <a:pt x="29" y="80"/>
                    <a:pt x="29" y="80"/>
                    <a:pt x="29" y="80"/>
                  </a:cubicBezTo>
                  <a:cubicBezTo>
                    <a:pt x="23" y="81"/>
                    <a:pt x="23" y="81"/>
                    <a:pt x="23" y="81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88"/>
                    <a:pt x="22" y="88"/>
                    <a:pt x="22" y="88"/>
                  </a:cubicBezTo>
                  <a:close/>
                  <a:moveTo>
                    <a:pt x="11" y="88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11" y="88"/>
                    <a:pt x="11" y="88"/>
                    <a:pt x="11" y="88"/>
                  </a:cubicBezTo>
                  <a:close/>
                  <a:moveTo>
                    <a:pt x="34" y="88"/>
                  </a:moveTo>
                  <a:cubicBezTo>
                    <a:pt x="36" y="88"/>
                    <a:pt x="38" y="88"/>
                    <a:pt x="40" y="88"/>
                  </a:cubicBezTo>
                  <a:cubicBezTo>
                    <a:pt x="40" y="79"/>
                    <a:pt x="40" y="79"/>
                    <a:pt x="40" y="79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34" y="80"/>
                    <a:pt x="34" y="80"/>
                    <a:pt x="34" y="80"/>
                  </a:cubicBezTo>
                  <a:cubicBezTo>
                    <a:pt x="34" y="88"/>
                    <a:pt x="34" y="88"/>
                    <a:pt x="34" y="88"/>
                  </a:cubicBezTo>
                  <a:close/>
                  <a:moveTo>
                    <a:pt x="45" y="88"/>
                  </a:moveTo>
                  <a:cubicBezTo>
                    <a:pt x="47" y="88"/>
                    <a:pt x="50" y="88"/>
                    <a:pt x="52" y="88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5" y="88"/>
                    <a:pt x="45" y="88"/>
                    <a:pt x="45" y="88"/>
                  </a:cubicBezTo>
                  <a:close/>
                  <a:moveTo>
                    <a:pt x="57" y="88"/>
                  </a:moveTo>
                  <a:cubicBezTo>
                    <a:pt x="59" y="88"/>
                    <a:pt x="61" y="88"/>
                    <a:pt x="63" y="88"/>
                  </a:cubicBezTo>
                  <a:cubicBezTo>
                    <a:pt x="63" y="73"/>
                    <a:pt x="63" y="73"/>
                    <a:pt x="63" y="73"/>
                  </a:cubicBezTo>
                  <a:cubicBezTo>
                    <a:pt x="57" y="67"/>
                    <a:pt x="57" y="67"/>
                    <a:pt x="57" y="67"/>
                  </a:cubicBezTo>
                  <a:cubicBezTo>
                    <a:pt x="57" y="88"/>
                    <a:pt x="57" y="88"/>
                    <a:pt x="57" y="88"/>
                  </a:cubicBezTo>
                  <a:close/>
                  <a:moveTo>
                    <a:pt x="68" y="88"/>
                  </a:moveTo>
                  <a:cubicBezTo>
                    <a:pt x="70" y="88"/>
                    <a:pt x="73" y="88"/>
                    <a:pt x="75" y="88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68" y="75"/>
                    <a:pt x="68" y="75"/>
                    <a:pt x="68" y="75"/>
                  </a:cubicBezTo>
                  <a:lnTo>
                    <a:pt x="68" y="8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5393903" y="2381218"/>
            <a:ext cx="1619737" cy="2203637"/>
            <a:chOff x="5393825" y="2667764"/>
            <a:chExt cx="1619915" cy="2203879"/>
          </a:xfrm>
        </p:grpSpPr>
        <p:sp>
          <p:nvSpPr>
            <p:cNvPr id="8" name="Freeform 7"/>
            <p:cNvSpPr/>
            <p:nvPr/>
          </p:nvSpPr>
          <p:spPr>
            <a:xfrm rot="2700000">
              <a:off x="5101843" y="2959746"/>
              <a:ext cx="2203879" cy="1619915"/>
            </a:xfrm>
            <a:custGeom>
              <a:avLst/>
              <a:gdLst>
                <a:gd name="connsiteX0" fmla="*/ 608533 w 1655806"/>
                <a:gd name="connsiteY0" fmla="*/ 0 h 1217066"/>
                <a:gd name="connsiteX1" fmla="*/ 1113138 w 1655806"/>
                <a:gd name="connsiteY1" fmla="*/ 268296 h 1217066"/>
                <a:gd name="connsiteX2" fmla="*/ 1138667 w 1655806"/>
                <a:gd name="connsiteY2" fmla="*/ 315330 h 1217066"/>
                <a:gd name="connsiteX3" fmla="*/ 1430691 w 1655806"/>
                <a:gd name="connsiteY3" fmla="*/ 315330 h 1217066"/>
                <a:gd name="connsiteX4" fmla="*/ 1655806 w 1655806"/>
                <a:gd name="connsiteY4" fmla="*/ 608533 h 1217066"/>
                <a:gd name="connsiteX5" fmla="*/ 1430691 w 1655806"/>
                <a:gd name="connsiteY5" fmla="*/ 901735 h 1217066"/>
                <a:gd name="connsiteX6" fmla="*/ 1138668 w 1655806"/>
                <a:gd name="connsiteY6" fmla="*/ 901735 h 1217066"/>
                <a:gd name="connsiteX7" fmla="*/ 1113138 w 1655806"/>
                <a:gd name="connsiteY7" fmla="*/ 948770 h 1217066"/>
                <a:gd name="connsiteX8" fmla="*/ 608533 w 1655806"/>
                <a:gd name="connsiteY8" fmla="*/ 1217066 h 1217066"/>
                <a:gd name="connsiteX9" fmla="*/ 0 w 1655806"/>
                <a:gd name="connsiteY9" fmla="*/ 608533 h 1217066"/>
                <a:gd name="connsiteX10" fmla="*/ 608533 w 1655806"/>
                <a:gd name="connsiteY10" fmla="*/ 0 h 1217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55806" h="1217066">
                  <a:moveTo>
                    <a:pt x="608533" y="0"/>
                  </a:moveTo>
                  <a:cubicBezTo>
                    <a:pt x="818585" y="0"/>
                    <a:pt x="1003780" y="106426"/>
                    <a:pt x="1113138" y="268296"/>
                  </a:cubicBezTo>
                  <a:lnTo>
                    <a:pt x="1138667" y="315330"/>
                  </a:lnTo>
                  <a:lnTo>
                    <a:pt x="1430691" y="315330"/>
                  </a:lnTo>
                  <a:lnTo>
                    <a:pt x="1655806" y="608533"/>
                  </a:lnTo>
                  <a:lnTo>
                    <a:pt x="1430691" y="901735"/>
                  </a:lnTo>
                  <a:lnTo>
                    <a:pt x="1138668" y="901735"/>
                  </a:lnTo>
                  <a:lnTo>
                    <a:pt x="1113138" y="948770"/>
                  </a:lnTo>
                  <a:cubicBezTo>
                    <a:pt x="1003780" y="1110640"/>
                    <a:pt x="818585" y="1217066"/>
                    <a:pt x="608533" y="1217066"/>
                  </a:cubicBezTo>
                  <a:cubicBezTo>
                    <a:pt x="272450" y="1217066"/>
                    <a:pt x="0" y="944616"/>
                    <a:pt x="0" y="608533"/>
                  </a:cubicBezTo>
                  <a:cubicBezTo>
                    <a:pt x="0" y="272450"/>
                    <a:pt x="272450" y="0"/>
                    <a:pt x="60853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5833681" y="3251049"/>
              <a:ext cx="368290" cy="581647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4745206" y="1567876"/>
            <a:ext cx="2545260" cy="737184"/>
            <a:chOff x="4800305" y="1673942"/>
            <a:chExt cx="2442992" cy="737263"/>
          </a:xfrm>
        </p:grpSpPr>
        <p:sp>
          <p:nvSpPr>
            <p:cNvPr id="18" name="TextBox 17"/>
            <p:cNvSpPr txBox="1"/>
            <p:nvPr/>
          </p:nvSpPr>
          <p:spPr>
            <a:xfrm>
              <a:off x="5362362" y="1673942"/>
              <a:ext cx="1318883" cy="3374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327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327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4800305" y="1898894"/>
              <a:ext cx="2442992" cy="5123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758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</a:t>
              </a:r>
              <a:r>
                <a:rPr lang="zh-CN" altLang="en-US" sz="758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修改文字内容，也可以直接复制你的内容到</a:t>
              </a:r>
              <a:r>
                <a:rPr lang="zh-CN" altLang="en-US" sz="758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此。请替换文字内容，</a:t>
              </a:r>
              <a:r>
                <a:rPr lang="zh-CN" altLang="en-US" sz="758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修改文字内容，也可以直接复制你的内容到此。</a:t>
              </a:r>
              <a:endParaRPr lang="en-GB" altLang="zh-CN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565786" y="2912648"/>
            <a:ext cx="2159167" cy="721026"/>
            <a:chOff x="4589135" y="1690101"/>
            <a:chExt cx="2654161" cy="721107"/>
          </a:xfrm>
        </p:grpSpPr>
        <p:sp>
          <p:nvSpPr>
            <p:cNvPr id="22" name="TextBox 21"/>
            <p:cNvSpPr txBox="1"/>
            <p:nvPr/>
          </p:nvSpPr>
          <p:spPr>
            <a:xfrm>
              <a:off x="5483718" y="1690101"/>
              <a:ext cx="1689109" cy="3374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327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327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4589135" y="1898894"/>
              <a:ext cx="2654161" cy="51231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758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</a:t>
              </a:r>
              <a:r>
                <a:rPr lang="zh-CN" altLang="en-US" sz="758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修改文字内容，也可以直接复制你的内容到</a:t>
              </a:r>
              <a:r>
                <a:rPr lang="zh-CN" altLang="en-US" sz="758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此。请替换文字内容，</a:t>
              </a:r>
              <a:r>
                <a:rPr lang="zh-CN" altLang="en-US" sz="758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修改文字内容，也可以直接复制你的内容到此。</a:t>
              </a:r>
              <a:endParaRPr lang="en-GB" altLang="zh-CN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9248910" y="2913264"/>
            <a:ext cx="2104209" cy="720414"/>
            <a:chOff x="4752092" y="1690713"/>
            <a:chExt cx="2586601" cy="720492"/>
          </a:xfrm>
        </p:grpSpPr>
        <p:sp>
          <p:nvSpPr>
            <p:cNvPr id="25" name="TextBox 24"/>
            <p:cNvSpPr txBox="1"/>
            <p:nvPr/>
          </p:nvSpPr>
          <p:spPr>
            <a:xfrm>
              <a:off x="4752092" y="1690713"/>
              <a:ext cx="1689107" cy="3374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327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327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4756646" y="1898894"/>
              <a:ext cx="2582047" cy="5123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758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</a:t>
              </a:r>
              <a:r>
                <a:rPr lang="zh-CN" altLang="en-US" sz="758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修改文字内容，也可以直接复制你的内容到</a:t>
              </a:r>
              <a:r>
                <a:rPr lang="zh-CN" altLang="en-US" sz="758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此。请替换文字内容，</a:t>
              </a:r>
              <a:r>
                <a:rPr lang="zh-CN" altLang="en-US" sz="758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修改文字内容，也可以直接复制你的内容到此。</a:t>
              </a:r>
              <a:endParaRPr lang="en-GB" altLang="zh-CN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3569507" y="5538229"/>
            <a:ext cx="2371631" cy="733101"/>
            <a:chOff x="5045438" y="1678025"/>
            <a:chExt cx="1952724" cy="733182"/>
          </a:xfrm>
        </p:grpSpPr>
        <p:sp>
          <p:nvSpPr>
            <p:cNvPr id="28" name="TextBox 27"/>
            <p:cNvSpPr txBox="1"/>
            <p:nvPr/>
          </p:nvSpPr>
          <p:spPr>
            <a:xfrm>
              <a:off x="5456104" y="1678025"/>
              <a:ext cx="1131384" cy="3374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327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327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5045438" y="1898894"/>
              <a:ext cx="1952724" cy="5123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758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</a:t>
              </a:r>
              <a:r>
                <a:rPr lang="zh-CN" altLang="en-US" sz="758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修改文字内容，也可以直接复制你的内容到</a:t>
              </a:r>
              <a:r>
                <a:rPr lang="zh-CN" altLang="en-US" sz="758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此。请替换文字内容，</a:t>
              </a:r>
              <a:r>
                <a:rPr lang="zh-CN" altLang="en-US" sz="758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修改文字内容，也可以直接复制你的内容到此。</a:t>
              </a:r>
              <a:endParaRPr lang="en-GB" altLang="zh-CN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6009241" y="5516676"/>
            <a:ext cx="2371630" cy="754654"/>
            <a:chOff x="5045438" y="1656469"/>
            <a:chExt cx="1952724" cy="754738"/>
          </a:xfrm>
        </p:grpSpPr>
        <p:sp>
          <p:nvSpPr>
            <p:cNvPr id="34" name="TextBox 33"/>
            <p:cNvSpPr txBox="1"/>
            <p:nvPr/>
          </p:nvSpPr>
          <p:spPr>
            <a:xfrm>
              <a:off x="5456104" y="1656469"/>
              <a:ext cx="1131385" cy="3374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327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327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5045438" y="1898894"/>
              <a:ext cx="1952724" cy="5123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758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</a:t>
              </a:r>
              <a:r>
                <a:rPr lang="zh-CN" altLang="en-US" sz="758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修改文字内容，也可以直接复制你的内容到</a:t>
              </a:r>
              <a:r>
                <a:rPr lang="zh-CN" altLang="en-US" sz="758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此。请替换文字内容，</a:t>
              </a:r>
              <a:r>
                <a:rPr lang="zh-CN" altLang="en-US" sz="758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修改文字内容，也可以直接复制你的内容到此。</a:t>
              </a:r>
              <a:endParaRPr lang="en-GB" altLang="zh-CN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3865021" y="3522503"/>
            <a:ext cx="2203637" cy="1619737"/>
            <a:chOff x="3864776" y="3809175"/>
            <a:chExt cx="2203879" cy="1619915"/>
          </a:xfrm>
        </p:grpSpPr>
        <p:sp>
          <p:nvSpPr>
            <p:cNvPr id="7" name="Freeform 6"/>
            <p:cNvSpPr/>
            <p:nvPr/>
          </p:nvSpPr>
          <p:spPr>
            <a:xfrm rot="18900000">
              <a:off x="3864776" y="3809175"/>
              <a:ext cx="2203879" cy="1619915"/>
            </a:xfrm>
            <a:custGeom>
              <a:avLst/>
              <a:gdLst>
                <a:gd name="connsiteX0" fmla="*/ 608533 w 1655806"/>
                <a:gd name="connsiteY0" fmla="*/ 0 h 1217066"/>
                <a:gd name="connsiteX1" fmla="*/ 1113138 w 1655806"/>
                <a:gd name="connsiteY1" fmla="*/ 268296 h 1217066"/>
                <a:gd name="connsiteX2" fmla="*/ 1138667 w 1655806"/>
                <a:gd name="connsiteY2" fmla="*/ 315330 h 1217066"/>
                <a:gd name="connsiteX3" fmla="*/ 1430691 w 1655806"/>
                <a:gd name="connsiteY3" fmla="*/ 315330 h 1217066"/>
                <a:gd name="connsiteX4" fmla="*/ 1655806 w 1655806"/>
                <a:gd name="connsiteY4" fmla="*/ 608533 h 1217066"/>
                <a:gd name="connsiteX5" fmla="*/ 1430691 w 1655806"/>
                <a:gd name="connsiteY5" fmla="*/ 901735 h 1217066"/>
                <a:gd name="connsiteX6" fmla="*/ 1138668 w 1655806"/>
                <a:gd name="connsiteY6" fmla="*/ 901735 h 1217066"/>
                <a:gd name="connsiteX7" fmla="*/ 1113138 w 1655806"/>
                <a:gd name="connsiteY7" fmla="*/ 948770 h 1217066"/>
                <a:gd name="connsiteX8" fmla="*/ 608533 w 1655806"/>
                <a:gd name="connsiteY8" fmla="*/ 1217066 h 1217066"/>
                <a:gd name="connsiteX9" fmla="*/ 0 w 1655806"/>
                <a:gd name="connsiteY9" fmla="*/ 608533 h 1217066"/>
                <a:gd name="connsiteX10" fmla="*/ 608533 w 1655806"/>
                <a:gd name="connsiteY10" fmla="*/ 0 h 1217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55806" h="1217066">
                  <a:moveTo>
                    <a:pt x="608533" y="0"/>
                  </a:moveTo>
                  <a:cubicBezTo>
                    <a:pt x="818585" y="0"/>
                    <a:pt x="1003780" y="106426"/>
                    <a:pt x="1113138" y="268296"/>
                  </a:cubicBezTo>
                  <a:lnTo>
                    <a:pt x="1138667" y="315330"/>
                  </a:lnTo>
                  <a:lnTo>
                    <a:pt x="1430691" y="315330"/>
                  </a:lnTo>
                  <a:lnTo>
                    <a:pt x="1655806" y="608533"/>
                  </a:lnTo>
                  <a:lnTo>
                    <a:pt x="1430691" y="901735"/>
                  </a:lnTo>
                  <a:lnTo>
                    <a:pt x="1138668" y="901735"/>
                  </a:lnTo>
                  <a:lnTo>
                    <a:pt x="1113138" y="948770"/>
                  </a:lnTo>
                  <a:cubicBezTo>
                    <a:pt x="1003780" y="1110640"/>
                    <a:pt x="818585" y="1217066"/>
                    <a:pt x="608533" y="1217066"/>
                  </a:cubicBezTo>
                  <a:cubicBezTo>
                    <a:pt x="272450" y="1217066"/>
                    <a:pt x="0" y="944616"/>
                    <a:pt x="0" y="608533"/>
                  </a:cubicBezTo>
                  <a:cubicBezTo>
                    <a:pt x="0" y="272450"/>
                    <a:pt x="272450" y="0"/>
                    <a:pt x="60853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 noEditPoints="1"/>
            </p:cNvSpPr>
            <p:nvPr/>
          </p:nvSpPr>
          <p:spPr bwMode="auto">
            <a:xfrm>
              <a:off x="4525308" y="4595850"/>
              <a:ext cx="459729" cy="525769"/>
            </a:xfrm>
            <a:custGeom>
              <a:avLst/>
              <a:gdLst>
                <a:gd name="T0" fmla="*/ 50 w 84"/>
                <a:gd name="T1" fmla="*/ 92 h 96"/>
                <a:gd name="T2" fmla="*/ 57 w 84"/>
                <a:gd name="T3" fmla="*/ 81 h 96"/>
                <a:gd name="T4" fmla="*/ 56 w 84"/>
                <a:gd name="T5" fmla="*/ 75 h 96"/>
                <a:gd name="T6" fmla="*/ 43 w 84"/>
                <a:gd name="T7" fmla="*/ 63 h 96"/>
                <a:gd name="T8" fmla="*/ 38 w 84"/>
                <a:gd name="T9" fmla="*/ 62 h 96"/>
                <a:gd name="T10" fmla="*/ 30 w 84"/>
                <a:gd name="T11" fmla="*/ 67 h 96"/>
                <a:gd name="T12" fmla="*/ 17 w 84"/>
                <a:gd name="T13" fmla="*/ 35 h 96"/>
                <a:gd name="T14" fmla="*/ 26 w 84"/>
                <a:gd name="T15" fmla="*/ 31 h 96"/>
                <a:gd name="T16" fmla="*/ 27 w 84"/>
                <a:gd name="T17" fmla="*/ 25 h 96"/>
                <a:gd name="T18" fmla="*/ 22 w 84"/>
                <a:gd name="T19" fmla="*/ 8 h 96"/>
                <a:gd name="T20" fmla="*/ 18 w 84"/>
                <a:gd name="T21" fmla="*/ 4 h 96"/>
                <a:gd name="T22" fmla="*/ 4 w 84"/>
                <a:gd name="T23" fmla="*/ 6 h 96"/>
                <a:gd name="T24" fmla="*/ 0 w 84"/>
                <a:gd name="T25" fmla="*/ 10 h 96"/>
                <a:gd name="T26" fmla="*/ 43 w 84"/>
                <a:gd name="T27" fmla="*/ 94 h 96"/>
                <a:gd name="T28" fmla="*/ 50 w 84"/>
                <a:gd name="T29" fmla="*/ 92 h 96"/>
                <a:gd name="T30" fmla="*/ 45 w 84"/>
                <a:gd name="T31" fmla="*/ 53 h 96"/>
                <a:gd name="T32" fmla="*/ 32 w 84"/>
                <a:gd name="T33" fmla="*/ 53 h 96"/>
                <a:gd name="T34" fmla="*/ 32 w 84"/>
                <a:gd name="T35" fmla="*/ 50 h 96"/>
                <a:gd name="T36" fmla="*/ 40 w 84"/>
                <a:gd name="T37" fmla="*/ 38 h 96"/>
                <a:gd name="T38" fmla="*/ 42 w 84"/>
                <a:gd name="T39" fmla="*/ 32 h 96"/>
                <a:gd name="T40" fmla="*/ 41 w 84"/>
                <a:gd name="T41" fmla="*/ 30 h 96"/>
                <a:gd name="T42" fmla="*/ 40 w 84"/>
                <a:gd name="T43" fmla="*/ 31 h 96"/>
                <a:gd name="T44" fmla="*/ 39 w 84"/>
                <a:gd name="T45" fmla="*/ 36 h 96"/>
                <a:gd name="T46" fmla="*/ 34 w 84"/>
                <a:gd name="T47" fmla="*/ 36 h 96"/>
                <a:gd name="T48" fmla="*/ 34 w 84"/>
                <a:gd name="T49" fmla="*/ 31 h 96"/>
                <a:gd name="T50" fmla="*/ 42 w 84"/>
                <a:gd name="T51" fmla="*/ 26 h 96"/>
                <a:gd name="T52" fmla="*/ 47 w 84"/>
                <a:gd name="T53" fmla="*/ 28 h 96"/>
                <a:gd name="T54" fmla="*/ 47 w 84"/>
                <a:gd name="T55" fmla="*/ 34 h 96"/>
                <a:gd name="T56" fmla="*/ 47 w 84"/>
                <a:gd name="T57" fmla="*/ 37 h 96"/>
                <a:gd name="T58" fmla="*/ 38 w 84"/>
                <a:gd name="T59" fmla="*/ 50 h 96"/>
                <a:gd name="T60" fmla="*/ 46 w 84"/>
                <a:gd name="T61" fmla="*/ 50 h 96"/>
                <a:gd name="T62" fmla="*/ 45 w 84"/>
                <a:gd name="T63" fmla="*/ 53 h 96"/>
                <a:gd name="T64" fmla="*/ 63 w 84"/>
                <a:gd name="T65" fmla="*/ 50 h 96"/>
                <a:gd name="T66" fmla="*/ 60 w 84"/>
                <a:gd name="T67" fmla="*/ 50 h 96"/>
                <a:gd name="T68" fmla="*/ 60 w 84"/>
                <a:gd name="T69" fmla="*/ 53 h 96"/>
                <a:gd name="T70" fmla="*/ 54 w 84"/>
                <a:gd name="T71" fmla="*/ 53 h 96"/>
                <a:gd name="T72" fmla="*/ 54 w 84"/>
                <a:gd name="T73" fmla="*/ 50 h 96"/>
                <a:gd name="T74" fmla="*/ 46 w 84"/>
                <a:gd name="T75" fmla="*/ 50 h 96"/>
                <a:gd name="T76" fmla="*/ 47 w 84"/>
                <a:gd name="T77" fmla="*/ 46 h 96"/>
                <a:gd name="T78" fmla="*/ 55 w 84"/>
                <a:gd name="T79" fmla="*/ 26 h 96"/>
                <a:gd name="T80" fmla="*/ 63 w 84"/>
                <a:gd name="T81" fmla="*/ 26 h 96"/>
                <a:gd name="T82" fmla="*/ 61 w 84"/>
                <a:gd name="T83" fmla="*/ 46 h 96"/>
                <a:gd name="T84" fmla="*/ 63 w 84"/>
                <a:gd name="T85" fmla="*/ 46 h 96"/>
                <a:gd name="T86" fmla="*/ 63 w 84"/>
                <a:gd name="T87" fmla="*/ 50 h 96"/>
                <a:gd name="T88" fmla="*/ 55 w 84"/>
                <a:gd name="T89" fmla="*/ 46 h 96"/>
                <a:gd name="T90" fmla="*/ 52 w 84"/>
                <a:gd name="T91" fmla="*/ 46 h 96"/>
                <a:gd name="T92" fmla="*/ 56 w 84"/>
                <a:gd name="T93" fmla="*/ 35 h 96"/>
                <a:gd name="T94" fmla="*/ 55 w 84"/>
                <a:gd name="T95" fmla="*/ 46 h 96"/>
                <a:gd name="T96" fmla="*/ 43 w 84"/>
                <a:gd name="T97" fmla="*/ 0 h 96"/>
                <a:gd name="T98" fmla="*/ 72 w 84"/>
                <a:gd name="T99" fmla="*/ 12 h 96"/>
                <a:gd name="T100" fmla="*/ 84 w 84"/>
                <a:gd name="T101" fmla="*/ 41 h 96"/>
                <a:gd name="T102" fmla="*/ 72 w 84"/>
                <a:gd name="T103" fmla="*/ 71 h 96"/>
                <a:gd name="T104" fmla="*/ 65 w 84"/>
                <a:gd name="T105" fmla="*/ 76 h 96"/>
                <a:gd name="T106" fmla="*/ 63 w 84"/>
                <a:gd name="T107" fmla="*/ 73 h 96"/>
                <a:gd name="T108" fmla="*/ 59 w 84"/>
                <a:gd name="T109" fmla="*/ 69 h 96"/>
                <a:gd name="T110" fmla="*/ 66 w 84"/>
                <a:gd name="T111" fmla="*/ 64 h 96"/>
                <a:gd name="T112" fmla="*/ 75 w 84"/>
                <a:gd name="T113" fmla="*/ 41 h 96"/>
                <a:gd name="T114" fmla="*/ 66 w 84"/>
                <a:gd name="T115" fmla="*/ 19 h 96"/>
                <a:gd name="T116" fmla="*/ 43 w 84"/>
                <a:gd name="T117" fmla="*/ 10 h 96"/>
                <a:gd name="T118" fmla="*/ 31 w 84"/>
                <a:gd name="T119" fmla="*/ 12 h 96"/>
                <a:gd name="T120" fmla="*/ 29 w 84"/>
                <a:gd name="T121" fmla="*/ 6 h 96"/>
                <a:gd name="T122" fmla="*/ 28 w 84"/>
                <a:gd name="T123" fmla="*/ 3 h 96"/>
                <a:gd name="T124" fmla="*/ 43 w 84"/>
                <a:gd name="T12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4" h="96">
                  <a:moveTo>
                    <a:pt x="50" y="92"/>
                  </a:moveTo>
                  <a:cubicBezTo>
                    <a:pt x="52" y="88"/>
                    <a:pt x="55" y="84"/>
                    <a:pt x="57" y="81"/>
                  </a:cubicBezTo>
                  <a:cubicBezTo>
                    <a:pt x="58" y="79"/>
                    <a:pt x="58" y="77"/>
                    <a:pt x="56" y="75"/>
                  </a:cubicBezTo>
                  <a:cubicBezTo>
                    <a:pt x="52" y="71"/>
                    <a:pt x="48" y="67"/>
                    <a:pt x="43" y="63"/>
                  </a:cubicBezTo>
                  <a:cubicBezTo>
                    <a:pt x="41" y="61"/>
                    <a:pt x="40" y="61"/>
                    <a:pt x="38" y="62"/>
                  </a:cubicBezTo>
                  <a:cubicBezTo>
                    <a:pt x="35" y="63"/>
                    <a:pt x="33" y="65"/>
                    <a:pt x="30" y="67"/>
                  </a:cubicBezTo>
                  <a:cubicBezTo>
                    <a:pt x="21" y="53"/>
                    <a:pt x="19" y="45"/>
                    <a:pt x="17" y="35"/>
                  </a:cubicBezTo>
                  <a:cubicBezTo>
                    <a:pt x="20" y="34"/>
                    <a:pt x="23" y="32"/>
                    <a:pt x="26" y="31"/>
                  </a:cubicBezTo>
                  <a:cubicBezTo>
                    <a:pt x="27" y="30"/>
                    <a:pt x="28" y="28"/>
                    <a:pt x="27" y="25"/>
                  </a:cubicBezTo>
                  <a:cubicBezTo>
                    <a:pt x="26" y="20"/>
                    <a:pt x="24" y="14"/>
                    <a:pt x="22" y="8"/>
                  </a:cubicBezTo>
                  <a:cubicBezTo>
                    <a:pt x="22" y="6"/>
                    <a:pt x="20" y="4"/>
                    <a:pt x="18" y="4"/>
                  </a:cubicBezTo>
                  <a:cubicBezTo>
                    <a:pt x="14" y="5"/>
                    <a:pt x="9" y="5"/>
                    <a:pt x="4" y="6"/>
                  </a:cubicBezTo>
                  <a:cubicBezTo>
                    <a:pt x="0" y="6"/>
                    <a:pt x="0" y="7"/>
                    <a:pt x="0" y="10"/>
                  </a:cubicBezTo>
                  <a:cubicBezTo>
                    <a:pt x="1" y="46"/>
                    <a:pt x="15" y="78"/>
                    <a:pt x="43" y="94"/>
                  </a:cubicBezTo>
                  <a:cubicBezTo>
                    <a:pt x="46" y="96"/>
                    <a:pt x="47" y="96"/>
                    <a:pt x="50" y="92"/>
                  </a:cubicBezTo>
                  <a:close/>
                  <a:moveTo>
                    <a:pt x="45" y="53"/>
                  </a:moveTo>
                  <a:cubicBezTo>
                    <a:pt x="32" y="53"/>
                    <a:pt x="32" y="53"/>
                    <a:pt x="32" y="53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1" y="36"/>
                    <a:pt x="42" y="34"/>
                    <a:pt x="42" y="32"/>
                  </a:cubicBezTo>
                  <a:cubicBezTo>
                    <a:pt x="42" y="31"/>
                    <a:pt x="42" y="30"/>
                    <a:pt x="41" y="30"/>
                  </a:cubicBezTo>
                  <a:cubicBezTo>
                    <a:pt x="40" y="30"/>
                    <a:pt x="40" y="31"/>
                    <a:pt x="40" y="31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28"/>
                    <a:pt x="37" y="26"/>
                    <a:pt x="42" y="26"/>
                  </a:cubicBezTo>
                  <a:cubicBezTo>
                    <a:pt x="44" y="26"/>
                    <a:pt x="46" y="27"/>
                    <a:pt x="47" y="28"/>
                  </a:cubicBezTo>
                  <a:cubicBezTo>
                    <a:pt x="48" y="29"/>
                    <a:pt x="48" y="31"/>
                    <a:pt x="47" y="34"/>
                  </a:cubicBezTo>
                  <a:cubicBezTo>
                    <a:pt x="47" y="35"/>
                    <a:pt x="47" y="36"/>
                    <a:pt x="47" y="37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5" y="53"/>
                    <a:pt x="45" y="53"/>
                    <a:pt x="45" y="53"/>
                  </a:cubicBezTo>
                  <a:close/>
                  <a:moveTo>
                    <a:pt x="63" y="50"/>
                  </a:moveTo>
                  <a:cubicBezTo>
                    <a:pt x="60" y="50"/>
                    <a:pt x="60" y="50"/>
                    <a:pt x="60" y="50"/>
                  </a:cubicBezTo>
                  <a:cubicBezTo>
                    <a:pt x="60" y="53"/>
                    <a:pt x="60" y="53"/>
                    <a:pt x="60" y="53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55" y="26"/>
                    <a:pt x="55" y="26"/>
                    <a:pt x="55" y="26"/>
                  </a:cubicBezTo>
                  <a:cubicBezTo>
                    <a:pt x="63" y="26"/>
                    <a:pt x="63" y="26"/>
                    <a:pt x="63" y="26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3" y="50"/>
                    <a:pt x="63" y="50"/>
                    <a:pt x="63" y="50"/>
                  </a:cubicBezTo>
                  <a:close/>
                  <a:moveTo>
                    <a:pt x="55" y="46"/>
                  </a:moveTo>
                  <a:cubicBezTo>
                    <a:pt x="52" y="46"/>
                    <a:pt x="52" y="46"/>
                    <a:pt x="52" y="46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5" y="46"/>
                    <a:pt x="55" y="46"/>
                    <a:pt x="55" y="46"/>
                  </a:cubicBezTo>
                  <a:close/>
                  <a:moveTo>
                    <a:pt x="43" y="0"/>
                  </a:moveTo>
                  <a:cubicBezTo>
                    <a:pt x="54" y="0"/>
                    <a:pt x="65" y="5"/>
                    <a:pt x="72" y="12"/>
                  </a:cubicBezTo>
                  <a:cubicBezTo>
                    <a:pt x="80" y="20"/>
                    <a:pt x="84" y="30"/>
                    <a:pt x="84" y="41"/>
                  </a:cubicBezTo>
                  <a:cubicBezTo>
                    <a:pt x="84" y="53"/>
                    <a:pt x="80" y="63"/>
                    <a:pt x="72" y="71"/>
                  </a:cubicBezTo>
                  <a:cubicBezTo>
                    <a:pt x="70" y="73"/>
                    <a:pt x="68" y="75"/>
                    <a:pt x="65" y="76"/>
                  </a:cubicBezTo>
                  <a:cubicBezTo>
                    <a:pt x="65" y="75"/>
                    <a:pt x="64" y="74"/>
                    <a:pt x="63" y="73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61" y="68"/>
                    <a:pt x="64" y="66"/>
                    <a:pt x="66" y="64"/>
                  </a:cubicBezTo>
                  <a:cubicBezTo>
                    <a:pt x="71" y="58"/>
                    <a:pt x="75" y="50"/>
                    <a:pt x="75" y="41"/>
                  </a:cubicBezTo>
                  <a:cubicBezTo>
                    <a:pt x="75" y="33"/>
                    <a:pt x="71" y="25"/>
                    <a:pt x="66" y="19"/>
                  </a:cubicBezTo>
                  <a:cubicBezTo>
                    <a:pt x="60" y="13"/>
                    <a:pt x="52" y="10"/>
                    <a:pt x="43" y="10"/>
                  </a:cubicBezTo>
                  <a:cubicBezTo>
                    <a:pt x="39" y="10"/>
                    <a:pt x="35" y="11"/>
                    <a:pt x="31" y="12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5"/>
                    <a:pt x="28" y="4"/>
                    <a:pt x="28" y="3"/>
                  </a:cubicBezTo>
                  <a:cubicBezTo>
                    <a:pt x="33" y="1"/>
                    <a:pt x="38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3016725" y="2381218"/>
            <a:ext cx="1619737" cy="2203637"/>
            <a:chOff x="3016386" y="2667764"/>
            <a:chExt cx="1619915" cy="2203879"/>
          </a:xfrm>
        </p:grpSpPr>
        <p:sp>
          <p:nvSpPr>
            <p:cNvPr id="6" name="Freeform 5"/>
            <p:cNvSpPr/>
            <p:nvPr/>
          </p:nvSpPr>
          <p:spPr>
            <a:xfrm rot="2700000">
              <a:off x="2724404" y="2959746"/>
              <a:ext cx="2203879" cy="1619915"/>
            </a:xfrm>
            <a:custGeom>
              <a:avLst/>
              <a:gdLst>
                <a:gd name="connsiteX0" fmla="*/ 608533 w 1655806"/>
                <a:gd name="connsiteY0" fmla="*/ 0 h 1217066"/>
                <a:gd name="connsiteX1" fmla="*/ 1113138 w 1655806"/>
                <a:gd name="connsiteY1" fmla="*/ 268296 h 1217066"/>
                <a:gd name="connsiteX2" fmla="*/ 1138667 w 1655806"/>
                <a:gd name="connsiteY2" fmla="*/ 315330 h 1217066"/>
                <a:gd name="connsiteX3" fmla="*/ 1430691 w 1655806"/>
                <a:gd name="connsiteY3" fmla="*/ 315330 h 1217066"/>
                <a:gd name="connsiteX4" fmla="*/ 1655806 w 1655806"/>
                <a:gd name="connsiteY4" fmla="*/ 608533 h 1217066"/>
                <a:gd name="connsiteX5" fmla="*/ 1430691 w 1655806"/>
                <a:gd name="connsiteY5" fmla="*/ 901735 h 1217066"/>
                <a:gd name="connsiteX6" fmla="*/ 1138668 w 1655806"/>
                <a:gd name="connsiteY6" fmla="*/ 901735 h 1217066"/>
                <a:gd name="connsiteX7" fmla="*/ 1113138 w 1655806"/>
                <a:gd name="connsiteY7" fmla="*/ 948770 h 1217066"/>
                <a:gd name="connsiteX8" fmla="*/ 608533 w 1655806"/>
                <a:gd name="connsiteY8" fmla="*/ 1217066 h 1217066"/>
                <a:gd name="connsiteX9" fmla="*/ 0 w 1655806"/>
                <a:gd name="connsiteY9" fmla="*/ 608533 h 1217066"/>
                <a:gd name="connsiteX10" fmla="*/ 608533 w 1655806"/>
                <a:gd name="connsiteY10" fmla="*/ 0 h 1217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55806" h="1217066">
                  <a:moveTo>
                    <a:pt x="608533" y="0"/>
                  </a:moveTo>
                  <a:cubicBezTo>
                    <a:pt x="818585" y="0"/>
                    <a:pt x="1003780" y="106426"/>
                    <a:pt x="1113138" y="268296"/>
                  </a:cubicBezTo>
                  <a:lnTo>
                    <a:pt x="1138667" y="315330"/>
                  </a:lnTo>
                  <a:lnTo>
                    <a:pt x="1430691" y="315330"/>
                  </a:lnTo>
                  <a:lnTo>
                    <a:pt x="1655806" y="608533"/>
                  </a:lnTo>
                  <a:lnTo>
                    <a:pt x="1430691" y="901735"/>
                  </a:lnTo>
                  <a:lnTo>
                    <a:pt x="1138668" y="901735"/>
                  </a:lnTo>
                  <a:lnTo>
                    <a:pt x="1113138" y="948770"/>
                  </a:lnTo>
                  <a:cubicBezTo>
                    <a:pt x="1003780" y="1110640"/>
                    <a:pt x="818585" y="1217066"/>
                    <a:pt x="608533" y="1217066"/>
                  </a:cubicBezTo>
                  <a:cubicBezTo>
                    <a:pt x="272450" y="1217066"/>
                    <a:pt x="0" y="944616"/>
                    <a:pt x="0" y="608533"/>
                  </a:cubicBezTo>
                  <a:cubicBezTo>
                    <a:pt x="0" y="272450"/>
                    <a:pt x="272450" y="0"/>
                    <a:pt x="608533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 noEditPoints="1"/>
            </p:cNvSpPr>
            <p:nvPr/>
          </p:nvSpPr>
          <p:spPr bwMode="auto">
            <a:xfrm>
              <a:off x="3401445" y="3381220"/>
              <a:ext cx="426710" cy="482589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组合 8"/>
          <p:cNvGrpSpPr>
            <a:grpSpLocks/>
          </p:cNvGrpSpPr>
          <p:nvPr/>
        </p:nvGrpSpPr>
        <p:grpSpPr bwMode="auto">
          <a:xfrm>
            <a:off x="-18714" y="339895"/>
            <a:ext cx="1957280" cy="676238"/>
            <a:chOff x="285749" y="263872"/>
            <a:chExt cx="1957261" cy="675969"/>
          </a:xfrm>
        </p:grpSpPr>
        <p:grpSp>
          <p:nvGrpSpPr>
            <p:cNvPr id="42" name="组合 3"/>
            <p:cNvGrpSpPr/>
            <p:nvPr/>
          </p:nvGrpSpPr>
          <p:grpSpPr>
            <a:xfrm flipH="1">
              <a:off x="285749" y="263872"/>
              <a:ext cx="1623000" cy="675969"/>
              <a:chOff x="3533690" y="533400"/>
              <a:chExt cx="1637426" cy="675969"/>
            </a:xfrm>
            <a:solidFill>
              <a:srgbClr val="EE1C39"/>
            </a:solidFill>
          </p:grpSpPr>
          <p:sp>
            <p:nvSpPr>
              <p:cNvPr id="44" name="矩形 43"/>
              <p:cNvSpPr/>
              <p:nvPr/>
            </p:nvSpPr>
            <p:spPr>
              <a:xfrm>
                <a:off x="3806724" y="533400"/>
                <a:ext cx="1364392" cy="675969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898">
                  <a:cs typeface="+mn-ea"/>
                  <a:sym typeface="+mn-lt"/>
                </a:endParaRPr>
              </a:p>
            </p:txBody>
          </p:sp>
          <p:sp>
            <p:nvSpPr>
              <p:cNvPr id="45" name="椭圆 44"/>
              <p:cNvSpPr/>
              <p:nvPr/>
            </p:nvSpPr>
            <p:spPr>
              <a:xfrm>
                <a:off x="3533690" y="533400"/>
                <a:ext cx="623734" cy="67596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898">
                  <a:cs typeface="+mn-ea"/>
                  <a:sym typeface="+mn-lt"/>
                </a:endParaRPr>
              </a:p>
            </p:txBody>
          </p:sp>
        </p:grpSp>
        <p:sp>
          <p:nvSpPr>
            <p:cNvPr id="43" name="文本框 42"/>
            <p:cNvSpPr txBox="1"/>
            <p:nvPr/>
          </p:nvSpPr>
          <p:spPr>
            <a:xfrm>
              <a:off x="1100084" y="309889"/>
              <a:ext cx="1142926" cy="58454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zh-CN" sz="3200" spc="3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  <a:sym typeface="+mn-lt"/>
                </a:rPr>
                <a:t>03</a:t>
              </a:r>
              <a:endParaRPr lang="zh-CN" altLang="en-US" sz="3200" spc="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endParaRPr>
            </a:p>
          </p:txBody>
        </p:sp>
      </p:grpSp>
      <p:sp>
        <p:nvSpPr>
          <p:cNvPr id="46" name="文本框 12"/>
          <p:cNvSpPr txBox="1">
            <a:spLocks noChangeArrowheads="1"/>
          </p:cNvSpPr>
          <p:nvPr/>
        </p:nvSpPr>
        <p:spPr bwMode="auto">
          <a:xfrm>
            <a:off x="1794112" y="429969"/>
            <a:ext cx="3750991" cy="500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sz="2655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367933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Group 60"/>
          <p:cNvGrpSpPr/>
          <p:nvPr/>
        </p:nvGrpSpPr>
        <p:grpSpPr>
          <a:xfrm>
            <a:off x="4449131" y="5252005"/>
            <a:ext cx="610913" cy="609432"/>
            <a:chOff x="4448949" y="5252205"/>
            <a:chExt cx="610979" cy="609498"/>
          </a:xfrm>
          <a:solidFill>
            <a:schemeClr val="accent3"/>
          </a:solidFill>
        </p:grpSpPr>
        <p:sp>
          <p:nvSpPr>
            <p:cNvPr id="20" name="Freeform 505"/>
            <p:cNvSpPr>
              <a:spLocks noEditPoints="1"/>
            </p:cNvSpPr>
            <p:nvPr/>
          </p:nvSpPr>
          <p:spPr bwMode="auto">
            <a:xfrm>
              <a:off x="4625207" y="5403284"/>
              <a:ext cx="259203" cy="404357"/>
            </a:xfrm>
            <a:custGeom>
              <a:avLst/>
              <a:gdLst>
                <a:gd name="T0" fmla="*/ 72 w 148"/>
                <a:gd name="T1" fmla="*/ 231 h 231"/>
                <a:gd name="T2" fmla="*/ 43 w 148"/>
                <a:gd name="T3" fmla="*/ 226 h 231"/>
                <a:gd name="T4" fmla="*/ 36 w 148"/>
                <a:gd name="T5" fmla="*/ 207 h 231"/>
                <a:gd name="T6" fmla="*/ 31 w 148"/>
                <a:gd name="T7" fmla="*/ 158 h 231"/>
                <a:gd name="T8" fmla="*/ 23 w 148"/>
                <a:gd name="T9" fmla="*/ 135 h 231"/>
                <a:gd name="T10" fmla="*/ 10 w 148"/>
                <a:gd name="T11" fmla="*/ 112 h 231"/>
                <a:gd name="T12" fmla="*/ 2 w 148"/>
                <a:gd name="T13" fmla="*/ 63 h 231"/>
                <a:gd name="T14" fmla="*/ 73 w 148"/>
                <a:gd name="T15" fmla="*/ 0 h 231"/>
                <a:gd name="T16" fmla="*/ 74 w 148"/>
                <a:gd name="T17" fmla="*/ 0 h 231"/>
                <a:gd name="T18" fmla="*/ 146 w 148"/>
                <a:gd name="T19" fmla="*/ 63 h 231"/>
                <a:gd name="T20" fmla="*/ 138 w 148"/>
                <a:gd name="T21" fmla="*/ 112 h 231"/>
                <a:gd name="T22" fmla="*/ 125 w 148"/>
                <a:gd name="T23" fmla="*/ 135 h 231"/>
                <a:gd name="T24" fmla="*/ 116 w 148"/>
                <a:gd name="T25" fmla="*/ 158 h 231"/>
                <a:gd name="T26" fmla="*/ 111 w 148"/>
                <a:gd name="T27" fmla="*/ 207 h 231"/>
                <a:gd name="T28" fmla="*/ 104 w 148"/>
                <a:gd name="T29" fmla="*/ 226 h 231"/>
                <a:gd name="T30" fmla="*/ 72 w 148"/>
                <a:gd name="T31" fmla="*/ 231 h 231"/>
                <a:gd name="T32" fmla="*/ 72 w 148"/>
                <a:gd name="T33" fmla="*/ 214 h 231"/>
                <a:gd name="T34" fmla="*/ 96 w 148"/>
                <a:gd name="T35" fmla="*/ 170 h 231"/>
                <a:gd name="T36" fmla="*/ 98 w 148"/>
                <a:gd name="T37" fmla="*/ 165 h 231"/>
                <a:gd name="T38" fmla="*/ 99 w 148"/>
                <a:gd name="T39" fmla="*/ 157 h 231"/>
                <a:gd name="T40" fmla="*/ 102 w 148"/>
                <a:gd name="T41" fmla="*/ 146 h 231"/>
                <a:gd name="T42" fmla="*/ 130 w 148"/>
                <a:gd name="T43" fmla="*/ 66 h 231"/>
                <a:gd name="T44" fmla="*/ 119 w 148"/>
                <a:gd name="T45" fmla="*/ 41 h 231"/>
                <a:gd name="T46" fmla="*/ 74 w 148"/>
                <a:gd name="T47" fmla="*/ 17 h 231"/>
                <a:gd name="T48" fmla="*/ 74 w 148"/>
                <a:gd name="T49" fmla="*/ 17 h 231"/>
                <a:gd name="T50" fmla="*/ 29 w 148"/>
                <a:gd name="T51" fmla="*/ 41 h 231"/>
                <a:gd name="T52" fmla="*/ 18 w 148"/>
                <a:gd name="T53" fmla="*/ 66 h 231"/>
                <a:gd name="T54" fmla="*/ 25 w 148"/>
                <a:gd name="T55" fmla="*/ 105 h 231"/>
                <a:gd name="T56" fmla="*/ 46 w 148"/>
                <a:gd name="T57" fmla="*/ 146 h 231"/>
                <a:gd name="T58" fmla="*/ 48 w 148"/>
                <a:gd name="T59" fmla="*/ 157 h 231"/>
                <a:gd name="T60" fmla="*/ 50 w 148"/>
                <a:gd name="T61" fmla="*/ 165 h 231"/>
                <a:gd name="T62" fmla="*/ 52 w 148"/>
                <a:gd name="T63" fmla="*/ 170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8" h="231">
                  <a:moveTo>
                    <a:pt x="72" y="231"/>
                  </a:moveTo>
                  <a:cubicBezTo>
                    <a:pt x="72" y="231"/>
                    <a:pt x="72" y="231"/>
                    <a:pt x="72" y="231"/>
                  </a:cubicBezTo>
                  <a:cubicBezTo>
                    <a:pt x="59" y="231"/>
                    <a:pt x="50" y="228"/>
                    <a:pt x="46" y="226"/>
                  </a:cubicBezTo>
                  <a:cubicBezTo>
                    <a:pt x="43" y="226"/>
                    <a:pt x="43" y="226"/>
                    <a:pt x="43" y="226"/>
                  </a:cubicBezTo>
                  <a:cubicBezTo>
                    <a:pt x="42" y="224"/>
                    <a:pt x="42" y="224"/>
                    <a:pt x="42" y="224"/>
                  </a:cubicBezTo>
                  <a:cubicBezTo>
                    <a:pt x="39" y="220"/>
                    <a:pt x="37" y="214"/>
                    <a:pt x="36" y="207"/>
                  </a:cubicBezTo>
                  <a:cubicBezTo>
                    <a:pt x="35" y="198"/>
                    <a:pt x="34" y="186"/>
                    <a:pt x="35" y="172"/>
                  </a:cubicBezTo>
                  <a:cubicBezTo>
                    <a:pt x="33" y="169"/>
                    <a:pt x="31" y="164"/>
                    <a:pt x="31" y="158"/>
                  </a:cubicBezTo>
                  <a:cubicBezTo>
                    <a:pt x="31" y="153"/>
                    <a:pt x="29" y="142"/>
                    <a:pt x="23" y="135"/>
                  </a:cubicBezTo>
                  <a:cubicBezTo>
                    <a:pt x="23" y="135"/>
                    <a:pt x="23" y="135"/>
                    <a:pt x="23" y="135"/>
                  </a:cubicBezTo>
                  <a:cubicBezTo>
                    <a:pt x="23" y="135"/>
                    <a:pt x="23" y="135"/>
                    <a:pt x="23" y="135"/>
                  </a:cubicBezTo>
                  <a:cubicBezTo>
                    <a:pt x="22" y="134"/>
                    <a:pt x="16" y="125"/>
                    <a:pt x="10" y="112"/>
                  </a:cubicBezTo>
                  <a:cubicBezTo>
                    <a:pt x="6" y="104"/>
                    <a:pt x="4" y="96"/>
                    <a:pt x="2" y="89"/>
                  </a:cubicBezTo>
                  <a:cubicBezTo>
                    <a:pt x="0" y="79"/>
                    <a:pt x="0" y="71"/>
                    <a:pt x="2" y="63"/>
                  </a:cubicBezTo>
                  <a:cubicBezTo>
                    <a:pt x="2" y="61"/>
                    <a:pt x="5" y="47"/>
                    <a:pt x="14" y="32"/>
                  </a:cubicBezTo>
                  <a:cubicBezTo>
                    <a:pt x="24" y="17"/>
                    <a:pt x="41" y="0"/>
                    <a:pt x="73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107" y="0"/>
                    <a:pt x="124" y="18"/>
                    <a:pt x="134" y="32"/>
                  </a:cubicBezTo>
                  <a:cubicBezTo>
                    <a:pt x="143" y="47"/>
                    <a:pt x="146" y="61"/>
                    <a:pt x="146" y="63"/>
                  </a:cubicBezTo>
                  <a:cubicBezTo>
                    <a:pt x="148" y="71"/>
                    <a:pt x="147" y="80"/>
                    <a:pt x="145" y="89"/>
                  </a:cubicBezTo>
                  <a:cubicBezTo>
                    <a:pt x="144" y="96"/>
                    <a:pt x="141" y="104"/>
                    <a:pt x="138" y="112"/>
                  </a:cubicBezTo>
                  <a:cubicBezTo>
                    <a:pt x="132" y="125"/>
                    <a:pt x="125" y="135"/>
                    <a:pt x="125" y="135"/>
                  </a:cubicBezTo>
                  <a:cubicBezTo>
                    <a:pt x="125" y="135"/>
                    <a:pt x="125" y="135"/>
                    <a:pt x="125" y="135"/>
                  </a:cubicBezTo>
                  <a:cubicBezTo>
                    <a:pt x="125" y="135"/>
                    <a:pt x="125" y="135"/>
                    <a:pt x="125" y="135"/>
                  </a:cubicBezTo>
                  <a:cubicBezTo>
                    <a:pt x="119" y="142"/>
                    <a:pt x="117" y="153"/>
                    <a:pt x="116" y="158"/>
                  </a:cubicBezTo>
                  <a:cubicBezTo>
                    <a:pt x="117" y="164"/>
                    <a:pt x="114" y="169"/>
                    <a:pt x="113" y="172"/>
                  </a:cubicBezTo>
                  <a:cubicBezTo>
                    <a:pt x="113" y="186"/>
                    <a:pt x="113" y="198"/>
                    <a:pt x="111" y="207"/>
                  </a:cubicBezTo>
                  <a:cubicBezTo>
                    <a:pt x="110" y="214"/>
                    <a:pt x="108" y="220"/>
                    <a:pt x="106" y="223"/>
                  </a:cubicBezTo>
                  <a:cubicBezTo>
                    <a:pt x="104" y="226"/>
                    <a:pt x="104" y="226"/>
                    <a:pt x="104" y="226"/>
                  </a:cubicBezTo>
                  <a:cubicBezTo>
                    <a:pt x="101" y="227"/>
                    <a:pt x="101" y="227"/>
                    <a:pt x="101" y="227"/>
                  </a:cubicBezTo>
                  <a:cubicBezTo>
                    <a:pt x="91" y="230"/>
                    <a:pt x="81" y="231"/>
                    <a:pt x="72" y="231"/>
                  </a:cubicBezTo>
                  <a:close/>
                  <a:moveTo>
                    <a:pt x="55" y="212"/>
                  </a:moveTo>
                  <a:cubicBezTo>
                    <a:pt x="58" y="213"/>
                    <a:pt x="64" y="214"/>
                    <a:pt x="72" y="214"/>
                  </a:cubicBezTo>
                  <a:cubicBezTo>
                    <a:pt x="79" y="214"/>
                    <a:pt x="86" y="213"/>
                    <a:pt x="93" y="211"/>
                  </a:cubicBezTo>
                  <a:cubicBezTo>
                    <a:pt x="95" y="207"/>
                    <a:pt x="97" y="196"/>
                    <a:pt x="96" y="170"/>
                  </a:cubicBezTo>
                  <a:cubicBezTo>
                    <a:pt x="95" y="167"/>
                    <a:pt x="95" y="167"/>
                    <a:pt x="95" y="167"/>
                  </a:cubicBezTo>
                  <a:cubicBezTo>
                    <a:pt x="98" y="165"/>
                    <a:pt x="98" y="165"/>
                    <a:pt x="98" y="165"/>
                  </a:cubicBezTo>
                  <a:cubicBezTo>
                    <a:pt x="98" y="164"/>
                    <a:pt x="100" y="161"/>
                    <a:pt x="100" y="158"/>
                  </a:cubicBezTo>
                  <a:cubicBezTo>
                    <a:pt x="99" y="157"/>
                    <a:pt x="99" y="157"/>
                    <a:pt x="99" y="157"/>
                  </a:cubicBezTo>
                  <a:cubicBezTo>
                    <a:pt x="100" y="157"/>
                    <a:pt x="100" y="157"/>
                    <a:pt x="100" y="157"/>
                  </a:cubicBezTo>
                  <a:cubicBezTo>
                    <a:pt x="100" y="156"/>
                    <a:pt x="100" y="152"/>
                    <a:pt x="102" y="146"/>
                  </a:cubicBezTo>
                  <a:cubicBezTo>
                    <a:pt x="104" y="137"/>
                    <a:pt x="107" y="130"/>
                    <a:pt x="111" y="125"/>
                  </a:cubicBezTo>
                  <a:cubicBezTo>
                    <a:pt x="113" y="122"/>
                    <a:pt x="134" y="91"/>
                    <a:pt x="130" y="66"/>
                  </a:cubicBezTo>
                  <a:cubicBezTo>
                    <a:pt x="130" y="66"/>
                    <a:pt x="130" y="66"/>
                    <a:pt x="130" y="66"/>
                  </a:cubicBezTo>
                  <a:cubicBezTo>
                    <a:pt x="129" y="65"/>
                    <a:pt x="127" y="53"/>
                    <a:pt x="119" y="41"/>
                  </a:cubicBezTo>
                  <a:cubicBezTo>
                    <a:pt x="109" y="25"/>
                    <a:pt x="94" y="17"/>
                    <a:pt x="74" y="17"/>
                  </a:cubicBezTo>
                  <a:cubicBezTo>
                    <a:pt x="74" y="17"/>
                    <a:pt x="74" y="17"/>
                    <a:pt x="74" y="17"/>
                  </a:cubicBezTo>
                  <a:cubicBezTo>
                    <a:pt x="74" y="17"/>
                    <a:pt x="74" y="17"/>
                    <a:pt x="74" y="17"/>
                  </a:cubicBezTo>
                  <a:cubicBezTo>
                    <a:pt x="74" y="17"/>
                    <a:pt x="74" y="17"/>
                    <a:pt x="74" y="17"/>
                  </a:cubicBezTo>
                  <a:cubicBezTo>
                    <a:pt x="74" y="17"/>
                    <a:pt x="74" y="17"/>
                    <a:pt x="73" y="17"/>
                  </a:cubicBezTo>
                  <a:cubicBezTo>
                    <a:pt x="54" y="17"/>
                    <a:pt x="39" y="25"/>
                    <a:pt x="29" y="41"/>
                  </a:cubicBezTo>
                  <a:cubicBezTo>
                    <a:pt x="21" y="53"/>
                    <a:pt x="18" y="65"/>
                    <a:pt x="18" y="6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6" y="79"/>
                    <a:pt x="21" y="94"/>
                    <a:pt x="25" y="105"/>
                  </a:cubicBezTo>
                  <a:cubicBezTo>
                    <a:pt x="30" y="116"/>
                    <a:pt x="35" y="124"/>
                    <a:pt x="36" y="125"/>
                  </a:cubicBezTo>
                  <a:cubicBezTo>
                    <a:pt x="41" y="130"/>
                    <a:pt x="44" y="137"/>
                    <a:pt x="46" y="146"/>
                  </a:cubicBezTo>
                  <a:cubicBezTo>
                    <a:pt x="48" y="152"/>
                    <a:pt x="48" y="156"/>
                    <a:pt x="48" y="157"/>
                  </a:cubicBezTo>
                  <a:cubicBezTo>
                    <a:pt x="48" y="157"/>
                    <a:pt x="48" y="157"/>
                    <a:pt x="48" y="157"/>
                  </a:cubicBezTo>
                  <a:cubicBezTo>
                    <a:pt x="48" y="158"/>
                    <a:pt x="48" y="158"/>
                    <a:pt x="48" y="158"/>
                  </a:cubicBezTo>
                  <a:cubicBezTo>
                    <a:pt x="48" y="162"/>
                    <a:pt x="50" y="165"/>
                    <a:pt x="50" y="165"/>
                  </a:cubicBezTo>
                  <a:cubicBezTo>
                    <a:pt x="52" y="167"/>
                    <a:pt x="52" y="167"/>
                    <a:pt x="52" y="167"/>
                  </a:cubicBezTo>
                  <a:cubicBezTo>
                    <a:pt x="52" y="170"/>
                    <a:pt x="52" y="170"/>
                    <a:pt x="52" y="170"/>
                  </a:cubicBezTo>
                  <a:cubicBezTo>
                    <a:pt x="51" y="197"/>
                    <a:pt x="53" y="208"/>
                    <a:pt x="55" y="21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506"/>
            <p:cNvSpPr>
              <a:spLocks/>
            </p:cNvSpPr>
            <p:nvPr/>
          </p:nvSpPr>
          <p:spPr bwMode="auto">
            <a:xfrm>
              <a:off x="4704449" y="5692110"/>
              <a:ext cx="99978" cy="101460"/>
            </a:xfrm>
            <a:custGeom>
              <a:avLst/>
              <a:gdLst>
                <a:gd name="T0" fmla="*/ 1 w 57"/>
                <a:gd name="T1" fmla="*/ 1 h 58"/>
                <a:gd name="T2" fmla="*/ 57 w 57"/>
                <a:gd name="T3" fmla="*/ 0 h 58"/>
                <a:gd name="T4" fmla="*/ 52 w 57"/>
                <a:gd name="T5" fmla="*/ 48 h 58"/>
                <a:gd name="T6" fmla="*/ 26 w 57"/>
                <a:gd name="T7" fmla="*/ 58 h 58"/>
                <a:gd name="T8" fmla="*/ 0 w 57"/>
                <a:gd name="T9" fmla="*/ 45 h 58"/>
                <a:gd name="T10" fmla="*/ 1 w 57"/>
                <a:gd name="T11" fmla="*/ 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58">
                  <a:moveTo>
                    <a:pt x="1" y="1"/>
                  </a:moveTo>
                  <a:cubicBezTo>
                    <a:pt x="1" y="1"/>
                    <a:pt x="22" y="12"/>
                    <a:pt x="57" y="0"/>
                  </a:cubicBezTo>
                  <a:cubicBezTo>
                    <a:pt x="52" y="48"/>
                    <a:pt x="52" y="48"/>
                    <a:pt x="52" y="48"/>
                  </a:cubicBezTo>
                  <a:cubicBezTo>
                    <a:pt x="26" y="58"/>
                    <a:pt x="26" y="58"/>
                    <a:pt x="26" y="58"/>
                  </a:cubicBezTo>
                  <a:cubicBezTo>
                    <a:pt x="0" y="45"/>
                    <a:pt x="0" y="45"/>
                    <a:pt x="0" y="45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507"/>
            <p:cNvSpPr>
              <a:spLocks/>
            </p:cNvSpPr>
            <p:nvPr/>
          </p:nvSpPr>
          <p:spPr bwMode="auto">
            <a:xfrm>
              <a:off x="4740737" y="5620274"/>
              <a:ext cx="28142" cy="128120"/>
            </a:xfrm>
            <a:custGeom>
              <a:avLst/>
              <a:gdLst>
                <a:gd name="T0" fmla="*/ 16 w 16"/>
                <a:gd name="T1" fmla="*/ 65 h 73"/>
                <a:gd name="T2" fmla="*/ 8 w 16"/>
                <a:gd name="T3" fmla="*/ 73 h 73"/>
                <a:gd name="T4" fmla="*/ 8 w 16"/>
                <a:gd name="T5" fmla="*/ 73 h 73"/>
                <a:gd name="T6" fmla="*/ 1 w 16"/>
                <a:gd name="T7" fmla="*/ 65 h 73"/>
                <a:gd name="T8" fmla="*/ 0 w 16"/>
                <a:gd name="T9" fmla="*/ 8 h 73"/>
                <a:gd name="T10" fmla="*/ 7 w 16"/>
                <a:gd name="T11" fmla="*/ 0 h 73"/>
                <a:gd name="T12" fmla="*/ 7 w 16"/>
                <a:gd name="T13" fmla="*/ 0 h 73"/>
                <a:gd name="T14" fmla="*/ 15 w 16"/>
                <a:gd name="T15" fmla="*/ 8 h 73"/>
                <a:gd name="T16" fmla="*/ 16 w 16"/>
                <a:gd name="T17" fmla="*/ 6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73">
                  <a:moveTo>
                    <a:pt x="16" y="65"/>
                  </a:moveTo>
                  <a:cubicBezTo>
                    <a:pt x="16" y="69"/>
                    <a:pt x="12" y="73"/>
                    <a:pt x="8" y="73"/>
                  </a:cubicBezTo>
                  <a:cubicBezTo>
                    <a:pt x="8" y="73"/>
                    <a:pt x="8" y="73"/>
                    <a:pt x="8" y="73"/>
                  </a:cubicBezTo>
                  <a:cubicBezTo>
                    <a:pt x="4" y="73"/>
                    <a:pt x="1" y="69"/>
                    <a:pt x="1" y="65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5" y="4"/>
                    <a:pt x="15" y="8"/>
                  </a:cubicBezTo>
                  <a:lnTo>
                    <a:pt x="16" y="65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508"/>
            <p:cNvSpPr>
              <a:spLocks/>
            </p:cNvSpPr>
            <p:nvPr/>
          </p:nvSpPr>
          <p:spPr bwMode="auto">
            <a:xfrm>
              <a:off x="4699265" y="5511408"/>
              <a:ext cx="102941" cy="143673"/>
            </a:xfrm>
            <a:custGeom>
              <a:avLst/>
              <a:gdLst>
                <a:gd name="T0" fmla="*/ 75 w 139"/>
                <a:gd name="T1" fmla="*/ 194 h 194"/>
                <a:gd name="T2" fmla="*/ 0 w 139"/>
                <a:gd name="T3" fmla="*/ 12 h 194"/>
                <a:gd name="T4" fmla="*/ 14 w 139"/>
                <a:gd name="T5" fmla="*/ 7 h 194"/>
                <a:gd name="T6" fmla="*/ 73 w 139"/>
                <a:gd name="T7" fmla="*/ 147 h 194"/>
                <a:gd name="T8" fmla="*/ 123 w 139"/>
                <a:gd name="T9" fmla="*/ 0 h 194"/>
                <a:gd name="T10" fmla="*/ 139 w 139"/>
                <a:gd name="T11" fmla="*/ 5 h 194"/>
                <a:gd name="T12" fmla="*/ 75 w 139"/>
                <a:gd name="T13" fmla="*/ 194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9" h="194">
                  <a:moveTo>
                    <a:pt x="75" y="194"/>
                  </a:moveTo>
                  <a:lnTo>
                    <a:pt x="0" y="12"/>
                  </a:lnTo>
                  <a:lnTo>
                    <a:pt x="14" y="7"/>
                  </a:lnTo>
                  <a:lnTo>
                    <a:pt x="73" y="147"/>
                  </a:lnTo>
                  <a:lnTo>
                    <a:pt x="123" y="0"/>
                  </a:lnTo>
                  <a:lnTo>
                    <a:pt x="139" y="5"/>
                  </a:lnTo>
                  <a:lnTo>
                    <a:pt x="75" y="194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509"/>
            <p:cNvSpPr>
              <a:spLocks/>
            </p:cNvSpPr>
            <p:nvPr/>
          </p:nvSpPr>
          <p:spPr bwMode="auto">
            <a:xfrm>
              <a:off x="4704449" y="5494375"/>
              <a:ext cx="92573" cy="31104"/>
            </a:xfrm>
            <a:custGeom>
              <a:avLst/>
              <a:gdLst>
                <a:gd name="T0" fmla="*/ 0 w 53"/>
                <a:gd name="T1" fmla="*/ 15 h 18"/>
                <a:gd name="T2" fmla="*/ 6 w 53"/>
                <a:gd name="T3" fmla="*/ 9 h 18"/>
                <a:gd name="T4" fmla="*/ 7 w 53"/>
                <a:gd name="T5" fmla="*/ 17 h 18"/>
                <a:gd name="T6" fmla="*/ 9 w 53"/>
                <a:gd name="T7" fmla="*/ 9 h 18"/>
                <a:gd name="T8" fmla="*/ 17 w 53"/>
                <a:gd name="T9" fmla="*/ 14 h 18"/>
                <a:gd name="T10" fmla="*/ 13 w 53"/>
                <a:gd name="T11" fmla="*/ 15 h 18"/>
                <a:gd name="T12" fmla="*/ 16 w 53"/>
                <a:gd name="T13" fmla="*/ 9 h 18"/>
                <a:gd name="T14" fmla="*/ 24 w 53"/>
                <a:gd name="T15" fmla="*/ 7 h 18"/>
                <a:gd name="T16" fmla="*/ 24 w 53"/>
                <a:gd name="T17" fmla="*/ 15 h 18"/>
                <a:gd name="T18" fmla="*/ 21 w 53"/>
                <a:gd name="T19" fmla="*/ 11 h 18"/>
                <a:gd name="T20" fmla="*/ 36 w 53"/>
                <a:gd name="T21" fmla="*/ 12 h 18"/>
                <a:gd name="T22" fmla="*/ 30 w 53"/>
                <a:gd name="T23" fmla="*/ 14 h 18"/>
                <a:gd name="T24" fmla="*/ 36 w 53"/>
                <a:gd name="T25" fmla="*/ 6 h 18"/>
                <a:gd name="T26" fmla="*/ 40 w 53"/>
                <a:gd name="T27" fmla="*/ 16 h 18"/>
                <a:gd name="T28" fmla="*/ 41 w 53"/>
                <a:gd name="T29" fmla="*/ 9 h 18"/>
                <a:gd name="T30" fmla="*/ 51 w 53"/>
                <a:gd name="T31" fmla="*/ 8 h 18"/>
                <a:gd name="T32" fmla="*/ 50 w 53"/>
                <a:gd name="T33" fmla="*/ 16 h 18"/>
                <a:gd name="T34" fmla="*/ 48 w 53"/>
                <a:gd name="T35" fmla="*/ 1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" h="18">
                  <a:moveTo>
                    <a:pt x="0" y="15"/>
                  </a:moveTo>
                  <a:cubicBezTo>
                    <a:pt x="0" y="12"/>
                    <a:pt x="2" y="7"/>
                    <a:pt x="6" y="9"/>
                  </a:cubicBezTo>
                  <a:cubicBezTo>
                    <a:pt x="8" y="10"/>
                    <a:pt x="11" y="16"/>
                    <a:pt x="7" y="17"/>
                  </a:cubicBezTo>
                  <a:cubicBezTo>
                    <a:pt x="4" y="17"/>
                    <a:pt x="8" y="9"/>
                    <a:pt x="9" y="9"/>
                  </a:cubicBezTo>
                  <a:cubicBezTo>
                    <a:pt x="13" y="7"/>
                    <a:pt x="18" y="10"/>
                    <a:pt x="17" y="14"/>
                  </a:cubicBezTo>
                  <a:cubicBezTo>
                    <a:pt x="16" y="16"/>
                    <a:pt x="14" y="17"/>
                    <a:pt x="13" y="15"/>
                  </a:cubicBezTo>
                  <a:cubicBezTo>
                    <a:pt x="12" y="13"/>
                    <a:pt x="15" y="10"/>
                    <a:pt x="16" y="9"/>
                  </a:cubicBezTo>
                  <a:cubicBezTo>
                    <a:pt x="18" y="7"/>
                    <a:pt x="20" y="5"/>
                    <a:pt x="24" y="7"/>
                  </a:cubicBezTo>
                  <a:cubicBezTo>
                    <a:pt x="26" y="9"/>
                    <a:pt x="27" y="14"/>
                    <a:pt x="24" y="15"/>
                  </a:cubicBezTo>
                  <a:cubicBezTo>
                    <a:pt x="22" y="16"/>
                    <a:pt x="19" y="13"/>
                    <a:pt x="21" y="11"/>
                  </a:cubicBezTo>
                  <a:cubicBezTo>
                    <a:pt x="23" y="6"/>
                    <a:pt x="37" y="5"/>
                    <a:pt x="36" y="12"/>
                  </a:cubicBezTo>
                  <a:cubicBezTo>
                    <a:pt x="36" y="16"/>
                    <a:pt x="32" y="18"/>
                    <a:pt x="30" y="14"/>
                  </a:cubicBezTo>
                  <a:cubicBezTo>
                    <a:pt x="29" y="11"/>
                    <a:pt x="34" y="7"/>
                    <a:pt x="36" y="6"/>
                  </a:cubicBezTo>
                  <a:cubicBezTo>
                    <a:pt x="46" y="0"/>
                    <a:pt x="45" y="18"/>
                    <a:pt x="40" y="16"/>
                  </a:cubicBezTo>
                  <a:cubicBezTo>
                    <a:pt x="35" y="15"/>
                    <a:pt x="38" y="10"/>
                    <a:pt x="41" y="9"/>
                  </a:cubicBezTo>
                  <a:cubicBezTo>
                    <a:pt x="43" y="8"/>
                    <a:pt x="49" y="7"/>
                    <a:pt x="51" y="8"/>
                  </a:cubicBezTo>
                  <a:cubicBezTo>
                    <a:pt x="53" y="9"/>
                    <a:pt x="53" y="15"/>
                    <a:pt x="50" y="16"/>
                  </a:cubicBezTo>
                  <a:cubicBezTo>
                    <a:pt x="46" y="18"/>
                    <a:pt x="44" y="13"/>
                    <a:pt x="48" y="10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510"/>
            <p:cNvSpPr>
              <a:spLocks/>
            </p:cNvSpPr>
            <p:nvPr/>
          </p:nvSpPr>
          <p:spPr bwMode="auto">
            <a:xfrm>
              <a:off x="4564479" y="5643232"/>
              <a:ext cx="85167" cy="85907"/>
            </a:xfrm>
            <a:custGeom>
              <a:avLst/>
              <a:gdLst>
                <a:gd name="T0" fmla="*/ 40 w 49"/>
                <a:gd name="T1" fmla="*/ 2 h 49"/>
                <a:gd name="T2" fmla="*/ 47 w 49"/>
                <a:gd name="T3" fmla="*/ 2 h 49"/>
                <a:gd name="T4" fmla="*/ 47 w 49"/>
                <a:gd name="T5" fmla="*/ 2 h 49"/>
                <a:gd name="T6" fmla="*/ 47 w 49"/>
                <a:gd name="T7" fmla="*/ 8 h 49"/>
                <a:gd name="T8" fmla="*/ 9 w 49"/>
                <a:gd name="T9" fmla="*/ 47 h 49"/>
                <a:gd name="T10" fmla="*/ 2 w 49"/>
                <a:gd name="T11" fmla="*/ 47 h 49"/>
                <a:gd name="T12" fmla="*/ 2 w 49"/>
                <a:gd name="T13" fmla="*/ 47 h 49"/>
                <a:gd name="T14" fmla="*/ 2 w 49"/>
                <a:gd name="T15" fmla="*/ 40 h 49"/>
                <a:gd name="T16" fmla="*/ 40 w 49"/>
                <a:gd name="T17" fmla="*/ 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49">
                  <a:moveTo>
                    <a:pt x="40" y="2"/>
                  </a:moveTo>
                  <a:cubicBezTo>
                    <a:pt x="42" y="0"/>
                    <a:pt x="45" y="0"/>
                    <a:pt x="47" y="2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9" y="3"/>
                    <a:pt x="49" y="6"/>
                    <a:pt x="47" y="8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7" y="49"/>
                    <a:pt x="4" y="49"/>
                    <a:pt x="2" y="47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0" y="45"/>
                    <a:pt x="0" y="42"/>
                    <a:pt x="2" y="40"/>
                  </a:cubicBezTo>
                  <a:lnTo>
                    <a:pt x="40" y="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511"/>
            <p:cNvSpPr>
              <a:spLocks/>
            </p:cNvSpPr>
            <p:nvPr/>
          </p:nvSpPr>
          <p:spPr bwMode="auto">
            <a:xfrm>
              <a:off x="4862193" y="5340334"/>
              <a:ext cx="85907" cy="85907"/>
            </a:xfrm>
            <a:custGeom>
              <a:avLst/>
              <a:gdLst>
                <a:gd name="T0" fmla="*/ 40 w 49"/>
                <a:gd name="T1" fmla="*/ 2 h 49"/>
                <a:gd name="T2" fmla="*/ 47 w 49"/>
                <a:gd name="T3" fmla="*/ 2 h 49"/>
                <a:gd name="T4" fmla="*/ 47 w 49"/>
                <a:gd name="T5" fmla="*/ 2 h 49"/>
                <a:gd name="T6" fmla="*/ 47 w 49"/>
                <a:gd name="T7" fmla="*/ 9 h 49"/>
                <a:gd name="T8" fmla="*/ 9 w 49"/>
                <a:gd name="T9" fmla="*/ 47 h 49"/>
                <a:gd name="T10" fmla="*/ 2 w 49"/>
                <a:gd name="T11" fmla="*/ 47 h 49"/>
                <a:gd name="T12" fmla="*/ 2 w 49"/>
                <a:gd name="T13" fmla="*/ 47 h 49"/>
                <a:gd name="T14" fmla="*/ 2 w 49"/>
                <a:gd name="T15" fmla="*/ 41 h 49"/>
                <a:gd name="T16" fmla="*/ 40 w 49"/>
                <a:gd name="T17" fmla="*/ 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49">
                  <a:moveTo>
                    <a:pt x="40" y="2"/>
                  </a:moveTo>
                  <a:cubicBezTo>
                    <a:pt x="42" y="0"/>
                    <a:pt x="45" y="0"/>
                    <a:pt x="47" y="2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9" y="4"/>
                    <a:pt x="49" y="7"/>
                    <a:pt x="47" y="9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7" y="49"/>
                    <a:pt x="4" y="49"/>
                    <a:pt x="2" y="47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0" y="45"/>
                    <a:pt x="0" y="42"/>
                    <a:pt x="2" y="41"/>
                  </a:cubicBezTo>
                  <a:lnTo>
                    <a:pt x="40" y="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512"/>
            <p:cNvSpPr>
              <a:spLocks/>
            </p:cNvSpPr>
            <p:nvPr/>
          </p:nvSpPr>
          <p:spPr bwMode="auto">
            <a:xfrm>
              <a:off x="4555592" y="5350702"/>
              <a:ext cx="87388" cy="82204"/>
            </a:xfrm>
            <a:custGeom>
              <a:avLst/>
              <a:gdLst>
                <a:gd name="T0" fmla="*/ 48 w 50"/>
                <a:gd name="T1" fmla="*/ 38 h 47"/>
                <a:gd name="T2" fmla="*/ 49 w 50"/>
                <a:gd name="T3" fmla="*/ 45 h 47"/>
                <a:gd name="T4" fmla="*/ 49 w 50"/>
                <a:gd name="T5" fmla="*/ 45 h 47"/>
                <a:gd name="T6" fmla="*/ 42 w 50"/>
                <a:gd name="T7" fmla="*/ 45 h 47"/>
                <a:gd name="T8" fmla="*/ 2 w 50"/>
                <a:gd name="T9" fmla="*/ 9 h 47"/>
                <a:gd name="T10" fmla="*/ 2 w 50"/>
                <a:gd name="T11" fmla="*/ 2 h 47"/>
                <a:gd name="T12" fmla="*/ 2 w 50"/>
                <a:gd name="T13" fmla="*/ 2 h 47"/>
                <a:gd name="T14" fmla="*/ 8 w 50"/>
                <a:gd name="T15" fmla="*/ 1 h 47"/>
                <a:gd name="T16" fmla="*/ 48 w 50"/>
                <a:gd name="T17" fmla="*/ 3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47">
                  <a:moveTo>
                    <a:pt x="48" y="38"/>
                  </a:moveTo>
                  <a:cubicBezTo>
                    <a:pt x="50" y="40"/>
                    <a:pt x="50" y="43"/>
                    <a:pt x="49" y="45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7" y="47"/>
                    <a:pt x="44" y="47"/>
                    <a:pt x="42" y="4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0"/>
                    <a:pt x="6" y="0"/>
                    <a:pt x="8" y="1"/>
                  </a:cubicBezTo>
                  <a:lnTo>
                    <a:pt x="48" y="3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513"/>
            <p:cNvSpPr>
              <a:spLocks/>
            </p:cNvSpPr>
            <p:nvPr/>
          </p:nvSpPr>
          <p:spPr bwMode="auto">
            <a:xfrm>
              <a:off x="4868858" y="5635826"/>
              <a:ext cx="87388" cy="82204"/>
            </a:xfrm>
            <a:custGeom>
              <a:avLst/>
              <a:gdLst>
                <a:gd name="T0" fmla="*/ 48 w 50"/>
                <a:gd name="T1" fmla="*/ 38 h 47"/>
                <a:gd name="T2" fmla="*/ 48 w 50"/>
                <a:gd name="T3" fmla="*/ 45 h 47"/>
                <a:gd name="T4" fmla="*/ 48 w 50"/>
                <a:gd name="T5" fmla="*/ 45 h 47"/>
                <a:gd name="T6" fmla="*/ 42 w 50"/>
                <a:gd name="T7" fmla="*/ 45 h 47"/>
                <a:gd name="T8" fmla="*/ 2 w 50"/>
                <a:gd name="T9" fmla="*/ 9 h 47"/>
                <a:gd name="T10" fmla="*/ 2 w 50"/>
                <a:gd name="T11" fmla="*/ 2 h 47"/>
                <a:gd name="T12" fmla="*/ 2 w 50"/>
                <a:gd name="T13" fmla="*/ 2 h 47"/>
                <a:gd name="T14" fmla="*/ 8 w 50"/>
                <a:gd name="T15" fmla="*/ 2 h 47"/>
                <a:gd name="T16" fmla="*/ 48 w 50"/>
                <a:gd name="T17" fmla="*/ 3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47">
                  <a:moveTo>
                    <a:pt x="48" y="38"/>
                  </a:moveTo>
                  <a:cubicBezTo>
                    <a:pt x="50" y="40"/>
                    <a:pt x="50" y="43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7" y="47"/>
                    <a:pt x="44" y="47"/>
                    <a:pt x="42" y="4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0"/>
                    <a:pt x="6" y="0"/>
                    <a:pt x="8" y="2"/>
                  </a:cubicBezTo>
                  <a:lnTo>
                    <a:pt x="48" y="3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514"/>
            <p:cNvSpPr>
              <a:spLocks/>
            </p:cNvSpPr>
            <p:nvPr/>
          </p:nvSpPr>
          <p:spPr bwMode="auto">
            <a:xfrm>
              <a:off x="4488940" y="5525479"/>
              <a:ext cx="110346" cy="17774"/>
            </a:xfrm>
            <a:custGeom>
              <a:avLst/>
              <a:gdLst>
                <a:gd name="T0" fmla="*/ 58 w 63"/>
                <a:gd name="T1" fmla="*/ 0 h 10"/>
                <a:gd name="T2" fmla="*/ 63 w 63"/>
                <a:gd name="T3" fmla="*/ 5 h 10"/>
                <a:gd name="T4" fmla="*/ 63 w 63"/>
                <a:gd name="T5" fmla="*/ 5 h 10"/>
                <a:gd name="T6" fmla="*/ 58 w 63"/>
                <a:gd name="T7" fmla="*/ 10 h 10"/>
                <a:gd name="T8" fmla="*/ 4 w 63"/>
                <a:gd name="T9" fmla="*/ 10 h 10"/>
                <a:gd name="T10" fmla="*/ 0 w 63"/>
                <a:gd name="T11" fmla="*/ 5 h 10"/>
                <a:gd name="T12" fmla="*/ 0 w 63"/>
                <a:gd name="T13" fmla="*/ 5 h 10"/>
                <a:gd name="T14" fmla="*/ 4 w 63"/>
                <a:gd name="T15" fmla="*/ 0 h 10"/>
                <a:gd name="T16" fmla="*/ 58 w 63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10">
                  <a:moveTo>
                    <a:pt x="58" y="0"/>
                  </a:moveTo>
                  <a:cubicBezTo>
                    <a:pt x="61" y="0"/>
                    <a:pt x="63" y="2"/>
                    <a:pt x="63" y="5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63" y="8"/>
                    <a:pt x="61" y="10"/>
                    <a:pt x="58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2" y="10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lnTo>
                    <a:pt x="58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515"/>
            <p:cNvSpPr>
              <a:spLocks/>
            </p:cNvSpPr>
            <p:nvPr/>
          </p:nvSpPr>
          <p:spPr bwMode="auto">
            <a:xfrm>
              <a:off x="4912552" y="5525479"/>
              <a:ext cx="110346" cy="17774"/>
            </a:xfrm>
            <a:custGeom>
              <a:avLst/>
              <a:gdLst>
                <a:gd name="T0" fmla="*/ 59 w 63"/>
                <a:gd name="T1" fmla="*/ 0 h 10"/>
                <a:gd name="T2" fmla="*/ 63 w 63"/>
                <a:gd name="T3" fmla="*/ 5 h 10"/>
                <a:gd name="T4" fmla="*/ 63 w 63"/>
                <a:gd name="T5" fmla="*/ 5 h 10"/>
                <a:gd name="T6" fmla="*/ 59 w 63"/>
                <a:gd name="T7" fmla="*/ 10 h 10"/>
                <a:gd name="T8" fmla="*/ 5 w 63"/>
                <a:gd name="T9" fmla="*/ 10 h 10"/>
                <a:gd name="T10" fmla="*/ 0 w 63"/>
                <a:gd name="T11" fmla="*/ 5 h 10"/>
                <a:gd name="T12" fmla="*/ 0 w 63"/>
                <a:gd name="T13" fmla="*/ 5 h 10"/>
                <a:gd name="T14" fmla="*/ 5 w 63"/>
                <a:gd name="T15" fmla="*/ 0 h 10"/>
                <a:gd name="T16" fmla="*/ 59 w 63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10">
                  <a:moveTo>
                    <a:pt x="59" y="0"/>
                  </a:moveTo>
                  <a:cubicBezTo>
                    <a:pt x="61" y="0"/>
                    <a:pt x="63" y="2"/>
                    <a:pt x="63" y="5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63" y="8"/>
                    <a:pt x="61" y="10"/>
                    <a:pt x="59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2" y="10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lnTo>
                    <a:pt x="59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516"/>
            <p:cNvSpPr>
              <a:spLocks/>
            </p:cNvSpPr>
            <p:nvPr/>
          </p:nvSpPr>
          <p:spPr bwMode="auto">
            <a:xfrm>
              <a:off x="4748143" y="5289234"/>
              <a:ext cx="15552" cy="94794"/>
            </a:xfrm>
            <a:custGeom>
              <a:avLst/>
              <a:gdLst>
                <a:gd name="T0" fmla="*/ 9 w 9"/>
                <a:gd name="T1" fmla="*/ 50 h 54"/>
                <a:gd name="T2" fmla="*/ 4 w 9"/>
                <a:gd name="T3" fmla="*/ 54 h 54"/>
                <a:gd name="T4" fmla="*/ 4 w 9"/>
                <a:gd name="T5" fmla="*/ 54 h 54"/>
                <a:gd name="T6" fmla="*/ 0 w 9"/>
                <a:gd name="T7" fmla="*/ 50 h 54"/>
                <a:gd name="T8" fmla="*/ 0 w 9"/>
                <a:gd name="T9" fmla="*/ 4 h 54"/>
                <a:gd name="T10" fmla="*/ 4 w 9"/>
                <a:gd name="T11" fmla="*/ 0 h 54"/>
                <a:gd name="T12" fmla="*/ 4 w 9"/>
                <a:gd name="T13" fmla="*/ 0 h 54"/>
                <a:gd name="T14" fmla="*/ 9 w 9"/>
                <a:gd name="T15" fmla="*/ 4 h 54"/>
                <a:gd name="T16" fmla="*/ 9 w 9"/>
                <a:gd name="T17" fmla="*/ 5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54">
                  <a:moveTo>
                    <a:pt x="9" y="50"/>
                  </a:moveTo>
                  <a:cubicBezTo>
                    <a:pt x="9" y="52"/>
                    <a:pt x="7" y="54"/>
                    <a:pt x="4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2" y="54"/>
                    <a:pt x="0" y="52"/>
                    <a:pt x="0" y="5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7" y="0"/>
                    <a:pt x="9" y="1"/>
                    <a:pt x="9" y="4"/>
                  </a:cubicBezTo>
                  <a:lnTo>
                    <a:pt x="9" y="5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517"/>
            <p:cNvSpPr>
              <a:spLocks/>
            </p:cNvSpPr>
            <p:nvPr/>
          </p:nvSpPr>
          <p:spPr bwMode="auto">
            <a:xfrm>
              <a:off x="4448949" y="5252205"/>
              <a:ext cx="610979" cy="609498"/>
            </a:xfrm>
            <a:custGeom>
              <a:avLst/>
              <a:gdLst>
                <a:gd name="T0" fmla="*/ 349 w 349"/>
                <a:gd name="T1" fmla="*/ 281 h 348"/>
                <a:gd name="T2" fmla="*/ 282 w 349"/>
                <a:gd name="T3" fmla="*/ 348 h 348"/>
                <a:gd name="T4" fmla="*/ 68 w 349"/>
                <a:gd name="T5" fmla="*/ 348 h 348"/>
                <a:gd name="T6" fmla="*/ 0 w 349"/>
                <a:gd name="T7" fmla="*/ 281 h 348"/>
                <a:gd name="T8" fmla="*/ 0 w 349"/>
                <a:gd name="T9" fmla="*/ 67 h 348"/>
                <a:gd name="T10" fmla="*/ 68 w 349"/>
                <a:gd name="T11" fmla="*/ 0 h 348"/>
                <a:gd name="T12" fmla="*/ 282 w 349"/>
                <a:gd name="T13" fmla="*/ 0 h 348"/>
                <a:gd name="T14" fmla="*/ 349 w 349"/>
                <a:gd name="T15" fmla="*/ 67 h 348"/>
                <a:gd name="T16" fmla="*/ 349 w 349"/>
                <a:gd name="T17" fmla="*/ 281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9" h="348">
                  <a:moveTo>
                    <a:pt x="349" y="281"/>
                  </a:moveTo>
                  <a:cubicBezTo>
                    <a:pt x="349" y="318"/>
                    <a:pt x="319" y="348"/>
                    <a:pt x="282" y="348"/>
                  </a:cubicBezTo>
                  <a:cubicBezTo>
                    <a:pt x="68" y="348"/>
                    <a:pt x="68" y="348"/>
                    <a:pt x="68" y="348"/>
                  </a:cubicBezTo>
                  <a:cubicBezTo>
                    <a:pt x="31" y="348"/>
                    <a:pt x="0" y="318"/>
                    <a:pt x="0" y="281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30"/>
                    <a:pt x="31" y="0"/>
                    <a:pt x="68" y="0"/>
                  </a:cubicBezTo>
                  <a:cubicBezTo>
                    <a:pt x="282" y="0"/>
                    <a:pt x="282" y="0"/>
                    <a:pt x="282" y="0"/>
                  </a:cubicBezTo>
                  <a:cubicBezTo>
                    <a:pt x="319" y="0"/>
                    <a:pt x="349" y="30"/>
                    <a:pt x="349" y="67"/>
                  </a:cubicBezTo>
                  <a:lnTo>
                    <a:pt x="349" y="281"/>
                  </a:lnTo>
                  <a:close/>
                </a:path>
              </a:pathLst>
            </a:custGeom>
            <a:noFill/>
            <a:ln w="68263" cap="flat">
              <a:solidFill>
                <a:schemeClr val="accent3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4649807" y="2188116"/>
            <a:ext cx="1654581" cy="1654581"/>
            <a:chOff x="4247511" y="1566336"/>
            <a:chExt cx="2152126" cy="2152127"/>
          </a:xfrm>
        </p:grpSpPr>
        <p:sp>
          <p:nvSpPr>
            <p:cNvPr id="5" name="Freeform 490"/>
            <p:cNvSpPr>
              <a:spLocks noEditPoints="1"/>
            </p:cNvSpPr>
            <p:nvPr/>
          </p:nvSpPr>
          <p:spPr bwMode="auto">
            <a:xfrm>
              <a:off x="4247511" y="1566336"/>
              <a:ext cx="2152126" cy="2152127"/>
            </a:xfrm>
            <a:custGeom>
              <a:avLst/>
              <a:gdLst>
                <a:gd name="T0" fmla="*/ 1225 w 1229"/>
                <a:gd name="T1" fmla="*/ 665 h 1229"/>
                <a:gd name="T2" fmla="*/ 1201 w 1229"/>
                <a:gd name="T3" fmla="*/ 629 h 1229"/>
                <a:gd name="T4" fmla="*/ 1101 w 1229"/>
                <a:gd name="T5" fmla="*/ 598 h 1229"/>
                <a:gd name="T6" fmla="*/ 1039 w 1229"/>
                <a:gd name="T7" fmla="*/ 535 h 1229"/>
                <a:gd name="T8" fmla="*/ 1046 w 1229"/>
                <a:gd name="T9" fmla="*/ 447 h 1229"/>
                <a:gd name="T10" fmla="*/ 1146 w 1229"/>
                <a:gd name="T11" fmla="*/ 354 h 1229"/>
                <a:gd name="T12" fmla="*/ 1152 w 1229"/>
                <a:gd name="T13" fmla="*/ 314 h 1229"/>
                <a:gd name="T14" fmla="*/ 1082 w 1229"/>
                <a:gd name="T15" fmla="*/ 216 h 1229"/>
                <a:gd name="T16" fmla="*/ 1031 w 1229"/>
                <a:gd name="T17" fmla="*/ 209 h 1229"/>
                <a:gd name="T18" fmla="*/ 920 w 1229"/>
                <a:gd name="T19" fmla="*/ 266 h 1229"/>
                <a:gd name="T20" fmla="*/ 848 w 1229"/>
                <a:gd name="T21" fmla="*/ 253 h 1229"/>
                <a:gd name="T22" fmla="*/ 802 w 1229"/>
                <a:gd name="T23" fmla="*/ 206 h 1229"/>
                <a:gd name="T24" fmla="*/ 806 w 1229"/>
                <a:gd name="T25" fmla="*/ 53 h 1229"/>
                <a:gd name="T26" fmla="*/ 782 w 1229"/>
                <a:gd name="T27" fmla="*/ 24 h 1229"/>
                <a:gd name="T28" fmla="*/ 663 w 1229"/>
                <a:gd name="T29" fmla="*/ 4 h 1229"/>
                <a:gd name="T30" fmla="*/ 628 w 1229"/>
                <a:gd name="T31" fmla="*/ 29 h 1229"/>
                <a:gd name="T32" fmla="*/ 586 w 1229"/>
                <a:gd name="T33" fmla="*/ 164 h 1229"/>
                <a:gd name="T34" fmla="*/ 535 w 1229"/>
                <a:gd name="T35" fmla="*/ 192 h 1229"/>
                <a:gd name="T36" fmla="*/ 457 w 1229"/>
                <a:gd name="T37" fmla="*/ 192 h 1229"/>
                <a:gd name="T38" fmla="*/ 363 w 1229"/>
                <a:gd name="T39" fmla="*/ 90 h 1229"/>
                <a:gd name="T40" fmla="*/ 325 w 1229"/>
                <a:gd name="T41" fmla="*/ 79 h 1229"/>
                <a:gd name="T42" fmla="*/ 218 w 1229"/>
                <a:gd name="T43" fmla="*/ 152 h 1229"/>
                <a:gd name="T44" fmla="*/ 210 w 1229"/>
                <a:gd name="T45" fmla="*/ 202 h 1229"/>
                <a:gd name="T46" fmla="*/ 264 w 1229"/>
                <a:gd name="T47" fmla="*/ 309 h 1229"/>
                <a:gd name="T48" fmla="*/ 253 w 1229"/>
                <a:gd name="T49" fmla="*/ 389 h 1229"/>
                <a:gd name="T50" fmla="*/ 195 w 1229"/>
                <a:gd name="T51" fmla="*/ 431 h 1229"/>
                <a:gd name="T52" fmla="*/ 73 w 1229"/>
                <a:gd name="T53" fmla="*/ 421 h 1229"/>
                <a:gd name="T54" fmla="*/ 25 w 1229"/>
                <a:gd name="T55" fmla="*/ 459 h 1229"/>
                <a:gd name="T56" fmla="*/ 6 w 1229"/>
                <a:gd name="T57" fmla="*/ 563 h 1229"/>
                <a:gd name="T58" fmla="*/ 36 w 1229"/>
                <a:gd name="T59" fmla="*/ 607 h 1229"/>
                <a:gd name="T60" fmla="*/ 148 w 1229"/>
                <a:gd name="T61" fmla="*/ 644 h 1229"/>
                <a:gd name="T62" fmla="*/ 195 w 1229"/>
                <a:gd name="T63" fmla="*/ 714 h 1229"/>
                <a:gd name="T64" fmla="*/ 183 w 1229"/>
                <a:gd name="T65" fmla="*/ 783 h 1229"/>
                <a:gd name="T66" fmla="*/ 97 w 1229"/>
                <a:gd name="T67" fmla="*/ 865 h 1229"/>
                <a:gd name="T68" fmla="*/ 87 w 1229"/>
                <a:gd name="T69" fmla="*/ 920 h 1229"/>
                <a:gd name="T70" fmla="*/ 149 w 1229"/>
                <a:gd name="T71" fmla="*/ 1008 h 1229"/>
                <a:gd name="T72" fmla="*/ 201 w 1229"/>
                <a:gd name="T73" fmla="*/ 1021 h 1229"/>
                <a:gd name="T74" fmla="*/ 315 w 1229"/>
                <a:gd name="T75" fmla="*/ 963 h 1229"/>
                <a:gd name="T76" fmla="*/ 400 w 1229"/>
                <a:gd name="T77" fmla="*/ 987 h 1229"/>
                <a:gd name="T78" fmla="*/ 430 w 1229"/>
                <a:gd name="T79" fmla="*/ 1046 h 1229"/>
                <a:gd name="T80" fmla="*/ 425 w 1229"/>
                <a:gd name="T81" fmla="*/ 1163 h 1229"/>
                <a:gd name="T82" fmla="*/ 455 w 1229"/>
                <a:gd name="T83" fmla="*/ 1202 h 1229"/>
                <a:gd name="T84" fmla="*/ 566 w 1229"/>
                <a:gd name="T85" fmla="*/ 1221 h 1229"/>
                <a:gd name="T86" fmla="*/ 610 w 1229"/>
                <a:gd name="T87" fmla="*/ 1199 h 1229"/>
                <a:gd name="T88" fmla="*/ 649 w 1229"/>
                <a:gd name="T89" fmla="*/ 1075 h 1229"/>
                <a:gd name="T90" fmla="*/ 716 w 1229"/>
                <a:gd name="T91" fmla="*/ 1034 h 1229"/>
                <a:gd name="T92" fmla="*/ 794 w 1229"/>
                <a:gd name="T93" fmla="*/ 1054 h 1229"/>
                <a:gd name="T94" fmla="*/ 866 w 1229"/>
                <a:gd name="T95" fmla="*/ 1133 h 1229"/>
                <a:gd name="T96" fmla="*/ 911 w 1229"/>
                <a:gd name="T97" fmla="*/ 1147 h 1229"/>
                <a:gd name="T98" fmla="*/ 1015 w 1229"/>
                <a:gd name="T99" fmla="*/ 1076 h 1229"/>
                <a:gd name="T100" fmla="*/ 1024 w 1229"/>
                <a:gd name="T101" fmla="*/ 1032 h 1229"/>
                <a:gd name="T102" fmla="*/ 961 w 1229"/>
                <a:gd name="T103" fmla="*/ 895 h 1229"/>
                <a:gd name="T104" fmla="*/ 989 w 1229"/>
                <a:gd name="T105" fmla="*/ 831 h 1229"/>
                <a:gd name="T106" fmla="*/ 1045 w 1229"/>
                <a:gd name="T107" fmla="*/ 798 h 1229"/>
                <a:gd name="T108" fmla="*/ 1154 w 1229"/>
                <a:gd name="T109" fmla="*/ 801 h 1229"/>
                <a:gd name="T110" fmla="*/ 1197 w 1229"/>
                <a:gd name="T111" fmla="*/ 785 h 1229"/>
                <a:gd name="T112" fmla="*/ 1225 w 1229"/>
                <a:gd name="T113" fmla="*/ 665 h 1229"/>
                <a:gd name="T114" fmla="*/ 596 w 1229"/>
                <a:gd name="T115" fmla="*/ 729 h 1229"/>
                <a:gd name="T116" fmla="*/ 499 w 1229"/>
                <a:gd name="T117" fmla="*/ 592 h 1229"/>
                <a:gd name="T118" fmla="*/ 636 w 1229"/>
                <a:gd name="T119" fmla="*/ 495 h 1229"/>
                <a:gd name="T120" fmla="*/ 733 w 1229"/>
                <a:gd name="T121" fmla="*/ 632 h 1229"/>
                <a:gd name="T122" fmla="*/ 596 w 1229"/>
                <a:gd name="T123" fmla="*/ 729 h 1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29" h="1229">
                  <a:moveTo>
                    <a:pt x="1225" y="665"/>
                  </a:moveTo>
                  <a:cubicBezTo>
                    <a:pt x="1229" y="635"/>
                    <a:pt x="1201" y="629"/>
                    <a:pt x="1201" y="629"/>
                  </a:cubicBezTo>
                  <a:cubicBezTo>
                    <a:pt x="1201" y="629"/>
                    <a:pt x="1154" y="612"/>
                    <a:pt x="1101" y="598"/>
                  </a:cubicBezTo>
                  <a:cubicBezTo>
                    <a:pt x="1048" y="583"/>
                    <a:pt x="1039" y="535"/>
                    <a:pt x="1039" y="535"/>
                  </a:cubicBezTo>
                  <a:cubicBezTo>
                    <a:pt x="1013" y="473"/>
                    <a:pt x="1046" y="447"/>
                    <a:pt x="1046" y="447"/>
                  </a:cubicBezTo>
                  <a:cubicBezTo>
                    <a:pt x="1146" y="354"/>
                    <a:pt x="1146" y="354"/>
                    <a:pt x="1146" y="354"/>
                  </a:cubicBezTo>
                  <a:cubicBezTo>
                    <a:pt x="1166" y="334"/>
                    <a:pt x="1152" y="314"/>
                    <a:pt x="1152" y="314"/>
                  </a:cubicBezTo>
                  <a:cubicBezTo>
                    <a:pt x="1082" y="216"/>
                    <a:pt x="1082" y="216"/>
                    <a:pt x="1082" y="216"/>
                  </a:cubicBezTo>
                  <a:cubicBezTo>
                    <a:pt x="1062" y="189"/>
                    <a:pt x="1031" y="209"/>
                    <a:pt x="1031" y="209"/>
                  </a:cubicBezTo>
                  <a:cubicBezTo>
                    <a:pt x="920" y="266"/>
                    <a:pt x="920" y="266"/>
                    <a:pt x="920" y="266"/>
                  </a:cubicBezTo>
                  <a:cubicBezTo>
                    <a:pt x="899" y="275"/>
                    <a:pt x="848" y="253"/>
                    <a:pt x="848" y="253"/>
                  </a:cubicBezTo>
                  <a:cubicBezTo>
                    <a:pt x="818" y="239"/>
                    <a:pt x="802" y="206"/>
                    <a:pt x="802" y="206"/>
                  </a:cubicBezTo>
                  <a:cubicBezTo>
                    <a:pt x="806" y="53"/>
                    <a:pt x="806" y="53"/>
                    <a:pt x="806" y="53"/>
                  </a:cubicBezTo>
                  <a:cubicBezTo>
                    <a:pt x="807" y="32"/>
                    <a:pt x="782" y="24"/>
                    <a:pt x="782" y="24"/>
                  </a:cubicBezTo>
                  <a:cubicBezTo>
                    <a:pt x="663" y="4"/>
                    <a:pt x="663" y="4"/>
                    <a:pt x="663" y="4"/>
                  </a:cubicBezTo>
                  <a:cubicBezTo>
                    <a:pt x="635" y="0"/>
                    <a:pt x="628" y="29"/>
                    <a:pt x="628" y="29"/>
                  </a:cubicBezTo>
                  <a:cubicBezTo>
                    <a:pt x="626" y="35"/>
                    <a:pt x="586" y="164"/>
                    <a:pt x="586" y="164"/>
                  </a:cubicBezTo>
                  <a:cubicBezTo>
                    <a:pt x="578" y="177"/>
                    <a:pt x="535" y="192"/>
                    <a:pt x="535" y="192"/>
                  </a:cubicBezTo>
                  <a:cubicBezTo>
                    <a:pt x="494" y="211"/>
                    <a:pt x="457" y="192"/>
                    <a:pt x="457" y="192"/>
                  </a:cubicBezTo>
                  <a:cubicBezTo>
                    <a:pt x="363" y="90"/>
                    <a:pt x="363" y="90"/>
                    <a:pt x="363" y="90"/>
                  </a:cubicBezTo>
                  <a:cubicBezTo>
                    <a:pt x="350" y="72"/>
                    <a:pt x="325" y="79"/>
                    <a:pt x="325" y="79"/>
                  </a:cubicBezTo>
                  <a:cubicBezTo>
                    <a:pt x="218" y="152"/>
                    <a:pt x="218" y="152"/>
                    <a:pt x="218" y="152"/>
                  </a:cubicBezTo>
                  <a:cubicBezTo>
                    <a:pt x="196" y="170"/>
                    <a:pt x="210" y="202"/>
                    <a:pt x="210" y="202"/>
                  </a:cubicBezTo>
                  <a:cubicBezTo>
                    <a:pt x="264" y="309"/>
                    <a:pt x="264" y="309"/>
                    <a:pt x="264" y="309"/>
                  </a:cubicBezTo>
                  <a:cubicBezTo>
                    <a:pt x="284" y="340"/>
                    <a:pt x="253" y="389"/>
                    <a:pt x="253" y="389"/>
                  </a:cubicBezTo>
                  <a:cubicBezTo>
                    <a:pt x="235" y="421"/>
                    <a:pt x="195" y="431"/>
                    <a:pt x="195" y="431"/>
                  </a:cubicBezTo>
                  <a:cubicBezTo>
                    <a:pt x="73" y="421"/>
                    <a:pt x="73" y="421"/>
                    <a:pt x="73" y="421"/>
                  </a:cubicBezTo>
                  <a:cubicBezTo>
                    <a:pt x="30" y="419"/>
                    <a:pt x="25" y="459"/>
                    <a:pt x="25" y="459"/>
                  </a:cubicBezTo>
                  <a:cubicBezTo>
                    <a:pt x="6" y="563"/>
                    <a:pt x="6" y="563"/>
                    <a:pt x="6" y="563"/>
                  </a:cubicBezTo>
                  <a:cubicBezTo>
                    <a:pt x="0" y="600"/>
                    <a:pt x="36" y="607"/>
                    <a:pt x="36" y="607"/>
                  </a:cubicBezTo>
                  <a:cubicBezTo>
                    <a:pt x="148" y="644"/>
                    <a:pt x="148" y="644"/>
                    <a:pt x="148" y="644"/>
                  </a:cubicBezTo>
                  <a:cubicBezTo>
                    <a:pt x="189" y="655"/>
                    <a:pt x="195" y="714"/>
                    <a:pt x="195" y="714"/>
                  </a:cubicBezTo>
                  <a:cubicBezTo>
                    <a:pt x="208" y="764"/>
                    <a:pt x="183" y="783"/>
                    <a:pt x="183" y="783"/>
                  </a:cubicBezTo>
                  <a:cubicBezTo>
                    <a:pt x="97" y="865"/>
                    <a:pt x="97" y="865"/>
                    <a:pt x="97" y="865"/>
                  </a:cubicBezTo>
                  <a:cubicBezTo>
                    <a:pt x="67" y="888"/>
                    <a:pt x="87" y="920"/>
                    <a:pt x="87" y="920"/>
                  </a:cubicBezTo>
                  <a:cubicBezTo>
                    <a:pt x="149" y="1008"/>
                    <a:pt x="149" y="1008"/>
                    <a:pt x="149" y="1008"/>
                  </a:cubicBezTo>
                  <a:cubicBezTo>
                    <a:pt x="179" y="1038"/>
                    <a:pt x="201" y="1021"/>
                    <a:pt x="201" y="1021"/>
                  </a:cubicBezTo>
                  <a:cubicBezTo>
                    <a:pt x="315" y="963"/>
                    <a:pt x="315" y="963"/>
                    <a:pt x="315" y="963"/>
                  </a:cubicBezTo>
                  <a:cubicBezTo>
                    <a:pt x="356" y="943"/>
                    <a:pt x="400" y="987"/>
                    <a:pt x="400" y="987"/>
                  </a:cubicBezTo>
                  <a:cubicBezTo>
                    <a:pt x="437" y="1013"/>
                    <a:pt x="430" y="1046"/>
                    <a:pt x="430" y="1046"/>
                  </a:cubicBezTo>
                  <a:cubicBezTo>
                    <a:pt x="425" y="1163"/>
                    <a:pt x="425" y="1163"/>
                    <a:pt x="425" y="1163"/>
                  </a:cubicBezTo>
                  <a:cubicBezTo>
                    <a:pt x="422" y="1190"/>
                    <a:pt x="455" y="1202"/>
                    <a:pt x="455" y="1202"/>
                  </a:cubicBezTo>
                  <a:cubicBezTo>
                    <a:pt x="566" y="1221"/>
                    <a:pt x="566" y="1221"/>
                    <a:pt x="566" y="1221"/>
                  </a:cubicBezTo>
                  <a:cubicBezTo>
                    <a:pt x="605" y="1229"/>
                    <a:pt x="610" y="1199"/>
                    <a:pt x="610" y="1199"/>
                  </a:cubicBezTo>
                  <a:cubicBezTo>
                    <a:pt x="649" y="1075"/>
                    <a:pt x="649" y="1075"/>
                    <a:pt x="649" y="1075"/>
                  </a:cubicBezTo>
                  <a:cubicBezTo>
                    <a:pt x="661" y="1042"/>
                    <a:pt x="716" y="1034"/>
                    <a:pt x="716" y="1034"/>
                  </a:cubicBezTo>
                  <a:cubicBezTo>
                    <a:pt x="769" y="1019"/>
                    <a:pt x="794" y="1054"/>
                    <a:pt x="794" y="1054"/>
                  </a:cubicBezTo>
                  <a:cubicBezTo>
                    <a:pt x="866" y="1133"/>
                    <a:pt x="866" y="1133"/>
                    <a:pt x="866" y="1133"/>
                  </a:cubicBezTo>
                  <a:cubicBezTo>
                    <a:pt x="880" y="1157"/>
                    <a:pt x="911" y="1147"/>
                    <a:pt x="911" y="1147"/>
                  </a:cubicBezTo>
                  <a:cubicBezTo>
                    <a:pt x="1015" y="1076"/>
                    <a:pt x="1015" y="1076"/>
                    <a:pt x="1015" y="1076"/>
                  </a:cubicBezTo>
                  <a:cubicBezTo>
                    <a:pt x="1039" y="1054"/>
                    <a:pt x="1024" y="1032"/>
                    <a:pt x="1024" y="1032"/>
                  </a:cubicBezTo>
                  <a:cubicBezTo>
                    <a:pt x="961" y="895"/>
                    <a:pt x="961" y="895"/>
                    <a:pt x="961" y="895"/>
                  </a:cubicBezTo>
                  <a:cubicBezTo>
                    <a:pt x="952" y="871"/>
                    <a:pt x="989" y="831"/>
                    <a:pt x="989" y="831"/>
                  </a:cubicBezTo>
                  <a:cubicBezTo>
                    <a:pt x="1014" y="796"/>
                    <a:pt x="1045" y="798"/>
                    <a:pt x="1045" y="798"/>
                  </a:cubicBezTo>
                  <a:cubicBezTo>
                    <a:pt x="1154" y="801"/>
                    <a:pt x="1154" y="801"/>
                    <a:pt x="1154" y="801"/>
                  </a:cubicBezTo>
                  <a:cubicBezTo>
                    <a:pt x="1194" y="807"/>
                    <a:pt x="1197" y="785"/>
                    <a:pt x="1197" y="785"/>
                  </a:cubicBezTo>
                  <a:cubicBezTo>
                    <a:pt x="1197" y="785"/>
                    <a:pt x="1220" y="696"/>
                    <a:pt x="1225" y="665"/>
                  </a:cubicBezTo>
                  <a:close/>
                  <a:moveTo>
                    <a:pt x="596" y="729"/>
                  </a:moveTo>
                  <a:cubicBezTo>
                    <a:pt x="531" y="718"/>
                    <a:pt x="488" y="657"/>
                    <a:pt x="499" y="592"/>
                  </a:cubicBezTo>
                  <a:cubicBezTo>
                    <a:pt x="510" y="528"/>
                    <a:pt x="571" y="484"/>
                    <a:pt x="636" y="495"/>
                  </a:cubicBezTo>
                  <a:cubicBezTo>
                    <a:pt x="701" y="507"/>
                    <a:pt x="744" y="568"/>
                    <a:pt x="733" y="632"/>
                  </a:cubicBezTo>
                  <a:cubicBezTo>
                    <a:pt x="722" y="697"/>
                    <a:pt x="660" y="740"/>
                    <a:pt x="596" y="72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492"/>
            <p:cNvSpPr>
              <a:spLocks noEditPoints="1"/>
            </p:cNvSpPr>
            <p:nvPr/>
          </p:nvSpPr>
          <p:spPr bwMode="auto">
            <a:xfrm>
              <a:off x="4893297" y="2041048"/>
              <a:ext cx="288826" cy="294010"/>
            </a:xfrm>
            <a:custGeom>
              <a:avLst/>
              <a:gdLst>
                <a:gd name="T0" fmla="*/ 128 w 165"/>
                <a:gd name="T1" fmla="*/ 26 h 168"/>
                <a:gd name="T2" fmla="*/ 25 w 165"/>
                <a:gd name="T3" fmla="*/ 37 h 168"/>
                <a:gd name="T4" fmla="*/ 36 w 165"/>
                <a:gd name="T5" fmla="*/ 142 h 168"/>
                <a:gd name="T6" fmla="*/ 140 w 165"/>
                <a:gd name="T7" fmla="*/ 130 h 168"/>
                <a:gd name="T8" fmla="*/ 128 w 165"/>
                <a:gd name="T9" fmla="*/ 26 h 168"/>
                <a:gd name="T10" fmla="*/ 50 w 165"/>
                <a:gd name="T11" fmla="*/ 124 h 168"/>
                <a:gd name="T12" fmla="*/ 42 w 165"/>
                <a:gd name="T13" fmla="*/ 51 h 168"/>
                <a:gd name="T14" fmla="*/ 114 w 165"/>
                <a:gd name="T15" fmla="*/ 43 h 168"/>
                <a:gd name="T16" fmla="*/ 122 w 165"/>
                <a:gd name="T17" fmla="*/ 116 h 168"/>
                <a:gd name="T18" fmla="*/ 50 w 165"/>
                <a:gd name="T19" fmla="*/ 12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5" h="168">
                  <a:moveTo>
                    <a:pt x="128" y="26"/>
                  </a:moveTo>
                  <a:cubicBezTo>
                    <a:pt x="97" y="0"/>
                    <a:pt x="50" y="5"/>
                    <a:pt x="25" y="37"/>
                  </a:cubicBezTo>
                  <a:cubicBezTo>
                    <a:pt x="0" y="69"/>
                    <a:pt x="5" y="116"/>
                    <a:pt x="36" y="142"/>
                  </a:cubicBezTo>
                  <a:cubicBezTo>
                    <a:pt x="68" y="168"/>
                    <a:pt x="114" y="163"/>
                    <a:pt x="140" y="130"/>
                  </a:cubicBezTo>
                  <a:cubicBezTo>
                    <a:pt x="165" y="98"/>
                    <a:pt x="160" y="51"/>
                    <a:pt x="128" y="26"/>
                  </a:cubicBezTo>
                  <a:close/>
                  <a:moveTo>
                    <a:pt x="50" y="124"/>
                  </a:moveTo>
                  <a:cubicBezTo>
                    <a:pt x="28" y="107"/>
                    <a:pt x="25" y="74"/>
                    <a:pt x="42" y="51"/>
                  </a:cubicBezTo>
                  <a:cubicBezTo>
                    <a:pt x="60" y="29"/>
                    <a:pt x="92" y="25"/>
                    <a:pt x="114" y="43"/>
                  </a:cubicBezTo>
                  <a:cubicBezTo>
                    <a:pt x="136" y="61"/>
                    <a:pt x="140" y="94"/>
                    <a:pt x="122" y="116"/>
                  </a:cubicBezTo>
                  <a:cubicBezTo>
                    <a:pt x="105" y="139"/>
                    <a:pt x="72" y="142"/>
                    <a:pt x="50" y="1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493"/>
            <p:cNvSpPr>
              <a:spLocks/>
            </p:cNvSpPr>
            <p:nvPr/>
          </p:nvSpPr>
          <p:spPr bwMode="auto">
            <a:xfrm>
              <a:off x="4888113" y="2272109"/>
              <a:ext cx="91091" cy="108865"/>
            </a:xfrm>
            <a:custGeom>
              <a:avLst/>
              <a:gdLst>
                <a:gd name="T0" fmla="*/ 20 w 52"/>
                <a:gd name="T1" fmla="*/ 56 h 62"/>
                <a:gd name="T2" fmla="*/ 5 w 52"/>
                <a:gd name="T3" fmla="*/ 58 h 62"/>
                <a:gd name="T4" fmla="*/ 5 w 52"/>
                <a:gd name="T5" fmla="*/ 58 h 62"/>
                <a:gd name="T6" fmla="*/ 3 w 52"/>
                <a:gd name="T7" fmla="*/ 43 h 62"/>
                <a:gd name="T8" fmla="*/ 31 w 52"/>
                <a:gd name="T9" fmla="*/ 6 h 62"/>
                <a:gd name="T10" fmla="*/ 46 w 52"/>
                <a:gd name="T11" fmla="*/ 4 h 62"/>
                <a:gd name="T12" fmla="*/ 46 w 52"/>
                <a:gd name="T13" fmla="*/ 4 h 62"/>
                <a:gd name="T14" fmla="*/ 48 w 52"/>
                <a:gd name="T15" fmla="*/ 20 h 62"/>
                <a:gd name="T16" fmla="*/ 20 w 52"/>
                <a:gd name="T17" fmla="*/ 5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62">
                  <a:moveTo>
                    <a:pt x="20" y="56"/>
                  </a:moveTo>
                  <a:cubicBezTo>
                    <a:pt x="17" y="61"/>
                    <a:pt x="10" y="62"/>
                    <a:pt x="5" y="58"/>
                  </a:cubicBezTo>
                  <a:cubicBezTo>
                    <a:pt x="5" y="58"/>
                    <a:pt x="5" y="58"/>
                    <a:pt x="5" y="58"/>
                  </a:cubicBezTo>
                  <a:cubicBezTo>
                    <a:pt x="0" y="54"/>
                    <a:pt x="0" y="47"/>
                    <a:pt x="3" y="43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5" y="1"/>
                    <a:pt x="42" y="0"/>
                    <a:pt x="46" y="4"/>
                  </a:cubicBezTo>
                  <a:cubicBezTo>
                    <a:pt x="46" y="4"/>
                    <a:pt x="46" y="4"/>
                    <a:pt x="46" y="4"/>
                  </a:cubicBezTo>
                  <a:cubicBezTo>
                    <a:pt x="51" y="8"/>
                    <a:pt x="52" y="15"/>
                    <a:pt x="48" y="20"/>
                  </a:cubicBezTo>
                  <a:lnTo>
                    <a:pt x="20" y="5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494"/>
            <p:cNvSpPr>
              <a:spLocks/>
            </p:cNvSpPr>
            <p:nvPr/>
          </p:nvSpPr>
          <p:spPr bwMode="auto">
            <a:xfrm>
              <a:off x="4975501" y="2106219"/>
              <a:ext cx="70355" cy="47397"/>
            </a:xfrm>
            <a:custGeom>
              <a:avLst/>
              <a:gdLst>
                <a:gd name="T0" fmla="*/ 8 w 40"/>
                <a:gd name="T1" fmla="*/ 26 h 27"/>
                <a:gd name="T2" fmla="*/ 9 w 40"/>
                <a:gd name="T3" fmla="*/ 25 h 27"/>
                <a:gd name="T4" fmla="*/ 34 w 40"/>
                <a:gd name="T5" fmla="*/ 10 h 27"/>
                <a:gd name="T6" fmla="*/ 32 w 40"/>
                <a:gd name="T7" fmla="*/ 1 h 27"/>
                <a:gd name="T8" fmla="*/ 32 w 40"/>
                <a:gd name="T9" fmla="*/ 0 h 27"/>
                <a:gd name="T10" fmla="*/ 2 w 40"/>
                <a:gd name="T11" fmla="*/ 19 h 27"/>
                <a:gd name="T12" fmla="*/ 1 w 40"/>
                <a:gd name="T13" fmla="*/ 19 h 27"/>
                <a:gd name="T14" fmla="*/ 8 w 40"/>
                <a:gd name="T15" fmla="*/ 2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27">
                  <a:moveTo>
                    <a:pt x="8" y="26"/>
                  </a:moveTo>
                  <a:cubicBezTo>
                    <a:pt x="9" y="26"/>
                    <a:pt x="9" y="25"/>
                    <a:pt x="9" y="25"/>
                  </a:cubicBezTo>
                  <a:cubicBezTo>
                    <a:pt x="16" y="17"/>
                    <a:pt x="25" y="12"/>
                    <a:pt x="34" y="10"/>
                  </a:cubicBezTo>
                  <a:cubicBezTo>
                    <a:pt x="40" y="4"/>
                    <a:pt x="32" y="1"/>
                    <a:pt x="32" y="1"/>
                  </a:cubicBezTo>
                  <a:cubicBezTo>
                    <a:pt x="32" y="1"/>
                    <a:pt x="32" y="1"/>
                    <a:pt x="32" y="0"/>
                  </a:cubicBezTo>
                  <a:cubicBezTo>
                    <a:pt x="21" y="3"/>
                    <a:pt x="10" y="9"/>
                    <a:pt x="2" y="19"/>
                  </a:cubicBezTo>
                  <a:cubicBezTo>
                    <a:pt x="2" y="19"/>
                    <a:pt x="1" y="19"/>
                    <a:pt x="1" y="19"/>
                  </a:cubicBezTo>
                  <a:cubicBezTo>
                    <a:pt x="0" y="27"/>
                    <a:pt x="8" y="26"/>
                    <a:pt x="8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522"/>
            <p:cNvSpPr>
              <a:spLocks/>
            </p:cNvSpPr>
            <p:nvPr/>
          </p:nvSpPr>
          <p:spPr bwMode="auto">
            <a:xfrm>
              <a:off x="5487242" y="2869758"/>
              <a:ext cx="251797" cy="174777"/>
            </a:xfrm>
            <a:custGeom>
              <a:avLst/>
              <a:gdLst>
                <a:gd name="T0" fmla="*/ 296 w 340"/>
                <a:gd name="T1" fmla="*/ 96 h 236"/>
                <a:gd name="T2" fmla="*/ 319 w 340"/>
                <a:gd name="T3" fmla="*/ 52 h 236"/>
                <a:gd name="T4" fmla="*/ 340 w 340"/>
                <a:gd name="T5" fmla="*/ 4 h 236"/>
                <a:gd name="T6" fmla="*/ 286 w 340"/>
                <a:gd name="T7" fmla="*/ 2 h 236"/>
                <a:gd name="T8" fmla="*/ 232 w 340"/>
                <a:gd name="T9" fmla="*/ 0 h 236"/>
                <a:gd name="T10" fmla="*/ 253 w 340"/>
                <a:gd name="T11" fmla="*/ 26 h 236"/>
                <a:gd name="T12" fmla="*/ 2 w 340"/>
                <a:gd name="T13" fmla="*/ 175 h 236"/>
                <a:gd name="T14" fmla="*/ 0 w 340"/>
                <a:gd name="T15" fmla="*/ 236 h 236"/>
                <a:gd name="T16" fmla="*/ 272 w 340"/>
                <a:gd name="T17" fmla="*/ 66 h 236"/>
                <a:gd name="T18" fmla="*/ 296 w 340"/>
                <a:gd name="T19" fmla="*/ 9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0" h="236">
                  <a:moveTo>
                    <a:pt x="296" y="96"/>
                  </a:moveTo>
                  <a:lnTo>
                    <a:pt x="319" y="52"/>
                  </a:lnTo>
                  <a:lnTo>
                    <a:pt x="340" y="4"/>
                  </a:lnTo>
                  <a:lnTo>
                    <a:pt x="286" y="2"/>
                  </a:lnTo>
                  <a:lnTo>
                    <a:pt x="232" y="0"/>
                  </a:lnTo>
                  <a:lnTo>
                    <a:pt x="253" y="26"/>
                  </a:lnTo>
                  <a:lnTo>
                    <a:pt x="2" y="175"/>
                  </a:lnTo>
                  <a:lnTo>
                    <a:pt x="0" y="236"/>
                  </a:lnTo>
                  <a:lnTo>
                    <a:pt x="272" y="66"/>
                  </a:lnTo>
                  <a:lnTo>
                    <a:pt x="296" y="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523"/>
            <p:cNvSpPr>
              <a:spLocks/>
            </p:cNvSpPr>
            <p:nvPr/>
          </p:nvSpPr>
          <p:spPr bwMode="auto">
            <a:xfrm>
              <a:off x="5669425" y="2953443"/>
              <a:ext cx="68133" cy="239948"/>
            </a:xfrm>
            <a:custGeom>
              <a:avLst/>
              <a:gdLst>
                <a:gd name="T0" fmla="*/ 39 w 39"/>
                <a:gd name="T1" fmla="*/ 125 h 137"/>
                <a:gd name="T2" fmla="*/ 26 w 39"/>
                <a:gd name="T3" fmla="*/ 137 h 137"/>
                <a:gd name="T4" fmla="*/ 13 w 39"/>
                <a:gd name="T5" fmla="*/ 137 h 137"/>
                <a:gd name="T6" fmla="*/ 0 w 39"/>
                <a:gd name="T7" fmla="*/ 125 h 137"/>
                <a:gd name="T8" fmla="*/ 0 w 39"/>
                <a:gd name="T9" fmla="*/ 13 h 137"/>
                <a:gd name="T10" fmla="*/ 13 w 39"/>
                <a:gd name="T11" fmla="*/ 0 h 137"/>
                <a:gd name="T12" fmla="*/ 26 w 39"/>
                <a:gd name="T13" fmla="*/ 0 h 137"/>
                <a:gd name="T14" fmla="*/ 39 w 39"/>
                <a:gd name="T15" fmla="*/ 13 h 137"/>
                <a:gd name="T16" fmla="*/ 39 w 39"/>
                <a:gd name="T17" fmla="*/ 125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137">
                  <a:moveTo>
                    <a:pt x="39" y="125"/>
                  </a:moveTo>
                  <a:cubicBezTo>
                    <a:pt x="39" y="132"/>
                    <a:pt x="33" y="137"/>
                    <a:pt x="26" y="137"/>
                  </a:cubicBezTo>
                  <a:cubicBezTo>
                    <a:pt x="13" y="137"/>
                    <a:pt x="13" y="137"/>
                    <a:pt x="13" y="137"/>
                  </a:cubicBezTo>
                  <a:cubicBezTo>
                    <a:pt x="6" y="137"/>
                    <a:pt x="0" y="132"/>
                    <a:pt x="0" y="125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3" y="0"/>
                    <a:pt x="39" y="6"/>
                    <a:pt x="39" y="13"/>
                  </a:cubicBezTo>
                  <a:lnTo>
                    <a:pt x="39" y="12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524"/>
            <p:cNvSpPr>
              <a:spLocks/>
            </p:cNvSpPr>
            <p:nvPr/>
          </p:nvSpPr>
          <p:spPr bwMode="auto">
            <a:xfrm>
              <a:off x="5579815" y="3004543"/>
              <a:ext cx="66652" cy="188848"/>
            </a:xfrm>
            <a:custGeom>
              <a:avLst/>
              <a:gdLst>
                <a:gd name="T0" fmla="*/ 38 w 38"/>
                <a:gd name="T1" fmla="*/ 96 h 108"/>
                <a:gd name="T2" fmla="*/ 26 w 38"/>
                <a:gd name="T3" fmla="*/ 108 h 108"/>
                <a:gd name="T4" fmla="*/ 13 w 38"/>
                <a:gd name="T5" fmla="*/ 108 h 108"/>
                <a:gd name="T6" fmla="*/ 0 w 38"/>
                <a:gd name="T7" fmla="*/ 96 h 108"/>
                <a:gd name="T8" fmla="*/ 0 w 38"/>
                <a:gd name="T9" fmla="*/ 12 h 108"/>
                <a:gd name="T10" fmla="*/ 13 w 38"/>
                <a:gd name="T11" fmla="*/ 0 h 108"/>
                <a:gd name="T12" fmla="*/ 26 w 38"/>
                <a:gd name="T13" fmla="*/ 0 h 108"/>
                <a:gd name="T14" fmla="*/ 38 w 38"/>
                <a:gd name="T15" fmla="*/ 12 h 108"/>
                <a:gd name="T16" fmla="*/ 38 w 38"/>
                <a:gd name="T17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108">
                  <a:moveTo>
                    <a:pt x="38" y="96"/>
                  </a:moveTo>
                  <a:cubicBezTo>
                    <a:pt x="38" y="103"/>
                    <a:pt x="33" y="108"/>
                    <a:pt x="26" y="108"/>
                  </a:cubicBezTo>
                  <a:cubicBezTo>
                    <a:pt x="13" y="108"/>
                    <a:pt x="13" y="108"/>
                    <a:pt x="13" y="108"/>
                  </a:cubicBezTo>
                  <a:cubicBezTo>
                    <a:pt x="6" y="108"/>
                    <a:pt x="0" y="103"/>
                    <a:pt x="0" y="96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3" y="0"/>
                    <a:pt x="38" y="6"/>
                    <a:pt x="38" y="12"/>
                  </a:cubicBezTo>
                  <a:lnTo>
                    <a:pt x="38" y="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525"/>
            <p:cNvSpPr>
              <a:spLocks/>
            </p:cNvSpPr>
            <p:nvPr/>
          </p:nvSpPr>
          <p:spPr bwMode="auto">
            <a:xfrm>
              <a:off x="5483540" y="3051200"/>
              <a:ext cx="79242" cy="148857"/>
            </a:xfrm>
            <a:custGeom>
              <a:avLst/>
              <a:gdLst>
                <a:gd name="T0" fmla="*/ 29 w 45"/>
                <a:gd name="T1" fmla="*/ 85 h 85"/>
                <a:gd name="T2" fmla="*/ 15 w 45"/>
                <a:gd name="T3" fmla="*/ 85 h 85"/>
                <a:gd name="T4" fmla="*/ 0 w 45"/>
                <a:gd name="T5" fmla="*/ 69 h 85"/>
                <a:gd name="T6" fmla="*/ 0 w 45"/>
                <a:gd name="T7" fmla="*/ 16 h 85"/>
                <a:gd name="T8" fmla="*/ 15 w 45"/>
                <a:gd name="T9" fmla="*/ 0 h 85"/>
                <a:gd name="T10" fmla="*/ 29 w 45"/>
                <a:gd name="T11" fmla="*/ 0 h 85"/>
                <a:gd name="T12" fmla="*/ 45 w 45"/>
                <a:gd name="T13" fmla="*/ 16 h 85"/>
                <a:gd name="T14" fmla="*/ 45 w 45"/>
                <a:gd name="T15" fmla="*/ 69 h 85"/>
                <a:gd name="T16" fmla="*/ 29 w 45"/>
                <a:gd name="T17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85">
                  <a:moveTo>
                    <a:pt x="29" y="85"/>
                  </a:moveTo>
                  <a:cubicBezTo>
                    <a:pt x="15" y="85"/>
                    <a:pt x="15" y="85"/>
                    <a:pt x="15" y="85"/>
                  </a:cubicBezTo>
                  <a:cubicBezTo>
                    <a:pt x="7" y="85"/>
                    <a:pt x="0" y="78"/>
                    <a:pt x="0" y="69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5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37" y="0"/>
                    <a:pt x="45" y="7"/>
                    <a:pt x="45" y="16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5" y="78"/>
                    <a:pt x="37" y="85"/>
                    <a:pt x="29" y="8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526"/>
            <p:cNvSpPr>
              <a:spLocks/>
            </p:cNvSpPr>
            <p:nvPr/>
          </p:nvSpPr>
          <p:spPr bwMode="auto">
            <a:xfrm>
              <a:off x="5722006" y="2144729"/>
              <a:ext cx="138489" cy="134786"/>
            </a:xfrm>
            <a:custGeom>
              <a:avLst/>
              <a:gdLst>
                <a:gd name="T0" fmla="*/ 41 w 79"/>
                <a:gd name="T1" fmla="*/ 76 h 77"/>
                <a:gd name="T2" fmla="*/ 78 w 79"/>
                <a:gd name="T3" fmla="*/ 37 h 77"/>
                <a:gd name="T4" fmla="*/ 38 w 79"/>
                <a:gd name="T5" fmla="*/ 0 h 77"/>
                <a:gd name="T6" fmla="*/ 1 w 79"/>
                <a:gd name="T7" fmla="*/ 40 h 77"/>
                <a:gd name="T8" fmla="*/ 41 w 79"/>
                <a:gd name="T9" fmla="*/ 76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77">
                  <a:moveTo>
                    <a:pt x="41" y="76"/>
                  </a:moveTo>
                  <a:cubicBezTo>
                    <a:pt x="62" y="76"/>
                    <a:pt x="79" y="58"/>
                    <a:pt x="78" y="37"/>
                  </a:cubicBezTo>
                  <a:cubicBezTo>
                    <a:pt x="78" y="16"/>
                    <a:pt x="60" y="0"/>
                    <a:pt x="38" y="0"/>
                  </a:cubicBezTo>
                  <a:cubicBezTo>
                    <a:pt x="17" y="1"/>
                    <a:pt x="0" y="19"/>
                    <a:pt x="1" y="40"/>
                  </a:cubicBezTo>
                  <a:cubicBezTo>
                    <a:pt x="2" y="61"/>
                    <a:pt x="20" y="77"/>
                    <a:pt x="41" y="7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527"/>
            <p:cNvSpPr>
              <a:spLocks/>
            </p:cNvSpPr>
            <p:nvPr/>
          </p:nvSpPr>
          <p:spPr bwMode="auto">
            <a:xfrm>
              <a:off x="5655354" y="2288402"/>
              <a:ext cx="273274" cy="197735"/>
            </a:xfrm>
            <a:custGeom>
              <a:avLst/>
              <a:gdLst>
                <a:gd name="T0" fmla="*/ 119 w 156"/>
                <a:gd name="T1" fmla="*/ 0 h 113"/>
                <a:gd name="T2" fmla="*/ 80 w 156"/>
                <a:gd name="T3" fmla="*/ 46 h 113"/>
                <a:gd name="T4" fmla="*/ 37 w 156"/>
                <a:gd name="T5" fmla="*/ 1 h 113"/>
                <a:gd name="T6" fmla="*/ 1 w 156"/>
                <a:gd name="T7" fmla="*/ 50 h 113"/>
                <a:gd name="T8" fmla="*/ 3 w 156"/>
                <a:gd name="T9" fmla="*/ 113 h 113"/>
                <a:gd name="T10" fmla="*/ 156 w 156"/>
                <a:gd name="T11" fmla="*/ 113 h 113"/>
                <a:gd name="T12" fmla="*/ 154 w 156"/>
                <a:gd name="T13" fmla="*/ 45 h 113"/>
                <a:gd name="T14" fmla="*/ 119 w 156"/>
                <a:gd name="T15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6" h="113">
                  <a:moveTo>
                    <a:pt x="119" y="0"/>
                  </a:moveTo>
                  <a:cubicBezTo>
                    <a:pt x="80" y="46"/>
                    <a:pt x="80" y="46"/>
                    <a:pt x="80" y="46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11" y="11"/>
                    <a:pt x="0" y="26"/>
                    <a:pt x="1" y="50"/>
                  </a:cubicBezTo>
                  <a:cubicBezTo>
                    <a:pt x="3" y="113"/>
                    <a:pt x="3" y="113"/>
                    <a:pt x="3" y="113"/>
                  </a:cubicBezTo>
                  <a:cubicBezTo>
                    <a:pt x="156" y="113"/>
                    <a:pt x="156" y="113"/>
                    <a:pt x="156" y="113"/>
                  </a:cubicBezTo>
                  <a:cubicBezTo>
                    <a:pt x="154" y="45"/>
                    <a:pt x="154" y="45"/>
                    <a:pt x="154" y="45"/>
                  </a:cubicBezTo>
                  <a:cubicBezTo>
                    <a:pt x="153" y="23"/>
                    <a:pt x="144" y="9"/>
                    <a:pt x="11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534"/>
            <p:cNvSpPr>
              <a:spLocks noEditPoints="1"/>
            </p:cNvSpPr>
            <p:nvPr/>
          </p:nvSpPr>
          <p:spPr bwMode="auto">
            <a:xfrm>
              <a:off x="4751846" y="2769779"/>
              <a:ext cx="159225" cy="268090"/>
            </a:xfrm>
            <a:custGeom>
              <a:avLst/>
              <a:gdLst>
                <a:gd name="T0" fmla="*/ 54 w 91"/>
                <a:gd name="T1" fmla="*/ 71 h 153"/>
                <a:gd name="T2" fmla="*/ 91 w 91"/>
                <a:gd name="T3" fmla="*/ 25 h 153"/>
                <a:gd name="T4" fmla="*/ 91 w 91"/>
                <a:gd name="T5" fmla="*/ 25 h 153"/>
                <a:gd name="T6" fmla="*/ 91 w 91"/>
                <a:gd name="T7" fmla="*/ 0 h 153"/>
                <a:gd name="T8" fmla="*/ 46 w 91"/>
                <a:gd name="T9" fmla="*/ 0 h 153"/>
                <a:gd name="T10" fmla="*/ 45 w 91"/>
                <a:gd name="T11" fmla="*/ 0 h 153"/>
                <a:gd name="T12" fmla="*/ 0 w 91"/>
                <a:gd name="T13" fmla="*/ 0 h 153"/>
                <a:gd name="T14" fmla="*/ 0 w 91"/>
                <a:gd name="T15" fmla="*/ 25 h 153"/>
                <a:gd name="T16" fmla="*/ 0 w 91"/>
                <a:gd name="T17" fmla="*/ 25 h 153"/>
                <a:gd name="T18" fmla="*/ 37 w 91"/>
                <a:gd name="T19" fmla="*/ 71 h 153"/>
                <a:gd name="T20" fmla="*/ 42 w 91"/>
                <a:gd name="T21" fmla="*/ 77 h 153"/>
                <a:gd name="T22" fmla="*/ 40 w 91"/>
                <a:gd name="T23" fmla="*/ 82 h 153"/>
                <a:gd name="T24" fmla="*/ 0 w 91"/>
                <a:gd name="T25" fmla="*/ 128 h 153"/>
                <a:gd name="T26" fmla="*/ 0 w 91"/>
                <a:gd name="T27" fmla="*/ 128 h 153"/>
                <a:gd name="T28" fmla="*/ 0 w 91"/>
                <a:gd name="T29" fmla="*/ 153 h 153"/>
                <a:gd name="T30" fmla="*/ 45 w 91"/>
                <a:gd name="T31" fmla="*/ 153 h 153"/>
                <a:gd name="T32" fmla="*/ 46 w 91"/>
                <a:gd name="T33" fmla="*/ 153 h 153"/>
                <a:gd name="T34" fmla="*/ 91 w 91"/>
                <a:gd name="T35" fmla="*/ 153 h 153"/>
                <a:gd name="T36" fmla="*/ 91 w 91"/>
                <a:gd name="T37" fmla="*/ 128 h 153"/>
                <a:gd name="T38" fmla="*/ 91 w 91"/>
                <a:gd name="T39" fmla="*/ 128 h 153"/>
                <a:gd name="T40" fmla="*/ 51 w 91"/>
                <a:gd name="T41" fmla="*/ 82 h 153"/>
                <a:gd name="T42" fmla="*/ 49 w 91"/>
                <a:gd name="T43" fmla="*/ 77 h 153"/>
                <a:gd name="T44" fmla="*/ 54 w 91"/>
                <a:gd name="T45" fmla="*/ 71 h 153"/>
                <a:gd name="T46" fmla="*/ 14 w 91"/>
                <a:gd name="T47" fmla="*/ 127 h 153"/>
                <a:gd name="T48" fmla="*/ 14 w 91"/>
                <a:gd name="T49" fmla="*/ 124 h 153"/>
                <a:gd name="T50" fmla="*/ 14 w 91"/>
                <a:gd name="T51" fmla="*/ 124 h 153"/>
                <a:gd name="T52" fmla="*/ 42 w 91"/>
                <a:gd name="T53" fmla="*/ 92 h 153"/>
                <a:gd name="T54" fmla="*/ 14 w 91"/>
                <a:gd name="T55" fmla="*/ 127 h 153"/>
                <a:gd name="T56" fmla="*/ 80 w 91"/>
                <a:gd name="T57" fmla="*/ 124 h 153"/>
                <a:gd name="T58" fmla="*/ 80 w 91"/>
                <a:gd name="T59" fmla="*/ 126 h 153"/>
                <a:gd name="T60" fmla="*/ 52 w 91"/>
                <a:gd name="T61" fmla="*/ 92 h 153"/>
                <a:gd name="T62" fmla="*/ 80 w 91"/>
                <a:gd name="T63" fmla="*/ 124 h 153"/>
                <a:gd name="T64" fmla="*/ 42 w 91"/>
                <a:gd name="T65" fmla="*/ 41 h 153"/>
                <a:gd name="T66" fmla="*/ 18 w 91"/>
                <a:gd name="T67" fmla="*/ 45 h 153"/>
                <a:gd name="T68" fmla="*/ 14 w 91"/>
                <a:gd name="T69" fmla="*/ 28 h 153"/>
                <a:gd name="T70" fmla="*/ 14 w 91"/>
                <a:gd name="T71" fmla="*/ 28 h 153"/>
                <a:gd name="T72" fmla="*/ 14 w 91"/>
                <a:gd name="T73" fmla="*/ 11 h 153"/>
                <a:gd name="T74" fmla="*/ 19 w 91"/>
                <a:gd name="T75" fmla="*/ 11 h 153"/>
                <a:gd name="T76" fmla="*/ 75 w 91"/>
                <a:gd name="T77" fmla="*/ 11 h 153"/>
                <a:gd name="T78" fmla="*/ 80 w 91"/>
                <a:gd name="T79" fmla="*/ 11 h 153"/>
                <a:gd name="T80" fmla="*/ 80 w 91"/>
                <a:gd name="T81" fmla="*/ 28 h 153"/>
                <a:gd name="T82" fmla="*/ 79 w 91"/>
                <a:gd name="T83" fmla="*/ 37 h 153"/>
                <a:gd name="T84" fmla="*/ 60 w 91"/>
                <a:gd name="T85" fmla="*/ 43 h 153"/>
                <a:gd name="T86" fmla="*/ 42 w 91"/>
                <a:gd name="T87" fmla="*/ 41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91" h="153">
                  <a:moveTo>
                    <a:pt x="54" y="71"/>
                  </a:moveTo>
                  <a:cubicBezTo>
                    <a:pt x="75" y="66"/>
                    <a:pt x="91" y="48"/>
                    <a:pt x="91" y="25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48"/>
                    <a:pt x="16" y="66"/>
                    <a:pt x="37" y="71"/>
                  </a:cubicBezTo>
                  <a:cubicBezTo>
                    <a:pt x="39" y="72"/>
                    <a:pt x="41" y="75"/>
                    <a:pt x="42" y="77"/>
                  </a:cubicBezTo>
                  <a:cubicBezTo>
                    <a:pt x="42" y="79"/>
                    <a:pt x="41" y="80"/>
                    <a:pt x="40" y="82"/>
                  </a:cubicBezTo>
                  <a:cubicBezTo>
                    <a:pt x="17" y="85"/>
                    <a:pt x="0" y="104"/>
                    <a:pt x="0" y="12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45" y="153"/>
                    <a:pt x="45" y="153"/>
                    <a:pt x="45" y="153"/>
                  </a:cubicBezTo>
                  <a:cubicBezTo>
                    <a:pt x="46" y="153"/>
                    <a:pt x="46" y="153"/>
                    <a:pt x="46" y="153"/>
                  </a:cubicBezTo>
                  <a:cubicBezTo>
                    <a:pt x="91" y="153"/>
                    <a:pt x="91" y="153"/>
                    <a:pt x="91" y="153"/>
                  </a:cubicBezTo>
                  <a:cubicBezTo>
                    <a:pt x="91" y="128"/>
                    <a:pt x="91" y="128"/>
                    <a:pt x="91" y="128"/>
                  </a:cubicBezTo>
                  <a:cubicBezTo>
                    <a:pt x="91" y="128"/>
                    <a:pt x="91" y="128"/>
                    <a:pt x="91" y="128"/>
                  </a:cubicBezTo>
                  <a:cubicBezTo>
                    <a:pt x="91" y="104"/>
                    <a:pt x="74" y="85"/>
                    <a:pt x="51" y="82"/>
                  </a:cubicBezTo>
                  <a:cubicBezTo>
                    <a:pt x="50" y="80"/>
                    <a:pt x="49" y="79"/>
                    <a:pt x="49" y="77"/>
                  </a:cubicBezTo>
                  <a:cubicBezTo>
                    <a:pt x="50" y="75"/>
                    <a:pt x="51" y="72"/>
                    <a:pt x="54" y="71"/>
                  </a:cubicBezTo>
                  <a:close/>
                  <a:moveTo>
                    <a:pt x="14" y="127"/>
                  </a:moveTo>
                  <a:cubicBezTo>
                    <a:pt x="14" y="124"/>
                    <a:pt x="14" y="124"/>
                    <a:pt x="14" y="124"/>
                  </a:cubicBezTo>
                  <a:cubicBezTo>
                    <a:pt x="14" y="124"/>
                    <a:pt x="14" y="124"/>
                    <a:pt x="14" y="124"/>
                  </a:cubicBezTo>
                  <a:cubicBezTo>
                    <a:pt x="14" y="108"/>
                    <a:pt x="26" y="95"/>
                    <a:pt x="42" y="92"/>
                  </a:cubicBezTo>
                  <a:cubicBezTo>
                    <a:pt x="41" y="98"/>
                    <a:pt x="38" y="114"/>
                    <a:pt x="14" y="127"/>
                  </a:cubicBezTo>
                  <a:close/>
                  <a:moveTo>
                    <a:pt x="80" y="124"/>
                  </a:moveTo>
                  <a:cubicBezTo>
                    <a:pt x="80" y="126"/>
                    <a:pt x="80" y="126"/>
                    <a:pt x="80" y="126"/>
                  </a:cubicBezTo>
                  <a:cubicBezTo>
                    <a:pt x="70" y="120"/>
                    <a:pt x="51" y="106"/>
                    <a:pt x="52" y="92"/>
                  </a:cubicBezTo>
                  <a:cubicBezTo>
                    <a:pt x="67" y="94"/>
                    <a:pt x="80" y="108"/>
                    <a:pt x="80" y="124"/>
                  </a:cubicBezTo>
                  <a:close/>
                  <a:moveTo>
                    <a:pt x="42" y="41"/>
                  </a:moveTo>
                  <a:cubicBezTo>
                    <a:pt x="32" y="37"/>
                    <a:pt x="23" y="42"/>
                    <a:pt x="18" y="45"/>
                  </a:cubicBezTo>
                  <a:cubicBezTo>
                    <a:pt x="16" y="40"/>
                    <a:pt x="14" y="34"/>
                    <a:pt x="14" y="28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75" y="11"/>
                    <a:pt x="75" y="11"/>
                    <a:pt x="75" y="11"/>
                  </a:cubicBezTo>
                  <a:cubicBezTo>
                    <a:pt x="80" y="11"/>
                    <a:pt x="80" y="11"/>
                    <a:pt x="80" y="11"/>
                  </a:cubicBezTo>
                  <a:cubicBezTo>
                    <a:pt x="80" y="28"/>
                    <a:pt x="80" y="28"/>
                    <a:pt x="80" y="28"/>
                  </a:cubicBezTo>
                  <a:cubicBezTo>
                    <a:pt x="80" y="31"/>
                    <a:pt x="79" y="34"/>
                    <a:pt x="79" y="37"/>
                  </a:cubicBezTo>
                  <a:cubicBezTo>
                    <a:pt x="73" y="37"/>
                    <a:pt x="63" y="41"/>
                    <a:pt x="60" y="43"/>
                  </a:cubicBezTo>
                  <a:cubicBezTo>
                    <a:pt x="55" y="45"/>
                    <a:pt x="55" y="47"/>
                    <a:pt x="42" y="4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535"/>
            <p:cNvSpPr>
              <a:spLocks/>
            </p:cNvSpPr>
            <p:nvPr/>
          </p:nvSpPr>
          <p:spPr bwMode="auto">
            <a:xfrm>
              <a:off x="4735553" y="3046016"/>
              <a:ext cx="194773" cy="35548"/>
            </a:xfrm>
            <a:custGeom>
              <a:avLst/>
              <a:gdLst>
                <a:gd name="T0" fmla="*/ 103 w 111"/>
                <a:gd name="T1" fmla="*/ 0 h 20"/>
                <a:gd name="T2" fmla="*/ 7 w 111"/>
                <a:gd name="T3" fmla="*/ 0 h 20"/>
                <a:gd name="T4" fmla="*/ 0 w 111"/>
                <a:gd name="T5" fmla="*/ 10 h 20"/>
                <a:gd name="T6" fmla="*/ 7 w 111"/>
                <a:gd name="T7" fmla="*/ 20 h 20"/>
                <a:gd name="T8" fmla="*/ 103 w 111"/>
                <a:gd name="T9" fmla="*/ 20 h 20"/>
                <a:gd name="T10" fmla="*/ 111 w 111"/>
                <a:gd name="T11" fmla="*/ 10 h 20"/>
                <a:gd name="T12" fmla="*/ 103 w 111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" h="20">
                  <a:moveTo>
                    <a:pt x="103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5"/>
                    <a:pt x="0" y="10"/>
                  </a:cubicBezTo>
                  <a:cubicBezTo>
                    <a:pt x="0" y="16"/>
                    <a:pt x="3" y="20"/>
                    <a:pt x="7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7" y="20"/>
                    <a:pt x="111" y="16"/>
                    <a:pt x="111" y="10"/>
                  </a:cubicBezTo>
                  <a:cubicBezTo>
                    <a:pt x="111" y="5"/>
                    <a:pt x="107" y="0"/>
                    <a:pt x="10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536"/>
            <p:cNvSpPr>
              <a:spLocks/>
            </p:cNvSpPr>
            <p:nvPr/>
          </p:nvSpPr>
          <p:spPr bwMode="auto">
            <a:xfrm>
              <a:off x="4735553" y="2723863"/>
              <a:ext cx="194773" cy="35548"/>
            </a:xfrm>
            <a:custGeom>
              <a:avLst/>
              <a:gdLst>
                <a:gd name="T0" fmla="*/ 7 w 111"/>
                <a:gd name="T1" fmla="*/ 20 h 20"/>
                <a:gd name="T2" fmla="*/ 103 w 111"/>
                <a:gd name="T3" fmla="*/ 20 h 20"/>
                <a:gd name="T4" fmla="*/ 111 w 111"/>
                <a:gd name="T5" fmla="*/ 10 h 20"/>
                <a:gd name="T6" fmla="*/ 103 w 111"/>
                <a:gd name="T7" fmla="*/ 0 h 20"/>
                <a:gd name="T8" fmla="*/ 7 w 111"/>
                <a:gd name="T9" fmla="*/ 0 h 20"/>
                <a:gd name="T10" fmla="*/ 0 w 111"/>
                <a:gd name="T11" fmla="*/ 10 h 20"/>
                <a:gd name="T12" fmla="*/ 7 w 111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" h="20">
                  <a:moveTo>
                    <a:pt x="7" y="20"/>
                  </a:moveTo>
                  <a:cubicBezTo>
                    <a:pt x="103" y="20"/>
                    <a:pt x="103" y="20"/>
                    <a:pt x="103" y="20"/>
                  </a:cubicBezTo>
                  <a:cubicBezTo>
                    <a:pt x="107" y="20"/>
                    <a:pt x="111" y="16"/>
                    <a:pt x="111" y="10"/>
                  </a:cubicBezTo>
                  <a:cubicBezTo>
                    <a:pt x="111" y="5"/>
                    <a:pt x="107" y="0"/>
                    <a:pt x="103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5"/>
                    <a:pt x="0" y="10"/>
                  </a:cubicBezTo>
                  <a:cubicBezTo>
                    <a:pt x="0" y="16"/>
                    <a:pt x="3" y="20"/>
                    <a:pt x="7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537"/>
            <p:cNvSpPr>
              <a:spLocks noEditPoints="1"/>
            </p:cNvSpPr>
            <p:nvPr/>
          </p:nvSpPr>
          <p:spPr bwMode="auto">
            <a:xfrm>
              <a:off x="4893297" y="2823842"/>
              <a:ext cx="225877" cy="224396"/>
            </a:xfrm>
            <a:custGeom>
              <a:avLst/>
              <a:gdLst>
                <a:gd name="T0" fmla="*/ 65 w 129"/>
                <a:gd name="T1" fmla="*/ 0 h 128"/>
                <a:gd name="T2" fmla="*/ 0 w 129"/>
                <a:gd name="T3" fmla="*/ 64 h 128"/>
                <a:gd name="T4" fmla="*/ 65 w 129"/>
                <a:gd name="T5" fmla="*/ 128 h 128"/>
                <a:gd name="T6" fmla="*/ 129 w 129"/>
                <a:gd name="T7" fmla="*/ 64 h 128"/>
                <a:gd name="T8" fmla="*/ 65 w 129"/>
                <a:gd name="T9" fmla="*/ 0 h 128"/>
                <a:gd name="T10" fmla="*/ 65 w 129"/>
                <a:gd name="T11" fmla="*/ 114 h 128"/>
                <a:gd name="T12" fmla="*/ 14 w 129"/>
                <a:gd name="T13" fmla="*/ 64 h 128"/>
                <a:gd name="T14" fmla="*/ 65 w 129"/>
                <a:gd name="T15" fmla="*/ 13 h 128"/>
                <a:gd name="T16" fmla="*/ 115 w 129"/>
                <a:gd name="T17" fmla="*/ 64 h 128"/>
                <a:gd name="T18" fmla="*/ 65 w 129"/>
                <a:gd name="T19" fmla="*/ 11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9" h="128">
                  <a:moveTo>
                    <a:pt x="65" y="0"/>
                  </a:moveTo>
                  <a:cubicBezTo>
                    <a:pt x="29" y="0"/>
                    <a:pt x="0" y="28"/>
                    <a:pt x="0" y="64"/>
                  </a:cubicBezTo>
                  <a:cubicBezTo>
                    <a:pt x="0" y="99"/>
                    <a:pt x="29" y="128"/>
                    <a:pt x="65" y="128"/>
                  </a:cubicBezTo>
                  <a:cubicBezTo>
                    <a:pt x="100" y="128"/>
                    <a:pt x="129" y="99"/>
                    <a:pt x="129" y="64"/>
                  </a:cubicBezTo>
                  <a:cubicBezTo>
                    <a:pt x="129" y="28"/>
                    <a:pt x="100" y="0"/>
                    <a:pt x="65" y="0"/>
                  </a:cubicBezTo>
                  <a:close/>
                  <a:moveTo>
                    <a:pt x="65" y="114"/>
                  </a:moveTo>
                  <a:cubicBezTo>
                    <a:pt x="37" y="114"/>
                    <a:pt x="14" y="92"/>
                    <a:pt x="14" y="64"/>
                  </a:cubicBezTo>
                  <a:cubicBezTo>
                    <a:pt x="14" y="36"/>
                    <a:pt x="37" y="13"/>
                    <a:pt x="65" y="13"/>
                  </a:cubicBezTo>
                  <a:cubicBezTo>
                    <a:pt x="92" y="13"/>
                    <a:pt x="115" y="36"/>
                    <a:pt x="115" y="64"/>
                  </a:cubicBezTo>
                  <a:cubicBezTo>
                    <a:pt x="115" y="92"/>
                    <a:pt x="92" y="114"/>
                    <a:pt x="65" y="1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538"/>
            <p:cNvSpPr>
              <a:spLocks noEditPoints="1"/>
            </p:cNvSpPr>
            <p:nvPr/>
          </p:nvSpPr>
          <p:spPr bwMode="auto">
            <a:xfrm>
              <a:off x="4972539" y="2869758"/>
              <a:ext cx="69615" cy="132564"/>
            </a:xfrm>
            <a:custGeom>
              <a:avLst/>
              <a:gdLst>
                <a:gd name="T0" fmla="*/ 18 w 40"/>
                <a:gd name="T1" fmla="*/ 76 h 76"/>
                <a:gd name="T2" fmla="*/ 18 w 40"/>
                <a:gd name="T3" fmla="*/ 69 h 76"/>
                <a:gd name="T4" fmla="*/ 9 w 40"/>
                <a:gd name="T5" fmla="*/ 66 h 76"/>
                <a:gd name="T6" fmla="*/ 3 w 40"/>
                <a:gd name="T7" fmla="*/ 60 h 76"/>
                <a:gd name="T8" fmla="*/ 0 w 40"/>
                <a:gd name="T9" fmla="*/ 51 h 76"/>
                <a:gd name="T10" fmla="*/ 7 w 40"/>
                <a:gd name="T11" fmla="*/ 49 h 76"/>
                <a:gd name="T12" fmla="*/ 10 w 40"/>
                <a:gd name="T13" fmla="*/ 58 h 76"/>
                <a:gd name="T14" fmla="*/ 18 w 40"/>
                <a:gd name="T15" fmla="*/ 63 h 76"/>
                <a:gd name="T16" fmla="*/ 18 w 40"/>
                <a:gd name="T17" fmla="*/ 39 h 76"/>
                <a:gd name="T18" fmla="*/ 8 w 40"/>
                <a:gd name="T19" fmla="*/ 35 h 76"/>
                <a:gd name="T20" fmla="*/ 3 w 40"/>
                <a:gd name="T21" fmla="*/ 29 h 76"/>
                <a:gd name="T22" fmla="*/ 1 w 40"/>
                <a:gd name="T23" fmla="*/ 21 h 76"/>
                <a:gd name="T24" fmla="*/ 7 w 40"/>
                <a:gd name="T25" fmla="*/ 8 h 76"/>
                <a:gd name="T26" fmla="*/ 18 w 40"/>
                <a:gd name="T27" fmla="*/ 4 h 76"/>
                <a:gd name="T28" fmla="*/ 18 w 40"/>
                <a:gd name="T29" fmla="*/ 0 h 76"/>
                <a:gd name="T30" fmla="*/ 22 w 40"/>
                <a:gd name="T31" fmla="*/ 0 h 76"/>
                <a:gd name="T32" fmla="*/ 22 w 40"/>
                <a:gd name="T33" fmla="*/ 4 h 76"/>
                <a:gd name="T34" fmla="*/ 33 w 40"/>
                <a:gd name="T35" fmla="*/ 8 h 76"/>
                <a:gd name="T36" fmla="*/ 39 w 40"/>
                <a:gd name="T37" fmla="*/ 19 h 76"/>
                <a:gd name="T38" fmla="*/ 31 w 40"/>
                <a:gd name="T39" fmla="*/ 20 h 76"/>
                <a:gd name="T40" fmla="*/ 28 w 40"/>
                <a:gd name="T41" fmla="*/ 14 h 76"/>
                <a:gd name="T42" fmla="*/ 22 w 40"/>
                <a:gd name="T43" fmla="*/ 10 h 76"/>
                <a:gd name="T44" fmla="*/ 22 w 40"/>
                <a:gd name="T45" fmla="*/ 32 h 76"/>
                <a:gd name="T46" fmla="*/ 30 w 40"/>
                <a:gd name="T47" fmla="*/ 34 h 76"/>
                <a:gd name="T48" fmla="*/ 36 w 40"/>
                <a:gd name="T49" fmla="*/ 38 h 76"/>
                <a:gd name="T50" fmla="*/ 39 w 40"/>
                <a:gd name="T51" fmla="*/ 43 h 76"/>
                <a:gd name="T52" fmla="*/ 40 w 40"/>
                <a:gd name="T53" fmla="*/ 50 h 76"/>
                <a:gd name="T54" fmla="*/ 35 w 40"/>
                <a:gd name="T55" fmla="*/ 63 h 76"/>
                <a:gd name="T56" fmla="*/ 22 w 40"/>
                <a:gd name="T57" fmla="*/ 69 h 76"/>
                <a:gd name="T58" fmla="*/ 22 w 40"/>
                <a:gd name="T59" fmla="*/ 76 h 76"/>
                <a:gd name="T60" fmla="*/ 18 w 40"/>
                <a:gd name="T61" fmla="*/ 76 h 76"/>
                <a:gd name="T62" fmla="*/ 18 w 40"/>
                <a:gd name="T63" fmla="*/ 10 h 76"/>
                <a:gd name="T64" fmla="*/ 11 w 40"/>
                <a:gd name="T65" fmla="*/ 14 h 76"/>
                <a:gd name="T66" fmla="*/ 9 w 40"/>
                <a:gd name="T67" fmla="*/ 21 h 76"/>
                <a:gd name="T68" fmla="*/ 11 w 40"/>
                <a:gd name="T69" fmla="*/ 27 h 76"/>
                <a:gd name="T70" fmla="*/ 18 w 40"/>
                <a:gd name="T71" fmla="*/ 31 h 76"/>
                <a:gd name="T72" fmla="*/ 18 w 40"/>
                <a:gd name="T73" fmla="*/ 10 h 76"/>
                <a:gd name="T74" fmla="*/ 22 w 40"/>
                <a:gd name="T75" fmla="*/ 63 h 76"/>
                <a:gd name="T76" fmla="*/ 30 w 40"/>
                <a:gd name="T77" fmla="*/ 59 h 76"/>
                <a:gd name="T78" fmla="*/ 33 w 40"/>
                <a:gd name="T79" fmla="*/ 51 h 76"/>
                <a:gd name="T80" fmla="*/ 31 w 40"/>
                <a:gd name="T81" fmla="*/ 44 h 76"/>
                <a:gd name="T82" fmla="*/ 22 w 40"/>
                <a:gd name="T83" fmla="*/ 40 h 76"/>
                <a:gd name="T84" fmla="*/ 22 w 40"/>
                <a:gd name="T85" fmla="*/ 63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0" h="76">
                  <a:moveTo>
                    <a:pt x="18" y="76"/>
                  </a:moveTo>
                  <a:cubicBezTo>
                    <a:pt x="18" y="69"/>
                    <a:pt x="18" y="69"/>
                    <a:pt x="18" y="69"/>
                  </a:cubicBezTo>
                  <a:cubicBezTo>
                    <a:pt x="14" y="68"/>
                    <a:pt x="11" y="68"/>
                    <a:pt x="9" y="66"/>
                  </a:cubicBezTo>
                  <a:cubicBezTo>
                    <a:pt x="6" y="65"/>
                    <a:pt x="4" y="63"/>
                    <a:pt x="3" y="60"/>
                  </a:cubicBezTo>
                  <a:cubicBezTo>
                    <a:pt x="1" y="58"/>
                    <a:pt x="0" y="54"/>
                    <a:pt x="0" y="51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8" y="53"/>
                    <a:pt x="9" y="56"/>
                    <a:pt x="10" y="58"/>
                  </a:cubicBezTo>
                  <a:cubicBezTo>
                    <a:pt x="12" y="61"/>
                    <a:pt x="15" y="62"/>
                    <a:pt x="18" y="63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5" y="38"/>
                    <a:pt x="12" y="37"/>
                    <a:pt x="8" y="35"/>
                  </a:cubicBezTo>
                  <a:cubicBezTo>
                    <a:pt x="6" y="34"/>
                    <a:pt x="4" y="32"/>
                    <a:pt x="3" y="29"/>
                  </a:cubicBezTo>
                  <a:cubicBezTo>
                    <a:pt x="2" y="27"/>
                    <a:pt x="1" y="24"/>
                    <a:pt x="1" y="21"/>
                  </a:cubicBezTo>
                  <a:cubicBezTo>
                    <a:pt x="1" y="16"/>
                    <a:pt x="3" y="12"/>
                    <a:pt x="7" y="8"/>
                  </a:cubicBezTo>
                  <a:cubicBezTo>
                    <a:pt x="9" y="6"/>
                    <a:pt x="13" y="5"/>
                    <a:pt x="18" y="4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7" y="5"/>
                    <a:pt x="30" y="6"/>
                    <a:pt x="33" y="8"/>
                  </a:cubicBezTo>
                  <a:cubicBezTo>
                    <a:pt x="36" y="11"/>
                    <a:pt x="38" y="14"/>
                    <a:pt x="39" y="19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31" y="17"/>
                    <a:pt x="30" y="15"/>
                    <a:pt x="28" y="14"/>
                  </a:cubicBezTo>
                  <a:cubicBezTo>
                    <a:pt x="27" y="12"/>
                    <a:pt x="25" y="11"/>
                    <a:pt x="22" y="10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6" y="33"/>
                    <a:pt x="29" y="34"/>
                    <a:pt x="30" y="34"/>
                  </a:cubicBezTo>
                  <a:cubicBezTo>
                    <a:pt x="32" y="35"/>
                    <a:pt x="34" y="37"/>
                    <a:pt x="36" y="38"/>
                  </a:cubicBezTo>
                  <a:cubicBezTo>
                    <a:pt x="37" y="40"/>
                    <a:pt x="38" y="41"/>
                    <a:pt x="39" y="43"/>
                  </a:cubicBezTo>
                  <a:cubicBezTo>
                    <a:pt x="40" y="46"/>
                    <a:pt x="40" y="48"/>
                    <a:pt x="40" y="50"/>
                  </a:cubicBezTo>
                  <a:cubicBezTo>
                    <a:pt x="40" y="55"/>
                    <a:pt x="39" y="60"/>
                    <a:pt x="35" y="63"/>
                  </a:cubicBezTo>
                  <a:cubicBezTo>
                    <a:pt x="32" y="67"/>
                    <a:pt x="28" y="69"/>
                    <a:pt x="22" y="69"/>
                  </a:cubicBezTo>
                  <a:cubicBezTo>
                    <a:pt x="22" y="76"/>
                    <a:pt x="22" y="76"/>
                    <a:pt x="22" y="76"/>
                  </a:cubicBezTo>
                  <a:lnTo>
                    <a:pt x="18" y="76"/>
                  </a:lnTo>
                  <a:close/>
                  <a:moveTo>
                    <a:pt x="18" y="10"/>
                  </a:moveTo>
                  <a:cubicBezTo>
                    <a:pt x="15" y="11"/>
                    <a:pt x="13" y="12"/>
                    <a:pt x="11" y="14"/>
                  </a:cubicBezTo>
                  <a:cubicBezTo>
                    <a:pt x="9" y="16"/>
                    <a:pt x="9" y="18"/>
                    <a:pt x="9" y="21"/>
                  </a:cubicBezTo>
                  <a:cubicBezTo>
                    <a:pt x="9" y="23"/>
                    <a:pt x="9" y="25"/>
                    <a:pt x="11" y="27"/>
                  </a:cubicBezTo>
                  <a:cubicBezTo>
                    <a:pt x="12" y="29"/>
                    <a:pt x="15" y="30"/>
                    <a:pt x="18" y="31"/>
                  </a:cubicBezTo>
                  <a:lnTo>
                    <a:pt x="18" y="10"/>
                  </a:lnTo>
                  <a:close/>
                  <a:moveTo>
                    <a:pt x="22" y="63"/>
                  </a:moveTo>
                  <a:cubicBezTo>
                    <a:pt x="25" y="62"/>
                    <a:pt x="28" y="61"/>
                    <a:pt x="30" y="59"/>
                  </a:cubicBezTo>
                  <a:cubicBezTo>
                    <a:pt x="32" y="57"/>
                    <a:pt x="33" y="54"/>
                    <a:pt x="33" y="51"/>
                  </a:cubicBezTo>
                  <a:cubicBezTo>
                    <a:pt x="33" y="48"/>
                    <a:pt x="32" y="46"/>
                    <a:pt x="31" y="44"/>
                  </a:cubicBezTo>
                  <a:cubicBezTo>
                    <a:pt x="29" y="42"/>
                    <a:pt x="26" y="41"/>
                    <a:pt x="22" y="40"/>
                  </a:cubicBezTo>
                  <a:lnTo>
                    <a:pt x="22" y="6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5303596" y="3674560"/>
            <a:ext cx="2295687" cy="2304798"/>
            <a:chOff x="4958468" y="3328177"/>
            <a:chExt cx="2986020" cy="2997870"/>
          </a:xfrm>
        </p:grpSpPr>
        <p:sp>
          <p:nvSpPr>
            <p:cNvPr id="6" name="Freeform 491"/>
            <p:cNvSpPr>
              <a:spLocks noEditPoints="1"/>
            </p:cNvSpPr>
            <p:nvPr/>
          </p:nvSpPr>
          <p:spPr bwMode="auto">
            <a:xfrm>
              <a:off x="4958468" y="3328177"/>
              <a:ext cx="2986020" cy="2997870"/>
            </a:xfrm>
            <a:custGeom>
              <a:avLst/>
              <a:gdLst>
                <a:gd name="T0" fmla="*/ 1407 w 1705"/>
                <a:gd name="T1" fmla="*/ 204 h 1712"/>
                <a:gd name="T2" fmla="*/ 1345 w 1705"/>
                <a:gd name="T3" fmla="*/ 201 h 1712"/>
                <a:gd name="T4" fmla="*/ 1229 w 1705"/>
                <a:gd name="T5" fmla="*/ 290 h 1712"/>
                <a:gd name="T6" fmla="*/ 1107 w 1705"/>
                <a:gd name="T7" fmla="*/ 310 h 1712"/>
                <a:gd name="T8" fmla="*/ 1012 w 1705"/>
                <a:gd name="T9" fmla="*/ 230 h 1712"/>
                <a:gd name="T10" fmla="*/ 986 w 1705"/>
                <a:gd name="T11" fmla="*/ 40 h 1712"/>
                <a:gd name="T12" fmla="*/ 946 w 1705"/>
                <a:gd name="T13" fmla="*/ 0 h 1712"/>
                <a:gd name="T14" fmla="*/ 777 w 1705"/>
                <a:gd name="T15" fmla="*/ 0 h 1712"/>
                <a:gd name="T16" fmla="*/ 728 w 1705"/>
                <a:gd name="T17" fmla="*/ 54 h 1712"/>
                <a:gd name="T18" fmla="*/ 702 w 1705"/>
                <a:gd name="T19" fmla="*/ 227 h 1712"/>
                <a:gd name="T20" fmla="*/ 628 w 1705"/>
                <a:gd name="T21" fmla="*/ 299 h 1712"/>
                <a:gd name="T22" fmla="*/ 537 w 1705"/>
                <a:gd name="T23" fmla="*/ 313 h 1712"/>
                <a:gd name="T24" fmla="*/ 365 w 1705"/>
                <a:gd name="T25" fmla="*/ 184 h 1712"/>
                <a:gd name="T26" fmla="*/ 312 w 1705"/>
                <a:gd name="T27" fmla="*/ 187 h 1712"/>
                <a:gd name="T28" fmla="*/ 193 w 1705"/>
                <a:gd name="T29" fmla="*/ 307 h 1712"/>
                <a:gd name="T30" fmla="*/ 193 w 1705"/>
                <a:gd name="T31" fmla="*/ 367 h 1712"/>
                <a:gd name="T32" fmla="*/ 314 w 1705"/>
                <a:gd name="T33" fmla="*/ 525 h 1712"/>
                <a:gd name="T34" fmla="*/ 304 w 1705"/>
                <a:gd name="T35" fmla="*/ 607 h 1712"/>
                <a:gd name="T36" fmla="*/ 241 w 1705"/>
                <a:gd name="T37" fmla="*/ 696 h 1712"/>
                <a:gd name="T38" fmla="*/ 46 w 1705"/>
                <a:gd name="T39" fmla="*/ 720 h 1712"/>
                <a:gd name="T40" fmla="*/ 4 w 1705"/>
                <a:gd name="T41" fmla="*/ 755 h 1712"/>
                <a:gd name="T42" fmla="*/ 0 w 1705"/>
                <a:gd name="T43" fmla="*/ 936 h 1712"/>
                <a:gd name="T44" fmla="*/ 51 w 1705"/>
                <a:gd name="T45" fmla="*/ 986 h 1712"/>
                <a:gd name="T46" fmla="*/ 217 w 1705"/>
                <a:gd name="T47" fmla="*/ 1012 h 1712"/>
                <a:gd name="T48" fmla="*/ 298 w 1705"/>
                <a:gd name="T49" fmla="*/ 1089 h 1712"/>
                <a:gd name="T50" fmla="*/ 300 w 1705"/>
                <a:gd name="T51" fmla="*/ 1189 h 1712"/>
                <a:gd name="T52" fmla="*/ 190 w 1705"/>
                <a:gd name="T53" fmla="*/ 1322 h 1712"/>
                <a:gd name="T54" fmla="*/ 194 w 1705"/>
                <a:gd name="T55" fmla="*/ 1407 h 1712"/>
                <a:gd name="T56" fmla="*/ 297 w 1705"/>
                <a:gd name="T57" fmla="*/ 1514 h 1712"/>
                <a:gd name="T58" fmla="*/ 372 w 1705"/>
                <a:gd name="T59" fmla="*/ 1515 h 1712"/>
                <a:gd name="T60" fmla="*/ 505 w 1705"/>
                <a:gd name="T61" fmla="*/ 1417 h 1712"/>
                <a:gd name="T62" fmla="*/ 623 w 1705"/>
                <a:gd name="T63" fmla="*/ 1421 h 1712"/>
                <a:gd name="T64" fmla="*/ 693 w 1705"/>
                <a:gd name="T65" fmla="*/ 1490 h 1712"/>
                <a:gd name="T66" fmla="*/ 716 w 1705"/>
                <a:gd name="T67" fmla="*/ 1655 h 1712"/>
                <a:gd name="T68" fmla="*/ 771 w 1705"/>
                <a:gd name="T69" fmla="*/ 1712 h 1712"/>
                <a:gd name="T70" fmla="*/ 922 w 1705"/>
                <a:gd name="T71" fmla="*/ 1712 h 1712"/>
                <a:gd name="T72" fmla="*/ 980 w 1705"/>
                <a:gd name="T73" fmla="*/ 1663 h 1712"/>
                <a:gd name="T74" fmla="*/ 1007 w 1705"/>
                <a:gd name="T75" fmla="*/ 1486 h 1712"/>
                <a:gd name="T76" fmla="*/ 1103 w 1705"/>
                <a:gd name="T77" fmla="*/ 1408 h 1712"/>
                <a:gd name="T78" fmla="*/ 1194 w 1705"/>
                <a:gd name="T79" fmla="*/ 1422 h 1712"/>
                <a:gd name="T80" fmla="*/ 1324 w 1705"/>
                <a:gd name="T81" fmla="*/ 1523 h 1712"/>
                <a:gd name="T82" fmla="*/ 1393 w 1705"/>
                <a:gd name="T83" fmla="*/ 1521 h 1712"/>
                <a:gd name="T84" fmla="*/ 1505 w 1705"/>
                <a:gd name="T85" fmla="*/ 1410 h 1712"/>
                <a:gd name="T86" fmla="*/ 1516 w 1705"/>
                <a:gd name="T87" fmla="*/ 1341 h 1712"/>
                <a:gd name="T88" fmla="*/ 1406 w 1705"/>
                <a:gd name="T89" fmla="*/ 1195 h 1712"/>
                <a:gd name="T90" fmla="*/ 1414 w 1705"/>
                <a:gd name="T91" fmla="*/ 1085 h 1712"/>
                <a:gd name="T92" fmla="*/ 1501 w 1705"/>
                <a:gd name="T93" fmla="*/ 1012 h 1712"/>
                <a:gd name="T94" fmla="*/ 1649 w 1705"/>
                <a:gd name="T95" fmla="*/ 995 h 1712"/>
                <a:gd name="T96" fmla="*/ 1701 w 1705"/>
                <a:gd name="T97" fmla="*/ 954 h 1712"/>
                <a:gd name="T98" fmla="*/ 1705 w 1705"/>
                <a:gd name="T99" fmla="*/ 778 h 1712"/>
                <a:gd name="T100" fmla="*/ 1662 w 1705"/>
                <a:gd name="T101" fmla="*/ 732 h 1712"/>
                <a:gd name="T102" fmla="*/ 1455 w 1705"/>
                <a:gd name="T103" fmla="*/ 692 h 1712"/>
                <a:gd name="T104" fmla="*/ 1404 w 1705"/>
                <a:gd name="T105" fmla="*/ 608 h 1712"/>
                <a:gd name="T106" fmla="*/ 1412 w 1705"/>
                <a:gd name="T107" fmla="*/ 517 h 1712"/>
                <a:gd name="T108" fmla="*/ 1504 w 1705"/>
                <a:gd name="T109" fmla="*/ 396 h 1712"/>
                <a:gd name="T110" fmla="*/ 1521 w 1705"/>
                <a:gd name="T111" fmla="*/ 332 h 1712"/>
                <a:gd name="T112" fmla="*/ 1407 w 1705"/>
                <a:gd name="T113" fmla="*/ 204 h 1712"/>
                <a:gd name="T114" fmla="*/ 996 w 1705"/>
                <a:gd name="T115" fmla="*/ 1003 h 1712"/>
                <a:gd name="T116" fmla="*/ 703 w 1705"/>
                <a:gd name="T117" fmla="*/ 1002 h 1712"/>
                <a:gd name="T118" fmla="*/ 705 w 1705"/>
                <a:gd name="T119" fmla="*/ 710 h 1712"/>
                <a:gd name="T120" fmla="*/ 997 w 1705"/>
                <a:gd name="T121" fmla="*/ 711 h 1712"/>
                <a:gd name="T122" fmla="*/ 996 w 1705"/>
                <a:gd name="T123" fmla="*/ 1003 h 1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705" h="1712">
                  <a:moveTo>
                    <a:pt x="1407" y="204"/>
                  </a:moveTo>
                  <a:cubicBezTo>
                    <a:pt x="1376" y="174"/>
                    <a:pt x="1345" y="201"/>
                    <a:pt x="1345" y="201"/>
                  </a:cubicBezTo>
                  <a:cubicBezTo>
                    <a:pt x="1345" y="201"/>
                    <a:pt x="1289" y="241"/>
                    <a:pt x="1229" y="290"/>
                  </a:cubicBezTo>
                  <a:cubicBezTo>
                    <a:pt x="1169" y="338"/>
                    <a:pt x="1107" y="310"/>
                    <a:pt x="1107" y="310"/>
                  </a:cubicBezTo>
                  <a:cubicBezTo>
                    <a:pt x="1015" y="289"/>
                    <a:pt x="1012" y="230"/>
                    <a:pt x="1012" y="230"/>
                  </a:cubicBezTo>
                  <a:cubicBezTo>
                    <a:pt x="986" y="40"/>
                    <a:pt x="986" y="40"/>
                    <a:pt x="986" y="40"/>
                  </a:cubicBezTo>
                  <a:cubicBezTo>
                    <a:pt x="980" y="1"/>
                    <a:pt x="946" y="0"/>
                    <a:pt x="946" y="0"/>
                  </a:cubicBezTo>
                  <a:cubicBezTo>
                    <a:pt x="777" y="0"/>
                    <a:pt x="777" y="0"/>
                    <a:pt x="777" y="0"/>
                  </a:cubicBezTo>
                  <a:cubicBezTo>
                    <a:pt x="730" y="2"/>
                    <a:pt x="728" y="54"/>
                    <a:pt x="728" y="54"/>
                  </a:cubicBezTo>
                  <a:cubicBezTo>
                    <a:pt x="702" y="227"/>
                    <a:pt x="702" y="227"/>
                    <a:pt x="702" y="227"/>
                  </a:cubicBezTo>
                  <a:cubicBezTo>
                    <a:pt x="696" y="258"/>
                    <a:pt x="628" y="299"/>
                    <a:pt x="628" y="299"/>
                  </a:cubicBezTo>
                  <a:cubicBezTo>
                    <a:pt x="589" y="322"/>
                    <a:pt x="537" y="313"/>
                    <a:pt x="537" y="313"/>
                  </a:cubicBezTo>
                  <a:cubicBezTo>
                    <a:pt x="365" y="184"/>
                    <a:pt x="365" y="184"/>
                    <a:pt x="365" y="184"/>
                  </a:cubicBezTo>
                  <a:cubicBezTo>
                    <a:pt x="342" y="166"/>
                    <a:pt x="312" y="187"/>
                    <a:pt x="312" y="187"/>
                  </a:cubicBezTo>
                  <a:cubicBezTo>
                    <a:pt x="193" y="307"/>
                    <a:pt x="193" y="307"/>
                    <a:pt x="193" y="307"/>
                  </a:cubicBezTo>
                  <a:cubicBezTo>
                    <a:pt x="165" y="336"/>
                    <a:pt x="193" y="367"/>
                    <a:pt x="193" y="367"/>
                  </a:cubicBezTo>
                  <a:cubicBezTo>
                    <a:pt x="199" y="374"/>
                    <a:pt x="314" y="525"/>
                    <a:pt x="314" y="525"/>
                  </a:cubicBezTo>
                  <a:cubicBezTo>
                    <a:pt x="322" y="545"/>
                    <a:pt x="304" y="607"/>
                    <a:pt x="304" y="607"/>
                  </a:cubicBezTo>
                  <a:cubicBezTo>
                    <a:pt x="292" y="669"/>
                    <a:pt x="241" y="696"/>
                    <a:pt x="241" y="696"/>
                  </a:cubicBezTo>
                  <a:cubicBezTo>
                    <a:pt x="46" y="720"/>
                    <a:pt x="46" y="720"/>
                    <a:pt x="46" y="720"/>
                  </a:cubicBezTo>
                  <a:cubicBezTo>
                    <a:pt x="16" y="720"/>
                    <a:pt x="4" y="755"/>
                    <a:pt x="4" y="755"/>
                  </a:cubicBezTo>
                  <a:cubicBezTo>
                    <a:pt x="0" y="936"/>
                    <a:pt x="0" y="936"/>
                    <a:pt x="0" y="936"/>
                  </a:cubicBezTo>
                  <a:cubicBezTo>
                    <a:pt x="2" y="977"/>
                    <a:pt x="51" y="986"/>
                    <a:pt x="51" y="986"/>
                  </a:cubicBezTo>
                  <a:cubicBezTo>
                    <a:pt x="217" y="1012"/>
                    <a:pt x="217" y="1012"/>
                    <a:pt x="217" y="1012"/>
                  </a:cubicBezTo>
                  <a:cubicBezTo>
                    <a:pt x="268" y="1014"/>
                    <a:pt x="298" y="1089"/>
                    <a:pt x="298" y="1089"/>
                  </a:cubicBezTo>
                  <a:cubicBezTo>
                    <a:pt x="321" y="1136"/>
                    <a:pt x="300" y="1189"/>
                    <a:pt x="300" y="1189"/>
                  </a:cubicBezTo>
                  <a:cubicBezTo>
                    <a:pt x="190" y="1322"/>
                    <a:pt x="190" y="1322"/>
                    <a:pt x="190" y="1322"/>
                  </a:cubicBezTo>
                  <a:cubicBezTo>
                    <a:pt x="152" y="1368"/>
                    <a:pt x="194" y="1407"/>
                    <a:pt x="194" y="1407"/>
                  </a:cubicBezTo>
                  <a:cubicBezTo>
                    <a:pt x="297" y="1514"/>
                    <a:pt x="297" y="1514"/>
                    <a:pt x="297" y="1514"/>
                  </a:cubicBezTo>
                  <a:cubicBezTo>
                    <a:pt x="335" y="1550"/>
                    <a:pt x="372" y="1515"/>
                    <a:pt x="372" y="1515"/>
                  </a:cubicBezTo>
                  <a:cubicBezTo>
                    <a:pt x="505" y="1417"/>
                    <a:pt x="505" y="1417"/>
                    <a:pt x="505" y="1417"/>
                  </a:cubicBezTo>
                  <a:cubicBezTo>
                    <a:pt x="551" y="1380"/>
                    <a:pt x="623" y="1421"/>
                    <a:pt x="623" y="1421"/>
                  </a:cubicBezTo>
                  <a:cubicBezTo>
                    <a:pt x="691" y="1446"/>
                    <a:pt x="693" y="1490"/>
                    <a:pt x="693" y="1490"/>
                  </a:cubicBezTo>
                  <a:cubicBezTo>
                    <a:pt x="716" y="1655"/>
                    <a:pt x="716" y="1655"/>
                    <a:pt x="716" y="1655"/>
                  </a:cubicBezTo>
                  <a:cubicBezTo>
                    <a:pt x="718" y="1709"/>
                    <a:pt x="771" y="1712"/>
                    <a:pt x="771" y="1712"/>
                  </a:cubicBezTo>
                  <a:cubicBezTo>
                    <a:pt x="922" y="1712"/>
                    <a:pt x="922" y="1712"/>
                    <a:pt x="922" y="1712"/>
                  </a:cubicBezTo>
                  <a:cubicBezTo>
                    <a:pt x="981" y="1703"/>
                    <a:pt x="980" y="1663"/>
                    <a:pt x="980" y="1663"/>
                  </a:cubicBezTo>
                  <a:cubicBezTo>
                    <a:pt x="1007" y="1486"/>
                    <a:pt x="1007" y="1486"/>
                    <a:pt x="1007" y="1486"/>
                  </a:cubicBezTo>
                  <a:cubicBezTo>
                    <a:pt x="1016" y="1422"/>
                    <a:pt x="1103" y="1408"/>
                    <a:pt x="1103" y="1408"/>
                  </a:cubicBezTo>
                  <a:cubicBezTo>
                    <a:pt x="1163" y="1387"/>
                    <a:pt x="1194" y="1422"/>
                    <a:pt x="1194" y="1422"/>
                  </a:cubicBezTo>
                  <a:cubicBezTo>
                    <a:pt x="1324" y="1523"/>
                    <a:pt x="1324" y="1523"/>
                    <a:pt x="1324" y="1523"/>
                  </a:cubicBezTo>
                  <a:cubicBezTo>
                    <a:pt x="1353" y="1549"/>
                    <a:pt x="1393" y="1521"/>
                    <a:pt x="1393" y="1521"/>
                  </a:cubicBezTo>
                  <a:cubicBezTo>
                    <a:pt x="1505" y="1410"/>
                    <a:pt x="1505" y="1410"/>
                    <a:pt x="1505" y="1410"/>
                  </a:cubicBezTo>
                  <a:cubicBezTo>
                    <a:pt x="1546" y="1372"/>
                    <a:pt x="1516" y="1341"/>
                    <a:pt x="1516" y="1341"/>
                  </a:cubicBezTo>
                  <a:cubicBezTo>
                    <a:pt x="1406" y="1195"/>
                    <a:pt x="1406" y="1195"/>
                    <a:pt x="1406" y="1195"/>
                  </a:cubicBezTo>
                  <a:cubicBezTo>
                    <a:pt x="1378" y="1154"/>
                    <a:pt x="1414" y="1085"/>
                    <a:pt x="1414" y="1085"/>
                  </a:cubicBezTo>
                  <a:cubicBezTo>
                    <a:pt x="1439" y="1013"/>
                    <a:pt x="1501" y="1012"/>
                    <a:pt x="1501" y="1012"/>
                  </a:cubicBezTo>
                  <a:cubicBezTo>
                    <a:pt x="1649" y="995"/>
                    <a:pt x="1649" y="995"/>
                    <a:pt x="1649" y="995"/>
                  </a:cubicBezTo>
                  <a:cubicBezTo>
                    <a:pt x="1688" y="998"/>
                    <a:pt x="1701" y="954"/>
                    <a:pt x="1701" y="954"/>
                  </a:cubicBezTo>
                  <a:cubicBezTo>
                    <a:pt x="1705" y="778"/>
                    <a:pt x="1705" y="778"/>
                    <a:pt x="1705" y="778"/>
                  </a:cubicBezTo>
                  <a:cubicBezTo>
                    <a:pt x="1700" y="733"/>
                    <a:pt x="1662" y="732"/>
                    <a:pt x="1662" y="732"/>
                  </a:cubicBezTo>
                  <a:cubicBezTo>
                    <a:pt x="1455" y="692"/>
                    <a:pt x="1455" y="692"/>
                    <a:pt x="1455" y="692"/>
                  </a:cubicBezTo>
                  <a:cubicBezTo>
                    <a:pt x="1420" y="683"/>
                    <a:pt x="1404" y="608"/>
                    <a:pt x="1404" y="608"/>
                  </a:cubicBezTo>
                  <a:cubicBezTo>
                    <a:pt x="1384" y="551"/>
                    <a:pt x="1412" y="517"/>
                    <a:pt x="1412" y="517"/>
                  </a:cubicBezTo>
                  <a:cubicBezTo>
                    <a:pt x="1504" y="396"/>
                    <a:pt x="1504" y="396"/>
                    <a:pt x="1504" y="396"/>
                  </a:cubicBezTo>
                  <a:cubicBezTo>
                    <a:pt x="1544" y="354"/>
                    <a:pt x="1521" y="332"/>
                    <a:pt x="1521" y="332"/>
                  </a:cubicBezTo>
                  <a:cubicBezTo>
                    <a:pt x="1521" y="332"/>
                    <a:pt x="1438" y="234"/>
                    <a:pt x="1407" y="204"/>
                  </a:cubicBezTo>
                  <a:close/>
                  <a:moveTo>
                    <a:pt x="996" y="1003"/>
                  </a:moveTo>
                  <a:cubicBezTo>
                    <a:pt x="915" y="1084"/>
                    <a:pt x="784" y="1083"/>
                    <a:pt x="703" y="1002"/>
                  </a:cubicBezTo>
                  <a:cubicBezTo>
                    <a:pt x="623" y="921"/>
                    <a:pt x="624" y="790"/>
                    <a:pt x="705" y="710"/>
                  </a:cubicBezTo>
                  <a:cubicBezTo>
                    <a:pt x="786" y="629"/>
                    <a:pt x="917" y="630"/>
                    <a:pt x="997" y="711"/>
                  </a:cubicBezTo>
                  <a:cubicBezTo>
                    <a:pt x="1077" y="792"/>
                    <a:pt x="1077" y="923"/>
                    <a:pt x="996" y="100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495"/>
            <p:cNvSpPr>
              <a:spLocks/>
            </p:cNvSpPr>
            <p:nvPr/>
          </p:nvSpPr>
          <p:spPr bwMode="auto">
            <a:xfrm>
              <a:off x="5791621" y="5558806"/>
              <a:ext cx="124417" cy="14071"/>
            </a:xfrm>
            <a:custGeom>
              <a:avLst/>
              <a:gdLst>
                <a:gd name="T0" fmla="*/ 68 w 71"/>
                <a:gd name="T1" fmla="*/ 0 h 8"/>
                <a:gd name="T2" fmla="*/ 2 w 71"/>
                <a:gd name="T3" fmla="*/ 0 h 8"/>
                <a:gd name="T4" fmla="*/ 0 w 71"/>
                <a:gd name="T5" fmla="*/ 4 h 8"/>
                <a:gd name="T6" fmla="*/ 4 w 71"/>
                <a:gd name="T7" fmla="*/ 7 h 8"/>
                <a:gd name="T8" fmla="*/ 8 w 71"/>
                <a:gd name="T9" fmla="*/ 7 h 8"/>
                <a:gd name="T10" fmla="*/ 8 w 71"/>
                <a:gd name="T11" fmla="*/ 7 h 8"/>
                <a:gd name="T12" fmla="*/ 62 w 71"/>
                <a:gd name="T13" fmla="*/ 7 h 8"/>
                <a:gd name="T14" fmla="*/ 68 w 71"/>
                <a:gd name="T15" fmla="*/ 7 h 8"/>
                <a:gd name="T16" fmla="*/ 71 w 71"/>
                <a:gd name="T17" fmla="*/ 4 h 8"/>
                <a:gd name="T18" fmla="*/ 68 w 71"/>
                <a:gd name="T1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1" h="8">
                  <a:moveTo>
                    <a:pt x="6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0" y="0"/>
                    <a:pt x="0" y="4"/>
                  </a:cubicBezTo>
                  <a:cubicBezTo>
                    <a:pt x="0" y="8"/>
                    <a:pt x="4" y="7"/>
                    <a:pt x="4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62" y="7"/>
                    <a:pt x="62" y="7"/>
                    <a:pt x="62" y="7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68" y="7"/>
                    <a:pt x="71" y="6"/>
                    <a:pt x="71" y="4"/>
                  </a:cubicBezTo>
                  <a:cubicBezTo>
                    <a:pt x="71" y="1"/>
                    <a:pt x="68" y="0"/>
                    <a:pt x="6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496"/>
            <p:cNvSpPr>
              <a:spLocks/>
            </p:cNvSpPr>
            <p:nvPr/>
          </p:nvSpPr>
          <p:spPr bwMode="auto">
            <a:xfrm>
              <a:off x="5784956" y="5539550"/>
              <a:ext cx="136267" cy="14071"/>
            </a:xfrm>
            <a:custGeom>
              <a:avLst/>
              <a:gdLst>
                <a:gd name="T0" fmla="*/ 75 w 78"/>
                <a:gd name="T1" fmla="*/ 0 h 8"/>
                <a:gd name="T2" fmla="*/ 3 w 78"/>
                <a:gd name="T3" fmla="*/ 0 h 8"/>
                <a:gd name="T4" fmla="*/ 0 w 78"/>
                <a:gd name="T5" fmla="*/ 4 h 8"/>
                <a:gd name="T6" fmla="*/ 6 w 78"/>
                <a:gd name="T7" fmla="*/ 7 h 8"/>
                <a:gd name="T8" fmla="*/ 72 w 78"/>
                <a:gd name="T9" fmla="*/ 7 h 8"/>
                <a:gd name="T10" fmla="*/ 75 w 78"/>
                <a:gd name="T11" fmla="*/ 7 h 8"/>
                <a:gd name="T12" fmla="*/ 78 w 78"/>
                <a:gd name="T13" fmla="*/ 3 h 8"/>
                <a:gd name="T14" fmla="*/ 75 w 78"/>
                <a:gd name="T1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" h="8">
                  <a:moveTo>
                    <a:pt x="7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0" y="0"/>
                    <a:pt x="0" y="4"/>
                  </a:cubicBezTo>
                  <a:cubicBezTo>
                    <a:pt x="0" y="8"/>
                    <a:pt x="6" y="7"/>
                    <a:pt x="6" y="7"/>
                  </a:cubicBezTo>
                  <a:cubicBezTo>
                    <a:pt x="72" y="7"/>
                    <a:pt x="72" y="7"/>
                    <a:pt x="72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5" y="7"/>
                    <a:pt x="78" y="7"/>
                    <a:pt x="78" y="3"/>
                  </a:cubicBezTo>
                  <a:cubicBezTo>
                    <a:pt x="78" y="0"/>
                    <a:pt x="75" y="0"/>
                    <a:pt x="7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497"/>
            <p:cNvSpPr>
              <a:spLocks/>
            </p:cNvSpPr>
            <p:nvPr/>
          </p:nvSpPr>
          <p:spPr bwMode="auto">
            <a:xfrm>
              <a:off x="5784956" y="5501040"/>
              <a:ext cx="136267" cy="12590"/>
            </a:xfrm>
            <a:custGeom>
              <a:avLst/>
              <a:gdLst>
                <a:gd name="T0" fmla="*/ 76 w 78"/>
                <a:gd name="T1" fmla="*/ 0 h 7"/>
                <a:gd name="T2" fmla="*/ 3 w 78"/>
                <a:gd name="T3" fmla="*/ 0 h 7"/>
                <a:gd name="T4" fmla="*/ 0 w 78"/>
                <a:gd name="T5" fmla="*/ 4 h 7"/>
                <a:gd name="T6" fmla="*/ 3 w 78"/>
                <a:gd name="T7" fmla="*/ 7 h 7"/>
                <a:gd name="T8" fmla="*/ 75 w 78"/>
                <a:gd name="T9" fmla="*/ 7 h 7"/>
                <a:gd name="T10" fmla="*/ 78 w 78"/>
                <a:gd name="T11" fmla="*/ 3 h 7"/>
                <a:gd name="T12" fmla="*/ 76 w 78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7">
                  <a:moveTo>
                    <a:pt x="76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0" y="1"/>
                    <a:pt x="0" y="4"/>
                  </a:cubicBezTo>
                  <a:cubicBezTo>
                    <a:pt x="0" y="7"/>
                    <a:pt x="3" y="7"/>
                    <a:pt x="3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5" y="7"/>
                    <a:pt x="78" y="7"/>
                    <a:pt x="78" y="3"/>
                  </a:cubicBezTo>
                  <a:cubicBezTo>
                    <a:pt x="78" y="0"/>
                    <a:pt x="76" y="0"/>
                    <a:pt x="7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498"/>
            <p:cNvSpPr>
              <a:spLocks/>
            </p:cNvSpPr>
            <p:nvPr/>
          </p:nvSpPr>
          <p:spPr bwMode="auto">
            <a:xfrm>
              <a:off x="5784956" y="5520295"/>
              <a:ext cx="136267" cy="12590"/>
            </a:xfrm>
            <a:custGeom>
              <a:avLst/>
              <a:gdLst>
                <a:gd name="T0" fmla="*/ 76 w 78"/>
                <a:gd name="T1" fmla="*/ 0 h 7"/>
                <a:gd name="T2" fmla="*/ 3 w 78"/>
                <a:gd name="T3" fmla="*/ 0 h 7"/>
                <a:gd name="T4" fmla="*/ 0 w 78"/>
                <a:gd name="T5" fmla="*/ 4 h 7"/>
                <a:gd name="T6" fmla="*/ 3 w 78"/>
                <a:gd name="T7" fmla="*/ 7 h 7"/>
                <a:gd name="T8" fmla="*/ 75 w 78"/>
                <a:gd name="T9" fmla="*/ 7 h 7"/>
                <a:gd name="T10" fmla="*/ 78 w 78"/>
                <a:gd name="T11" fmla="*/ 3 h 7"/>
                <a:gd name="T12" fmla="*/ 76 w 78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7">
                  <a:moveTo>
                    <a:pt x="76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0" y="1"/>
                    <a:pt x="0" y="4"/>
                  </a:cubicBezTo>
                  <a:cubicBezTo>
                    <a:pt x="0" y="7"/>
                    <a:pt x="3" y="7"/>
                    <a:pt x="3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5" y="7"/>
                    <a:pt x="78" y="7"/>
                    <a:pt x="78" y="3"/>
                  </a:cubicBezTo>
                  <a:cubicBezTo>
                    <a:pt x="78" y="0"/>
                    <a:pt x="76" y="0"/>
                    <a:pt x="7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499"/>
            <p:cNvSpPr>
              <a:spLocks noEditPoints="1"/>
            </p:cNvSpPr>
            <p:nvPr/>
          </p:nvSpPr>
          <p:spPr bwMode="auto">
            <a:xfrm>
              <a:off x="5690161" y="5090018"/>
              <a:ext cx="324374" cy="402135"/>
            </a:xfrm>
            <a:custGeom>
              <a:avLst/>
              <a:gdLst>
                <a:gd name="T0" fmla="*/ 94 w 185"/>
                <a:gd name="T1" fmla="*/ 0 h 230"/>
                <a:gd name="T2" fmla="*/ 87 w 185"/>
                <a:gd name="T3" fmla="*/ 0 h 230"/>
                <a:gd name="T4" fmla="*/ 8 w 185"/>
                <a:gd name="T5" fmla="*/ 51 h 230"/>
                <a:gd name="T6" fmla="*/ 0 w 185"/>
                <a:gd name="T7" fmla="*/ 92 h 230"/>
                <a:gd name="T8" fmla="*/ 9 w 185"/>
                <a:gd name="T9" fmla="*/ 133 h 230"/>
                <a:gd name="T10" fmla="*/ 25 w 185"/>
                <a:gd name="T11" fmla="*/ 163 h 230"/>
                <a:gd name="T12" fmla="*/ 40 w 185"/>
                <a:gd name="T13" fmla="*/ 193 h 230"/>
                <a:gd name="T14" fmla="*/ 43 w 185"/>
                <a:gd name="T15" fmla="*/ 213 h 230"/>
                <a:gd name="T16" fmla="*/ 55 w 185"/>
                <a:gd name="T17" fmla="*/ 230 h 230"/>
                <a:gd name="T18" fmla="*/ 134 w 185"/>
                <a:gd name="T19" fmla="*/ 229 h 230"/>
                <a:gd name="T20" fmla="*/ 145 w 185"/>
                <a:gd name="T21" fmla="*/ 193 h 230"/>
                <a:gd name="T22" fmla="*/ 160 w 185"/>
                <a:gd name="T23" fmla="*/ 163 h 230"/>
                <a:gd name="T24" fmla="*/ 185 w 185"/>
                <a:gd name="T25" fmla="*/ 92 h 230"/>
                <a:gd name="T26" fmla="*/ 185 w 185"/>
                <a:gd name="T27" fmla="*/ 89 h 230"/>
                <a:gd name="T28" fmla="*/ 176 w 185"/>
                <a:gd name="T29" fmla="*/ 92 h 230"/>
                <a:gd name="T30" fmla="*/ 152 w 185"/>
                <a:gd name="T31" fmla="*/ 158 h 230"/>
                <a:gd name="T32" fmla="*/ 148 w 185"/>
                <a:gd name="T33" fmla="*/ 164 h 230"/>
                <a:gd name="T34" fmla="*/ 148 w 185"/>
                <a:gd name="T35" fmla="*/ 141 h 230"/>
                <a:gd name="T36" fmla="*/ 141 w 185"/>
                <a:gd name="T37" fmla="*/ 122 h 230"/>
                <a:gd name="T38" fmla="*/ 107 w 185"/>
                <a:gd name="T39" fmla="*/ 101 h 230"/>
                <a:gd name="T40" fmla="*/ 101 w 185"/>
                <a:gd name="T41" fmla="*/ 137 h 230"/>
                <a:gd name="T42" fmla="*/ 97 w 185"/>
                <a:gd name="T43" fmla="*/ 117 h 230"/>
                <a:gd name="T44" fmla="*/ 89 w 185"/>
                <a:gd name="T45" fmla="*/ 126 h 230"/>
                <a:gd name="T46" fmla="*/ 85 w 185"/>
                <a:gd name="T47" fmla="*/ 141 h 230"/>
                <a:gd name="T48" fmla="*/ 80 w 185"/>
                <a:gd name="T49" fmla="*/ 101 h 230"/>
                <a:gd name="T50" fmla="*/ 93 w 185"/>
                <a:gd name="T51" fmla="*/ 113 h 230"/>
                <a:gd name="T52" fmla="*/ 107 w 185"/>
                <a:gd name="T53" fmla="*/ 101 h 230"/>
                <a:gd name="T54" fmla="*/ 110 w 185"/>
                <a:gd name="T55" fmla="*/ 85 h 230"/>
                <a:gd name="T56" fmla="*/ 90 w 185"/>
                <a:gd name="T57" fmla="*/ 44 h 230"/>
                <a:gd name="T58" fmla="*/ 77 w 185"/>
                <a:gd name="T59" fmla="*/ 83 h 230"/>
                <a:gd name="T60" fmla="*/ 80 w 185"/>
                <a:gd name="T61" fmla="*/ 99 h 230"/>
                <a:gd name="T62" fmla="*/ 47 w 185"/>
                <a:gd name="T63" fmla="*/ 119 h 230"/>
                <a:gd name="T64" fmla="*/ 38 w 185"/>
                <a:gd name="T65" fmla="*/ 141 h 230"/>
                <a:gd name="T66" fmla="*/ 36 w 185"/>
                <a:gd name="T67" fmla="*/ 159 h 230"/>
                <a:gd name="T68" fmla="*/ 33 w 185"/>
                <a:gd name="T69" fmla="*/ 159 h 230"/>
                <a:gd name="T70" fmla="*/ 17 w 185"/>
                <a:gd name="T71" fmla="*/ 129 h 230"/>
                <a:gd name="T72" fmla="*/ 9 w 185"/>
                <a:gd name="T73" fmla="*/ 87 h 230"/>
                <a:gd name="T74" fmla="*/ 33 w 185"/>
                <a:gd name="T75" fmla="*/ 33 h 230"/>
                <a:gd name="T76" fmla="*/ 93 w 185"/>
                <a:gd name="T77" fmla="*/ 9 h 230"/>
                <a:gd name="T78" fmla="*/ 176 w 185"/>
                <a:gd name="T79" fmla="*/ 9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5" h="230">
                  <a:moveTo>
                    <a:pt x="158" y="26"/>
                  </a:moveTo>
                  <a:cubicBezTo>
                    <a:pt x="142" y="10"/>
                    <a:pt x="120" y="1"/>
                    <a:pt x="94" y="0"/>
                  </a:cubicBezTo>
                  <a:cubicBezTo>
                    <a:pt x="94" y="0"/>
                    <a:pt x="94" y="0"/>
                    <a:pt x="93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63" y="0"/>
                    <a:pt x="44" y="9"/>
                    <a:pt x="27" y="26"/>
                  </a:cubicBezTo>
                  <a:cubicBezTo>
                    <a:pt x="20" y="33"/>
                    <a:pt x="13" y="40"/>
                    <a:pt x="8" y="51"/>
                  </a:cubicBezTo>
                  <a:cubicBezTo>
                    <a:pt x="3" y="62"/>
                    <a:pt x="0" y="74"/>
                    <a:pt x="0" y="87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1" y="109"/>
                    <a:pt x="4" y="122"/>
                    <a:pt x="9" y="133"/>
                  </a:cubicBezTo>
                  <a:cubicBezTo>
                    <a:pt x="13" y="142"/>
                    <a:pt x="18" y="151"/>
                    <a:pt x="23" y="160"/>
                  </a:cubicBezTo>
                  <a:cubicBezTo>
                    <a:pt x="25" y="163"/>
                    <a:pt x="25" y="163"/>
                    <a:pt x="25" y="163"/>
                  </a:cubicBezTo>
                  <a:cubicBezTo>
                    <a:pt x="26" y="165"/>
                    <a:pt x="27" y="167"/>
                    <a:pt x="28" y="169"/>
                  </a:cubicBezTo>
                  <a:cubicBezTo>
                    <a:pt x="33" y="177"/>
                    <a:pt x="37" y="184"/>
                    <a:pt x="40" y="193"/>
                  </a:cubicBezTo>
                  <a:cubicBezTo>
                    <a:pt x="41" y="197"/>
                    <a:pt x="41" y="201"/>
                    <a:pt x="42" y="205"/>
                  </a:cubicBezTo>
                  <a:cubicBezTo>
                    <a:pt x="42" y="208"/>
                    <a:pt x="42" y="210"/>
                    <a:pt x="43" y="213"/>
                  </a:cubicBezTo>
                  <a:cubicBezTo>
                    <a:pt x="44" y="220"/>
                    <a:pt x="49" y="225"/>
                    <a:pt x="52" y="229"/>
                  </a:cubicBezTo>
                  <a:cubicBezTo>
                    <a:pt x="53" y="230"/>
                    <a:pt x="54" y="230"/>
                    <a:pt x="55" y="230"/>
                  </a:cubicBezTo>
                  <a:cubicBezTo>
                    <a:pt x="130" y="230"/>
                    <a:pt x="130" y="230"/>
                    <a:pt x="130" y="230"/>
                  </a:cubicBezTo>
                  <a:cubicBezTo>
                    <a:pt x="132" y="230"/>
                    <a:pt x="133" y="230"/>
                    <a:pt x="134" y="229"/>
                  </a:cubicBezTo>
                  <a:cubicBezTo>
                    <a:pt x="140" y="223"/>
                    <a:pt x="141" y="214"/>
                    <a:pt x="142" y="205"/>
                  </a:cubicBezTo>
                  <a:cubicBezTo>
                    <a:pt x="143" y="201"/>
                    <a:pt x="144" y="197"/>
                    <a:pt x="145" y="193"/>
                  </a:cubicBezTo>
                  <a:cubicBezTo>
                    <a:pt x="148" y="185"/>
                    <a:pt x="152" y="176"/>
                    <a:pt x="156" y="168"/>
                  </a:cubicBezTo>
                  <a:cubicBezTo>
                    <a:pt x="158" y="166"/>
                    <a:pt x="159" y="164"/>
                    <a:pt x="160" y="163"/>
                  </a:cubicBezTo>
                  <a:cubicBezTo>
                    <a:pt x="161" y="160"/>
                    <a:pt x="162" y="157"/>
                    <a:pt x="164" y="155"/>
                  </a:cubicBezTo>
                  <a:cubicBezTo>
                    <a:pt x="173" y="137"/>
                    <a:pt x="184" y="119"/>
                    <a:pt x="185" y="92"/>
                  </a:cubicBezTo>
                  <a:cubicBezTo>
                    <a:pt x="185" y="92"/>
                    <a:pt x="185" y="92"/>
                    <a:pt x="185" y="92"/>
                  </a:cubicBezTo>
                  <a:cubicBezTo>
                    <a:pt x="185" y="89"/>
                    <a:pt x="185" y="89"/>
                    <a:pt x="185" y="89"/>
                  </a:cubicBezTo>
                  <a:cubicBezTo>
                    <a:pt x="184" y="64"/>
                    <a:pt x="175" y="43"/>
                    <a:pt x="158" y="26"/>
                  </a:cubicBezTo>
                  <a:close/>
                  <a:moveTo>
                    <a:pt x="176" y="92"/>
                  </a:moveTo>
                  <a:cubicBezTo>
                    <a:pt x="174" y="116"/>
                    <a:pt x="165" y="133"/>
                    <a:pt x="156" y="150"/>
                  </a:cubicBezTo>
                  <a:cubicBezTo>
                    <a:pt x="154" y="153"/>
                    <a:pt x="153" y="156"/>
                    <a:pt x="152" y="158"/>
                  </a:cubicBezTo>
                  <a:cubicBezTo>
                    <a:pt x="151" y="160"/>
                    <a:pt x="149" y="162"/>
                    <a:pt x="148" y="164"/>
                  </a:cubicBezTo>
                  <a:cubicBezTo>
                    <a:pt x="148" y="164"/>
                    <a:pt x="148" y="164"/>
                    <a:pt x="148" y="164"/>
                  </a:cubicBezTo>
                  <a:cubicBezTo>
                    <a:pt x="148" y="161"/>
                    <a:pt x="148" y="159"/>
                    <a:pt x="149" y="154"/>
                  </a:cubicBezTo>
                  <a:cubicBezTo>
                    <a:pt x="150" y="148"/>
                    <a:pt x="148" y="144"/>
                    <a:pt x="148" y="141"/>
                  </a:cubicBezTo>
                  <a:cubicBezTo>
                    <a:pt x="147" y="137"/>
                    <a:pt x="145" y="129"/>
                    <a:pt x="145" y="129"/>
                  </a:cubicBezTo>
                  <a:cubicBezTo>
                    <a:pt x="145" y="120"/>
                    <a:pt x="141" y="122"/>
                    <a:pt x="141" y="122"/>
                  </a:cubicBezTo>
                  <a:cubicBezTo>
                    <a:pt x="139" y="118"/>
                    <a:pt x="117" y="110"/>
                    <a:pt x="117" y="110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9" y="103"/>
                    <a:pt x="109" y="103"/>
                    <a:pt x="109" y="103"/>
                  </a:cubicBezTo>
                  <a:cubicBezTo>
                    <a:pt x="109" y="111"/>
                    <a:pt x="101" y="137"/>
                    <a:pt x="101" y="137"/>
                  </a:cubicBezTo>
                  <a:cubicBezTo>
                    <a:pt x="102" y="134"/>
                    <a:pt x="96" y="124"/>
                    <a:pt x="96" y="124"/>
                  </a:cubicBezTo>
                  <a:cubicBezTo>
                    <a:pt x="95" y="123"/>
                    <a:pt x="97" y="117"/>
                    <a:pt x="97" y="117"/>
                  </a:cubicBezTo>
                  <a:cubicBezTo>
                    <a:pt x="90" y="109"/>
                    <a:pt x="86" y="118"/>
                    <a:pt x="86" y="118"/>
                  </a:cubicBezTo>
                  <a:cubicBezTo>
                    <a:pt x="85" y="120"/>
                    <a:pt x="89" y="126"/>
                    <a:pt x="89" y="126"/>
                  </a:cubicBezTo>
                  <a:cubicBezTo>
                    <a:pt x="88" y="127"/>
                    <a:pt x="88" y="133"/>
                    <a:pt x="88" y="133"/>
                  </a:cubicBezTo>
                  <a:cubicBezTo>
                    <a:pt x="87" y="135"/>
                    <a:pt x="85" y="141"/>
                    <a:pt x="85" y="141"/>
                  </a:cubicBezTo>
                  <a:cubicBezTo>
                    <a:pt x="80" y="128"/>
                    <a:pt x="78" y="103"/>
                    <a:pt x="78" y="103"/>
                  </a:cubicBezTo>
                  <a:cubicBezTo>
                    <a:pt x="77" y="102"/>
                    <a:pt x="80" y="101"/>
                    <a:pt x="80" y="101"/>
                  </a:cubicBezTo>
                  <a:cubicBezTo>
                    <a:pt x="82" y="104"/>
                    <a:pt x="82" y="104"/>
                    <a:pt x="82" y="104"/>
                  </a:cubicBezTo>
                  <a:cubicBezTo>
                    <a:pt x="84" y="108"/>
                    <a:pt x="93" y="113"/>
                    <a:pt x="93" y="113"/>
                  </a:cubicBezTo>
                  <a:cubicBezTo>
                    <a:pt x="102" y="107"/>
                    <a:pt x="102" y="107"/>
                    <a:pt x="102" y="107"/>
                  </a:cubicBezTo>
                  <a:cubicBezTo>
                    <a:pt x="108" y="104"/>
                    <a:pt x="107" y="101"/>
                    <a:pt x="107" y="101"/>
                  </a:cubicBezTo>
                  <a:cubicBezTo>
                    <a:pt x="106" y="100"/>
                    <a:pt x="106" y="94"/>
                    <a:pt x="106" y="94"/>
                  </a:cubicBezTo>
                  <a:cubicBezTo>
                    <a:pt x="107" y="93"/>
                    <a:pt x="110" y="85"/>
                    <a:pt x="110" y="85"/>
                  </a:cubicBezTo>
                  <a:cubicBezTo>
                    <a:pt x="114" y="80"/>
                    <a:pt x="113" y="71"/>
                    <a:pt x="113" y="71"/>
                  </a:cubicBezTo>
                  <a:cubicBezTo>
                    <a:pt x="119" y="41"/>
                    <a:pt x="90" y="44"/>
                    <a:pt x="90" y="44"/>
                  </a:cubicBezTo>
                  <a:cubicBezTo>
                    <a:pt x="69" y="46"/>
                    <a:pt x="75" y="72"/>
                    <a:pt x="75" y="72"/>
                  </a:cubicBezTo>
                  <a:cubicBezTo>
                    <a:pt x="72" y="73"/>
                    <a:pt x="77" y="83"/>
                    <a:pt x="77" y="83"/>
                  </a:cubicBezTo>
                  <a:cubicBezTo>
                    <a:pt x="76" y="84"/>
                    <a:pt x="79" y="91"/>
                    <a:pt x="79" y="91"/>
                  </a:cubicBezTo>
                  <a:cubicBezTo>
                    <a:pt x="80" y="99"/>
                    <a:pt x="80" y="99"/>
                    <a:pt x="80" y="99"/>
                  </a:cubicBezTo>
                  <a:cubicBezTo>
                    <a:pt x="78" y="100"/>
                    <a:pt x="71" y="109"/>
                    <a:pt x="71" y="109"/>
                  </a:cubicBezTo>
                  <a:cubicBezTo>
                    <a:pt x="59" y="109"/>
                    <a:pt x="47" y="119"/>
                    <a:pt x="47" y="119"/>
                  </a:cubicBezTo>
                  <a:cubicBezTo>
                    <a:pt x="40" y="118"/>
                    <a:pt x="41" y="123"/>
                    <a:pt x="41" y="129"/>
                  </a:cubicBezTo>
                  <a:cubicBezTo>
                    <a:pt x="41" y="134"/>
                    <a:pt x="41" y="133"/>
                    <a:pt x="38" y="141"/>
                  </a:cubicBezTo>
                  <a:cubicBezTo>
                    <a:pt x="35" y="148"/>
                    <a:pt x="39" y="144"/>
                    <a:pt x="37" y="148"/>
                  </a:cubicBezTo>
                  <a:cubicBezTo>
                    <a:pt x="36" y="151"/>
                    <a:pt x="36" y="154"/>
                    <a:pt x="36" y="159"/>
                  </a:cubicBezTo>
                  <a:cubicBezTo>
                    <a:pt x="36" y="160"/>
                    <a:pt x="36" y="162"/>
                    <a:pt x="36" y="163"/>
                  </a:cubicBezTo>
                  <a:cubicBezTo>
                    <a:pt x="35" y="162"/>
                    <a:pt x="34" y="160"/>
                    <a:pt x="33" y="159"/>
                  </a:cubicBezTo>
                  <a:cubicBezTo>
                    <a:pt x="31" y="155"/>
                    <a:pt x="31" y="155"/>
                    <a:pt x="31" y="155"/>
                  </a:cubicBezTo>
                  <a:cubicBezTo>
                    <a:pt x="26" y="147"/>
                    <a:pt x="21" y="138"/>
                    <a:pt x="17" y="129"/>
                  </a:cubicBezTo>
                  <a:cubicBezTo>
                    <a:pt x="12" y="119"/>
                    <a:pt x="10" y="108"/>
                    <a:pt x="9" y="92"/>
                  </a:cubicBezTo>
                  <a:cubicBezTo>
                    <a:pt x="9" y="87"/>
                    <a:pt x="9" y="87"/>
                    <a:pt x="9" y="87"/>
                  </a:cubicBezTo>
                  <a:cubicBezTo>
                    <a:pt x="10" y="75"/>
                    <a:pt x="12" y="65"/>
                    <a:pt x="17" y="55"/>
                  </a:cubicBezTo>
                  <a:cubicBezTo>
                    <a:pt x="21" y="46"/>
                    <a:pt x="27" y="39"/>
                    <a:pt x="33" y="33"/>
                  </a:cubicBezTo>
                  <a:cubicBezTo>
                    <a:pt x="48" y="17"/>
                    <a:pt x="66" y="10"/>
                    <a:pt x="87" y="9"/>
                  </a:cubicBezTo>
                  <a:cubicBezTo>
                    <a:pt x="93" y="9"/>
                    <a:pt x="93" y="9"/>
                    <a:pt x="93" y="9"/>
                  </a:cubicBezTo>
                  <a:cubicBezTo>
                    <a:pt x="117" y="10"/>
                    <a:pt x="137" y="18"/>
                    <a:pt x="151" y="32"/>
                  </a:cubicBezTo>
                  <a:cubicBezTo>
                    <a:pt x="167" y="48"/>
                    <a:pt x="175" y="67"/>
                    <a:pt x="176" y="90"/>
                  </a:cubicBezTo>
                  <a:lnTo>
                    <a:pt x="176" y="9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500"/>
            <p:cNvSpPr>
              <a:spLocks/>
            </p:cNvSpPr>
            <p:nvPr/>
          </p:nvSpPr>
          <p:spPr bwMode="auto">
            <a:xfrm>
              <a:off x="6883236" y="5084093"/>
              <a:ext cx="430277" cy="369550"/>
            </a:xfrm>
            <a:custGeom>
              <a:avLst/>
              <a:gdLst>
                <a:gd name="T0" fmla="*/ 164 w 246"/>
                <a:gd name="T1" fmla="*/ 0 h 211"/>
                <a:gd name="T2" fmla="*/ 81 w 246"/>
                <a:gd name="T3" fmla="*/ 0 h 211"/>
                <a:gd name="T4" fmla="*/ 0 w 246"/>
                <a:gd name="T5" fmla="*/ 68 h 211"/>
                <a:gd name="T6" fmla="*/ 25 w 246"/>
                <a:gd name="T7" fmla="*/ 68 h 211"/>
                <a:gd name="T8" fmla="*/ 84 w 246"/>
                <a:gd name="T9" fmla="*/ 23 h 211"/>
                <a:gd name="T10" fmla="*/ 161 w 246"/>
                <a:gd name="T11" fmla="*/ 23 h 211"/>
                <a:gd name="T12" fmla="*/ 222 w 246"/>
                <a:gd name="T13" fmla="*/ 85 h 211"/>
                <a:gd name="T14" fmla="*/ 161 w 246"/>
                <a:gd name="T15" fmla="*/ 146 h 211"/>
                <a:gd name="T16" fmla="*/ 123 w 246"/>
                <a:gd name="T17" fmla="*/ 146 h 211"/>
                <a:gd name="T18" fmla="*/ 123 w 246"/>
                <a:gd name="T19" fmla="*/ 155 h 211"/>
                <a:gd name="T20" fmla="*/ 123 w 246"/>
                <a:gd name="T21" fmla="*/ 160 h 211"/>
                <a:gd name="T22" fmla="*/ 123 w 246"/>
                <a:gd name="T23" fmla="*/ 168 h 211"/>
                <a:gd name="T24" fmla="*/ 139 w 246"/>
                <a:gd name="T25" fmla="*/ 168 h 211"/>
                <a:gd name="T26" fmla="*/ 189 w 246"/>
                <a:gd name="T27" fmla="*/ 211 h 211"/>
                <a:gd name="T28" fmla="*/ 186 w 246"/>
                <a:gd name="T29" fmla="*/ 165 h 211"/>
                <a:gd name="T30" fmla="*/ 246 w 246"/>
                <a:gd name="T31" fmla="*/ 86 h 211"/>
                <a:gd name="T32" fmla="*/ 246 w 246"/>
                <a:gd name="T33" fmla="*/ 82 h 211"/>
                <a:gd name="T34" fmla="*/ 164 w 246"/>
                <a:gd name="T35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6" h="211">
                  <a:moveTo>
                    <a:pt x="164" y="0"/>
                  </a:moveTo>
                  <a:cubicBezTo>
                    <a:pt x="81" y="0"/>
                    <a:pt x="81" y="0"/>
                    <a:pt x="81" y="0"/>
                  </a:cubicBezTo>
                  <a:cubicBezTo>
                    <a:pt x="41" y="0"/>
                    <a:pt x="7" y="29"/>
                    <a:pt x="0" y="68"/>
                  </a:cubicBezTo>
                  <a:cubicBezTo>
                    <a:pt x="25" y="68"/>
                    <a:pt x="25" y="68"/>
                    <a:pt x="25" y="68"/>
                  </a:cubicBezTo>
                  <a:cubicBezTo>
                    <a:pt x="33" y="42"/>
                    <a:pt x="56" y="23"/>
                    <a:pt x="84" y="23"/>
                  </a:cubicBezTo>
                  <a:cubicBezTo>
                    <a:pt x="161" y="23"/>
                    <a:pt x="161" y="23"/>
                    <a:pt x="161" y="23"/>
                  </a:cubicBezTo>
                  <a:cubicBezTo>
                    <a:pt x="195" y="23"/>
                    <a:pt x="222" y="51"/>
                    <a:pt x="222" y="85"/>
                  </a:cubicBezTo>
                  <a:cubicBezTo>
                    <a:pt x="222" y="119"/>
                    <a:pt x="195" y="146"/>
                    <a:pt x="161" y="146"/>
                  </a:cubicBezTo>
                  <a:cubicBezTo>
                    <a:pt x="123" y="146"/>
                    <a:pt x="123" y="146"/>
                    <a:pt x="123" y="146"/>
                  </a:cubicBezTo>
                  <a:cubicBezTo>
                    <a:pt x="123" y="149"/>
                    <a:pt x="123" y="152"/>
                    <a:pt x="123" y="155"/>
                  </a:cubicBezTo>
                  <a:cubicBezTo>
                    <a:pt x="123" y="160"/>
                    <a:pt x="123" y="160"/>
                    <a:pt x="123" y="160"/>
                  </a:cubicBezTo>
                  <a:cubicBezTo>
                    <a:pt x="123" y="162"/>
                    <a:pt x="123" y="165"/>
                    <a:pt x="123" y="168"/>
                  </a:cubicBezTo>
                  <a:cubicBezTo>
                    <a:pt x="139" y="168"/>
                    <a:pt x="139" y="168"/>
                    <a:pt x="139" y="168"/>
                  </a:cubicBezTo>
                  <a:cubicBezTo>
                    <a:pt x="189" y="211"/>
                    <a:pt x="189" y="211"/>
                    <a:pt x="189" y="211"/>
                  </a:cubicBezTo>
                  <a:cubicBezTo>
                    <a:pt x="186" y="165"/>
                    <a:pt x="186" y="165"/>
                    <a:pt x="186" y="165"/>
                  </a:cubicBezTo>
                  <a:cubicBezTo>
                    <a:pt x="220" y="156"/>
                    <a:pt x="246" y="124"/>
                    <a:pt x="246" y="86"/>
                  </a:cubicBezTo>
                  <a:cubicBezTo>
                    <a:pt x="246" y="82"/>
                    <a:pt x="246" y="82"/>
                    <a:pt x="246" y="82"/>
                  </a:cubicBezTo>
                  <a:cubicBezTo>
                    <a:pt x="246" y="37"/>
                    <a:pt x="210" y="0"/>
                    <a:pt x="16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501"/>
            <p:cNvSpPr>
              <a:spLocks/>
            </p:cNvSpPr>
            <p:nvPr/>
          </p:nvSpPr>
          <p:spPr bwMode="auto">
            <a:xfrm>
              <a:off x="6866944" y="5366255"/>
              <a:ext cx="17774" cy="39991"/>
            </a:xfrm>
            <a:custGeom>
              <a:avLst/>
              <a:gdLst>
                <a:gd name="T0" fmla="*/ 0 w 10"/>
                <a:gd name="T1" fmla="*/ 0 h 23"/>
                <a:gd name="T2" fmla="*/ 0 w 10"/>
                <a:gd name="T3" fmla="*/ 23 h 23"/>
                <a:gd name="T4" fmla="*/ 8 w 10"/>
                <a:gd name="T5" fmla="*/ 19 h 23"/>
                <a:gd name="T6" fmla="*/ 10 w 10"/>
                <a:gd name="T7" fmla="*/ 11 h 23"/>
                <a:gd name="T8" fmla="*/ 8 w 10"/>
                <a:gd name="T9" fmla="*/ 4 h 23"/>
                <a:gd name="T10" fmla="*/ 0 w 10"/>
                <a:gd name="T1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23">
                  <a:moveTo>
                    <a:pt x="0" y="0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3" y="22"/>
                    <a:pt x="6" y="21"/>
                    <a:pt x="8" y="19"/>
                  </a:cubicBezTo>
                  <a:cubicBezTo>
                    <a:pt x="9" y="17"/>
                    <a:pt x="10" y="14"/>
                    <a:pt x="10" y="11"/>
                  </a:cubicBezTo>
                  <a:cubicBezTo>
                    <a:pt x="10" y="8"/>
                    <a:pt x="10" y="6"/>
                    <a:pt x="8" y="4"/>
                  </a:cubicBezTo>
                  <a:cubicBezTo>
                    <a:pt x="7" y="3"/>
                    <a:pt x="4" y="1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502"/>
            <p:cNvSpPr>
              <a:spLocks noEditPoints="1"/>
            </p:cNvSpPr>
            <p:nvPr/>
          </p:nvSpPr>
          <p:spPr bwMode="auto">
            <a:xfrm>
              <a:off x="6775852" y="5277385"/>
              <a:ext cx="174036" cy="173296"/>
            </a:xfrm>
            <a:custGeom>
              <a:avLst/>
              <a:gdLst>
                <a:gd name="T0" fmla="*/ 50 w 99"/>
                <a:gd name="T1" fmla="*/ 0 h 99"/>
                <a:gd name="T2" fmla="*/ 0 w 99"/>
                <a:gd name="T3" fmla="*/ 49 h 99"/>
                <a:gd name="T4" fmla="*/ 50 w 99"/>
                <a:gd name="T5" fmla="*/ 99 h 99"/>
                <a:gd name="T6" fmla="*/ 99 w 99"/>
                <a:gd name="T7" fmla="*/ 49 h 99"/>
                <a:gd name="T8" fmla="*/ 50 w 99"/>
                <a:gd name="T9" fmla="*/ 0 h 99"/>
                <a:gd name="T10" fmla="*/ 65 w 99"/>
                <a:gd name="T11" fmla="*/ 74 h 99"/>
                <a:gd name="T12" fmla="*/ 52 w 99"/>
                <a:gd name="T13" fmla="*/ 80 h 99"/>
                <a:gd name="T14" fmla="*/ 52 w 99"/>
                <a:gd name="T15" fmla="*/ 87 h 99"/>
                <a:gd name="T16" fmla="*/ 48 w 99"/>
                <a:gd name="T17" fmla="*/ 87 h 99"/>
                <a:gd name="T18" fmla="*/ 48 w 99"/>
                <a:gd name="T19" fmla="*/ 80 h 99"/>
                <a:gd name="T20" fmla="*/ 39 w 99"/>
                <a:gd name="T21" fmla="*/ 77 h 99"/>
                <a:gd name="T22" fmla="*/ 33 w 99"/>
                <a:gd name="T23" fmla="*/ 72 h 99"/>
                <a:gd name="T24" fmla="*/ 30 w 99"/>
                <a:gd name="T25" fmla="*/ 62 h 99"/>
                <a:gd name="T26" fmla="*/ 38 w 99"/>
                <a:gd name="T27" fmla="*/ 60 h 99"/>
                <a:gd name="T28" fmla="*/ 41 w 99"/>
                <a:gd name="T29" fmla="*/ 69 h 99"/>
                <a:gd name="T30" fmla="*/ 48 w 99"/>
                <a:gd name="T31" fmla="*/ 74 h 99"/>
                <a:gd name="T32" fmla="*/ 48 w 99"/>
                <a:gd name="T33" fmla="*/ 50 h 99"/>
                <a:gd name="T34" fmla="*/ 39 w 99"/>
                <a:gd name="T35" fmla="*/ 47 h 99"/>
                <a:gd name="T36" fmla="*/ 33 w 99"/>
                <a:gd name="T37" fmla="*/ 41 h 99"/>
                <a:gd name="T38" fmla="*/ 31 w 99"/>
                <a:gd name="T39" fmla="*/ 33 h 99"/>
                <a:gd name="T40" fmla="*/ 37 w 99"/>
                <a:gd name="T41" fmla="*/ 20 h 99"/>
                <a:gd name="T42" fmla="*/ 48 w 99"/>
                <a:gd name="T43" fmla="*/ 16 h 99"/>
                <a:gd name="T44" fmla="*/ 48 w 99"/>
                <a:gd name="T45" fmla="*/ 13 h 99"/>
                <a:gd name="T46" fmla="*/ 52 w 99"/>
                <a:gd name="T47" fmla="*/ 13 h 99"/>
                <a:gd name="T48" fmla="*/ 52 w 99"/>
                <a:gd name="T49" fmla="*/ 16 h 99"/>
                <a:gd name="T50" fmla="*/ 63 w 99"/>
                <a:gd name="T51" fmla="*/ 20 h 99"/>
                <a:gd name="T52" fmla="*/ 68 w 99"/>
                <a:gd name="T53" fmla="*/ 31 h 99"/>
                <a:gd name="T54" fmla="*/ 61 w 99"/>
                <a:gd name="T55" fmla="*/ 32 h 99"/>
                <a:gd name="T56" fmla="*/ 58 w 99"/>
                <a:gd name="T57" fmla="*/ 26 h 99"/>
                <a:gd name="T58" fmla="*/ 52 w 99"/>
                <a:gd name="T59" fmla="*/ 23 h 99"/>
                <a:gd name="T60" fmla="*/ 52 w 99"/>
                <a:gd name="T61" fmla="*/ 44 h 99"/>
                <a:gd name="T62" fmla="*/ 60 w 99"/>
                <a:gd name="T63" fmla="*/ 46 h 99"/>
                <a:gd name="T64" fmla="*/ 65 w 99"/>
                <a:gd name="T65" fmla="*/ 50 h 99"/>
                <a:gd name="T66" fmla="*/ 69 w 99"/>
                <a:gd name="T67" fmla="*/ 55 h 99"/>
                <a:gd name="T68" fmla="*/ 70 w 99"/>
                <a:gd name="T69" fmla="*/ 61 h 99"/>
                <a:gd name="T70" fmla="*/ 65 w 99"/>
                <a:gd name="T71" fmla="*/ 74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9" h="99">
                  <a:moveTo>
                    <a:pt x="50" y="0"/>
                  </a:moveTo>
                  <a:cubicBezTo>
                    <a:pt x="22" y="0"/>
                    <a:pt x="0" y="22"/>
                    <a:pt x="0" y="49"/>
                  </a:cubicBezTo>
                  <a:cubicBezTo>
                    <a:pt x="0" y="77"/>
                    <a:pt x="22" y="99"/>
                    <a:pt x="50" y="99"/>
                  </a:cubicBezTo>
                  <a:cubicBezTo>
                    <a:pt x="77" y="99"/>
                    <a:pt x="99" y="77"/>
                    <a:pt x="99" y="49"/>
                  </a:cubicBezTo>
                  <a:cubicBezTo>
                    <a:pt x="99" y="22"/>
                    <a:pt x="77" y="0"/>
                    <a:pt x="50" y="0"/>
                  </a:cubicBezTo>
                  <a:close/>
                  <a:moveTo>
                    <a:pt x="65" y="74"/>
                  </a:moveTo>
                  <a:cubicBezTo>
                    <a:pt x="62" y="78"/>
                    <a:pt x="58" y="79"/>
                    <a:pt x="52" y="80"/>
                  </a:cubicBezTo>
                  <a:cubicBezTo>
                    <a:pt x="52" y="87"/>
                    <a:pt x="52" y="87"/>
                    <a:pt x="52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4" y="79"/>
                    <a:pt x="41" y="79"/>
                    <a:pt x="39" y="77"/>
                  </a:cubicBezTo>
                  <a:cubicBezTo>
                    <a:pt x="37" y="76"/>
                    <a:pt x="35" y="74"/>
                    <a:pt x="33" y="72"/>
                  </a:cubicBezTo>
                  <a:cubicBezTo>
                    <a:pt x="31" y="69"/>
                    <a:pt x="30" y="66"/>
                    <a:pt x="30" y="62"/>
                  </a:cubicBezTo>
                  <a:cubicBezTo>
                    <a:pt x="38" y="60"/>
                    <a:pt x="38" y="60"/>
                    <a:pt x="38" y="60"/>
                  </a:cubicBezTo>
                  <a:cubicBezTo>
                    <a:pt x="38" y="64"/>
                    <a:pt x="39" y="67"/>
                    <a:pt x="41" y="69"/>
                  </a:cubicBezTo>
                  <a:cubicBezTo>
                    <a:pt x="43" y="72"/>
                    <a:pt x="45" y="73"/>
                    <a:pt x="48" y="74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5" y="49"/>
                    <a:pt x="42" y="48"/>
                    <a:pt x="39" y="47"/>
                  </a:cubicBezTo>
                  <a:cubicBezTo>
                    <a:pt x="36" y="45"/>
                    <a:pt x="35" y="43"/>
                    <a:pt x="33" y="41"/>
                  </a:cubicBezTo>
                  <a:cubicBezTo>
                    <a:pt x="32" y="39"/>
                    <a:pt x="31" y="36"/>
                    <a:pt x="31" y="33"/>
                  </a:cubicBezTo>
                  <a:cubicBezTo>
                    <a:pt x="31" y="28"/>
                    <a:pt x="33" y="24"/>
                    <a:pt x="37" y="20"/>
                  </a:cubicBezTo>
                  <a:cubicBezTo>
                    <a:pt x="39" y="18"/>
                    <a:pt x="43" y="17"/>
                    <a:pt x="48" y="16"/>
                  </a:cubicBezTo>
                  <a:cubicBezTo>
                    <a:pt x="48" y="13"/>
                    <a:pt x="48" y="13"/>
                    <a:pt x="48" y="13"/>
                  </a:cubicBezTo>
                  <a:cubicBezTo>
                    <a:pt x="52" y="13"/>
                    <a:pt x="52" y="13"/>
                    <a:pt x="52" y="13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7" y="17"/>
                    <a:pt x="60" y="18"/>
                    <a:pt x="63" y="20"/>
                  </a:cubicBezTo>
                  <a:cubicBezTo>
                    <a:pt x="66" y="23"/>
                    <a:pt x="68" y="26"/>
                    <a:pt x="68" y="31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60" y="29"/>
                    <a:pt x="59" y="27"/>
                    <a:pt x="58" y="26"/>
                  </a:cubicBezTo>
                  <a:cubicBezTo>
                    <a:pt x="57" y="24"/>
                    <a:pt x="55" y="23"/>
                    <a:pt x="52" y="23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6" y="45"/>
                    <a:pt x="59" y="46"/>
                    <a:pt x="60" y="46"/>
                  </a:cubicBezTo>
                  <a:cubicBezTo>
                    <a:pt x="62" y="47"/>
                    <a:pt x="64" y="48"/>
                    <a:pt x="65" y="50"/>
                  </a:cubicBezTo>
                  <a:cubicBezTo>
                    <a:pt x="67" y="51"/>
                    <a:pt x="68" y="53"/>
                    <a:pt x="69" y="55"/>
                  </a:cubicBezTo>
                  <a:cubicBezTo>
                    <a:pt x="70" y="57"/>
                    <a:pt x="70" y="59"/>
                    <a:pt x="70" y="61"/>
                  </a:cubicBezTo>
                  <a:cubicBezTo>
                    <a:pt x="70" y="67"/>
                    <a:pt x="68" y="71"/>
                    <a:pt x="65" y="7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503"/>
            <p:cNvSpPr>
              <a:spLocks/>
            </p:cNvSpPr>
            <p:nvPr/>
          </p:nvSpPr>
          <p:spPr bwMode="auto">
            <a:xfrm>
              <a:off x="6844726" y="5315895"/>
              <a:ext cx="15552" cy="36288"/>
            </a:xfrm>
            <a:custGeom>
              <a:avLst/>
              <a:gdLst>
                <a:gd name="T0" fmla="*/ 0 w 9"/>
                <a:gd name="T1" fmla="*/ 11 h 21"/>
                <a:gd name="T2" fmla="*/ 2 w 9"/>
                <a:gd name="T3" fmla="*/ 17 h 21"/>
                <a:gd name="T4" fmla="*/ 9 w 9"/>
                <a:gd name="T5" fmla="*/ 21 h 21"/>
                <a:gd name="T6" fmla="*/ 9 w 9"/>
                <a:gd name="T7" fmla="*/ 0 h 21"/>
                <a:gd name="T8" fmla="*/ 2 w 9"/>
                <a:gd name="T9" fmla="*/ 4 h 21"/>
                <a:gd name="T10" fmla="*/ 0 w 9"/>
                <a:gd name="T11" fmla="*/ 1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21">
                  <a:moveTo>
                    <a:pt x="0" y="11"/>
                  </a:moveTo>
                  <a:cubicBezTo>
                    <a:pt x="0" y="13"/>
                    <a:pt x="0" y="15"/>
                    <a:pt x="2" y="17"/>
                  </a:cubicBezTo>
                  <a:cubicBezTo>
                    <a:pt x="3" y="19"/>
                    <a:pt x="6" y="20"/>
                    <a:pt x="9" y="2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6" y="1"/>
                    <a:pt x="4" y="2"/>
                    <a:pt x="2" y="4"/>
                  </a:cubicBezTo>
                  <a:cubicBezTo>
                    <a:pt x="1" y="6"/>
                    <a:pt x="0" y="8"/>
                    <a:pt x="0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504"/>
            <p:cNvSpPr>
              <a:spLocks noEditPoints="1"/>
            </p:cNvSpPr>
            <p:nvPr/>
          </p:nvSpPr>
          <p:spPr bwMode="auto">
            <a:xfrm>
              <a:off x="6649954" y="5215917"/>
              <a:ext cx="432499" cy="369550"/>
            </a:xfrm>
            <a:custGeom>
              <a:avLst/>
              <a:gdLst>
                <a:gd name="T0" fmla="*/ 165 w 247"/>
                <a:gd name="T1" fmla="*/ 0 h 211"/>
                <a:gd name="T2" fmla="*/ 82 w 247"/>
                <a:gd name="T3" fmla="*/ 0 h 211"/>
                <a:gd name="T4" fmla="*/ 0 w 247"/>
                <a:gd name="T5" fmla="*/ 82 h 211"/>
                <a:gd name="T6" fmla="*/ 0 w 247"/>
                <a:gd name="T7" fmla="*/ 86 h 211"/>
                <a:gd name="T8" fmla="*/ 61 w 247"/>
                <a:gd name="T9" fmla="*/ 165 h 211"/>
                <a:gd name="T10" fmla="*/ 58 w 247"/>
                <a:gd name="T11" fmla="*/ 211 h 211"/>
                <a:gd name="T12" fmla="*/ 107 w 247"/>
                <a:gd name="T13" fmla="*/ 168 h 211"/>
                <a:gd name="T14" fmla="*/ 165 w 247"/>
                <a:gd name="T15" fmla="*/ 168 h 211"/>
                <a:gd name="T16" fmla="*/ 247 w 247"/>
                <a:gd name="T17" fmla="*/ 86 h 211"/>
                <a:gd name="T18" fmla="*/ 247 w 247"/>
                <a:gd name="T19" fmla="*/ 82 h 211"/>
                <a:gd name="T20" fmla="*/ 165 w 247"/>
                <a:gd name="T21" fmla="*/ 0 h 211"/>
                <a:gd name="T22" fmla="*/ 122 w 247"/>
                <a:gd name="T23" fmla="*/ 147 h 211"/>
                <a:gd name="T24" fmla="*/ 59 w 247"/>
                <a:gd name="T25" fmla="*/ 84 h 211"/>
                <a:gd name="T26" fmla="*/ 122 w 247"/>
                <a:gd name="T27" fmla="*/ 22 h 211"/>
                <a:gd name="T28" fmla="*/ 184 w 247"/>
                <a:gd name="T29" fmla="*/ 84 h 211"/>
                <a:gd name="T30" fmla="*/ 122 w 247"/>
                <a:gd name="T31" fmla="*/ 147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7" h="211">
                  <a:moveTo>
                    <a:pt x="165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0" y="37"/>
                    <a:pt x="0" y="82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124"/>
                    <a:pt x="26" y="156"/>
                    <a:pt x="61" y="165"/>
                  </a:cubicBezTo>
                  <a:cubicBezTo>
                    <a:pt x="58" y="211"/>
                    <a:pt x="58" y="211"/>
                    <a:pt x="58" y="211"/>
                  </a:cubicBezTo>
                  <a:cubicBezTo>
                    <a:pt x="107" y="168"/>
                    <a:pt x="107" y="168"/>
                    <a:pt x="107" y="168"/>
                  </a:cubicBezTo>
                  <a:cubicBezTo>
                    <a:pt x="165" y="168"/>
                    <a:pt x="165" y="168"/>
                    <a:pt x="165" y="168"/>
                  </a:cubicBezTo>
                  <a:cubicBezTo>
                    <a:pt x="211" y="168"/>
                    <a:pt x="247" y="131"/>
                    <a:pt x="247" y="86"/>
                  </a:cubicBezTo>
                  <a:cubicBezTo>
                    <a:pt x="247" y="82"/>
                    <a:pt x="247" y="82"/>
                    <a:pt x="247" y="82"/>
                  </a:cubicBezTo>
                  <a:cubicBezTo>
                    <a:pt x="247" y="37"/>
                    <a:pt x="211" y="0"/>
                    <a:pt x="165" y="0"/>
                  </a:cubicBezTo>
                  <a:close/>
                  <a:moveTo>
                    <a:pt x="122" y="147"/>
                  </a:moveTo>
                  <a:cubicBezTo>
                    <a:pt x="87" y="147"/>
                    <a:pt x="59" y="119"/>
                    <a:pt x="59" y="84"/>
                  </a:cubicBezTo>
                  <a:cubicBezTo>
                    <a:pt x="59" y="50"/>
                    <a:pt x="87" y="22"/>
                    <a:pt x="122" y="22"/>
                  </a:cubicBezTo>
                  <a:cubicBezTo>
                    <a:pt x="156" y="22"/>
                    <a:pt x="184" y="50"/>
                    <a:pt x="184" y="84"/>
                  </a:cubicBezTo>
                  <a:cubicBezTo>
                    <a:pt x="184" y="119"/>
                    <a:pt x="156" y="147"/>
                    <a:pt x="122" y="1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528"/>
            <p:cNvSpPr>
              <a:spLocks/>
            </p:cNvSpPr>
            <p:nvPr/>
          </p:nvSpPr>
          <p:spPr bwMode="auto">
            <a:xfrm>
              <a:off x="6725493" y="4091716"/>
              <a:ext cx="94794" cy="94794"/>
            </a:xfrm>
            <a:custGeom>
              <a:avLst/>
              <a:gdLst>
                <a:gd name="T0" fmla="*/ 28 w 54"/>
                <a:gd name="T1" fmla="*/ 53 h 54"/>
                <a:gd name="T2" fmla="*/ 54 w 54"/>
                <a:gd name="T3" fmla="*/ 26 h 54"/>
                <a:gd name="T4" fmla="*/ 26 w 54"/>
                <a:gd name="T5" fmla="*/ 1 h 54"/>
                <a:gd name="T6" fmla="*/ 1 w 54"/>
                <a:gd name="T7" fmla="*/ 28 h 54"/>
                <a:gd name="T8" fmla="*/ 28 w 54"/>
                <a:gd name="T9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54">
                  <a:moveTo>
                    <a:pt x="28" y="53"/>
                  </a:moveTo>
                  <a:cubicBezTo>
                    <a:pt x="43" y="53"/>
                    <a:pt x="54" y="41"/>
                    <a:pt x="54" y="26"/>
                  </a:cubicBezTo>
                  <a:cubicBezTo>
                    <a:pt x="53" y="12"/>
                    <a:pt x="41" y="0"/>
                    <a:pt x="26" y="1"/>
                  </a:cubicBezTo>
                  <a:cubicBezTo>
                    <a:pt x="12" y="1"/>
                    <a:pt x="0" y="14"/>
                    <a:pt x="1" y="28"/>
                  </a:cubicBezTo>
                  <a:cubicBezTo>
                    <a:pt x="1" y="42"/>
                    <a:pt x="13" y="54"/>
                    <a:pt x="28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529"/>
            <p:cNvSpPr>
              <a:spLocks/>
            </p:cNvSpPr>
            <p:nvPr/>
          </p:nvSpPr>
          <p:spPr bwMode="auto">
            <a:xfrm>
              <a:off x="6679577" y="4191694"/>
              <a:ext cx="187367" cy="134786"/>
            </a:xfrm>
            <a:custGeom>
              <a:avLst/>
              <a:gdLst>
                <a:gd name="T0" fmla="*/ 82 w 107"/>
                <a:gd name="T1" fmla="*/ 0 h 77"/>
                <a:gd name="T2" fmla="*/ 55 w 107"/>
                <a:gd name="T3" fmla="*/ 31 h 77"/>
                <a:gd name="T4" fmla="*/ 25 w 107"/>
                <a:gd name="T5" fmla="*/ 1 h 77"/>
                <a:gd name="T6" fmla="*/ 1 w 107"/>
                <a:gd name="T7" fmla="*/ 34 h 77"/>
                <a:gd name="T8" fmla="*/ 2 w 107"/>
                <a:gd name="T9" fmla="*/ 77 h 77"/>
                <a:gd name="T10" fmla="*/ 107 w 107"/>
                <a:gd name="T11" fmla="*/ 77 h 77"/>
                <a:gd name="T12" fmla="*/ 105 w 107"/>
                <a:gd name="T13" fmla="*/ 31 h 77"/>
                <a:gd name="T14" fmla="*/ 82 w 107"/>
                <a:gd name="T15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7" h="77">
                  <a:moveTo>
                    <a:pt x="82" y="0"/>
                  </a:moveTo>
                  <a:cubicBezTo>
                    <a:pt x="55" y="31"/>
                    <a:pt x="55" y="31"/>
                    <a:pt x="55" y="3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8" y="8"/>
                    <a:pt x="0" y="18"/>
                    <a:pt x="1" y="34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107" y="77"/>
                    <a:pt x="107" y="77"/>
                    <a:pt x="107" y="77"/>
                  </a:cubicBezTo>
                  <a:cubicBezTo>
                    <a:pt x="105" y="31"/>
                    <a:pt x="105" y="31"/>
                    <a:pt x="105" y="31"/>
                  </a:cubicBezTo>
                  <a:cubicBezTo>
                    <a:pt x="105" y="15"/>
                    <a:pt x="99" y="6"/>
                    <a:pt x="8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530"/>
            <p:cNvSpPr>
              <a:spLocks/>
            </p:cNvSpPr>
            <p:nvPr/>
          </p:nvSpPr>
          <p:spPr bwMode="auto">
            <a:xfrm>
              <a:off x="6895086" y="4095418"/>
              <a:ext cx="139970" cy="136267"/>
            </a:xfrm>
            <a:custGeom>
              <a:avLst/>
              <a:gdLst>
                <a:gd name="T0" fmla="*/ 41 w 80"/>
                <a:gd name="T1" fmla="*/ 78 h 78"/>
                <a:gd name="T2" fmla="*/ 79 w 80"/>
                <a:gd name="T3" fmla="*/ 38 h 78"/>
                <a:gd name="T4" fmla="*/ 38 w 80"/>
                <a:gd name="T5" fmla="*/ 0 h 78"/>
                <a:gd name="T6" fmla="*/ 0 w 80"/>
                <a:gd name="T7" fmla="*/ 40 h 78"/>
                <a:gd name="T8" fmla="*/ 41 w 80"/>
                <a:gd name="T9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78">
                  <a:moveTo>
                    <a:pt x="41" y="78"/>
                  </a:moveTo>
                  <a:cubicBezTo>
                    <a:pt x="63" y="77"/>
                    <a:pt x="80" y="59"/>
                    <a:pt x="79" y="38"/>
                  </a:cubicBezTo>
                  <a:cubicBezTo>
                    <a:pt x="78" y="16"/>
                    <a:pt x="60" y="0"/>
                    <a:pt x="38" y="0"/>
                  </a:cubicBezTo>
                  <a:cubicBezTo>
                    <a:pt x="17" y="1"/>
                    <a:pt x="0" y="19"/>
                    <a:pt x="0" y="40"/>
                  </a:cubicBezTo>
                  <a:cubicBezTo>
                    <a:pt x="1" y="62"/>
                    <a:pt x="19" y="78"/>
                    <a:pt x="41" y="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531"/>
            <p:cNvSpPr>
              <a:spLocks/>
            </p:cNvSpPr>
            <p:nvPr/>
          </p:nvSpPr>
          <p:spPr bwMode="auto">
            <a:xfrm>
              <a:off x="6826952" y="4238351"/>
              <a:ext cx="276977" cy="203660"/>
            </a:xfrm>
            <a:custGeom>
              <a:avLst/>
              <a:gdLst>
                <a:gd name="T0" fmla="*/ 121 w 158"/>
                <a:gd name="T1" fmla="*/ 1 h 116"/>
                <a:gd name="T2" fmla="*/ 156 w 158"/>
                <a:gd name="T3" fmla="*/ 47 h 116"/>
                <a:gd name="T4" fmla="*/ 158 w 158"/>
                <a:gd name="T5" fmla="*/ 116 h 116"/>
                <a:gd name="T6" fmla="*/ 3 w 158"/>
                <a:gd name="T7" fmla="*/ 116 h 116"/>
                <a:gd name="T8" fmla="*/ 1 w 158"/>
                <a:gd name="T9" fmla="*/ 52 h 116"/>
                <a:gd name="T10" fmla="*/ 38 w 158"/>
                <a:gd name="T11" fmla="*/ 3 h 116"/>
                <a:gd name="T12" fmla="*/ 57 w 158"/>
                <a:gd name="T13" fmla="*/ 0 h 116"/>
                <a:gd name="T14" fmla="*/ 77 w 158"/>
                <a:gd name="T15" fmla="*/ 22 h 116"/>
                <a:gd name="T16" fmla="*/ 67 w 158"/>
                <a:gd name="T17" fmla="*/ 114 h 116"/>
                <a:gd name="T18" fmla="*/ 101 w 158"/>
                <a:gd name="T19" fmla="*/ 115 h 116"/>
                <a:gd name="T20" fmla="*/ 85 w 158"/>
                <a:gd name="T21" fmla="*/ 22 h 116"/>
                <a:gd name="T22" fmla="*/ 103 w 158"/>
                <a:gd name="T23" fmla="*/ 1 h 116"/>
                <a:gd name="T24" fmla="*/ 121 w 158"/>
                <a:gd name="T25" fmla="*/ 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8" h="116">
                  <a:moveTo>
                    <a:pt x="121" y="1"/>
                  </a:moveTo>
                  <a:cubicBezTo>
                    <a:pt x="146" y="11"/>
                    <a:pt x="155" y="24"/>
                    <a:pt x="156" y="47"/>
                  </a:cubicBezTo>
                  <a:cubicBezTo>
                    <a:pt x="158" y="116"/>
                    <a:pt x="158" y="116"/>
                    <a:pt x="158" y="116"/>
                  </a:cubicBezTo>
                  <a:cubicBezTo>
                    <a:pt x="3" y="116"/>
                    <a:pt x="3" y="116"/>
                    <a:pt x="3" y="116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0" y="28"/>
                    <a:pt x="11" y="13"/>
                    <a:pt x="38" y="3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7" y="0"/>
                    <a:pt x="78" y="20"/>
                    <a:pt x="77" y="22"/>
                  </a:cubicBezTo>
                  <a:cubicBezTo>
                    <a:pt x="76" y="24"/>
                    <a:pt x="67" y="114"/>
                    <a:pt x="67" y="114"/>
                  </a:cubicBezTo>
                  <a:cubicBezTo>
                    <a:pt x="101" y="115"/>
                    <a:pt x="101" y="115"/>
                    <a:pt x="101" y="115"/>
                  </a:cubicBezTo>
                  <a:cubicBezTo>
                    <a:pt x="85" y="22"/>
                    <a:pt x="85" y="22"/>
                    <a:pt x="85" y="22"/>
                  </a:cubicBezTo>
                  <a:cubicBezTo>
                    <a:pt x="103" y="1"/>
                    <a:pt x="103" y="1"/>
                    <a:pt x="103" y="1"/>
                  </a:cubicBezTo>
                  <a:lnTo>
                    <a:pt x="12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532"/>
            <p:cNvSpPr>
              <a:spLocks/>
            </p:cNvSpPr>
            <p:nvPr/>
          </p:nvSpPr>
          <p:spPr bwMode="auto">
            <a:xfrm>
              <a:off x="7115779" y="4091716"/>
              <a:ext cx="94794" cy="94794"/>
            </a:xfrm>
            <a:custGeom>
              <a:avLst/>
              <a:gdLst>
                <a:gd name="T0" fmla="*/ 28 w 54"/>
                <a:gd name="T1" fmla="*/ 53 h 54"/>
                <a:gd name="T2" fmla="*/ 54 w 54"/>
                <a:gd name="T3" fmla="*/ 26 h 54"/>
                <a:gd name="T4" fmla="*/ 26 w 54"/>
                <a:gd name="T5" fmla="*/ 1 h 54"/>
                <a:gd name="T6" fmla="*/ 0 w 54"/>
                <a:gd name="T7" fmla="*/ 28 h 54"/>
                <a:gd name="T8" fmla="*/ 28 w 54"/>
                <a:gd name="T9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54">
                  <a:moveTo>
                    <a:pt x="28" y="53"/>
                  </a:moveTo>
                  <a:cubicBezTo>
                    <a:pt x="43" y="53"/>
                    <a:pt x="54" y="41"/>
                    <a:pt x="54" y="26"/>
                  </a:cubicBezTo>
                  <a:cubicBezTo>
                    <a:pt x="53" y="12"/>
                    <a:pt x="41" y="0"/>
                    <a:pt x="26" y="1"/>
                  </a:cubicBezTo>
                  <a:cubicBezTo>
                    <a:pt x="11" y="1"/>
                    <a:pt x="0" y="14"/>
                    <a:pt x="0" y="28"/>
                  </a:cubicBezTo>
                  <a:cubicBezTo>
                    <a:pt x="1" y="42"/>
                    <a:pt x="13" y="54"/>
                    <a:pt x="28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533"/>
            <p:cNvSpPr>
              <a:spLocks/>
            </p:cNvSpPr>
            <p:nvPr/>
          </p:nvSpPr>
          <p:spPr bwMode="auto">
            <a:xfrm>
              <a:off x="7070603" y="4191694"/>
              <a:ext cx="187367" cy="134786"/>
            </a:xfrm>
            <a:custGeom>
              <a:avLst/>
              <a:gdLst>
                <a:gd name="T0" fmla="*/ 82 w 107"/>
                <a:gd name="T1" fmla="*/ 0 h 77"/>
                <a:gd name="T2" fmla="*/ 54 w 107"/>
                <a:gd name="T3" fmla="*/ 31 h 77"/>
                <a:gd name="T4" fmla="*/ 25 w 107"/>
                <a:gd name="T5" fmla="*/ 1 h 77"/>
                <a:gd name="T6" fmla="*/ 0 w 107"/>
                <a:gd name="T7" fmla="*/ 34 h 77"/>
                <a:gd name="T8" fmla="*/ 2 w 107"/>
                <a:gd name="T9" fmla="*/ 77 h 77"/>
                <a:gd name="T10" fmla="*/ 107 w 107"/>
                <a:gd name="T11" fmla="*/ 77 h 77"/>
                <a:gd name="T12" fmla="*/ 105 w 107"/>
                <a:gd name="T13" fmla="*/ 31 h 77"/>
                <a:gd name="T14" fmla="*/ 82 w 107"/>
                <a:gd name="T15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7" h="77">
                  <a:moveTo>
                    <a:pt x="82" y="0"/>
                  </a:moveTo>
                  <a:cubicBezTo>
                    <a:pt x="54" y="31"/>
                    <a:pt x="54" y="31"/>
                    <a:pt x="54" y="3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7" y="8"/>
                    <a:pt x="0" y="18"/>
                    <a:pt x="0" y="34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107" y="77"/>
                    <a:pt x="107" y="77"/>
                    <a:pt x="107" y="77"/>
                  </a:cubicBezTo>
                  <a:cubicBezTo>
                    <a:pt x="105" y="31"/>
                    <a:pt x="105" y="31"/>
                    <a:pt x="105" y="31"/>
                  </a:cubicBezTo>
                  <a:cubicBezTo>
                    <a:pt x="104" y="15"/>
                    <a:pt x="98" y="6"/>
                    <a:pt x="8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539"/>
            <p:cNvSpPr>
              <a:spLocks/>
            </p:cNvSpPr>
            <p:nvPr/>
          </p:nvSpPr>
          <p:spPr bwMode="auto">
            <a:xfrm>
              <a:off x="5760517" y="4082829"/>
              <a:ext cx="301416" cy="345111"/>
            </a:xfrm>
            <a:custGeom>
              <a:avLst/>
              <a:gdLst>
                <a:gd name="T0" fmla="*/ 162 w 172"/>
                <a:gd name="T1" fmla="*/ 165 h 197"/>
                <a:gd name="T2" fmla="*/ 158 w 172"/>
                <a:gd name="T3" fmla="*/ 165 h 197"/>
                <a:gd name="T4" fmla="*/ 157 w 172"/>
                <a:gd name="T5" fmla="*/ 152 h 197"/>
                <a:gd name="T6" fmla="*/ 137 w 172"/>
                <a:gd name="T7" fmla="*/ 129 h 197"/>
                <a:gd name="T8" fmla="*/ 137 w 172"/>
                <a:gd name="T9" fmla="*/ 57 h 197"/>
                <a:gd name="T10" fmla="*/ 152 w 172"/>
                <a:gd name="T11" fmla="*/ 44 h 197"/>
                <a:gd name="T12" fmla="*/ 161 w 172"/>
                <a:gd name="T13" fmla="*/ 34 h 197"/>
                <a:gd name="T14" fmla="*/ 161 w 172"/>
                <a:gd name="T15" fmla="*/ 24 h 197"/>
                <a:gd name="T16" fmla="*/ 161 w 172"/>
                <a:gd name="T17" fmla="*/ 20 h 197"/>
                <a:gd name="T18" fmla="*/ 161 w 172"/>
                <a:gd name="T19" fmla="*/ 10 h 197"/>
                <a:gd name="T20" fmla="*/ 151 w 172"/>
                <a:gd name="T21" fmla="*/ 0 h 197"/>
                <a:gd name="T22" fmla="*/ 134 w 172"/>
                <a:gd name="T23" fmla="*/ 0 h 197"/>
                <a:gd name="T24" fmla="*/ 125 w 172"/>
                <a:gd name="T25" fmla="*/ 10 h 197"/>
                <a:gd name="T26" fmla="*/ 125 w 172"/>
                <a:gd name="T27" fmla="*/ 14 h 197"/>
                <a:gd name="T28" fmla="*/ 104 w 172"/>
                <a:gd name="T29" fmla="*/ 14 h 197"/>
                <a:gd name="T30" fmla="*/ 104 w 172"/>
                <a:gd name="T31" fmla="*/ 10 h 197"/>
                <a:gd name="T32" fmla="*/ 95 w 172"/>
                <a:gd name="T33" fmla="*/ 0 h 197"/>
                <a:gd name="T34" fmla="*/ 78 w 172"/>
                <a:gd name="T35" fmla="*/ 0 h 197"/>
                <a:gd name="T36" fmla="*/ 68 w 172"/>
                <a:gd name="T37" fmla="*/ 10 h 197"/>
                <a:gd name="T38" fmla="*/ 68 w 172"/>
                <a:gd name="T39" fmla="*/ 14 h 197"/>
                <a:gd name="T40" fmla="*/ 45 w 172"/>
                <a:gd name="T41" fmla="*/ 14 h 197"/>
                <a:gd name="T42" fmla="*/ 45 w 172"/>
                <a:gd name="T43" fmla="*/ 10 h 197"/>
                <a:gd name="T44" fmla="*/ 35 w 172"/>
                <a:gd name="T45" fmla="*/ 0 h 197"/>
                <a:gd name="T46" fmla="*/ 19 w 172"/>
                <a:gd name="T47" fmla="*/ 0 h 197"/>
                <a:gd name="T48" fmla="*/ 9 w 172"/>
                <a:gd name="T49" fmla="*/ 10 h 197"/>
                <a:gd name="T50" fmla="*/ 9 w 172"/>
                <a:gd name="T51" fmla="*/ 20 h 197"/>
                <a:gd name="T52" fmla="*/ 9 w 172"/>
                <a:gd name="T53" fmla="*/ 24 h 197"/>
                <a:gd name="T54" fmla="*/ 9 w 172"/>
                <a:gd name="T55" fmla="*/ 34 h 197"/>
                <a:gd name="T56" fmla="*/ 13 w 172"/>
                <a:gd name="T57" fmla="*/ 43 h 197"/>
                <a:gd name="T58" fmla="*/ 13 w 172"/>
                <a:gd name="T59" fmla="*/ 43 h 197"/>
                <a:gd name="T60" fmla="*/ 34 w 172"/>
                <a:gd name="T61" fmla="*/ 58 h 197"/>
                <a:gd name="T62" fmla="*/ 33 w 172"/>
                <a:gd name="T63" fmla="*/ 129 h 197"/>
                <a:gd name="T64" fmla="*/ 13 w 172"/>
                <a:gd name="T65" fmla="*/ 151 h 197"/>
                <a:gd name="T66" fmla="*/ 13 w 172"/>
                <a:gd name="T67" fmla="*/ 165 h 197"/>
                <a:gd name="T68" fmla="*/ 10 w 172"/>
                <a:gd name="T69" fmla="*/ 165 h 197"/>
                <a:gd name="T70" fmla="*/ 0 w 172"/>
                <a:gd name="T71" fmla="*/ 176 h 197"/>
                <a:gd name="T72" fmla="*/ 0 w 172"/>
                <a:gd name="T73" fmla="*/ 186 h 197"/>
                <a:gd name="T74" fmla="*/ 10 w 172"/>
                <a:gd name="T75" fmla="*/ 197 h 197"/>
                <a:gd name="T76" fmla="*/ 162 w 172"/>
                <a:gd name="T77" fmla="*/ 197 h 197"/>
                <a:gd name="T78" fmla="*/ 172 w 172"/>
                <a:gd name="T79" fmla="*/ 186 h 197"/>
                <a:gd name="T80" fmla="*/ 172 w 172"/>
                <a:gd name="T81" fmla="*/ 176 h 197"/>
                <a:gd name="T82" fmla="*/ 162 w 172"/>
                <a:gd name="T83" fmla="*/ 165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72" h="197">
                  <a:moveTo>
                    <a:pt x="162" y="165"/>
                  </a:moveTo>
                  <a:cubicBezTo>
                    <a:pt x="158" y="165"/>
                    <a:pt x="158" y="165"/>
                    <a:pt x="158" y="165"/>
                  </a:cubicBezTo>
                  <a:cubicBezTo>
                    <a:pt x="157" y="152"/>
                    <a:pt x="157" y="152"/>
                    <a:pt x="157" y="152"/>
                  </a:cubicBezTo>
                  <a:cubicBezTo>
                    <a:pt x="137" y="129"/>
                    <a:pt x="137" y="129"/>
                    <a:pt x="137" y="129"/>
                  </a:cubicBezTo>
                  <a:cubicBezTo>
                    <a:pt x="137" y="57"/>
                    <a:pt x="137" y="57"/>
                    <a:pt x="137" y="57"/>
                  </a:cubicBezTo>
                  <a:cubicBezTo>
                    <a:pt x="152" y="44"/>
                    <a:pt x="152" y="44"/>
                    <a:pt x="152" y="44"/>
                  </a:cubicBezTo>
                  <a:cubicBezTo>
                    <a:pt x="157" y="44"/>
                    <a:pt x="161" y="40"/>
                    <a:pt x="161" y="34"/>
                  </a:cubicBezTo>
                  <a:cubicBezTo>
                    <a:pt x="161" y="24"/>
                    <a:pt x="161" y="24"/>
                    <a:pt x="161" y="24"/>
                  </a:cubicBezTo>
                  <a:cubicBezTo>
                    <a:pt x="161" y="20"/>
                    <a:pt x="161" y="20"/>
                    <a:pt x="161" y="20"/>
                  </a:cubicBezTo>
                  <a:cubicBezTo>
                    <a:pt x="161" y="10"/>
                    <a:pt x="161" y="10"/>
                    <a:pt x="161" y="10"/>
                  </a:cubicBezTo>
                  <a:cubicBezTo>
                    <a:pt x="161" y="4"/>
                    <a:pt x="157" y="0"/>
                    <a:pt x="151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29" y="0"/>
                    <a:pt x="125" y="4"/>
                    <a:pt x="125" y="10"/>
                  </a:cubicBezTo>
                  <a:cubicBezTo>
                    <a:pt x="125" y="14"/>
                    <a:pt x="125" y="14"/>
                    <a:pt x="125" y="14"/>
                  </a:cubicBezTo>
                  <a:cubicBezTo>
                    <a:pt x="104" y="14"/>
                    <a:pt x="104" y="14"/>
                    <a:pt x="104" y="14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4" y="4"/>
                    <a:pt x="100" y="0"/>
                    <a:pt x="95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2" y="0"/>
                    <a:pt x="68" y="4"/>
                    <a:pt x="68" y="10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45" y="14"/>
                    <a:pt x="45" y="14"/>
                    <a:pt x="45" y="14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4"/>
                    <a:pt x="41" y="0"/>
                    <a:pt x="3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3" y="0"/>
                    <a:pt x="9" y="4"/>
                    <a:pt x="9" y="1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9" y="38"/>
                    <a:pt x="11" y="41"/>
                    <a:pt x="13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34" y="58"/>
                    <a:pt x="34" y="58"/>
                    <a:pt x="34" y="58"/>
                  </a:cubicBezTo>
                  <a:cubicBezTo>
                    <a:pt x="33" y="129"/>
                    <a:pt x="33" y="129"/>
                    <a:pt x="33" y="129"/>
                  </a:cubicBezTo>
                  <a:cubicBezTo>
                    <a:pt x="13" y="151"/>
                    <a:pt x="13" y="151"/>
                    <a:pt x="13" y="151"/>
                  </a:cubicBezTo>
                  <a:cubicBezTo>
                    <a:pt x="13" y="165"/>
                    <a:pt x="13" y="165"/>
                    <a:pt x="13" y="165"/>
                  </a:cubicBezTo>
                  <a:cubicBezTo>
                    <a:pt x="10" y="165"/>
                    <a:pt x="10" y="165"/>
                    <a:pt x="10" y="165"/>
                  </a:cubicBezTo>
                  <a:cubicBezTo>
                    <a:pt x="5" y="165"/>
                    <a:pt x="0" y="170"/>
                    <a:pt x="0" y="176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0" y="192"/>
                    <a:pt x="5" y="197"/>
                    <a:pt x="10" y="197"/>
                  </a:cubicBezTo>
                  <a:cubicBezTo>
                    <a:pt x="162" y="197"/>
                    <a:pt x="162" y="197"/>
                    <a:pt x="162" y="197"/>
                  </a:cubicBezTo>
                  <a:cubicBezTo>
                    <a:pt x="167" y="197"/>
                    <a:pt x="172" y="192"/>
                    <a:pt x="172" y="186"/>
                  </a:cubicBezTo>
                  <a:cubicBezTo>
                    <a:pt x="172" y="176"/>
                    <a:pt x="172" y="176"/>
                    <a:pt x="172" y="176"/>
                  </a:cubicBezTo>
                  <a:cubicBezTo>
                    <a:pt x="172" y="170"/>
                    <a:pt x="167" y="165"/>
                    <a:pt x="162" y="1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540"/>
            <p:cNvSpPr>
              <a:spLocks/>
            </p:cNvSpPr>
            <p:nvPr/>
          </p:nvSpPr>
          <p:spPr bwMode="auto">
            <a:xfrm>
              <a:off x="5760517" y="4082829"/>
              <a:ext cx="301416" cy="345111"/>
            </a:xfrm>
            <a:custGeom>
              <a:avLst/>
              <a:gdLst>
                <a:gd name="T0" fmla="*/ 162 w 172"/>
                <a:gd name="T1" fmla="*/ 165 h 197"/>
                <a:gd name="T2" fmla="*/ 158 w 172"/>
                <a:gd name="T3" fmla="*/ 165 h 197"/>
                <a:gd name="T4" fmla="*/ 157 w 172"/>
                <a:gd name="T5" fmla="*/ 152 h 197"/>
                <a:gd name="T6" fmla="*/ 137 w 172"/>
                <a:gd name="T7" fmla="*/ 129 h 197"/>
                <a:gd name="T8" fmla="*/ 137 w 172"/>
                <a:gd name="T9" fmla="*/ 57 h 197"/>
                <a:gd name="T10" fmla="*/ 152 w 172"/>
                <a:gd name="T11" fmla="*/ 44 h 197"/>
                <a:gd name="T12" fmla="*/ 161 w 172"/>
                <a:gd name="T13" fmla="*/ 34 h 197"/>
                <a:gd name="T14" fmla="*/ 161 w 172"/>
                <a:gd name="T15" fmla="*/ 24 h 197"/>
                <a:gd name="T16" fmla="*/ 161 w 172"/>
                <a:gd name="T17" fmla="*/ 20 h 197"/>
                <a:gd name="T18" fmla="*/ 161 w 172"/>
                <a:gd name="T19" fmla="*/ 10 h 197"/>
                <a:gd name="T20" fmla="*/ 151 w 172"/>
                <a:gd name="T21" fmla="*/ 0 h 197"/>
                <a:gd name="T22" fmla="*/ 134 w 172"/>
                <a:gd name="T23" fmla="*/ 0 h 197"/>
                <a:gd name="T24" fmla="*/ 125 w 172"/>
                <a:gd name="T25" fmla="*/ 10 h 197"/>
                <a:gd name="T26" fmla="*/ 125 w 172"/>
                <a:gd name="T27" fmla="*/ 14 h 197"/>
                <a:gd name="T28" fmla="*/ 104 w 172"/>
                <a:gd name="T29" fmla="*/ 14 h 197"/>
                <a:gd name="T30" fmla="*/ 104 w 172"/>
                <a:gd name="T31" fmla="*/ 10 h 197"/>
                <a:gd name="T32" fmla="*/ 95 w 172"/>
                <a:gd name="T33" fmla="*/ 0 h 197"/>
                <a:gd name="T34" fmla="*/ 78 w 172"/>
                <a:gd name="T35" fmla="*/ 0 h 197"/>
                <a:gd name="T36" fmla="*/ 68 w 172"/>
                <a:gd name="T37" fmla="*/ 10 h 197"/>
                <a:gd name="T38" fmla="*/ 68 w 172"/>
                <a:gd name="T39" fmla="*/ 14 h 197"/>
                <a:gd name="T40" fmla="*/ 45 w 172"/>
                <a:gd name="T41" fmla="*/ 14 h 197"/>
                <a:gd name="T42" fmla="*/ 45 w 172"/>
                <a:gd name="T43" fmla="*/ 10 h 197"/>
                <a:gd name="T44" fmla="*/ 35 w 172"/>
                <a:gd name="T45" fmla="*/ 0 h 197"/>
                <a:gd name="T46" fmla="*/ 19 w 172"/>
                <a:gd name="T47" fmla="*/ 0 h 197"/>
                <a:gd name="T48" fmla="*/ 9 w 172"/>
                <a:gd name="T49" fmla="*/ 10 h 197"/>
                <a:gd name="T50" fmla="*/ 9 w 172"/>
                <a:gd name="T51" fmla="*/ 20 h 197"/>
                <a:gd name="T52" fmla="*/ 9 w 172"/>
                <a:gd name="T53" fmla="*/ 24 h 197"/>
                <a:gd name="T54" fmla="*/ 9 w 172"/>
                <a:gd name="T55" fmla="*/ 34 h 197"/>
                <a:gd name="T56" fmla="*/ 13 w 172"/>
                <a:gd name="T57" fmla="*/ 43 h 197"/>
                <a:gd name="T58" fmla="*/ 13 w 172"/>
                <a:gd name="T59" fmla="*/ 43 h 197"/>
                <a:gd name="T60" fmla="*/ 34 w 172"/>
                <a:gd name="T61" fmla="*/ 58 h 197"/>
                <a:gd name="T62" fmla="*/ 33 w 172"/>
                <a:gd name="T63" fmla="*/ 129 h 197"/>
                <a:gd name="T64" fmla="*/ 13 w 172"/>
                <a:gd name="T65" fmla="*/ 151 h 197"/>
                <a:gd name="T66" fmla="*/ 13 w 172"/>
                <a:gd name="T67" fmla="*/ 165 h 197"/>
                <a:gd name="T68" fmla="*/ 10 w 172"/>
                <a:gd name="T69" fmla="*/ 165 h 197"/>
                <a:gd name="T70" fmla="*/ 0 w 172"/>
                <a:gd name="T71" fmla="*/ 176 h 197"/>
                <a:gd name="T72" fmla="*/ 0 w 172"/>
                <a:gd name="T73" fmla="*/ 186 h 197"/>
                <a:gd name="T74" fmla="*/ 10 w 172"/>
                <a:gd name="T75" fmla="*/ 197 h 197"/>
                <a:gd name="T76" fmla="*/ 162 w 172"/>
                <a:gd name="T77" fmla="*/ 197 h 197"/>
                <a:gd name="T78" fmla="*/ 172 w 172"/>
                <a:gd name="T79" fmla="*/ 186 h 197"/>
                <a:gd name="T80" fmla="*/ 172 w 172"/>
                <a:gd name="T81" fmla="*/ 176 h 197"/>
                <a:gd name="T82" fmla="*/ 162 w 172"/>
                <a:gd name="T83" fmla="*/ 165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72" h="197">
                  <a:moveTo>
                    <a:pt x="162" y="165"/>
                  </a:moveTo>
                  <a:cubicBezTo>
                    <a:pt x="158" y="165"/>
                    <a:pt x="158" y="165"/>
                    <a:pt x="158" y="165"/>
                  </a:cubicBezTo>
                  <a:cubicBezTo>
                    <a:pt x="157" y="152"/>
                    <a:pt x="157" y="152"/>
                    <a:pt x="157" y="152"/>
                  </a:cubicBezTo>
                  <a:cubicBezTo>
                    <a:pt x="137" y="129"/>
                    <a:pt x="137" y="129"/>
                    <a:pt x="137" y="129"/>
                  </a:cubicBezTo>
                  <a:cubicBezTo>
                    <a:pt x="137" y="57"/>
                    <a:pt x="137" y="57"/>
                    <a:pt x="137" y="57"/>
                  </a:cubicBezTo>
                  <a:cubicBezTo>
                    <a:pt x="152" y="44"/>
                    <a:pt x="152" y="44"/>
                    <a:pt x="152" y="44"/>
                  </a:cubicBezTo>
                  <a:cubicBezTo>
                    <a:pt x="157" y="44"/>
                    <a:pt x="161" y="40"/>
                    <a:pt x="161" y="34"/>
                  </a:cubicBezTo>
                  <a:cubicBezTo>
                    <a:pt x="161" y="24"/>
                    <a:pt x="161" y="24"/>
                    <a:pt x="161" y="24"/>
                  </a:cubicBezTo>
                  <a:cubicBezTo>
                    <a:pt x="161" y="20"/>
                    <a:pt x="161" y="20"/>
                    <a:pt x="161" y="20"/>
                  </a:cubicBezTo>
                  <a:cubicBezTo>
                    <a:pt x="161" y="10"/>
                    <a:pt x="161" y="10"/>
                    <a:pt x="161" y="10"/>
                  </a:cubicBezTo>
                  <a:cubicBezTo>
                    <a:pt x="161" y="4"/>
                    <a:pt x="157" y="0"/>
                    <a:pt x="151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29" y="0"/>
                    <a:pt x="125" y="4"/>
                    <a:pt x="125" y="10"/>
                  </a:cubicBezTo>
                  <a:cubicBezTo>
                    <a:pt x="125" y="14"/>
                    <a:pt x="125" y="14"/>
                    <a:pt x="125" y="14"/>
                  </a:cubicBezTo>
                  <a:cubicBezTo>
                    <a:pt x="104" y="14"/>
                    <a:pt x="104" y="14"/>
                    <a:pt x="104" y="14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4" y="4"/>
                    <a:pt x="100" y="0"/>
                    <a:pt x="95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2" y="0"/>
                    <a:pt x="68" y="4"/>
                    <a:pt x="68" y="10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45" y="14"/>
                    <a:pt x="45" y="14"/>
                    <a:pt x="45" y="14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4"/>
                    <a:pt x="41" y="0"/>
                    <a:pt x="3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3" y="0"/>
                    <a:pt x="9" y="4"/>
                    <a:pt x="9" y="1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9" y="38"/>
                    <a:pt x="11" y="41"/>
                    <a:pt x="13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34" y="58"/>
                    <a:pt x="34" y="58"/>
                    <a:pt x="34" y="58"/>
                  </a:cubicBezTo>
                  <a:cubicBezTo>
                    <a:pt x="33" y="129"/>
                    <a:pt x="33" y="129"/>
                    <a:pt x="33" y="129"/>
                  </a:cubicBezTo>
                  <a:cubicBezTo>
                    <a:pt x="13" y="151"/>
                    <a:pt x="13" y="151"/>
                    <a:pt x="13" y="151"/>
                  </a:cubicBezTo>
                  <a:cubicBezTo>
                    <a:pt x="13" y="165"/>
                    <a:pt x="13" y="165"/>
                    <a:pt x="13" y="165"/>
                  </a:cubicBezTo>
                  <a:cubicBezTo>
                    <a:pt x="10" y="165"/>
                    <a:pt x="10" y="165"/>
                    <a:pt x="10" y="165"/>
                  </a:cubicBezTo>
                  <a:cubicBezTo>
                    <a:pt x="5" y="165"/>
                    <a:pt x="0" y="170"/>
                    <a:pt x="0" y="176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0" y="192"/>
                    <a:pt x="5" y="197"/>
                    <a:pt x="10" y="197"/>
                  </a:cubicBezTo>
                  <a:cubicBezTo>
                    <a:pt x="162" y="197"/>
                    <a:pt x="162" y="197"/>
                    <a:pt x="162" y="197"/>
                  </a:cubicBezTo>
                  <a:cubicBezTo>
                    <a:pt x="167" y="197"/>
                    <a:pt x="172" y="192"/>
                    <a:pt x="172" y="186"/>
                  </a:cubicBezTo>
                  <a:cubicBezTo>
                    <a:pt x="172" y="176"/>
                    <a:pt x="172" y="176"/>
                    <a:pt x="172" y="176"/>
                  </a:cubicBezTo>
                  <a:cubicBezTo>
                    <a:pt x="172" y="170"/>
                    <a:pt x="167" y="165"/>
                    <a:pt x="162" y="1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6557331" y="2464766"/>
            <a:ext cx="610913" cy="611652"/>
            <a:chOff x="6557381" y="2464660"/>
            <a:chExt cx="610979" cy="611720"/>
          </a:xfrm>
          <a:solidFill>
            <a:schemeClr val="accent1"/>
          </a:solidFill>
        </p:grpSpPr>
        <p:sp>
          <p:nvSpPr>
            <p:cNvPr id="52" name="Freeform 541"/>
            <p:cNvSpPr>
              <a:spLocks/>
            </p:cNvSpPr>
            <p:nvPr/>
          </p:nvSpPr>
          <p:spPr bwMode="auto">
            <a:xfrm>
              <a:off x="6557381" y="2464660"/>
              <a:ext cx="610979" cy="611720"/>
            </a:xfrm>
            <a:custGeom>
              <a:avLst/>
              <a:gdLst>
                <a:gd name="T0" fmla="*/ 349 w 349"/>
                <a:gd name="T1" fmla="*/ 282 h 349"/>
                <a:gd name="T2" fmla="*/ 282 w 349"/>
                <a:gd name="T3" fmla="*/ 349 h 349"/>
                <a:gd name="T4" fmla="*/ 68 w 349"/>
                <a:gd name="T5" fmla="*/ 349 h 349"/>
                <a:gd name="T6" fmla="*/ 0 w 349"/>
                <a:gd name="T7" fmla="*/ 282 h 349"/>
                <a:gd name="T8" fmla="*/ 0 w 349"/>
                <a:gd name="T9" fmla="*/ 68 h 349"/>
                <a:gd name="T10" fmla="*/ 68 w 349"/>
                <a:gd name="T11" fmla="*/ 0 h 349"/>
                <a:gd name="T12" fmla="*/ 282 w 349"/>
                <a:gd name="T13" fmla="*/ 0 h 349"/>
                <a:gd name="T14" fmla="*/ 349 w 349"/>
                <a:gd name="T15" fmla="*/ 68 h 349"/>
                <a:gd name="T16" fmla="*/ 349 w 349"/>
                <a:gd name="T17" fmla="*/ 282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9" h="349">
                  <a:moveTo>
                    <a:pt x="349" y="282"/>
                  </a:moveTo>
                  <a:cubicBezTo>
                    <a:pt x="349" y="319"/>
                    <a:pt x="319" y="349"/>
                    <a:pt x="282" y="349"/>
                  </a:cubicBezTo>
                  <a:cubicBezTo>
                    <a:pt x="68" y="349"/>
                    <a:pt x="68" y="349"/>
                    <a:pt x="68" y="349"/>
                  </a:cubicBezTo>
                  <a:cubicBezTo>
                    <a:pt x="30" y="349"/>
                    <a:pt x="0" y="319"/>
                    <a:pt x="0" y="282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31"/>
                    <a:pt x="30" y="0"/>
                    <a:pt x="68" y="0"/>
                  </a:cubicBezTo>
                  <a:cubicBezTo>
                    <a:pt x="282" y="0"/>
                    <a:pt x="282" y="0"/>
                    <a:pt x="282" y="0"/>
                  </a:cubicBezTo>
                  <a:cubicBezTo>
                    <a:pt x="319" y="0"/>
                    <a:pt x="349" y="31"/>
                    <a:pt x="349" y="68"/>
                  </a:cubicBezTo>
                  <a:lnTo>
                    <a:pt x="349" y="282"/>
                  </a:lnTo>
                  <a:close/>
                </a:path>
              </a:pathLst>
            </a:custGeom>
            <a:solidFill>
              <a:srgbClr val="FFFFFF"/>
            </a:solidFill>
            <a:ln w="68263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542"/>
            <p:cNvSpPr>
              <a:spLocks noEditPoints="1"/>
            </p:cNvSpPr>
            <p:nvPr/>
          </p:nvSpPr>
          <p:spPr bwMode="auto">
            <a:xfrm>
              <a:off x="6704757" y="2572044"/>
              <a:ext cx="309563" cy="385102"/>
            </a:xfrm>
            <a:custGeom>
              <a:avLst/>
              <a:gdLst>
                <a:gd name="T0" fmla="*/ 106 w 177"/>
                <a:gd name="T1" fmla="*/ 39 h 220"/>
                <a:gd name="T2" fmla="*/ 119 w 177"/>
                <a:gd name="T3" fmla="*/ 12 h 220"/>
                <a:gd name="T4" fmla="*/ 99 w 177"/>
                <a:gd name="T5" fmla="*/ 6 h 220"/>
                <a:gd name="T6" fmla="*/ 51 w 177"/>
                <a:gd name="T7" fmla="*/ 6 h 220"/>
                <a:gd name="T8" fmla="*/ 55 w 177"/>
                <a:gd name="T9" fmla="*/ 24 h 220"/>
                <a:gd name="T10" fmla="*/ 67 w 177"/>
                <a:gd name="T11" fmla="*/ 39 h 220"/>
                <a:gd name="T12" fmla="*/ 1 w 177"/>
                <a:gd name="T13" fmla="*/ 177 h 220"/>
                <a:gd name="T14" fmla="*/ 3 w 177"/>
                <a:gd name="T15" fmla="*/ 202 h 220"/>
                <a:gd name="T16" fmla="*/ 23 w 177"/>
                <a:gd name="T17" fmla="*/ 220 h 220"/>
                <a:gd name="T18" fmla="*/ 153 w 177"/>
                <a:gd name="T19" fmla="*/ 217 h 220"/>
                <a:gd name="T20" fmla="*/ 175 w 177"/>
                <a:gd name="T21" fmla="*/ 201 h 220"/>
                <a:gd name="T22" fmla="*/ 176 w 177"/>
                <a:gd name="T23" fmla="*/ 195 h 220"/>
                <a:gd name="T24" fmla="*/ 176 w 177"/>
                <a:gd name="T25" fmla="*/ 193 h 220"/>
                <a:gd name="T26" fmla="*/ 176 w 177"/>
                <a:gd name="T27" fmla="*/ 174 h 220"/>
                <a:gd name="T28" fmla="*/ 106 w 177"/>
                <a:gd name="T29" fmla="*/ 39 h 220"/>
                <a:gd name="T30" fmla="*/ 112 w 177"/>
                <a:gd name="T31" fmla="*/ 168 h 220"/>
                <a:gd name="T32" fmla="*/ 92 w 177"/>
                <a:gd name="T33" fmla="*/ 178 h 220"/>
                <a:gd name="T34" fmla="*/ 92 w 177"/>
                <a:gd name="T35" fmla="*/ 190 h 220"/>
                <a:gd name="T36" fmla="*/ 85 w 177"/>
                <a:gd name="T37" fmla="*/ 190 h 220"/>
                <a:gd name="T38" fmla="*/ 85 w 177"/>
                <a:gd name="T39" fmla="*/ 178 h 220"/>
                <a:gd name="T40" fmla="*/ 70 w 177"/>
                <a:gd name="T41" fmla="*/ 174 h 220"/>
                <a:gd name="T42" fmla="*/ 60 w 177"/>
                <a:gd name="T43" fmla="*/ 165 h 220"/>
                <a:gd name="T44" fmla="*/ 55 w 177"/>
                <a:gd name="T45" fmla="*/ 149 h 220"/>
                <a:gd name="T46" fmla="*/ 67 w 177"/>
                <a:gd name="T47" fmla="*/ 147 h 220"/>
                <a:gd name="T48" fmla="*/ 72 w 177"/>
                <a:gd name="T49" fmla="*/ 161 h 220"/>
                <a:gd name="T50" fmla="*/ 85 w 177"/>
                <a:gd name="T51" fmla="*/ 168 h 220"/>
                <a:gd name="T52" fmla="*/ 84 w 177"/>
                <a:gd name="T53" fmla="*/ 130 h 220"/>
                <a:gd name="T54" fmla="*/ 69 w 177"/>
                <a:gd name="T55" fmla="*/ 124 h 220"/>
                <a:gd name="T56" fmla="*/ 60 w 177"/>
                <a:gd name="T57" fmla="*/ 116 h 220"/>
                <a:gd name="T58" fmla="*/ 57 w 177"/>
                <a:gd name="T59" fmla="*/ 103 h 220"/>
                <a:gd name="T60" fmla="*/ 65 w 177"/>
                <a:gd name="T61" fmla="*/ 82 h 220"/>
                <a:gd name="T62" fmla="*/ 83 w 177"/>
                <a:gd name="T63" fmla="*/ 75 h 220"/>
                <a:gd name="T64" fmla="*/ 83 w 177"/>
                <a:gd name="T65" fmla="*/ 69 h 220"/>
                <a:gd name="T66" fmla="*/ 90 w 177"/>
                <a:gd name="T67" fmla="*/ 69 h 220"/>
                <a:gd name="T68" fmla="*/ 90 w 177"/>
                <a:gd name="T69" fmla="*/ 75 h 220"/>
                <a:gd name="T70" fmla="*/ 107 w 177"/>
                <a:gd name="T71" fmla="*/ 81 h 220"/>
                <a:gd name="T72" fmla="*/ 116 w 177"/>
                <a:gd name="T73" fmla="*/ 99 h 220"/>
                <a:gd name="T74" fmla="*/ 104 w 177"/>
                <a:gd name="T75" fmla="*/ 101 h 220"/>
                <a:gd name="T76" fmla="*/ 100 w 177"/>
                <a:gd name="T77" fmla="*/ 90 h 220"/>
                <a:gd name="T78" fmla="*/ 90 w 177"/>
                <a:gd name="T79" fmla="*/ 85 h 220"/>
                <a:gd name="T80" fmla="*/ 91 w 177"/>
                <a:gd name="T81" fmla="*/ 120 h 220"/>
                <a:gd name="T82" fmla="*/ 103 w 177"/>
                <a:gd name="T83" fmla="*/ 123 h 220"/>
                <a:gd name="T84" fmla="*/ 112 w 177"/>
                <a:gd name="T85" fmla="*/ 129 h 220"/>
                <a:gd name="T86" fmla="*/ 118 w 177"/>
                <a:gd name="T87" fmla="*/ 137 h 220"/>
                <a:gd name="T88" fmla="*/ 120 w 177"/>
                <a:gd name="T89" fmla="*/ 147 h 220"/>
                <a:gd name="T90" fmla="*/ 112 w 177"/>
                <a:gd name="T91" fmla="*/ 16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77" h="220">
                  <a:moveTo>
                    <a:pt x="106" y="39"/>
                  </a:moveTo>
                  <a:cubicBezTo>
                    <a:pt x="107" y="30"/>
                    <a:pt x="111" y="19"/>
                    <a:pt x="119" y="12"/>
                  </a:cubicBezTo>
                  <a:cubicBezTo>
                    <a:pt x="131" y="3"/>
                    <a:pt x="112" y="4"/>
                    <a:pt x="99" y="6"/>
                  </a:cubicBezTo>
                  <a:cubicBezTo>
                    <a:pt x="86" y="7"/>
                    <a:pt x="57" y="0"/>
                    <a:pt x="51" y="6"/>
                  </a:cubicBezTo>
                  <a:cubicBezTo>
                    <a:pt x="45" y="11"/>
                    <a:pt x="48" y="20"/>
                    <a:pt x="55" y="24"/>
                  </a:cubicBezTo>
                  <a:cubicBezTo>
                    <a:pt x="59" y="27"/>
                    <a:pt x="64" y="34"/>
                    <a:pt x="67" y="39"/>
                  </a:cubicBezTo>
                  <a:cubicBezTo>
                    <a:pt x="28" y="54"/>
                    <a:pt x="0" y="110"/>
                    <a:pt x="1" y="177"/>
                  </a:cubicBezTo>
                  <a:cubicBezTo>
                    <a:pt x="1" y="185"/>
                    <a:pt x="2" y="194"/>
                    <a:pt x="3" y="202"/>
                  </a:cubicBezTo>
                  <a:cubicBezTo>
                    <a:pt x="5" y="207"/>
                    <a:pt x="10" y="220"/>
                    <a:pt x="23" y="220"/>
                  </a:cubicBezTo>
                  <a:cubicBezTo>
                    <a:pt x="40" y="219"/>
                    <a:pt x="153" y="217"/>
                    <a:pt x="153" y="217"/>
                  </a:cubicBezTo>
                  <a:cubicBezTo>
                    <a:pt x="153" y="217"/>
                    <a:pt x="172" y="217"/>
                    <a:pt x="175" y="201"/>
                  </a:cubicBezTo>
                  <a:cubicBezTo>
                    <a:pt x="175" y="199"/>
                    <a:pt x="176" y="197"/>
                    <a:pt x="176" y="195"/>
                  </a:cubicBezTo>
                  <a:cubicBezTo>
                    <a:pt x="176" y="194"/>
                    <a:pt x="176" y="194"/>
                    <a:pt x="176" y="193"/>
                  </a:cubicBezTo>
                  <a:cubicBezTo>
                    <a:pt x="176" y="187"/>
                    <a:pt x="177" y="180"/>
                    <a:pt x="176" y="174"/>
                  </a:cubicBezTo>
                  <a:cubicBezTo>
                    <a:pt x="175" y="107"/>
                    <a:pt x="145" y="52"/>
                    <a:pt x="106" y="39"/>
                  </a:cubicBezTo>
                  <a:close/>
                  <a:moveTo>
                    <a:pt x="112" y="168"/>
                  </a:moveTo>
                  <a:cubicBezTo>
                    <a:pt x="107" y="174"/>
                    <a:pt x="100" y="177"/>
                    <a:pt x="92" y="178"/>
                  </a:cubicBezTo>
                  <a:cubicBezTo>
                    <a:pt x="92" y="190"/>
                    <a:pt x="92" y="190"/>
                    <a:pt x="92" y="190"/>
                  </a:cubicBezTo>
                  <a:cubicBezTo>
                    <a:pt x="85" y="190"/>
                    <a:pt x="85" y="190"/>
                    <a:pt x="85" y="190"/>
                  </a:cubicBezTo>
                  <a:cubicBezTo>
                    <a:pt x="85" y="178"/>
                    <a:pt x="85" y="178"/>
                    <a:pt x="85" y="178"/>
                  </a:cubicBezTo>
                  <a:cubicBezTo>
                    <a:pt x="79" y="177"/>
                    <a:pt x="74" y="176"/>
                    <a:pt x="70" y="174"/>
                  </a:cubicBezTo>
                  <a:cubicBezTo>
                    <a:pt x="66" y="172"/>
                    <a:pt x="63" y="169"/>
                    <a:pt x="60" y="165"/>
                  </a:cubicBezTo>
                  <a:cubicBezTo>
                    <a:pt x="58" y="161"/>
                    <a:pt x="56" y="155"/>
                    <a:pt x="55" y="149"/>
                  </a:cubicBezTo>
                  <a:cubicBezTo>
                    <a:pt x="67" y="147"/>
                    <a:pt x="67" y="147"/>
                    <a:pt x="67" y="147"/>
                  </a:cubicBezTo>
                  <a:cubicBezTo>
                    <a:pt x="68" y="153"/>
                    <a:pt x="70" y="158"/>
                    <a:pt x="72" y="161"/>
                  </a:cubicBezTo>
                  <a:cubicBezTo>
                    <a:pt x="76" y="165"/>
                    <a:pt x="80" y="167"/>
                    <a:pt x="85" y="168"/>
                  </a:cubicBezTo>
                  <a:cubicBezTo>
                    <a:pt x="84" y="130"/>
                    <a:pt x="84" y="130"/>
                    <a:pt x="84" y="130"/>
                  </a:cubicBezTo>
                  <a:cubicBezTo>
                    <a:pt x="79" y="129"/>
                    <a:pt x="74" y="127"/>
                    <a:pt x="69" y="124"/>
                  </a:cubicBezTo>
                  <a:cubicBezTo>
                    <a:pt x="65" y="122"/>
                    <a:pt x="62" y="119"/>
                    <a:pt x="60" y="116"/>
                  </a:cubicBezTo>
                  <a:cubicBezTo>
                    <a:pt x="58" y="112"/>
                    <a:pt x="57" y="108"/>
                    <a:pt x="57" y="103"/>
                  </a:cubicBezTo>
                  <a:cubicBezTo>
                    <a:pt x="56" y="94"/>
                    <a:pt x="59" y="87"/>
                    <a:pt x="65" y="82"/>
                  </a:cubicBezTo>
                  <a:cubicBezTo>
                    <a:pt x="69" y="78"/>
                    <a:pt x="75" y="76"/>
                    <a:pt x="83" y="75"/>
                  </a:cubicBezTo>
                  <a:cubicBezTo>
                    <a:pt x="83" y="69"/>
                    <a:pt x="83" y="69"/>
                    <a:pt x="83" y="69"/>
                  </a:cubicBezTo>
                  <a:cubicBezTo>
                    <a:pt x="90" y="69"/>
                    <a:pt x="90" y="69"/>
                    <a:pt x="90" y="69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97" y="76"/>
                    <a:pt x="103" y="78"/>
                    <a:pt x="107" y="81"/>
                  </a:cubicBezTo>
                  <a:cubicBezTo>
                    <a:pt x="112" y="85"/>
                    <a:pt x="115" y="91"/>
                    <a:pt x="116" y="99"/>
                  </a:cubicBezTo>
                  <a:cubicBezTo>
                    <a:pt x="104" y="101"/>
                    <a:pt x="104" y="101"/>
                    <a:pt x="104" y="101"/>
                  </a:cubicBezTo>
                  <a:cubicBezTo>
                    <a:pt x="103" y="96"/>
                    <a:pt x="102" y="92"/>
                    <a:pt x="100" y="90"/>
                  </a:cubicBezTo>
                  <a:cubicBezTo>
                    <a:pt x="97" y="87"/>
                    <a:pt x="94" y="86"/>
                    <a:pt x="90" y="85"/>
                  </a:cubicBezTo>
                  <a:cubicBezTo>
                    <a:pt x="91" y="120"/>
                    <a:pt x="91" y="120"/>
                    <a:pt x="91" y="120"/>
                  </a:cubicBezTo>
                  <a:cubicBezTo>
                    <a:pt x="97" y="121"/>
                    <a:pt x="101" y="122"/>
                    <a:pt x="103" y="123"/>
                  </a:cubicBezTo>
                  <a:cubicBezTo>
                    <a:pt x="107" y="124"/>
                    <a:pt x="110" y="126"/>
                    <a:pt x="112" y="129"/>
                  </a:cubicBezTo>
                  <a:cubicBezTo>
                    <a:pt x="114" y="131"/>
                    <a:pt x="116" y="134"/>
                    <a:pt x="118" y="137"/>
                  </a:cubicBezTo>
                  <a:cubicBezTo>
                    <a:pt x="119" y="140"/>
                    <a:pt x="120" y="144"/>
                    <a:pt x="120" y="147"/>
                  </a:cubicBezTo>
                  <a:cubicBezTo>
                    <a:pt x="120" y="156"/>
                    <a:pt x="117" y="163"/>
                    <a:pt x="112" y="16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543"/>
            <p:cNvSpPr>
              <a:spLocks/>
            </p:cNvSpPr>
            <p:nvPr/>
          </p:nvSpPr>
          <p:spPr bwMode="auto">
            <a:xfrm>
              <a:off x="6863981" y="2800884"/>
              <a:ext cx="28142" cy="65171"/>
            </a:xfrm>
            <a:custGeom>
              <a:avLst/>
              <a:gdLst>
                <a:gd name="T0" fmla="*/ 0 w 16"/>
                <a:gd name="T1" fmla="*/ 0 h 37"/>
                <a:gd name="T2" fmla="*/ 1 w 16"/>
                <a:gd name="T3" fmla="*/ 37 h 37"/>
                <a:gd name="T4" fmla="*/ 12 w 16"/>
                <a:gd name="T5" fmla="*/ 30 h 37"/>
                <a:gd name="T6" fmla="*/ 16 w 16"/>
                <a:gd name="T7" fmla="*/ 17 h 37"/>
                <a:gd name="T8" fmla="*/ 13 w 16"/>
                <a:gd name="T9" fmla="*/ 7 h 37"/>
                <a:gd name="T10" fmla="*/ 0 w 16"/>
                <a:gd name="T11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37">
                  <a:moveTo>
                    <a:pt x="0" y="0"/>
                  </a:moveTo>
                  <a:cubicBezTo>
                    <a:pt x="1" y="37"/>
                    <a:pt x="1" y="37"/>
                    <a:pt x="1" y="37"/>
                  </a:cubicBezTo>
                  <a:cubicBezTo>
                    <a:pt x="5" y="36"/>
                    <a:pt x="9" y="34"/>
                    <a:pt x="12" y="30"/>
                  </a:cubicBezTo>
                  <a:cubicBezTo>
                    <a:pt x="15" y="27"/>
                    <a:pt x="16" y="23"/>
                    <a:pt x="16" y="17"/>
                  </a:cubicBezTo>
                  <a:cubicBezTo>
                    <a:pt x="16" y="13"/>
                    <a:pt x="15" y="10"/>
                    <a:pt x="13" y="7"/>
                  </a:cubicBezTo>
                  <a:cubicBezTo>
                    <a:pt x="11" y="4"/>
                    <a:pt x="6" y="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544"/>
            <p:cNvSpPr>
              <a:spLocks/>
            </p:cNvSpPr>
            <p:nvPr/>
          </p:nvSpPr>
          <p:spPr bwMode="auto">
            <a:xfrm>
              <a:off x="6823249" y="2720901"/>
              <a:ext cx="28142" cy="57765"/>
            </a:xfrm>
            <a:custGeom>
              <a:avLst/>
              <a:gdLst>
                <a:gd name="T0" fmla="*/ 1 w 16"/>
                <a:gd name="T1" fmla="*/ 17 h 33"/>
                <a:gd name="T2" fmla="*/ 4 w 16"/>
                <a:gd name="T3" fmla="*/ 27 h 33"/>
                <a:gd name="T4" fmla="*/ 16 w 16"/>
                <a:gd name="T5" fmla="*/ 33 h 33"/>
                <a:gd name="T6" fmla="*/ 15 w 16"/>
                <a:gd name="T7" fmla="*/ 0 h 33"/>
                <a:gd name="T8" fmla="*/ 4 w 16"/>
                <a:gd name="T9" fmla="*/ 6 h 33"/>
                <a:gd name="T10" fmla="*/ 1 w 16"/>
                <a:gd name="T11" fmla="*/ 1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33">
                  <a:moveTo>
                    <a:pt x="1" y="17"/>
                  </a:moveTo>
                  <a:cubicBezTo>
                    <a:pt x="1" y="21"/>
                    <a:pt x="2" y="24"/>
                    <a:pt x="4" y="27"/>
                  </a:cubicBezTo>
                  <a:cubicBezTo>
                    <a:pt x="6" y="30"/>
                    <a:pt x="10" y="32"/>
                    <a:pt x="16" y="33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1" y="1"/>
                    <a:pt x="7" y="3"/>
                    <a:pt x="4" y="6"/>
                  </a:cubicBezTo>
                  <a:cubicBezTo>
                    <a:pt x="2" y="9"/>
                    <a:pt x="0" y="13"/>
                    <a:pt x="1" y="17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7421896" y="2174236"/>
            <a:ext cx="3521578" cy="954344"/>
            <a:chOff x="7793662" y="2232029"/>
            <a:chExt cx="3521965" cy="954449"/>
          </a:xfrm>
        </p:grpSpPr>
        <p:sp>
          <p:nvSpPr>
            <p:cNvPr id="56" name="Rectangle 55"/>
            <p:cNvSpPr/>
            <p:nvPr/>
          </p:nvSpPr>
          <p:spPr>
            <a:xfrm>
              <a:off x="7813899" y="2534176"/>
              <a:ext cx="3501728" cy="6523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758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</a:t>
              </a:r>
              <a:r>
                <a:rPr lang="zh-CN" altLang="en-US" sz="758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点击添加相关标题文字，修改文字内容，也可以直接复制你的内容到</a:t>
              </a:r>
              <a:r>
                <a:rPr lang="zh-CN" altLang="en-US" sz="758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此。请替换文字内容，</a:t>
              </a:r>
              <a:r>
                <a:rPr lang="zh-CN" altLang="en-US" sz="758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7793662" y="2232029"/>
              <a:ext cx="1374245" cy="3374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327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327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 flipH="1">
            <a:off x="1138022" y="5038723"/>
            <a:ext cx="3116356" cy="814371"/>
            <a:chOff x="7813899" y="2232029"/>
            <a:chExt cx="3116698" cy="814458"/>
          </a:xfrm>
        </p:grpSpPr>
        <p:sp>
          <p:nvSpPr>
            <p:cNvPr id="68" name="Rectangle 67"/>
            <p:cNvSpPr/>
            <p:nvPr/>
          </p:nvSpPr>
          <p:spPr>
            <a:xfrm>
              <a:off x="7813899" y="2534176"/>
              <a:ext cx="3116698" cy="5123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758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</a:t>
              </a:r>
              <a:r>
                <a:rPr lang="zh-CN" altLang="en-US" sz="758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7815154" y="2232029"/>
              <a:ext cx="1374246" cy="3374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327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327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7708385" y="4558212"/>
            <a:ext cx="3253750" cy="1229846"/>
            <a:chOff x="8451972" y="4944509"/>
            <a:chExt cx="3254106" cy="1229981"/>
          </a:xfrm>
        </p:grpSpPr>
        <p:sp>
          <p:nvSpPr>
            <p:cNvPr id="74" name="Rectangle 73"/>
            <p:cNvSpPr/>
            <p:nvPr/>
          </p:nvSpPr>
          <p:spPr>
            <a:xfrm>
              <a:off x="8451972" y="4944509"/>
              <a:ext cx="3254106" cy="122998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Rectangle 74"/>
            <p:cNvSpPr/>
            <p:nvPr/>
          </p:nvSpPr>
          <p:spPr>
            <a:xfrm>
              <a:off x="9680532" y="5292856"/>
              <a:ext cx="1892127" cy="51231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758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</a:t>
              </a:r>
              <a:r>
                <a:rPr lang="zh-CN" altLang="en-US" sz="758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点击添加相关标题文字，修改文字内容，也可以直接复制你的内容到此。</a:t>
              </a:r>
              <a:endParaRPr lang="en-GB" sz="75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8755756" y="5312787"/>
              <a:ext cx="572656" cy="3725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51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85%</a:t>
              </a:r>
              <a:endParaRPr lang="en-GB" sz="1517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8571977" y="5570149"/>
              <a:ext cx="992688" cy="2585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1360471" y="2342274"/>
            <a:ext cx="3253750" cy="1229846"/>
            <a:chOff x="741238" y="2041048"/>
            <a:chExt cx="3254106" cy="1229981"/>
          </a:xfrm>
        </p:grpSpPr>
        <p:sp>
          <p:nvSpPr>
            <p:cNvPr id="78" name="Rectangle 77"/>
            <p:cNvSpPr/>
            <p:nvPr/>
          </p:nvSpPr>
          <p:spPr>
            <a:xfrm>
              <a:off x="741238" y="2041048"/>
              <a:ext cx="3254106" cy="122998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Rectangle 78"/>
            <p:cNvSpPr/>
            <p:nvPr/>
          </p:nvSpPr>
          <p:spPr>
            <a:xfrm>
              <a:off x="1945131" y="2373746"/>
              <a:ext cx="1892127" cy="51231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758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</a:t>
              </a:r>
              <a:r>
                <a:rPr lang="zh-CN" altLang="en-US" sz="758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点击添加相关标题文字，修改文字内容，也可以直接复制你的内容到此。</a:t>
              </a:r>
              <a:endParaRPr lang="en-GB" sz="75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1078264" y="2416106"/>
              <a:ext cx="572656" cy="3725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51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  <a:endParaRPr lang="en-GB" sz="1517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868246" y="2662067"/>
              <a:ext cx="992688" cy="2585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7" name="组合 8"/>
          <p:cNvGrpSpPr>
            <a:grpSpLocks/>
          </p:cNvGrpSpPr>
          <p:nvPr/>
        </p:nvGrpSpPr>
        <p:grpSpPr bwMode="auto">
          <a:xfrm>
            <a:off x="-18714" y="339895"/>
            <a:ext cx="1957280" cy="676238"/>
            <a:chOff x="285749" y="263872"/>
            <a:chExt cx="1957261" cy="675969"/>
          </a:xfrm>
        </p:grpSpPr>
        <p:grpSp>
          <p:nvGrpSpPr>
            <p:cNvPr id="88" name="组合 3"/>
            <p:cNvGrpSpPr/>
            <p:nvPr/>
          </p:nvGrpSpPr>
          <p:grpSpPr>
            <a:xfrm flipH="1">
              <a:off x="285749" y="263872"/>
              <a:ext cx="1623000" cy="675969"/>
              <a:chOff x="3533690" y="533400"/>
              <a:chExt cx="1637426" cy="675969"/>
            </a:xfrm>
            <a:solidFill>
              <a:srgbClr val="EE1C39"/>
            </a:solidFill>
          </p:grpSpPr>
          <p:sp>
            <p:nvSpPr>
              <p:cNvPr id="90" name="矩形 89"/>
              <p:cNvSpPr/>
              <p:nvPr/>
            </p:nvSpPr>
            <p:spPr>
              <a:xfrm>
                <a:off x="3806724" y="533400"/>
                <a:ext cx="1364392" cy="675969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898">
                  <a:cs typeface="+mn-ea"/>
                  <a:sym typeface="+mn-lt"/>
                </a:endParaRPr>
              </a:p>
            </p:txBody>
          </p:sp>
          <p:sp>
            <p:nvSpPr>
              <p:cNvPr id="91" name="椭圆 90"/>
              <p:cNvSpPr/>
              <p:nvPr/>
            </p:nvSpPr>
            <p:spPr>
              <a:xfrm>
                <a:off x="3533690" y="533400"/>
                <a:ext cx="623734" cy="67596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898">
                  <a:cs typeface="+mn-ea"/>
                  <a:sym typeface="+mn-lt"/>
                </a:endParaRPr>
              </a:p>
            </p:txBody>
          </p:sp>
        </p:grpSp>
        <p:sp>
          <p:nvSpPr>
            <p:cNvPr id="89" name="文本框 88"/>
            <p:cNvSpPr txBox="1"/>
            <p:nvPr/>
          </p:nvSpPr>
          <p:spPr>
            <a:xfrm>
              <a:off x="1100084" y="309889"/>
              <a:ext cx="1142926" cy="58454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zh-CN" sz="3200" spc="3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  <a:sym typeface="+mn-lt"/>
                </a:rPr>
                <a:t>03</a:t>
              </a:r>
              <a:endParaRPr lang="zh-CN" altLang="en-US" sz="3200" spc="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endParaRPr>
            </a:p>
          </p:txBody>
        </p:sp>
      </p:grpSp>
      <p:sp>
        <p:nvSpPr>
          <p:cNvPr id="92" name="文本框 12"/>
          <p:cNvSpPr txBox="1">
            <a:spLocks noChangeArrowheads="1"/>
          </p:cNvSpPr>
          <p:nvPr/>
        </p:nvSpPr>
        <p:spPr bwMode="auto">
          <a:xfrm>
            <a:off x="1794112" y="429969"/>
            <a:ext cx="3750991" cy="500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sz="2655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169975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1324956" y="2420799"/>
            <a:ext cx="2383975" cy="589249"/>
            <a:chOff x="897773" y="2420683"/>
            <a:chExt cx="2384237" cy="589313"/>
          </a:xfrm>
        </p:grpSpPr>
        <p:sp>
          <p:nvSpPr>
            <p:cNvPr id="154" name="TextBox 153"/>
            <p:cNvSpPr txBox="1"/>
            <p:nvPr/>
          </p:nvSpPr>
          <p:spPr>
            <a:xfrm>
              <a:off x="1402767" y="2420683"/>
              <a:ext cx="1374245" cy="3374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327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327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Rectangle 154"/>
            <p:cNvSpPr/>
            <p:nvPr/>
          </p:nvSpPr>
          <p:spPr>
            <a:xfrm>
              <a:off x="897773" y="2637675"/>
              <a:ext cx="2384237" cy="3723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758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</a:t>
              </a:r>
              <a:r>
                <a:rPr lang="zh-CN" altLang="en-US" sz="758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点击添加相关标题文字，修改文字内容，也可以直接复制你的内容到此。</a:t>
              </a:r>
              <a:endParaRPr lang="en-GB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6" name="Group 155"/>
          <p:cNvGrpSpPr/>
          <p:nvPr/>
        </p:nvGrpSpPr>
        <p:grpSpPr>
          <a:xfrm>
            <a:off x="2378134" y="1909916"/>
            <a:ext cx="277617" cy="276789"/>
            <a:chOff x="2138511" y="2464802"/>
            <a:chExt cx="354012" cy="352956"/>
          </a:xfrm>
          <a:solidFill>
            <a:schemeClr val="accent1"/>
          </a:solidFill>
        </p:grpSpPr>
        <p:sp>
          <p:nvSpPr>
            <p:cNvPr id="157" name="Oval 156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Freeform 157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1324956" y="3957065"/>
            <a:ext cx="2383975" cy="596855"/>
            <a:chOff x="897773" y="3957115"/>
            <a:chExt cx="2384237" cy="596920"/>
          </a:xfrm>
        </p:grpSpPr>
        <p:sp>
          <p:nvSpPr>
            <p:cNvPr id="159" name="TextBox 158"/>
            <p:cNvSpPr txBox="1"/>
            <p:nvPr/>
          </p:nvSpPr>
          <p:spPr>
            <a:xfrm>
              <a:off x="1402772" y="3957115"/>
              <a:ext cx="1374245" cy="3374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327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327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0" name="Rectangle 159"/>
            <p:cNvSpPr/>
            <p:nvPr/>
          </p:nvSpPr>
          <p:spPr>
            <a:xfrm>
              <a:off x="897773" y="4181713"/>
              <a:ext cx="2384237" cy="3723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758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</a:t>
              </a:r>
              <a:r>
                <a:rPr lang="zh-CN" altLang="en-US" sz="758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点击添加相关标题文字，修改文字内容，也可以直接复制你的内容到此。</a:t>
              </a:r>
              <a:endParaRPr lang="en-GB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1" name="Group 160"/>
          <p:cNvGrpSpPr/>
          <p:nvPr/>
        </p:nvGrpSpPr>
        <p:grpSpPr>
          <a:xfrm>
            <a:off x="2378134" y="3453785"/>
            <a:ext cx="277617" cy="276789"/>
            <a:chOff x="2138511" y="2464802"/>
            <a:chExt cx="354012" cy="352956"/>
          </a:xfrm>
          <a:solidFill>
            <a:schemeClr val="accent2"/>
          </a:solidFill>
        </p:grpSpPr>
        <p:sp>
          <p:nvSpPr>
            <p:cNvPr id="162" name="Oval 161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3" name="Freeform 162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324956" y="5480632"/>
            <a:ext cx="2383975" cy="615701"/>
            <a:chOff x="897773" y="5480860"/>
            <a:chExt cx="2384237" cy="615769"/>
          </a:xfrm>
        </p:grpSpPr>
        <p:sp>
          <p:nvSpPr>
            <p:cNvPr id="164" name="TextBox 163"/>
            <p:cNvSpPr txBox="1"/>
            <p:nvPr/>
          </p:nvSpPr>
          <p:spPr>
            <a:xfrm>
              <a:off x="1402772" y="5480860"/>
              <a:ext cx="1374245" cy="3374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327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327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5" name="Rectangle 164"/>
            <p:cNvSpPr/>
            <p:nvPr/>
          </p:nvSpPr>
          <p:spPr>
            <a:xfrm>
              <a:off x="897773" y="5724307"/>
              <a:ext cx="2384237" cy="3723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758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</a:t>
              </a:r>
              <a:r>
                <a:rPr lang="zh-CN" altLang="en-US" sz="758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点击添加相关标题文字，修改文字内容，也可以直接复制你的内容到此。</a:t>
              </a:r>
              <a:endParaRPr lang="en-GB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6" name="Group 165"/>
          <p:cNvGrpSpPr/>
          <p:nvPr/>
        </p:nvGrpSpPr>
        <p:grpSpPr>
          <a:xfrm>
            <a:off x="2378134" y="4996210"/>
            <a:ext cx="277617" cy="276789"/>
            <a:chOff x="2138511" y="2464802"/>
            <a:chExt cx="354012" cy="352956"/>
          </a:xfrm>
          <a:solidFill>
            <a:schemeClr val="accent3"/>
          </a:solidFill>
        </p:grpSpPr>
        <p:sp>
          <p:nvSpPr>
            <p:cNvPr id="167" name="Oval 166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Freeform 167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4980539" y="5037343"/>
            <a:ext cx="412660" cy="1820282"/>
            <a:chOff x="4980416" y="5037519"/>
            <a:chExt cx="412705" cy="1820482"/>
          </a:xfrm>
        </p:grpSpPr>
        <p:sp>
          <p:nvSpPr>
            <p:cNvPr id="175" name="Freeform 11"/>
            <p:cNvSpPr>
              <a:spLocks/>
            </p:cNvSpPr>
            <p:nvPr/>
          </p:nvSpPr>
          <p:spPr bwMode="auto">
            <a:xfrm>
              <a:off x="4991862" y="5046944"/>
              <a:ext cx="300945" cy="490130"/>
            </a:xfrm>
            <a:custGeom>
              <a:avLst/>
              <a:gdLst>
                <a:gd name="T0" fmla="*/ 447 w 447"/>
                <a:gd name="T1" fmla="*/ 659 h 728"/>
                <a:gd name="T2" fmla="*/ 241 w 447"/>
                <a:gd name="T3" fmla="*/ 0 h 728"/>
                <a:gd name="T4" fmla="*/ 196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3 w 447"/>
                <a:gd name="T11" fmla="*/ 728 h 728"/>
                <a:gd name="T12" fmla="*/ 447 w 447"/>
                <a:gd name="T13" fmla="*/ 659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9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8"/>
                  </a:lnTo>
                  <a:lnTo>
                    <a:pt x="447" y="659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12"/>
            <p:cNvSpPr>
              <a:spLocks/>
            </p:cNvSpPr>
            <p:nvPr/>
          </p:nvSpPr>
          <p:spPr bwMode="auto">
            <a:xfrm>
              <a:off x="4991862" y="5046944"/>
              <a:ext cx="300945" cy="490130"/>
            </a:xfrm>
            <a:custGeom>
              <a:avLst/>
              <a:gdLst>
                <a:gd name="T0" fmla="*/ 447 w 447"/>
                <a:gd name="T1" fmla="*/ 659 h 728"/>
                <a:gd name="T2" fmla="*/ 241 w 447"/>
                <a:gd name="T3" fmla="*/ 0 h 728"/>
                <a:gd name="T4" fmla="*/ 196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3 w 447"/>
                <a:gd name="T11" fmla="*/ 728 h 728"/>
                <a:gd name="T12" fmla="*/ 447 w 447"/>
                <a:gd name="T13" fmla="*/ 659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9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8"/>
                  </a:lnTo>
                  <a:lnTo>
                    <a:pt x="447" y="65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7" name="Freeform 13"/>
            <p:cNvSpPr>
              <a:spLocks/>
            </p:cNvSpPr>
            <p:nvPr/>
          </p:nvSpPr>
          <p:spPr bwMode="auto">
            <a:xfrm>
              <a:off x="5078038" y="5468401"/>
              <a:ext cx="125899" cy="1386906"/>
            </a:xfrm>
            <a:custGeom>
              <a:avLst/>
              <a:gdLst>
                <a:gd name="T0" fmla="*/ 79 w 79"/>
                <a:gd name="T1" fmla="*/ 871 h 871"/>
                <a:gd name="T2" fmla="*/ 0 w 79"/>
                <a:gd name="T3" fmla="*/ 871 h 871"/>
                <a:gd name="T4" fmla="*/ 0 w 79"/>
                <a:gd name="T5" fmla="*/ 33 h 871"/>
                <a:gd name="T6" fmla="*/ 39 w 79"/>
                <a:gd name="T7" fmla="*/ 1 h 871"/>
                <a:gd name="T8" fmla="*/ 79 w 79"/>
                <a:gd name="T9" fmla="*/ 33 h 871"/>
                <a:gd name="T10" fmla="*/ 79 w 79"/>
                <a:gd name="T11" fmla="*/ 871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871">
                  <a:moveTo>
                    <a:pt x="79" y="871"/>
                  </a:moveTo>
                  <a:cubicBezTo>
                    <a:pt x="0" y="871"/>
                    <a:pt x="0" y="871"/>
                    <a:pt x="0" y="871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5" y="2"/>
                    <a:pt x="39" y="1"/>
                  </a:cubicBezTo>
                  <a:cubicBezTo>
                    <a:pt x="73" y="0"/>
                    <a:pt x="79" y="33"/>
                    <a:pt x="79" y="33"/>
                  </a:cubicBezTo>
                  <a:cubicBezTo>
                    <a:pt x="79" y="871"/>
                    <a:pt x="79" y="871"/>
                    <a:pt x="79" y="871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8" name="Freeform 14"/>
            <p:cNvSpPr>
              <a:spLocks/>
            </p:cNvSpPr>
            <p:nvPr/>
          </p:nvSpPr>
          <p:spPr bwMode="auto">
            <a:xfrm>
              <a:off x="5200571" y="5465708"/>
              <a:ext cx="101662" cy="1387579"/>
            </a:xfrm>
            <a:custGeom>
              <a:avLst/>
              <a:gdLst>
                <a:gd name="T0" fmla="*/ 64 w 64"/>
                <a:gd name="T1" fmla="*/ 872 h 872"/>
                <a:gd name="T2" fmla="*/ 0 w 64"/>
                <a:gd name="T3" fmla="*/ 872 h 872"/>
                <a:gd name="T4" fmla="*/ 0 w 64"/>
                <a:gd name="T5" fmla="*/ 33 h 872"/>
                <a:gd name="T6" fmla="*/ 31 w 64"/>
                <a:gd name="T7" fmla="*/ 1 h 872"/>
                <a:gd name="T8" fmla="*/ 64 w 64"/>
                <a:gd name="T9" fmla="*/ 33 h 872"/>
                <a:gd name="T10" fmla="*/ 64 w 64"/>
                <a:gd name="T11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" h="872">
                  <a:moveTo>
                    <a:pt x="64" y="872"/>
                  </a:moveTo>
                  <a:cubicBezTo>
                    <a:pt x="0" y="872"/>
                    <a:pt x="0" y="872"/>
                    <a:pt x="0" y="87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2"/>
                    <a:pt x="31" y="1"/>
                  </a:cubicBezTo>
                  <a:cubicBezTo>
                    <a:pt x="58" y="0"/>
                    <a:pt x="64" y="33"/>
                    <a:pt x="64" y="33"/>
                  </a:cubicBezTo>
                  <a:cubicBezTo>
                    <a:pt x="64" y="872"/>
                    <a:pt x="64" y="872"/>
                    <a:pt x="64" y="872"/>
                  </a:cubicBezTo>
                </a:path>
              </a:pathLst>
            </a:custGeom>
            <a:solidFill>
              <a:srgbClr val="ABA0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15"/>
            <p:cNvSpPr>
              <a:spLocks/>
            </p:cNvSpPr>
            <p:nvPr/>
          </p:nvSpPr>
          <p:spPr bwMode="auto">
            <a:xfrm>
              <a:off x="4980416" y="5465708"/>
              <a:ext cx="100315" cy="1387579"/>
            </a:xfrm>
            <a:custGeom>
              <a:avLst/>
              <a:gdLst>
                <a:gd name="T0" fmla="*/ 63 w 63"/>
                <a:gd name="T1" fmla="*/ 872 h 872"/>
                <a:gd name="T2" fmla="*/ 0 w 63"/>
                <a:gd name="T3" fmla="*/ 872 h 872"/>
                <a:gd name="T4" fmla="*/ 0 w 63"/>
                <a:gd name="T5" fmla="*/ 33 h 872"/>
                <a:gd name="T6" fmla="*/ 31 w 63"/>
                <a:gd name="T7" fmla="*/ 1 h 872"/>
                <a:gd name="T8" fmla="*/ 63 w 63"/>
                <a:gd name="T9" fmla="*/ 33 h 872"/>
                <a:gd name="T10" fmla="*/ 63 w 63"/>
                <a:gd name="T11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872">
                  <a:moveTo>
                    <a:pt x="63" y="872"/>
                  </a:moveTo>
                  <a:cubicBezTo>
                    <a:pt x="0" y="872"/>
                    <a:pt x="0" y="872"/>
                    <a:pt x="0" y="87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2"/>
                    <a:pt x="31" y="1"/>
                  </a:cubicBezTo>
                  <a:cubicBezTo>
                    <a:pt x="57" y="0"/>
                    <a:pt x="63" y="33"/>
                    <a:pt x="63" y="33"/>
                  </a:cubicBezTo>
                  <a:lnTo>
                    <a:pt x="63" y="872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0" name="Freeform 16"/>
            <p:cNvSpPr>
              <a:spLocks/>
            </p:cNvSpPr>
            <p:nvPr/>
          </p:nvSpPr>
          <p:spPr bwMode="auto">
            <a:xfrm>
              <a:off x="5076019" y="5038865"/>
              <a:ext cx="132631" cy="192551"/>
            </a:xfrm>
            <a:custGeom>
              <a:avLst/>
              <a:gdLst>
                <a:gd name="T0" fmla="*/ 0 w 83"/>
                <a:gd name="T1" fmla="*/ 111 h 121"/>
                <a:gd name="T2" fmla="*/ 83 w 83"/>
                <a:gd name="T3" fmla="*/ 113 h 121"/>
                <a:gd name="T4" fmla="*/ 49 w 83"/>
                <a:gd name="T5" fmla="*/ 0 h 121"/>
                <a:gd name="T6" fmla="*/ 29 w 83"/>
                <a:gd name="T7" fmla="*/ 0 h 121"/>
                <a:gd name="T8" fmla="*/ 0 w 83"/>
                <a:gd name="T9" fmla="*/ 11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21">
                  <a:moveTo>
                    <a:pt x="0" y="111"/>
                  </a:moveTo>
                  <a:cubicBezTo>
                    <a:pt x="0" y="111"/>
                    <a:pt x="40" y="121"/>
                    <a:pt x="83" y="113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111"/>
                    <a:pt x="0" y="111"/>
                    <a:pt x="0" y="111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9" name="Freeform 35"/>
            <p:cNvSpPr>
              <a:spLocks/>
            </p:cNvSpPr>
            <p:nvPr/>
          </p:nvSpPr>
          <p:spPr bwMode="auto">
            <a:xfrm>
              <a:off x="5143343" y="5037519"/>
              <a:ext cx="249778" cy="1820482"/>
            </a:xfrm>
            <a:custGeom>
              <a:avLst/>
              <a:gdLst>
                <a:gd name="T0" fmla="*/ 34 w 157"/>
                <a:gd name="T1" fmla="*/ 0 h 1144"/>
                <a:gd name="T2" fmla="*/ 0 w 157"/>
                <a:gd name="T3" fmla="*/ 1 h 1144"/>
                <a:gd name="T4" fmla="*/ 7 w 157"/>
                <a:gd name="T5" fmla="*/ 1 h 1144"/>
                <a:gd name="T6" fmla="*/ 41 w 157"/>
                <a:gd name="T7" fmla="*/ 114 h 1144"/>
                <a:gd name="T8" fmla="*/ 41 w 157"/>
                <a:gd name="T9" fmla="*/ 114 h 1144"/>
                <a:gd name="T10" fmla="*/ 94 w 157"/>
                <a:gd name="T11" fmla="*/ 285 h 1144"/>
                <a:gd name="T12" fmla="*/ 94 w 157"/>
                <a:gd name="T13" fmla="*/ 286 h 1144"/>
                <a:gd name="T14" fmla="*/ 100 w 157"/>
                <a:gd name="T15" fmla="*/ 302 h 1144"/>
                <a:gd name="T16" fmla="*/ 100 w 157"/>
                <a:gd name="T17" fmla="*/ 1141 h 1144"/>
                <a:gd name="T18" fmla="*/ 38 w 157"/>
                <a:gd name="T19" fmla="*/ 1141 h 1144"/>
                <a:gd name="T20" fmla="*/ 38 w 157"/>
                <a:gd name="T21" fmla="*/ 1142 h 1144"/>
                <a:gd name="T22" fmla="*/ 0 w 157"/>
                <a:gd name="T23" fmla="*/ 1142 h 1144"/>
                <a:gd name="T24" fmla="*/ 0 w 157"/>
                <a:gd name="T25" fmla="*/ 1144 h 1144"/>
                <a:gd name="T26" fmla="*/ 157 w 157"/>
                <a:gd name="T27" fmla="*/ 1142 h 1144"/>
                <a:gd name="T28" fmla="*/ 142 w 157"/>
                <a:gd name="T29" fmla="*/ 290 h 1144"/>
                <a:gd name="T30" fmla="*/ 34 w 157"/>
                <a:gd name="T31" fmla="*/ 0 h 1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7" h="1144">
                  <a:moveTo>
                    <a:pt x="34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41" y="114"/>
                    <a:pt x="41" y="114"/>
                    <a:pt x="41" y="114"/>
                  </a:cubicBezTo>
                  <a:cubicBezTo>
                    <a:pt x="41" y="114"/>
                    <a:pt x="41" y="114"/>
                    <a:pt x="41" y="114"/>
                  </a:cubicBezTo>
                  <a:cubicBezTo>
                    <a:pt x="94" y="285"/>
                    <a:pt x="94" y="285"/>
                    <a:pt x="94" y="285"/>
                  </a:cubicBezTo>
                  <a:cubicBezTo>
                    <a:pt x="94" y="286"/>
                    <a:pt x="94" y="286"/>
                    <a:pt x="94" y="286"/>
                  </a:cubicBezTo>
                  <a:cubicBezTo>
                    <a:pt x="98" y="294"/>
                    <a:pt x="100" y="302"/>
                    <a:pt x="100" y="302"/>
                  </a:cubicBezTo>
                  <a:cubicBezTo>
                    <a:pt x="100" y="1141"/>
                    <a:pt x="100" y="1141"/>
                    <a:pt x="100" y="1141"/>
                  </a:cubicBezTo>
                  <a:cubicBezTo>
                    <a:pt x="38" y="1141"/>
                    <a:pt x="38" y="1141"/>
                    <a:pt x="38" y="1141"/>
                  </a:cubicBezTo>
                  <a:cubicBezTo>
                    <a:pt x="38" y="1142"/>
                    <a:pt x="38" y="1142"/>
                    <a:pt x="38" y="1142"/>
                  </a:cubicBezTo>
                  <a:cubicBezTo>
                    <a:pt x="0" y="1142"/>
                    <a:pt x="0" y="1142"/>
                    <a:pt x="0" y="1142"/>
                  </a:cubicBezTo>
                  <a:cubicBezTo>
                    <a:pt x="0" y="1144"/>
                    <a:pt x="0" y="1144"/>
                    <a:pt x="0" y="1144"/>
                  </a:cubicBezTo>
                  <a:cubicBezTo>
                    <a:pt x="157" y="1142"/>
                    <a:pt x="157" y="1142"/>
                    <a:pt x="157" y="1142"/>
                  </a:cubicBezTo>
                  <a:cubicBezTo>
                    <a:pt x="142" y="290"/>
                    <a:pt x="142" y="290"/>
                    <a:pt x="142" y="290"/>
                  </a:cubicBezTo>
                  <a:cubicBezTo>
                    <a:pt x="34" y="0"/>
                    <a:pt x="34" y="0"/>
                    <a:pt x="34" y="0"/>
                  </a:cubicBezTo>
                </a:path>
              </a:pathLst>
            </a:custGeom>
            <a:solidFill>
              <a:srgbClr val="9C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0" name="Freeform 36"/>
            <p:cNvSpPr>
              <a:spLocks/>
            </p:cNvSpPr>
            <p:nvPr/>
          </p:nvSpPr>
          <p:spPr bwMode="auto">
            <a:xfrm>
              <a:off x="5143344" y="5218624"/>
              <a:ext cx="149463" cy="294886"/>
            </a:xfrm>
            <a:custGeom>
              <a:avLst/>
              <a:gdLst>
                <a:gd name="T0" fmla="*/ 41 w 94"/>
                <a:gd name="T1" fmla="*/ 0 h 185"/>
                <a:gd name="T2" fmla="*/ 6 w 94"/>
                <a:gd name="T3" fmla="*/ 3 h 185"/>
                <a:gd name="T4" fmla="*/ 0 w 94"/>
                <a:gd name="T5" fmla="*/ 3 h 185"/>
                <a:gd name="T6" fmla="*/ 0 w 94"/>
                <a:gd name="T7" fmla="*/ 158 h 185"/>
                <a:gd name="T8" fmla="*/ 37 w 94"/>
                <a:gd name="T9" fmla="*/ 185 h 185"/>
                <a:gd name="T10" fmla="*/ 67 w 94"/>
                <a:gd name="T11" fmla="*/ 156 h 185"/>
                <a:gd name="T12" fmla="*/ 68 w 94"/>
                <a:gd name="T13" fmla="*/ 156 h 185"/>
                <a:gd name="T14" fmla="*/ 94 w 94"/>
                <a:gd name="T15" fmla="*/ 172 h 185"/>
                <a:gd name="T16" fmla="*/ 94 w 94"/>
                <a:gd name="T17" fmla="*/ 171 h 185"/>
                <a:gd name="T18" fmla="*/ 41 w 94"/>
                <a:gd name="T19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85">
                  <a:moveTo>
                    <a:pt x="41" y="0"/>
                  </a:moveTo>
                  <a:cubicBezTo>
                    <a:pt x="28" y="2"/>
                    <a:pt x="16" y="3"/>
                    <a:pt x="6" y="3"/>
                  </a:cubicBezTo>
                  <a:cubicBezTo>
                    <a:pt x="4" y="3"/>
                    <a:pt x="2" y="3"/>
                    <a:pt x="0" y="3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24" y="159"/>
                    <a:pt x="34" y="177"/>
                    <a:pt x="37" y="185"/>
                  </a:cubicBezTo>
                  <a:cubicBezTo>
                    <a:pt x="38" y="178"/>
                    <a:pt x="45" y="157"/>
                    <a:pt x="67" y="156"/>
                  </a:cubicBezTo>
                  <a:cubicBezTo>
                    <a:pt x="68" y="156"/>
                    <a:pt x="68" y="156"/>
                    <a:pt x="68" y="156"/>
                  </a:cubicBezTo>
                  <a:cubicBezTo>
                    <a:pt x="81" y="156"/>
                    <a:pt x="89" y="164"/>
                    <a:pt x="94" y="172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41" y="0"/>
                    <a:pt x="41" y="0"/>
                    <a:pt x="41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1" name="Freeform 37"/>
            <p:cNvSpPr>
              <a:spLocks/>
            </p:cNvSpPr>
            <p:nvPr/>
          </p:nvSpPr>
          <p:spPr bwMode="auto">
            <a:xfrm>
              <a:off x="5143344" y="5470421"/>
              <a:ext cx="60593" cy="1384886"/>
            </a:xfrm>
            <a:custGeom>
              <a:avLst/>
              <a:gdLst>
                <a:gd name="T0" fmla="*/ 0 w 38"/>
                <a:gd name="T1" fmla="*/ 0 h 870"/>
                <a:gd name="T2" fmla="*/ 0 w 38"/>
                <a:gd name="T3" fmla="*/ 870 h 870"/>
                <a:gd name="T4" fmla="*/ 38 w 38"/>
                <a:gd name="T5" fmla="*/ 870 h 870"/>
                <a:gd name="T6" fmla="*/ 38 w 38"/>
                <a:gd name="T7" fmla="*/ 869 h 870"/>
                <a:gd name="T8" fmla="*/ 36 w 38"/>
                <a:gd name="T9" fmla="*/ 869 h 870"/>
                <a:gd name="T10" fmla="*/ 36 w 38"/>
                <a:gd name="T11" fmla="*/ 30 h 870"/>
                <a:gd name="T12" fmla="*/ 37 w 38"/>
                <a:gd name="T13" fmla="*/ 27 h 870"/>
                <a:gd name="T14" fmla="*/ 0 w 38"/>
                <a:gd name="T15" fmla="*/ 0 h 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870">
                  <a:moveTo>
                    <a:pt x="0" y="0"/>
                  </a:moveTo>
                  <a:cubicBezTo>
                    <a:pt x="0" y="870"/>
                    <a:pt x="0" y="870"/>
                    <a:pt x="0" y="870"/>
                  </a:cubicBezTo>
                  <a:cubicBezTo>
                    <a:pt x="38" y="870"/>
                    <a:pt x="38" y="870"/>
                    <a:pt x="38" y="870"/>
                  </a:cubicBezTo>
                  <a:cubicBezTo>
                    <a:pt x="38" y="869"/>
                    <a:pt x="38" y="869"/>
                    <a:pt x="38" y="869"/>
                  </a:cubicBezTo>
                  <a:cubicBezTo>
                    <a:pt x="36" y="869"/>
                    <a:pt x="36" y="869"/>
                    <a:pt x="36" y="869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37" y="29"/>
                    <a:pt x="37" y="27"/>
                  </a:cubicBezTo>
                  <a:cubicBezTo>
                    <a:pt x="34" y="19"/>
                    <a:pt x="24" y="1"/>
                    <a:pt x="0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2" name="Freeform 38"/>
            <p:cNvSpPr>
              <a:spLocks/>
            </p:cNvSpPr>
            <p:nvPr/>
          </p:nvSpPr>
          <p:spPr bwMode="auto">
            <a:xfrm>
              <a:off x="5200571" y="5467055"/>
              <a:ext cx="101662" cy="1386232"/>
            </a:xfrm>
            <a:custGeom>
              <a:avLst/>
              <a:gdLst>
                <a:gd name="T0" fmla="*/ 32 w 64"/>
                <a:gd name="T1" fmla="*/ 0 h 871"/>
                <a:gd name="T2" fmla="*/ 31 w 64"/>
                <a:gd name="T3" fmla="*/ 0 h 871"/>
                <a:gd name="T4" fmla="*/ 1 w 64"/>
                <a:gd name="T5" fmla="*/ 29 h 871"/>
                <a:gd name="T6" fmla="*/ 0 w 64"/>
                <a:gd name="T7" fmla="*/ 32 h 871"/>
                <a:gd name="T8" fmla="*/ 0 w 64"/>
                <a:gd name="T9" fmla="*/ 871 h 871"/>
                <a:gd name="T10" fmla="*/ 2 w 64"/>
                <a:gd name="T11" fmla="*/ 871 h 871"/>
                <a:gd name="T12" fmla="*/ 64 w 64"/>
                <a:gd name="T13" fmla="*/ 871 h 871"/>
                <a:gd name="T14" fmla="*/ 64 w 64"/>
                <a:gd name="T15" fmla="*/ 32 h 871"/>
                <a:gd name="T16" fmla="*/ 58 w 64"/>
                <a:gd name="T17" fmla="*/ 16 h 871"/>
                <a:gd name="T18" fmla="*/ 32 w 64"/>
                <a:gd name="T19" fmla="*/ 0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871">
                  <a:moveTo>
                    <a:pt x="32" y="0"/>
                  </a:moveTo>
                  <a:cubicBezTo>
                    <a:pt x="32" y="0"/>
                    <a:pt x="32" y="0"/>
                    <a:pt x="31" y="0"/>
                  </a:cubicBezTo>
                  <a:cubicBezTo>
                    <a:pt x="9" y="1"/>
                    <a:pt x="2" y="22"/>
                    <a:pt x="1" y="29"/>
                  </a:cubicBezTo>
                  <a:cubicBezTo>
                    <a:pt x="1" y="31"/>
                    <a:pt x="0" y="32"/>
                    <a:pt x="0" y="32"/>
                  </a:cubicBezTo>
                  <a:cubicBezTo>
                    <a:pt x="0" y="871"/>
                    <a:pt x="0" y="871"/>
                    <a:pt x="0" y="871"/>
                  </a:cubicBezTo>
                  <a:cubicBezTo>
                    <a:pt x="2" y="871"/>
                    <a:pt x="2" y="871"/>
                    <a:pt x="2" y="871"/>
                  </a:cubicBezTo>
                  <a:cubicBezTo>
                    <a:pt x="64" y="871"/>
                    <a:pt x="64" y="871"/>
                    <a:pt x="64" y="871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32"/>
                    <a:pt x="62" y="24"/>
                    <a:pt x="58" y="16"/>
                  </a:cubicBezTo>
                  <a:cubicBezTo>
                    <a:pt x="53" y="8"/>
                    <a:pt x="45" y="0"/>
                    <a:pt x="32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3" name="Freeform 39"/>
            <p:cNvSpPr>
              <a:spLocks/>
            </p:cNvSpPr>
            <p:nvPr/>
          </p:nvSpPr>
          <p:spPr bwMode="auto">
            <a:xfrm>
              <a:off x="5143344" y="5038865"/>
              <a:ext cx="65306" cy="184472"/>
            </a:xfrm>
            <a:custGeom>
              <a:avLst/>
              <a:gdLst>
                <a:gd name="T0" fmla="*/ 7 w 41"/>
                <a:gd name="T1" fmla="*/ 0 h 116"/>
                <a:gd name="T2" fmla="*/ 0 w 41"/>
                <a:gd name="T3" fmla="*/ 0 h 116"/>
                <a:gd name="T4" fmla="*/ 0 w 41"/>
                <a:gd name="T5" fmla="*/ 116 h 116"/>
                <a:gd name="T6" fmla="*/ 6 w 41"/>
                <a:gd name="T7" fmla="*/ 116 h 116"/>
                <a:gd name="T8" fmla="*/ 41 w 41"/>
                <a:gd name="T9" fmla="*/ 113 h 116"/>
                <a:gd name="T10" fmla="*/ 41 w 41"/>
                <a:gd name="T11" fmla="*/ 113 h 116"/>
                <a:gd name="T12" fmla="*/ 7 w 41"/>
                <a:gd name="T1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16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2" y="116"/>
                    <a:pt x="4" y="116"/>
                    <a:pt x="6" y="116"/>
                  </a:cubicBezTo>
                  <a:cubicBezTo>
                    <a:pt x="16" y="116"/>
                    <a:pt x="28" y="115"/>
                    <a:pt x="41" y="113"/>
                  </a:cubicBezTo>
                  <a:cubicBezTo>
                    <a:pt x="41" y="113"/>
                    <a:pt x="41" y="113"/>
                    <a:pt x="41" y="113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502927" y="5355084"/>
            <a:ext cx="412661" cy="1502541"/>
            <a:chOff x="5502862" y="5355294"/>
            <a:chExt cx="412706" cy="1502706"/>
          </a:xfrm>
        </p:grpSpPr>
        <p:sp>
          <p:nvSpPr>
            <p:cNvPr id="187" name="Freeform 23"/>
            <p:cNvSpPr>
              <a:spLocks/>
            </p:cNvSpPr>
            <p:nvPr/>
          </p:nvSpPr>
          <p:spPr bwMode="auto">
            <a:xfrm>
              <a:off x="5514308" y="5365393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8" name="Freeform 24"/>
            <p:cNvSpPr>
              <a:spLocks/>
            </p:cNvSpPr>
            <p:nvPr/>
          </p:nvSpPr>
          <p:spPr bwMode="auto">
            <a:xfrm>
              <a:off x="5514308" y="5365393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9" name="Freeform 25"/>
            <p:cNvSpPr>
              <a:spLocks/>
            </p:cNvSpPr>
            <p:nvPr/>
          </p:nvSpPr>
          <p:spPr bwMode="auto">
            <a:xfrm>
              <a:off x="5601831" y="5786851"/>
              <a:ext cx="125899" cy="1068456"/>
            </a:xfrm>
            <a:custGeom>
              <a:avLst/>
              <a:gdLst>
                <a:gd name="T0" fmla="*/ 79 w 79"/>
                <a:gd name="T1" fmla="*/ 671 h 671"/>
                <a:gd name="T2" fmla="*/ 0 w 79"/>
                <a:gd name="T3" fmla="*/ 671 h 671"/>
                <a:gd name="T4" fmla="*/ 0 w 79"/>
                <a:gd name="T5" fmla="*/ 32 h 671"/>
                <a:gd name="T6" fmla="*/ 38 w 79"/>
                <a:gd name="T7" fmla="*/ 1 h 671"/>
                <a:gd name="T8" fmla="*/ 79 w 79"/>
                <a:gd name="T9" fmla="*/ 32 h 671"/>
                <a:gd name="T10" fmla="*/ 79 w 79"/>
                <a:gd name="T11" fmla="*/ 671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671">
                  <a:moveTo>
                    <a:pt x="79" y="671"/>
                  </a:moveTo>
                  <a:cubicBezTo>
                    <a:pt x="0" y="671"/>
                    <a:pt x="0" y="671"/>
                    <a:pt x="0" y="67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5" y="1"/>
                    <a:pt x="38" y="1"/>
                  </a:cubicBezTo>
                  <a:cubicBezTo>
                    <a:pt x="72" y="0"/>
                    <a:pt x="79" y="32"/>
                    <a:pt x="79" y="32"/>
                  </a:cubicBezTo>
                  <a:cubicBezTo>
                    <a:pt x="79" y="671"/>
                    <a:pt x="79" y="671"/>
                    <a:pt x="79" y="671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0" name="Freeform 26"/>
            <p:cNvSpPr>
              <a:spLocks/>
            </p:cNvSpPr>
            <p:nvPr/>
          </p:nvSpPr>
          <p:spPr bwMode="auto">
            <a:xfrm>
              <a:off x="5724363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672"/>
                    <a:pt x="63" y="672"/>
                    <a:pt x="63" y="672"/>
                  </a:cubicBezTo>
                </a:path>
              </a:pathLst>
            </a:custGeom>
            <a:solidFill>
              <a:srgbClr val="B59B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1" name="Freeform 27"/>
            <p:cNvSpPr>
              <a:spLocks/>
            </p:cNvSpPr>
            <p:nvPr/>
          </p:nvSpPr>
          <p:spPr bwMode="auto">
            <a:xfrm>
              <a:off x="5502862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672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2" name="Freeform 28"/>
            <p:cNvSpPr>
              <a:spLocks/>
            </p:cNvSpPr>
            <p:nvPr/>
          </p:nvSpPr>
          <p:spPr bwMode="auto">
            <a:xfrm>
              <a:off x="5599811" y="5357314"/>
              <a:ext cx="130611" cy="189185"/>
            </a:xfrm>
            <a:custGeom>
              <a:avLst/>
              <a:gdLst>
                <a:gd name="T0" fmla="*/ 0 w 82"/>
                <a:gd name="T1" fmla="*/ 110 h 119"/>
                <a:gd name="T2" fmla="*/ 82 w 82"/>
                <a:gd name="T3" fmla="*/ 111 h 119"/>
                <a:gd name="T4" fmla="*/ 48 w 82"/>
                <a:gd name="T5" fmla="*/ 0 h 119"/>
                <a:gd name="T6" fmla="*/ 28 w 82"/>
                <a:gd name="T7" fmla="*/ 0 h 119"/>
                <a:gd name="T8" fmla="*/ 0 w 82"/>
                <a:gd name="T9" fmla="*/ 11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119">
                  <a:moveTo>
                    <a:pt x="0" y="110"/>
                  </a:moveTo>
                  <a:cubicBezTo>
                    <a:pt x="0" y="110"/>
                    <a:pt x="39" y="119"/>
                    <a:pt x="82" y="111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10"/>
                    <a:pt x="0" y="110"/>
                    <a:pt x="0" y="110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4" name="Freeform 40"/>
            <p:cNvSpPr>
              <a:spLocks/>
            </p:cNvSpPr>
            <p:nvPr/>
          </p:nvSpPr>
          <p:spPr bwMode="auto">
            <a:xfrm>
              <a:off x="5665117" y="5355294"/>
              <a:ext cx="250451" cy="1502706"/>
            </a:xfrm>
            <a:custGeom>
              <a:avLst/>
              <a:gdLst>
                <a:gd name="T0" fmla="*/ 34 w 157"/>
                <a:gd name="T1" fmla="*/ 0 h 944"/>
                <a:gd name="T2" fmla="*/ 0 w 157"/>
                <a:gd name="T3" fmla="*/ 1 h 944"/>
                <a:gd name="T4" fmla="*/ 0 w 157"/>
                <a:gd name="T5" fmla="*/ 1 h 944"/>
                <a:gd name="T6" fmla="*/ 7 w 157"/>
                <a:gd name="T7" fmla="*/ 1 h 944"/>
                <a:gd name="T8" fmla="*/ 41 w 157"/>
                <a:gd name="T9" fmla="*/ 112 h 944"/>
                <a:gd name="T10" fmla="*/ 40 w 157"/>
                <a:gd name="T11" fmla="*/ 113 h 944"/>
                <a:gd name="T12" fmla="*/ 95 w 157"/>
                <a:gd name="T13" fmla="*/ 284 h 944"/>
                <a:gd name="T14" fmla="*/ 94 w 157"/>
                <a:gd name="T15" fmla="*/ 286 h 944"/>
                <a:gd name="T16" fmla="*/ 100 w 157"/>
                <a:gd name="T17" fmla="*/ 301 h 944"/>
                <a:gd name="T18" fmla="*/ 100 w 157"/>
                <a:gd name="T19" fmla="*/ 941 h 944"/>
                <a:gd name="T20" fmla="*/ 39 w 157"/>
                <a:gd name="T21" fmla="*/ 941 h 944"/>
                <a:gd name="T22" fmla="*/ 39 w 157"/>
                <a:gd name="T23" fmla="*/ 942 h 944"/>
                <a:gd name="T24" fmla="*/ 0 w 157"/>
                <a:gd name="T25" fmla="*/ 942 h 944"/>
                <a:gd name="T26" fmla="*/ 0 w 157"/>
                <a:gd name="T27" fmla="*/ 944 h 944"/>
                <a:gd name="T28" fmla="*/ 157 w 157"/>
                <a:gd name="T29" fmla="*/ 942 h 944"/>
                <a:gd name="T30" fmla="*/ 142 w 157"/>
                <a:gd name="T31" fmla="*/ 290 h 944"/>
                <a:gd name="T32" fmla="*/ 34 w 157"/>
                <a:gd name="T33" fmla="*/ 0 h 9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7" h="944">
                  <a:moveTo>
                    <a:pt x="34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41" y="112"/>
                    <a:pt x="41" y="112"/>
                    <a:pt x="41" y="112"/>
                  </a:cubicBezTo>
                  <a:cubicBezTo>
                    <a:pt x="41" y="112"/>
                    <a:pt x="41" y="113"/>
                    <a:pt x="40" y="113"/>
                  </a:cubicBezTo>
                  <a:cubicBezTo>
                    <a:pt x="95" y="284"/>
                    <a:pt x="95" y="284"/>
                    <a:pt x="95" y="284"/>
                  </a:cubicBezTo>
                  <a:cubicBezTo>
                    <a:pt x="94" y="286"/>
                    <a:pt x="94" y="286"/>
                    <a:pt x="94" y="286"/>
                  </a:cubicBezTo>
                  <a:cubicBezTo>
                    <a:pt x="98" y="293"/>
                    <a:pt x="100" y="301"/>
                    <a:pt x="100" y="301"/>
                  </a:cubicBezTo>
                  <a:cubicBezTo>
                    <a:pt x="100" y="941"/>
                    <a:pt x="100" y="941"/>
                    <a:pt x="100" y="941"/>
                  </a:cubicBezTo>
                  <a:cubicBezTo>
                    <a:pt x="39" y="941"/>
                    <a:pt x="39" y="941"/>
                    <a:pt x="39" y="941"/>
                  </a:cubicBezTo>
                  <a:cubicBezTo>
                    <a:pt x="39" y="942"/>
                    <a:pt x="39" y="942"/>
                    <a:pt x="39" y="942"/>
                  </a:cubicBezTo>
                  <a:cubicBezTo>
                    <a:pt x="0" y="942"/>
                    <a:pt x="0" y="942"/>
                    <a:pt x="0" y="942"/>
                  </a:cubicBezTo>
                  <a:cubicBezTo>
                    <a:pt x="0" y="944"/>
                    <a:pt x="0" y="944"/>
                    <a:pt x="0" y="944"/>
                  </a:cubicBezTo>
                  <a:cubicBezTo>
                    <a:pt x="157" y="942"/>
                    <a:pt x="157" y="942"/>
                    <a:pt x="157" y="942"/>
                  </a:cubicBezTo>
                  <a:cubicBezTo>
                    <a:pt x="142" y="290"/>
                    <a:pt x="142" y="290"/>
                    <a:pt x="142" y="290"/>
                  </a:cubicBezTo>
                  <a:cubicBezTo>
                    <a:pt x="34" y="0"/>
                    <a:pt x="34" y="0"/>
                    <a:pt x="34" y="0"/>
                  </a:cubicBezTo>
                </a:path>
              </a:pathLst>
            </a:custGeom>
            <a:solidFill>
              <a:srgbClr val="9C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5" name="Freeform 41"/>
            <p:cNvSpPr>
              <a:spLocks/>
            </p:cNvSpPr>
            <p:nvPr/>
          </p:nvSpPr>
          <p:spPr bwMode="auto">
            <a:xfrm>
              <a:off x="5665117" y="5535727"/>
              <a:ext cx="151482" cy="295559"/>
            </a:xfrm>
            <a:custGeom>
              <a:avLst/>
              <a:gdLst>
                <a:gd name="T0" fmla="*/ 40 w 95"/>
                <a:gd name="T1" fmla="*/ 0 h 186"/>
                <a:gd name="T2" fmla="*/ 6 w 95"/>
                <a:gd name="T3" fmla="*/ 2 h 186"/>
                <a:gd name="T4" fmla="*/ 0 w 95"/>
                <a:gd name="T5" fmla="*/ 2 h 186"/>
                <a:gd name="T6" fmla="*/ 0 w 95"/>
                <a:gd name="T7" fmla="*/ 159 h 186"/>
                <a:gd name="T8" fmla="*/ 37 w 95"/>
                <a:gd name="T9" fmla="*/ 186 h 186"/>
                <a:gd name="T10" fmla="*/ 68 w 95"/>
                <a:gd name="T11" fmla="*/ 156 h 186"/>
                <a:gd name="T12" fmla="*/ 68 w 95"/>
                <a:gd name="T13" fmla="*/ 156 h 186"/>
                <a:gd name="T14" fmla="*/ 94 w 95"/>
                <a:gd name="T15" fmla="*/ 173 h 186"/>
                <a:gd name="T16" fmla="*/ 95 w 95"/>
                <a:gd name="T17" fmla="*/ 171 h 186"/>
                <a:gd name="T18" fmla="*/ 40 w 95"/>
                <a:gd name="T19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5" h="186">
                  <a:moveTo>
                    <a:pt x="40" y="0"/>
                  </a:moveTo>
                  <a:cubicBezTo>
                    <a:pt x="28" y="2"/>
                    <a:pt x="16" y="2"/>
                    <a:pt x="6" y="2"/>
                  </a:cubicBezTo>
                  <a:cubicBezTo>
                    <a:pt x="4" y="2"/>
                    <a:pt x="2" y="2"/>
                    <a:pt x="0" y="2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24" y="159"/>
                    <a:pt x="34" y="177"/>
                    <a:pt x="37" y="186"/>
                  </a:cubicBezTo>
                  <a:cubicBezTo>
                    <a:pt x="39" y="179"/>
                    <a:pt x="45" y="157"/>
                    <a:pt x="68" y="156"/>
                  </a:cubicBezTo>
                  <a:cubicBezTo>
                    <a:pt x="68" y="156"/>
                    <a:pt x="68" y="156"/>
                    <a:pt x="68" y="156"/>
                  </a:cubicBezTo>
                  <a:cubicBezTo>
                    <a:pt x="82" y="156"/>
                    <a:pt x="89" y="165"/>
                    <a:pt x="94" y="173"/>
                  </a:cubicBezTo>
                  <a:cubicBezTo>
                    <a:pt x="95" y="171"/>
                    <a:pt x="95" y="171"/>
                    <a:pt x="95" y="171"/>
                  </a:cubicBezTo>
                  <a:cubicBezTo>
                    <a:pt x="40" y="0"/>
                    <a:pt x="40" y="0"/>
                    <a:pt x="40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6" name="Freeform 42"/>
            <p:cNvSpPr>
              <a:spLocks/>
            </p:cNvSpPr>
            <p:nvPr/>
          </p:nvSpPr>
          <p:spPr bwMode="auto">
            <a:xfrm>
              <a:off x="5679185" y="5788871"/>
              <a:ext cx="62613" cy="1066436"/>
            </a:xfrm>
            <a:custGeom>
              <a:avLst/>
              <a:gdLst>
                <a:gd name="T0" fmla="*/ 0 w 39"/>
                <a:gd name="T1" fmla="*/ 0 h 670"/>
                <a:gd name="T2" fmla="*/ 0 w 39"/>
                <a:gd name="T3" fmla="*/ 670 h 670"/>
                <a:gd name="T4" fmla="*/ 39 w 39"/>
                <a:gd name="T5" fmla="*/ 670 h 670"/>
                <a:gd name="T6" fmla="*/ 39 w 39"/>
                <a:gd name="T7" fmla="*/ 669 h 670"/>
                <a:gd name="T8" fmla="*/ 37 w 39"/>
                <a:gd name="T9" fmla="*/ 669 h 670"/>
                <a:gd name="T10" fmla="*/ 37 w 39"/>
                <a:gd name="T11" fmla="*/ 29 h 670"/>
                <a:gd name="T12" fmla="*/ 37 w 39"/>
                <a:gd name="T13" fmla="*/ 27 h 670"/>
                <a:gd name="T14" fmla="*/ 0 w 39"/>
                <a:gd name="T15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670">
                  <a:moveTo>
                    <a:pt x="0" y="0"/>
                  </a:moveTo>
                  <a:cubicBezTo>
                    <a:pt x="0" y="670"/>
                    <a:pt x="0" y="670"/>
                    <a:pt x="0" y="670"/>
                  </a:cubicBezTo>
                  <a:cubicBezTo>
                    <a:pt x="39" y="670"/>
                    <a:pt x="39" y="670"/>
                    <a:pt x="39" y="670"/>
                  </a:cubicBezTo>
                  <a:cubicBezTo>
                    <a:pt x="39" y="669"/>
                    <a:pt x="39" y="669"/>
                    <a:pt x="39" y="669"/>
                  </a:cubicBezTo>
                  <a:cubicBezTo>
                    <a:pt x="37" y="669"/>
                    <a:pt x="37" y="669"/>
                    <a:pt x="37" y="669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29"/>
                    <a:pt x="37" y="28"/>
                    <a:pt x="37" y="27"/>
                  </a:cubicBezTo>
                  <a:cubicBezTo>
                    <a:pt x="34" y="18"/>
                    <a:pt x="24" y="0"/>
                    <a:pt x="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7" name="Freeform 43"/>
            <p:cNvSpPr>
              <a:spLocks/>
            </p:cNvSpPr>
            <p:nvPr/>
          </p:nvSpPr>
          <p:spPr bwMode="auto">
            <a:xfrm>
              <a:off x="5724363" y="5783485"/>
              <a:ext cx="100315" cy="1069802"/>
            </a:xfrm>
            <a:custGeom>
              <a:avLst/>
              <a:gdLst>
                <a:gd name="T0" fmla="*/ 31 w 63"/>
                <a:gd name="T1" fmla="*/ 0 h 672"/>
                <a:gd name="T2" fmla="*/ 31 w 63"/>
                <a:gd name="T3" fmla="*/ 0 h 672"/>
                <a:gd name="T4" fmla="*/ 0 w 63"/>
                <a:gd name="T5" fmla="*/ 30 h 672"/>
                <a:gd name="T6" fmla="*/ 0 w 63"/>
                <a:gd name="T7" fmla="*/ 32 h 672"/>
                <a:gd name="T8" fmla="*/ 0 w 63"/>
                <a:gd name="T9" fmla="*/ 672 h 672"/>
                <a:gd name="T10" fmla="*/ 2 w 63"/>
                <a:gd name="T11" fmla="*/ 672 h 672"/>
                <a:gd name="T12" fmla="*/ 63 w 63"/>
                <a:gd name="T13" fmla="*/ 672 h 672"/>
                <a:gd name="T14" fmla="*/ 63 w 63"/>
                <a:gd name="T15" fmla="*/ 32 h 672"/>
                <a:gd name="T16" fmla="*/ 57 w 63"/>
                <a:gd name="T17" fmla="*/ 17 h 672"/>
                <a:gd name="T18" fmla="*/ 31 w 63"/>
                <a:gd name="T19" fmla="*/ 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72"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1"/>
                    <a:pt x="2" y="23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672"/>
                    <a:pt x="0" y="672"/>
                    <a:pt x="0" y="672"/>
                  </a:cubicBezTo>
                  <a:cubicBezTo>
                    <a:pt x="2" y="672"/>
                    <a:pt x="2" y="672"/>
                    <a:pt x="2" y="672"/>
                  </a:cubicBezTo>
                  <a:cubicBezTo>
                    <a:pt x="63" y="672"/>
                    <a:pt x="63" y="672"/>
                    <a:pt x="63" y="67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8" name="Freeform 44"/>
            <p:cNvSpPr>
              <a:spLocks/>
            </p:cNvSpPr>
            <p:nvPr/>
          </p:nvSpPr>
          <p:spPr bwMode="auto">
            <a:xfrm>
              <a:off x="5665117" y="5357314"/>
              <a:ext cx="65306" cy="181106"/>
            </a:xfrm>
            <a:custGeom>
              <a:avLst/>
              <a:gdLst>
                <a:gd name="T0" fmla="*/ 7 w 41"/>
                <a:gd name="T1" fmla="*/ 0 h 114"/>
                <a:gd name="T2" fmla="*/ 0 w 41"/>
                <a:gd name="T3" fmla="*/ 0 h 114"/>
                <a:gd name="T4" fmla="*/ 0 w 41"/>
                <a:gd name="T5" fmla="*/ 114 h 114"/>
                <a:gd name="T6" fmla="*/ 6 w 41"/>
                <a:gd name="T7" fmla="*/ 114 h 114"/>
                <a:gd name="T8" fmla="*/ 40 w 41"/>
                <a:gd name="T9" fmla="*/ 112 h 114"/>
                <a:gd name="T10" fmla="*/ 41 w 41"/>
                <a:gd name="T11" fmla="*/ 111 h 114"/>
                <a:gd name="T12" fmla="*/ 7 w 41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14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2" y="114"/>
                    <a:pt x="4" y="114"/>
                    <a:pt x="6" y="114"/>
                  </a:cubicBezTo>
                  <a:cubicBezTo>
                    <a:pt x="16" y="114"/>
                    <a:pt x="28" y="114"/>
                    <a:pt x="40" y="112"/>
                  </a:cubicBezTo>
                  <a:cubicBezTo>
                    <a:pt x="41" y="112"/>
                    <a:pt x="41" y="111"/>
                    <a:pt x="41" y="111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6959690" y="5355084"/>
            <a:ext cx="407276" cy="1502541"/>
            <a:chOff x="6959786" y="5355294"/>
            <a:chExt cx="407320" cy="1502706"/>
          </a:xfrm>
        </p:grpSpPr>
        <p:sp>
          <p:nvSpPr>
            <p:cNvPr id="181" name="Freeform 17"/>
            <p:cNvSpPr>
              <a:spLocks/>
            </p:cNvSpPr>
            <p:nvPr/>
          </p:nvSpPr>
          <p:spPr bwMode="auto">
            <a:xfrm>
              <a:off x="6970558" y="5365393"/>
              <a:ext cx="302965" cy="490130"/>
            </a:xfrm>
            <a:custGeom>
              <a:avLst/>
              <a:gdLst>
                <a:gd name="T0" fmla="*/ 450 w 450"/>
                <a:gd name="T1" fmla="*/ 657 h 728"/>
                <a:gd name="T2" fmla="*/ 242 w 450"/>
                <a:gd name="T3" fmla="*/ 0 h 728"/>
                <a:gd name="T4" fmla="*/ 197 w 450"/>
                <a:gd name="T5" fmla="*/ 0 h 728"/>
                <a:gd name="T6" fmla="*/ 0 w 450"/>
                <a:gd name="T7" fmla="*/ 681 h 728"/>
                <a:gd name="T8" fmla="*/ 12 w 450"/>
                <a:gd name="T9" fmla="*/ 728 h 728"/>
                <a:gd name="T10" fmla="*/ 424 w 450"/>
                <a:gd name="T11" fmla="*/ 726 h 728"/>
                <a:gd name="T12" fmla="*/ 450 w 450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0" h="728">
                  <a:moveTo>
                    <a:pt x="450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50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8"/>
            <p:cNvSpPr>
              <a:spLocks/>
            </p:cNvSpPr>
            <p:nvPr/>
          </p:nvSpPr>
          <p:spPr bwMode="auto">
            <a:xfrm>
              <a:off x="6970558" y="5365393"/>
              <a:ext cx="302965" cy="490130"/>
            </a:xfrm>
            <a:custGeom>
              <a:avLst/>
              <a:gdLst>
                <a:gd name="T0" fmla="*/ 450 w 450"/>
                <a:gd name="T1" fmla="*/ 657 h 728"/>
                <a:gd name="T2" fmla="*/ 242 w 450"/>
                <a:gd name="T3" fmla="*/ 0 h 728"/>
                <a:gd name="T4" fmla="*/ 197 w 450"/>
                <a:gd name="T5" fmla="*/ 0 h 728"/>
                <a:gd name="T6" fmla="*/ 0 w 450"/>
                <a:gd name="T7" fmla="*/ 681 h 728"/>
                <a:gd name="T8" fmla="*/ 12 w 450"/>
                <a:gd name="T9" fmla="*/ 728 h 728"/>
                <a:gd name="T10" fmla="*/ 424 w 450"/>
                <a:gd name="T11" fmla="*/ 726 h 728"/>
                <a:gd name="T12" fmla="*/ 450 w 450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0" h="728">
                  <a:moveTo>
                    <a:pt x="450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50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3" name="Freeform 19"/>
            <p:cNvSpPr>
              <a:spLocks/>
            </p:cNvSpPr>
            <p:nvPr/>
          </p:nvSpPr>
          <p:spPr bwMode="auto">
            <a:xfrm>
              <a:off x="7058755" y="5786851"/>
              <a:ext cx="123879" cy="1068456"/>
            </a:xfrm>
            <a:custGeom>
              <a:avLst/>
              <a:gdLst>
                <a:gd name="T0" fmla="*/ 78 w 78"/>
                <a:gd name="T1" fmla="*/ 671 h 671"/>
                <a:gd name="T2" fmla="*/ 0 w 78"/>
                <a:gd name="T3" fmla="*/ 671 h 671"/>
                <a:gd name="T4" fmla="*/ 0 w 78"/>
                <a:gd name="T5" fmla="*/ 32 h 671"/>
                <a:gd name="T6" fmla="*/ 38 w 78"/>
                <a:gd name="T7" fmla="*/ 1 h 671"/>
                <a:gd name="T8" fmla="*/ 78 w 78"/>
                <a:gd name="T9" fmla="*/ 32 h 671"/>
                <a:gd name="T10" fmla="*/ 78 w 78"/>
                <a:gd name="T11" fmla="*/ 671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671">
                  <a:moveTo>
                    <a:pt x="78" y="671"/>
                  </a:moveTo>
                  <a:cubicBezTo>
                    <a:pt x="0" y="671"/>
                    <a:pt x="0" y="671"/>
                    <a:pt x="0" y="67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8" y="1"/>
                  </a:cubicBezTo>
                  <a:cubicBezTo>
                    <a:pt x="72" y="0"/>
                    <a:pt x="78" y="32"/>
                    <a:pt x="78" y="32"/>
                  </a:cubicBezTo>
                  <a:cubicBezTo>
                    <a:pt x="78" y="671"/>
                    <a:pt x="78" y="671"/>
                    <a:pt x="78" y="671"/>
                  </a:cubicBezTo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Freeform 20"/>
            <p:cNvSpPr>
              <a:spLocks/>
            </p:cNvSpPr>
            <p:nvPr/>
          </p:nvSpPr>
          <p:spPr bwMode="auto">
            <a:xfrm>
              <a:off x="7181287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672"/>
                    <a:pt x="63" y="672"/>
                    <a:pt x="63" y="672"/>
                  </a:cubicBezTo>
                </a:path>
              </a:pathLst>
            </a:custGeom>
            <a:solidFill>
              <a:srgbClr val="F778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21"/>
            <p:cNvSpPr>
              <a:spLocks/>
            </p:cNvSpPr>
            <p:nvPr/>
          </p:nvSpPr>
          <p:spPr bwMode="auto">
            <a:xfrm>
              <a:off x="6959786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672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6" name="Freeform 22"/>
            <p:cNvSpPr>
              <a:spLocks/>
            </p:cNvSpPr>
            <p:nvPr/>
          </p:nvSpPr>
          <p:spPr bwMode="auto">
            <a:xfrm>
              <a:off x="7056735" y="5357314"/>
              <a:ext cx="130611" cy="191204"/>
            </a:xfrm>
            <a:custGeom>
              <a:avLst/>
              <a:gdLst>
                <a:gd name="T0" fmla="*/ 0 w 82"/>
                <a:gd name="T1" fmla="*/ 110 h 120"/>
                <a:gd name="T2" fmla="*/ 82 w 82"/>
                <a:gd name="T3" fmla="*/ 112 h 120"/>
                <a:gd name="T4" fmla="*/ 48 w 82"/>
                <a:gd name="T5" fmla="*/ 0 h 120"/>
                <a:gd name="T6" fmla="*/ 28 w 82"/>
                <a:gd name="T7" fmla="*/ 0 h 120"/>
                <a:gd name="T8" fmla="*/ 0 w 82"/>
                <a:gd name="T9" fmla="*/ 11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120">
                  <a:moveTo>
                    <a:pt x="0" y="110"/>
                  </a:moveTo>
                  <a:cubicBezTo>
                    <a:pt x="0" y="110"/>
                    <a:pt x="39" y="120"/>
                    <a:pt x="82" y="112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10"/>
                    <a:pt x="0" y="110"/>
                    <a:pt x="0" y="110"/>
                  </a:cubicBezTo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9" name="Freeform 45"/>
            <p:cNvSpPr>
              <a:spLocks/>
            </p:cNvSpPr>
            <p:nvPr/>
          </p:nvSpPr>
          <p:spPr bwMode="auto">
            <a:xfrm>
              <a:off x="7117328" y="5355294"/>
              <a:ext cx="249778" cy="1502706"/>
            </a:xfrm>
            <a:custGeom>
              <a:avLst/>
              <a:gdLst>
                <a:gd name="T0" fmla="*/ 34 w 157"/>
                <a:gd name="T1" fmla="*/ 0 h 944"/>
                <a:gd name="T2" fmla="*/ 0 w 157"/>
                <a:gd name="T3" fmla="*/ 1 h 944"/>
                <a:gd name="T4" fmla="*/ 0 w 157"/>
                <a:gd name="T5" fmla="*/ 1 h 944"/>
                <a:gd name="T6" fmla="*/ 10 w 157"/>
                <a:gd name="T7" fmla="*/ 1 h 944"/>
                <a:gd name="T8" fmla="*/ 44 w 157"/>
                <a:gd name="T9" fmla="*/ 113 h 944"/>
                <a:gd name="T10" fmla="*/ 44 w 157"/>
                <a:gd name="T11" fmla="*/ 113 h 944"/>
                <a:gd name="T12" fmla="*/ 98 w 157"/>
                <a:gd name="T13" fmla="*/ 284 h 944"/>
                <a:gd name="T14" fmla="*/ 97 w 157"/>
                <a:gd name="T15" fmla="*/ 286 h 944"/>
                <a:gd name="T16" fmla="*/ 103 w 157"/>
                <a:gd name="T17" fmla="*/ 301 h 944"/>
                <a:gd name="T18" fmla="*/ 103 w 157"/>
                <a:gd name="T19" fmla="*/ 941 h 944"/>
                <a:gd name="T20" fmla="*/ 41 w 157"/>
                <a:gd name="T21" fmla="*/ 941 h 944"/>
                <a:gd name="T22" fmla="*/ 41 w 157"/>
                <a:gd name="T23" fmla="*/ 942 h 944"/>
                <a:gd name="T24" fmla="*/ 0 w 157"/>
                <a:gd name="T25" fmla="*/ 942 h 944"/>
                <a:gd name="T26" fmla="*/ 0 w 157"/>
                <a:gd name="T27" fmla="*/ 944 h 944"/>
                <a:gd name="T28" fmla="*/ 157 w 157"/>
                <a:gd name="T29" fmla="*/ 942 h 944"/>
                <a:gd name="T30" fmla="*/ 142 w 157"/>
                <a:gd name="T31" fmla="*/ 290 h 944"/>
                <a:gd name="T32" fmla="*/ 34 w 157"/>
                <a:gd name="T33" fmla="*/ 0 h 9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7" h="944">
                  <a:moveTo>
                    <a:pt x="34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44" y="113"/>
                    <a:pt x="44" y="113"/>
                    <a:pt x="44" y="113"/>
                  </a:cubicBezTo>
                  <a:cubicBezTo>
                    <a:pt x="44" y="113"/>
                    <a:pt x="44" y="113"/>
                    <a:pt x="44" y="113"/>
                  </a:cubicBezTo>
                  <a:cubicBezTo>
                    <a:pt x="98" y="284"/>
                    <a:pt x="98" y="284"/>
                    <a:pt x="98" y="284"/>
                  </a:cubicBezTo>
                  <a:cubicBezTo>
                    <a:pt x="97" y="286"/>
                    <a:pt x="97" y="286"/>
                    <a:pt x="97" y="286"/>
                  </a:cubicBezTo>
                  <a:cubicBezTo>
                    <a:pt x="101" y="293"/>
                    <a:pt x="103" y="301"/>
                    <a:pt x="103" y="301"/>
                  </a:cubicBezTo>
                  <a:cubicBezTo>
                    <a:pt x="103" y="941"/>
                    <a:pt x="103" y="941"/>
                    <a:pt x="103" y="941"/>
                  </a:cubicBezTo>
                  <a:cubicBezTo>
                    <a:pt x="41" y="941"/>
                    <a:pt x="41" y="941"/>
                    <a:pt x="41" y="941"/>
                  </a:cubicBezTo>
                  <a:cubicBezTo>
                    <a:pt x="41" y="942"/>
                    <a:pt x="41" y="942"/>
                    <a:pt x="41" y="942"/>
                  </a:cubicBezTo>
                  <a:cubicBezTo>
                    <a:pt x="0" y="942"/>
                    <a:pt x="0" y="942"/>
                    <a:pt x="0" y="942"/>
                  </a:cubicBezTo>
                  <a:cubicBezTo>
                    <a:pt x="0" y="944"/>
                    <a:pt x="0" y="944"/>
                    <a:pt x="0" y="944"/>
                  </a:cubicBezTo>
                  <a:cubicBezTo>
                    <a:pt x="157" y="942"/>
                    <a:pt x="157" y="942"/>
                    <a:pt x="157" y="942"/>
                  </a:cubicBezTo>
                  <a:cubicBezTo>
                    <a:pt x="142" y="290"/>
                    <a:pt x="142" y="290"/>
                    <a:pt x="142" y="290"/>
                  </a:cubicBezTo>
                  <a:cubicBezTo>
                    <a:pt x="34" y="0"/>
                    <a:pt x="34" y="0"/>
                    <a:pt x="34" y="0"/>
                  </a:cubicBezTo>
                </a:path>
              </a:pathLst>
            </a:custGeom>
            <a:solidFill>
              <a:srgbClr val="9C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0" name="Freeform 46"/>
            <p:cNvSpPr>
              <a:spLocks/>
            </p:cNvSpPr>
            <p:nvPr/>
          </p:nvSpPr>
          <p:spPr bwMode="auto">
            <a:xfrm>
              <a:off x="7117328" y="5535727"/>
              <a:ext cx="156195" cy="295559"/>
            </a:xfrm>
            <a:custGeom>
              <a:avLst/>
              <a:gdLst>
                <a:gd name="T0" fmla="*/ 44 w 98"/>
                <a:gd name="T1" fmla="*/ 0 h 186"/>
                <a:gd name="T2" fmla="*/ 9 w 98"/>
                <a:gd name="T3" fmla="*/ 3 h 186"/>
                <a:gd name="T4" fmla="*/ 0 w 98"/>
                <a:gd name="T5" fmla="*/ 3 h 186"/>
                <a:gd name="T6" fmla="*/ 0 w 98"/>
                <a:gd name="T7" fmla="*/ 159 h 186"/>
                <a:gd name="T8" fmla="*/ 1 w 98"/>
                <a:gd name="T9" fmla="*/ 159 h 186"/>
                <a:gd name="T10" fmla="*/ 2 w 98"/>
                <a:gd name="T11" fmla="*/ 159 h 186"/>
                <a:gd name="T12" fmla="*/ 40 w 98"/>
                <a:gd name="T13" fmla="*/ 186 h 186"/>
                <a:gd name="T14" fmla="*/ 71 w 98"/>
                <a:gd name="T15" fmla="*/ 156 h 186"/>
                <a:gd name="T16" fmla="*/ 71 w 98"/>
                <a:gd name="T17" fmla="*/ 156 h 186"/>
                <a:gd name="T18" fmla="*/ 97 w 98"/>
                <a:gd name="T19" fmla="*/ 173 h 186"/>
                <a:gd name="T20" fmla="*/ 98 w 98"/>
                <a:gd name="T21" fmla="*/ 171 h 186"/>
                <a:gd name="T22" fmla="*/ 44 w 98"/>
                <a:gd name="T23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8" h="186">
                  <a:moveTo>
                    <a:pt x="44" y="0"/>
                  </a:moveTo>
                  <a:cubicBezTo>
                    <a:pt x="31" y="2"/>
                    <a:pt x="20" y="3"/>
                    <a:pt x="9" y="3"/>
                  </a:cubicBezTo>
                  <a:cubicBezTo>
                    <a:pt x="6" y="3"/>
                    <a:pt x="3" y="3"/>
                    <a:pt x="0" y="3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0" y="159"/>
                    <a:pt x="1" y="159"/>
                    <a:pt x="1" y="159"/>
                  </a:cubicBezTo>
                  <a:cubicBezTo>
                    <a:pt x="2" y="159"/>
                    <a:pt x="2" y="159"/>
                    <a:pt x="2" y="159"/>
                  </a:cubicBezTo>
                  <a:cubicBezTo>
                    <a:pt x="27" y="159"/>
                    <a:pt x="37" y="177"/>
                    <a:pt x="40" y="186"/>
                  </a:cubicBezTo>
                  <a:cubicBezTo>
                    <a:pt x="42" y="179"/>
                    <a:pt x="48" y="157"/>
                    <a:pt x="71" y="156"/>
                  </a:cubicBezTo>
                  <a:cubicBezTo>
                    <a:pt x="71" y="156"/>
                    <a:pt x="71" y="156"/>
                    <a:pt x="71" y="156"/>
                  </a:cubicBezTo>
                  <a:cubicBezTo>
                    <a:pt x="85" y="156"/>
                    <a:pt x="92" y="165"/>
                    <a:pt x="97" y="173"/>
                  </a:cubicBezTo>
                  <a:cubicBezTo>
                    <a:pt x="98" y="171"/>
                    <a:pt x="98" y="171"/>
                    <a:pt x="98" y="171"/>
                  </a:cubicBezTo>
                  <a:cubicBezTo>
                    <a:pt x="44" y="0"/>
                    <a:pt x="44" y="0"/>
                    <a:pt x="44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1" name="Freeform 47"/>
            <p:cNvSpPr>
              <a:spLocks/>
            </p:cNvSpPr>
            <p:nvPr/>
          </p:nvSpPr>
          <p:spPr bwMode="auto">
            <a:xfrm>
              <a:off x="7117328" y="5788871"/>
              <a:ext cx="65306" cy="1066436"/>
            </a:xfrm>
            <a:custGeom>
              <a:avLst/>
              <a:gdLst>
                <a:gd name="T0" fmla="*/ 2 w 41"/>
                <a:gd name="T1" fmla="*/ 0 h 670"/>
                <a:gd name="T2" fmla="*/ 1 w 41"/>
                <a:gd name="T3" fmla="*/ 0 h 670"/>
                <a:gd name="T4" fmla="*/ 0 w 41"/>
                <a:gd name="T5" fmla="*/ 0 h 670"/>
                <a:gd name="T6" fmla="*/ 0 w 41"/>
                <a:gd name="T7" fmla="*/ 670 h 670"/>
                <a:gd name="T8" fmla="*/ 41 w 41"/>
                <a:gd name="T9" fmla="*/ 670 h 670"/>
                <a:gd name="T10" fmla="*/ 41 w 41"/>
                <a:gd name="T11" fmla="*/ 669 h 670"/>
                <a:gd name="T12" fmla="*/ 40 w 41"/>
                <a:gd name="T13" fmla="*/ 669 h 670"/>
                <a:gd name="T14" fmla="*/ 40 w 41"/>
                <a:gd name="T15" fmla="*/ 29 h 670"/>
                <a:gd name="T16" fmla="*/ 40 w 41"/>
                <a:gd name="T17" fmla="*/ 27 h 670"/>
                <a:gd name="T18" fmla="*/ 2 w 41"/>
                <a:gd name="T19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670">
                  <a:moveTo>
                    <a:pt x="2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670"/>
                    <a:pt x="0" y="670"/>
                    <a:pt x="0" y="670"/>
                  </a:cubicBezTo>
                  <a:cubicBezTo>
                    <a:pt x="41" y="670"/>
                    <a:pt x="41" y="670"/>
                    <a:pt x="41" y="670"/>
                  </a:cubicBezTo>
                  <a:cubicBezTo>
                    <a:pt x="41" y="669"/>
                    <a:pt x="41" y="669"/>
                    <a:pt x="41" y="669"/>
                  </a:cubicBezTo>
                  <a:cubicBezTo>
                    <a:pt x="40" y="669"/>
                    <a:pt x="40" y="669"/>
                    <a:pt x="40" y="669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40" y="29"/>
                    <a:pt x="40" y="28"/>
                    <a:pt x="40" y="27"/>
                  </a:cubicBezTo>
                  <a:cubicBezTo>
                    <a:pt x="37" y="18"/>
                    <a:pt x="27" y="0"/>
                    <a:pt x="2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2" name="Freeform 48"/>
            <p:cNvSpPr>
              <a:spLocks/>
            </p:cNvSpPr>
            <p:nvPr/>
          </p:nvSpPr>
          <p:spPr bwMode="auto">
            <a:xfrm>
              <a:off x="7181287" y="5783485"/>
              <a:ext cx="100315" cy="1069802"/>
            </a:xfrm>
            <a:custGeom>
              <a:avLst/>
              <a:gdLst>
                <a:gd name="T0" fmla="*/ 31 w 63"/>
                <a:gd name="T1" fmla="*/ 0 h 672"/>
                <a:gd name="T2" fmla="*/ 31 w 63"/>
                <a:gd name="T3" fmla="*/ 0 h 672"/>
                <a:gd name="T4" fmla="*/ 0 w 63"/>
                <a:gd name="T5" fmla="*/ 30 h 672"/>
                <a:gd name="T6" fmla="*/ 0 w 63"/>
                <a:gd name="T7" fmla="*/ 32 h 672"/>
                <a:gd name="T8" fmla="*/ 0 w 63"/>
                <a:gd name="T9" fmla="*/ 672 h 672"/>
                <a:gd name="T10" fmla="*/ 1 w 63"/>
                <a:gd name="T11" fmla="*/ 672 h 672"/>
                <a:gd name="T12" fmla="*/ 63 w 63"/>
                <a:gd name="T13" fmla="*/ 672 h 672"/>
                <a:gd name="T14" fmla="*/ 63 w 63"/>
                <a:gd name="T15" fmla="*/ 32 h 672"/>
                <a:gd name="T16" fmla="*/ 57 w 63"/>
                <a:gd name="T17" fmla="*/ 17 h 672"/>
                <a:gd name="T18" fmla="*/ 31 w 63"/>
                <a:gd name="T19" fmla="*/ 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72"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1"/>
                    <a:pt x="2" y="23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672"/>
                    <a:pt x="0" y="672"/>
                    <a:pt x="0" y="672"/>
                  </a:cubicBezTo>
                  <a:cubicBezTo>
                    <a:pt x="1" y="672"/>
                    <a:pt x="1" y="672"/>
                    <a:pt x="1" y="672"/>
                  </a:cubicBezTo>
                  <a:cubicBezTo>
                    <a:pt x="63" y="672"/>
                    <a:pt x="63" y="672"/>
                    <a:pt x="63" y="67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3" name="Freeform 49"/>
            <p:cNvSpPr>
              <a:spLocks/>
            </p:cNvSpPr>
            <p:nvPr/>
          </p:nvSpPr>
          <p:spPr bwMode="auto">
            <a:xfrm>
              <a:off x="7117328" y="5357314"/>
              <a:ext cx="70019" cy="183125"/>
            </a:xfrm>
            <a:custGeom>
              <a:avLst/>
              <a:gdLst>
                <a:gd name="T0" fmla="*/ 10 w 44"/>
                <a:gd name="T1" fmla="*/ 0 h 115"/>
                <a:gd name="T2" fmla="*/ 0 w 44"/>
                <a:gd name="T3" fmla="*/ 0 h 115"/>
                <a:gd name="T4" fmla="*/ 0 w 44"/>
                <a:gd name="T5" fmla="*/ 115 h 115"/>
                <a:gd name="T6" fmla="*/ 9 w 44"/>
                <a:gd name="T7" fmla="*/ 115 h 115"/>
                <a:gd name="T8" fmla="*/ 44 w 44"/>
                <a:gd name="T9" fmla="*/ 112 h 115"/>
                <a:gd name="T10" fmla="*/ 44 w 44"/>
                <a:gd name="T11" fmla="*/ 112 h 115"/>
                <a:gd name="T12" fmla="*/ 10 w 44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115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3" y="115"/>
                    <a:pt x="6" y="115"/>
                    <a:pt x="9" y="115"/>
                  </a:cubicBezTo>
                  <a:cubicBezTo>
                    <a:pt x="20" y="115"/>
                    <a:pt x="31" y="114"/>
                    <a:pt x="44" y="112"/>
                  </a:cubicBezTo>
                  <a:cubicBezTo>
                    <a:pt x="44" y="112"/>
                    <a:pt x="44" y="112"/>
                    <a:pt x="44" y="112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6007814" y="4266549"/>
            <a:ext cx="403908" cy="2588382"/>
            <a:chOff x="6007804" y="4266641"/>
            <a:chExt cx="403952" cy="2588666"/>
          </a:xfrm>
        </p:grpSpPr>
        <p:sp>
          <p:nvSpPr>
            <p:cNvPr id="193" name="Freeform 29"/>
            <p:cNvSpPr>
              <a:spLocks/>
            </p:cNvSpPr>
            <p:nvPr/>
          </p:nvSpPr>
          <p:spPr bwMode="auto">
            <a:xfrm>
              <a:off x="6018576" y="4273373"/>
              <a:ext cx="300945" cy="490130"/>
            </a:xfrm>
            <a:custGeom>
              <a:avLst/>
              <a:gdLst>
                <a:gd name="T0" fmla="*/ 447 w 447"/>
                <a:gd name="T1" fmla="*/ 657 h 728"/>
                <a:gd name="T2" fmla="*/ 242 w 447"/>
                <a:gd name="T3" fmla="*/ 0 h 728"/>
                <a:gd name="T4" fmla="*/ 197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4 w 447"/>
                <a:gd name="T11" fmla="*/ 726 h 728"/>
                <a:gd name="T12" fmla="*/ 447 w 447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47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4" name="Freeform 30"/>
            <p:cNvSpPr>
              <a:spLocks/>
            </p:cNvSpPr>
            <p:nvPr/>
          </p:nvSpPr>
          <p:spPr bwMode="auto">
            <a:xfrm>
              <a:off x="6018576" y="4273373"/>
              <a:ext cx="300945" cy="490130"/>
            </a:xfrm>
            <a:custGeom>
              <a:avLst/>
              <a:gdLst>
                <a:gd name="T0" fmla="*/ 447 w 447"/>
                <a:gd name="T1" fmla="*/ 657 h 728"/>
                <a:gd name="T2" fmla="*/ 242 w 447"/>
                <a:gd name="T3" fmla="*/ 0 h 728"/>
                <a:gd name="T4" fmla="*/ 197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4 w 447"/>
                <a:gd name="T11" fmla="*/ 726 h 728"/>
                <a:gd name="T12" fmla="*/ 447 w 447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47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5" name="Freeform 31"/>
            <p:cNvSpPr>
              <a:spLocks/>
            </p:cNvSpPr>
            <p:nvPr/>
          </p:nvSpPr>
          <p:spPr bwMode="auto">
            <a:xfrm>
              <a:off x="6104752" y="4694831"/>
              <a:ext cx="125899" cy="2160476"/>
            </a:xfrm>
            <a:custGeom>
              <a:avLst/>
              <a:gdLst>
                <a:gd name="T0" fmla="*/ 79 w 79"/>
                <a:gd name="T1" fmla="*/ 1357 h 1357"/>
                <a:gd name="T2" fmla="*/ 0 w 79"/>
                <a:gd name="T3" fmla="*/ 1357 h 1357"/>
                <a:gd name="T4" fmla="*/ 0 w 79"/>
                <a:gd name="T5" fmla="*/ 32 h 1357"/>
                <a:gd name="T6" fmla="*/ 39 w 79"/>
                <a:gd name="T7" fmla="*/ 1 h 1357"/>
                <a:gd name="T8" fmla="*/ 79 w 79"/>
                <a:gd name="T9" fmla="*/ 32 h 1357"/>
                <a:gd name="T10" fmla="*/ 79 w 79"/>
                <a:gd name="T11" fmla="*/ 1357 h 1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1357">
                  <a:moveTo>
                    <a:pt x="79" y="1357"/>
                  </a:moveTo>
                  <a:cubicBezTo>
                    <a:pt x="0" y="1357"/>
                    <a:pt x="0" y="1357"/>
                    <a:pt x="0" y="1357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5" y="1"/>
                    <a:pt x="39" y="1"/>
                  </a:cubicBezTo>
                  <a:cubicBezTo>
                    <a:pt x="73" y="0"/>
                    <a:pt x="79" y="32"/>
                    <a:pt x="79" y="32"/>
                  </a:cubicBezTo>
                  <a:cubicBezTo>
                    <a:pt x="79" y="1357"/>
                    <a:pt x="79" y="1357"/>
                    <a:pt x="79" y="1357"/>
                  </a:cubicBez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6" name="Freeform 32"/>
            <p:cNvSpPr>
              <a:spLocks/>
            </p:cNvSpPr>
            <p:nvPr/>
          </p:nvSpPr>
          <p:spPr bwMode="auto">
            <a:xfrm>
              <a:off x="6228631" y="4692138"/>
              <a:ext cx="100315" cy="2161149"/>
            </a:xfrm>
            <a:custGeom>
              <a:avLst/>
              <a:gdLst>
                <a:gd name="T0" fmla="*/ 63 w 63"/>
                <a:gd name="T1" fmla="*/ 1358 h 1358"/>
                <a:gd name="T2" fmla="*/ 0 w 63"/>
                <a:gd name="T3" fmla="*/ 1358 h 1358"/>
                <a:gd name="T4" fmla="*/ 0 w 63"/>
                <a:gd name="T5" fmla="*/ 32 h 1358"/>
                <a:gd name="T6" fmla="*/ 30 w 63"/>
                <a:gd name="T7" fmla="*/ 0 h 1358"/>
                <a:gd name="T8" fmla="*/ 63 w 63"/>
                <a:gd name="T9" fmla="*/ 32 h 1358"/>
                <a:gd name="T10" fmla="*/ 63 w 63"/>
                <a:gd name="T11" fmla="*/ 1358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358">
                  <a:moveTo>
                    <a:pt x="63" y="1358"/>
                  </a:moveTo>
                  <a:cubicBezTo>
                    <a:pt x="0" y="1358"/>
                    <a:pt x="0" y="1358"/>
                    <a:pt x="0" y="135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0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1358"/>
                    <a:pt x="63" y="1358"/>
                    <a:pt x="63" y="1358"/>
                  </a:cubicBezTo>
                </a:path>
              </a:pathLst>
            </a:custGeom>
            <a:solidFill>
              <a:srgbClr val="FFB1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7" name="Freeform 33"/>
            <p:cNvSpPr>
              <a:spLocks/>
            </p:cNvSpPr>
            <p:nvPr/>
          </p:nvSpPr>
          <p:spPr bwMode="auto">
            <a:xfrm>
              <a:off x="6007804" y="4692138"/>
              <a:ext cx="100315" cy="2161149"/>
            </a:xfrm>
            <a:custGeom>
              <a:avLst/>
              <a:gdLst>
                <a:gd name="T0" fmla="*/ 63 w 63"/>
                <a:gd name="T1" fmla="*/ 1358 h 1358"/>
                <a:gd name="T2" fmla="*/ 0 w 63"/>
                <a:gd name="T3" fmla="*/ 1358 h 1358"/>
                <a:gd name="T4" fmla="*/ 0 w 63"/>
                <a:gd name="T5" fmla="*/ 32 h 1358"/>
                <a:gd name="T6" fmla="*/ 31 w 63"/>
                <a:gd name="T7" fmla="*/ 0 h 1358"/>
                <a:gd name="T8" fmla="*/ 63 w 63"/>
                <a:gd name="T9" fmla="*/ 32 h 1358"/>
                <a:gd name="T10" fmla="*/ 63 w 63"/>
                <a:gd name="T11" fmla="*/ 1358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358">
                  <a:moveTo>
                    <a:pt x="63" y="1358"/>
                  </a:moveTo>
                  <a:cubicBezTo>
                    <a:pt x="0" y="1358"/>
                    <a:pt x="0" y="1358"/>
                    <a:pt x="0" y="135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1358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8" name="Freeform 34"/>
            <p:cNvSpPr>
              <a:spLocks/>
            </p:cNvSpPr>
            <p:nvPr/>
          </p:nvSpPr>
          <p:spPr bwMode="auto">
            <a:xfrm>
              <a:off x="6104752" y="4268661"/>
              <a:ext cx="129265" cy="185818"/>
            </a:xfrm>
            <a:custGeom>
              <a:avLst/>
              <a:gdLst>
                <a:gd name="T0" fmla="*/ 0 w 81"/>
                <a:gd name="T1" fmla="*/ 107 h 117"/>
                <a:gd name="T2" fmla="*/ 81 w 81"/>
                <a:gd name="T3" fmla="*/ 109 h 117"/>
                <a:gd name="T4" fmla="*/ 48 w 81"/>
                <a:gd name="T5" fmla="*/ 0 h 117"/>
                <a:gd name="T6" fmla="*/ 28 w 81"/>
                <a:gd name="T7" fmla="*/ 0 h 117"/>
                <a:gd name="T8" fmla="*/ 0 w 81"/>
                <a:gd name="T9" fmla="*/ 10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117">
                  <a:moveTo>
                    <a:pt x="0" y="107"/>
                  </a:moveTo>
                  <a:cubicBezTo>
                    <a:pt x="0" y="107"/>
                    <a:pt x="39" y="117"/>
                    <a:pt x="81" y="109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07"/>
                    <a:pt x="0" y="107"/>
                    <a:pt x="0" y="107"/>
                  </a:cubicBez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4" name="Freeform 50"/>
            <p:cNvSpPr>
              <a:spLocks/>
            </p:cNvSpPr>
            <p:nvPr/>
          </p:nvSpPr>
          <p:spPr bwMode="auto">
            <a:xfrm>
              <a:off x="6173424" y="4266641"/>
              <a:ext cx="238332" cy="2588666"/>
            </a:xfrm>
            <a:custGeom>
              <a:avLst/>
              <a:gdLst>
                <a:gd name="T0" fmla="*/ 27 w 150"/>
                <a:gd name="T1" fmla="*/ 0 h 1626"/>
                <a:gd name="T2" fmla="*/ 0 w 150"/>
                <a:gd name="T3" fmla="*/ 1 h 1626"/>
                <a:gd name="T4" fmla="*/ 5 w 150"/>
                <a:gd name="T5" fmla="*/ 1 h 1626"/>
                <a:gd name="T6" fmla="*/ 38 w 150"/>
                <a:gd name="T7" fmla="*/ 110 h 1626"/>
                <a:gd name="T8" fmla="*/ 92 w 150"/>
                <a:gd name="T9" fmla="*/ 282 h 1626"/>
                <a:gd name="T10" fmla="*/ 92 w 150"/>
                <a:gd name="T11" fmla="*/ 284 h 1626"/>
                <a:gd name="T12" fmla="*/ 98 w 150"/>
                <a:gd name="T13" fmla="*/ 299 h 1626"/>
                <a:gd name="T14" fmla="*/ 98 w 150"/>
                <a:gd name="T15" fmla="*/ 1625 h 1626"/>
                <a:gd name="T16" fmla="*/ 36 w 150"/>
                <a:gd name="T17" fmla="*/ 1625 h 1626"/>
                <a:gd name="T18" fmla="*/ 36 w 150"/>
                <a:gd name="T19" fmla="*/ 1626 h 1626"/>
                <a:gd name="T20" fmla="*/ 150 w 150"/>
                <a:gd name="T21" fmla="*/ 1626 h 1626"/>
                <a:gd name="T22" fmla="*/ 135 w 150"/>
                <a:gd name="T23" fmla="*/ 290 h 1626"/>
                <a:gd name="T24" fmla="*/ 27 w 150"/>
                <a:gd name="T25" fmla="*/ 0 h 1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0" h="1626">
                  <a:moveTo>
                    <a:pt x="27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38" y="110"/>
                    <a:pt x="38" y="110"/>
                    <a:pt x="38" y="110"/>
                  </a:cubicBezTo>
                  <a:cubicBezTo>
                    <a:pt x="92" y="282"/>
                    <a:pt x="92" y="282"/>
                    <a:pt x="92" y="282"/>
                  </a:cubicBezTo>
                  <a:cubicBezTo>
                    <a:pt x="92" y="284"/>
                    <a:pt x="92" y="284"/>
                    <a:pt x="92" y="284"/>
                  </a:cubicBezTo>
                  <a:cubicBezTo>
                    <a:pt x="96" y="291"/>
                    <a:pt x="98" y="299"/>
                    <a:pt x="98" y="299"/>
                  </a:cubicBezTo>
                  <a:cubicBezTo>
                    <a:pt x="98" y="1625"/>
                    <a:pt x="98" y="1625"/>
                    <a:pt x="98" y="1625"/>
                  </a:cubicBezTo>
                  <a:cubicBezTo>
                    <a:pt x="36" y="1625"/>
                    <a:pt x="36" y="1625"/>
                    <a:pt x="36" y="1625"/>
                  </a:cubicBezTo>
                  <a:cubicBezTo>
                    <a:pt x="36" y="1626"/>
                    <a:pt x="36" y="1626"/>
                    <a:pt x="36" y="1626"/>
                  </a:cubicBezTo>
                  <a:cubicBezTo>
                    <a:pt x="150" y="1626"/>
                    <a:pt x="150" y="1626"/>
                    <a:pt x="150" y="1626"/>
                  </a:cubicBezTo>
                  <a:cubicBezTo>
                    <a:pt x="135" y="290"/>
                    <a:pt x="135" y="290"/>
                    <a:pt x="135" y="290"/>
                  </a:cubicBezTo>
                  <a:cubicBezTo>
                    <a:pt x="27" y="0"/>
                    <a:pt x="27" y="0"/>
                    <a:pt x="27" y="0"/>
                  </a:cubicBezTo>
                </a:path>
              </a:pathLst>
            </a:custGeom>
            <a:solidFill>
              <a:srgbClr val="9C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5" name="Freeform 51"/>
            <p:cNvSpPr>
              <a:spLocks/>
            </p:cNvSpPr>
            <p:nvPr/>
          </p:nvSpPr>
          <p:spPr bwMode="auto">
            <a:xfrm>
              <a:off x="6161979" y="4441687"/>
              <a:ext cx="157542" cy="298252"/>
            </a:xfrm>
            <a:custGeom>
              <a:avLst/>
              <a:gdLst>
                <a:gd name="T0" fmla="*/ 45 w 99"/>
                <a:gd name="T1" fmla="*/ 0 h 187"/>
                <a:gd name="T2" fmla="*/ 45 w 99"/>
                <a:gd name="T3" fmla="*/ 0 h 187"/>
                <a:gd name="T4" fmla="*/ 11 w 99"/>
                <a:gd name="T5" fmla="*/ 3 h 187"/>
                <a:gd name="T6" fmla="*/ 0 w 99"/>
                <a:gd name="T7" fmla="*/ 3 h 187"/>
                <a:gd name="T8" fmla="*/ 0 w 99"/>
                <a:gd name="T9" fmla="*/ 160 h 187"/>
                <a:gd name="T10" fmla="*/ 3 w 99"/>
                <a:gd name="T11" fmla="*/ 160 h 187"/>
                <a:gd name="T12" fmla="*/ 4 w 99"/>
                <a:gd name="T13" fmla="*/ 160 h 187"/>
                <a:gd name="T14" fmla="*/ 42 w 99"/>
                <a:gd name="T15" fmla="*/ 187 h 187"/>
                <a:gd name="T16" fmla="*/ 72 w 99"/>
                <a:gd name="T17" fmla="*/ 157 h 187"/>
                <a:gd name="T18" fmla="*/ 73 w 99"/>
                <a:gd name="T19" fmla="*/ 157 h 187"/>
                <a:gd name="T20" fmla="*/ 99 w 99"/>
                <a:gd name="T21" fmla="*/ 174 h 187"/>
                <a:gd name="T22" fmla="*/ 99 w 99"/>
                <a:gd name="T23" fmla="*/ 172 h 187"/>
                <a:gd name="T24" fmla="*/ 45 w 99"/>
                <a:gd name="T25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187">
                  <a:moveTo>
                    <a:pt x="45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33" y="2"/>
                    <a:pt x="21" y="3"/>
                    <a:pt x="11" y="3"/>
                  </a:cubicBezTo>
                  <a:cubicBezTo>
                    <a:pt x="7" y="3"/>
                    <a:pt x="3" y="3"/>
                    <a:pt x="0" y="3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1" y="160"/>
                    <a:pt x="2" y="160"/>
                    <a:pt x="3" y="160"/>
                  </a:cubicBezTo>
                  <a:cubicBezTo>
                    <a:pt x="3" y="160"/>
                    <a:pt x="4" y="160"/>
                    <a:pt x="4" y="160"/>
                  </a:cubicBezTo>
                  <a:cubicBezTo>
                    <a:pt x="29" y="160"/>
                    <a:pt x="39" y="178"/>
                    <a:pt x="42" y="187"/>
                  </a:cubicBezTo>
                  <a:cubicBezTo>
                    <a:pt x="44" y="179"/>
                    <a:pt x="50" y="158"/>
                    <a:pt x="72" y="157"/>
                  </a:cubicBezTo>
                  <a:cubicBezTo>
                    <a:pt x="73" y="157"/>
                    <a:pt x="73" y="157"/>
                    <a:pt x="73" y="157"/>
                  </a:cubicBezTo>
                  <a:cubicBezTo>
                    <a:pt x="87" y="157"/>
                    <a:pt x="94" y="166"/>
                    <a:pt x="99" y="174"/>
                  </a:cubicBezTo>
                  <a:cubicBezTo>
                    <a:pt x="99" y="172"/>
                    <a:pt x="99" y="172"/>
                    <a:pt x="99" y="172"/>
                  </a:cubicBezTo>
                  <a:cubicBezTo>
                    <a:pt x="45" y="0"/>
                    <a:pt x="45" y="0"/>
                    <a:pt x="45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6" name="Freeform 52"/>
            <p:cNvSpPr>
              <a:spLocks/>
            </p:cNvSpPr>
            <p:nvPr/>
          </p:nvSpPr>
          <p:spPr bwMode="auto">
            <a:xfrm>
              <a:off x="6161979" y="4696851"/>
              <a:ext cx="68672" cy="2158456"/>
            </a:xfrm>
            <a:custGeom>
              <a:avLst/>
              <a:gdLst>
                <a:gd name="T0" fmla="*/ 4 w 43"/>
                <a:gd name="T1" fmla="*/ 0 h 1356"/>
                <a:gd name="T2" fmla="*/ 3 w 43"/>
                <a:gd name="T3" fmla="*/ 0 h 1356"/>
                <a:gd name="T4" fmla="*/ 0 w 43"/>
                <a:gd name="T5" fmla="*/ 0 h 1356"/>
                <a:gd name="T6" fmla="*/ 0 w 43"/>
                <a:gd name="T7" fmla="*/ 1356 h 1356"/>
                <a:gd name="T8" fmla="*/ 43 w 43"/>
                <a:gd name="T9" fmla="*/ 1356 h 1356"/>
                <a:gd name="T10" fmla="*/ 43 w 43"/>
                <a:gd name="T11" fmla="*/ 1355 h 1356"/>
                <a:gd name="T12" fmla="*/ 42 w 43"/>
                <a:gd name="T13" fmla="*/ 1355 h 1356"/>
                <a:gd name="T14" fmla="*/ 42 w 43"/>
                <a:gd name="T15" fmla="*/ 29 h 1356"/>
                <a:gd name="T16" fmla="*/ 42 w 43"/>
                <a:gd name="T17" fmla="*/ 27 h 1356"/>
                <a:gd name="T18" fmla="*/ 4 w 43"/>
                <a:gd name="T19" fmla="*/ 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1356">
                  <a:moveTo>
                    <a:pt x="4" y="0"/>
                  </a:moveTo>
                  <a:cubicBezTo>
                    <a:pt x="4" y="0"/>
                    <a:pt x="3" y="0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1356"/>
                    <a:pt x="0" y="1356"/>
                    <a:pt x="0" y="1356"/>
                  </a:cubicBezTo>
                  <a:cubicBezTo>
                    <a:pt x="43" y="1356"/>
                    <a:pt x="43" y="1356"/>
                    <a:pt x="43" y="1356"/>
                  </a:cubicBezTo>
                  <a:cubicBezTo>
                    <a:pt x="43" y="1355"/>
                    <a:pt x="43" y="1355"/>
                    <a:pt x="43" y="1355"/>
                  </a:cubicBezTo>
                  <a:cubicBezTo>
                    <a:pt x="42" y="1355"/>
                    <a:pt x="42" y="1355"/>
                    <a:pt x="42" y="1355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8"/>
                    <a:pt x="42" y="27"/>
                  </a:cubicBezTo>
                  <a:cubicBezTo>
                    <a:pt x="39" y="18"/>
                    <a:pt x="29" y="0"/>
                    <a:pt x="4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7" name="Freeform 53"/>
            <p:cNvSpPr>
              <a:spLocks/>
            </p:cNvSpPr>
            <p:nvPr/>
          </p:nvSpPr>
          <p:spPr bwMode="auto">
            <a:xfrm>
              <a:off x="6228631" y="4692138"/>
              <a:ext cx="100315" cy="2161149"/>
            </a:xfrm>
            <a:custGeom>
              <a:avLst/>
              <a:gdLst>
                <a:gd name="T0" fmla="*/ 31 w 63"/>
                <a:gd name="T1" fmla="*/ 0 h 1358"/>
                <a:gd name="T2" fmla="*/ 30 w 63"/>
                <a:gd name="T3" fmla="*/ 0 h 1358"/>
                <a:gd name="T4" fmla="*/ 0 w 63"/>
                <a:gd name="T5" fmla="*/ 30 h 1358"/>
                <a:gd name="T6" fmla="*/ 0 w 63"/>
                <a:gd name="T7" fmla="*/ 32 h 1358"/>
                <a:gd name="T8" fmla="*/ 0 w 63"/>
                <a:gd name="T9" fmla="*/ 1358 h 1358"/>
                <a:gd name="T10" fmla="*/ 1 w 63"/>
                <a:gd name="T11" fmla="*/ 1358 h 1358"/>
                <a:gd name="T12" fmla="*/ 63 w 63"/>
                <a:gd name="T13" fmla="*/ 1358 h 1358"/>
                <a:gd name="T14" fmla="*/ 63 w 63"/>
                <a:gd name="T15" fmla="*/ 32 h 1358"/>
                <a:gd name="T16" fmla="*/ 57 w 63"/>
                <a:gd name="T17" fmla="*/ 17 h 1358"/>
                <a:gd name="T18" fmla="*/ 31 w 63"/>
                <a:gd name="T19" fmla="*/ 0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1358">
                  <a:moveTo>
                    <a:pt x="31" y="0"/>
                  </a:moveTo>
                  <a:cubicBezTo>
                    <a:pt x="31" y="0"/>
                    <a:pt x="31" y="0"/>
                    <a:pt x="30" y="0"/>
                  </a:cubicBezTo>
                  <a:cubicBezTo>
                    <a:pt x="8" y="1"/>
                    <a:pt x="2" y="22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1358"/>
                    <a:pt x="0" y="1358"/>
                    <a:pt x="0" y="1358"/>
                  </a:cubicBezTo>
                  <a:cubicBezTo>
                    <a:pt x="1" y="1358"/>
                    <a:pt x="1" y="1358"/>
                    <a:pt x="1" y="1358"/>
                  </a:cubicBezTo>
                  <a:cubicBezTo>
                    <a:pt x="63" y="1358"/>
                    <a:pt x="63" y="1358"/>
                    <a:pt x="63" y="1358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8" name="Freeform 54"/>
            <p:cNvSpPr>
              <a:spLocks/>
            </p:cNvSpPr>
            <p:nvPr/>
          </p:nvSpPr>
          <p:spPr bwMode="auto">
            <a:xfrm>
              <a:off x="6161979" y="4268661"/>
              <a:ext cx="72038" cy="178413"/>
            </a:xfrm>
            <a:custGeom>
              <a:avLst/>
              <a:gdLst>
                <a:gd name="T0" fmla="*/ 12 w 45"/>
                <a:gd name="T1" fmla="*/ 0 h 112"/>
                <a:gd name="T2" fmla="*/ 7 w 45"/>
                <a:gd name="T3" fmla="*/ 0 h 112"/>
                <a:gd name="T4" fmla="*/ 0 w 45"/>
                <a:gd name="T5" fmla="*/ 0 h 112"/>
                <a:gd name="T6" fmla="*/ 0 w 45"/>
                <a:gd name="T7" fmla="*/ 112 h 112"/>
                <a:gd name="T8" fmla="*/ 11 w 45"/>
                <a:gd name="T9" fmla="*/ 112 h 112"/>
                <a:gd name="T10" fmla="*/ 45 w 45"/>
                <a:gd name="T11" fmla="*/ 109 h 112"/>
                <a:gd name="T12" fmla="*/ 45 w 45"/>
                <a:gd name="T13" fmla="*/ 109 h 112"/>
                <a:gd name="T14" fmla="*/ 12 w 45"/>
                <a:gd name="T1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112">
                  <a:moveTo>
                    <a:pt x="12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3" y="112"/>
                    <a:pt x="7" y="112"/>
                    <a:pt x="11" y="112"/>
                  </a:cubicBezTo>
                  <a:cubicBezTo>
                    <a:pt x="21" y="112"/>
                    <a:pt x="33" y="111"/>
                    <a:pt x="45" y="109"/>
                  </a:cubicBezTo>
                  <a:cubicBezTo>
                    <a:pt x="45" y="109"/>
                    <a:pt x="45" y="109"/>
                    <a:pt x="45" y="109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6480389" y="3713195"/>
            <a:ext cx="409295" cy="3141737"/>
            <a:chOff x="6480429" y="3713225"/>
            <a:chExt cx="409339" cy="3142082"/>
          </a:xfrm>
        </p:grpSpPr>
        <p:sp>
          <p:nvSpPr>
            <p:cNvPr id="169" name="Freeform 5"/>
            <p:cNvSpPr>
              <a:spLocks/>
            </p:cNvSpPr>
            <p:nvPr/>
          </p:nvSpPr>
          <p:spPr bwMode="auto">
            <a:xfrm>
              <a:off x="6491874" y="3722651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"/>
            <p:cNvSpPr>
              <a:spLocks/>
            </p:cNvSpPr>
            <p:nvPr/>
          </p:nvSpPr>
          <p:spPr bwMode="auto">
            <a:xfrm>
              <a:off x="6491874" y="3722651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1" name="Freeform 7"/>
            <p:cNvSpPr>
              <a:spLocks/>
            </p:cNvSpPr>
            <p:nvPr/>
          </p:nvSpPr>
          <p:spPr bwMode="auto">
            <a:xfrm>
              <a:off x="6579397" y="4144108"/>
              <a:ext cx="125899" cy="2711199"/>
            </a:xfrm>
            <a:custGeom>
              <a:avLst/>
              <a:gdLst>
                <a:gd name="T0" fmla="*/ 79 w 79"/>
                <a:gd name="T1" fmla="*/ 1703 h 1703"/>
                <a:gd name="T2" fmla="*/ 0 w 79"/>
                <a:gd name="T3" fmla="*/ 1703 h 1703"/>
                <a:gd name="T4" fmla="*/ 0 w 79"/>
                <a:gd name="T5" fmla="*/ 33 h 1703"/>
                <a:gd name="T6" fmla="*/ 38 w 79"/>
                <a:gd name="T7" fmla="*/ 1 h 1703"/>
                <a:gd name="T8" fmla="*/ 79 w 79"/>
                <a:gd name="T9" fmla="*/ 33 h 1703"/>
                <a:gd name="T10" fmla="*/ 79 w 79"/>
                <a:gd name="T11" fmla="*/ 1703 h 1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1703">
                  <a:moveTo>
                    <a:pt x="79" y="1703"/>
                  </a:moveTo>
                  <a:cubicBezTo>
                    <a:pt x="0" y="1703"/>
                    <a:pt x="0" y="1703"/>
                    <a:pt x="0" y="170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5" y="2"/>
                    <a:pt x="38" y="1"/>
                  </a:cubicBezTo>
                  <a:cubicBezTo>
                    <a:pt x="72" y="0"/>
                    <a:pt x="79" y="33"/>
                    <a:pt x="79" y="33"/>
                  </a:cubicBezTo>
                  <a:cubicBezTo>
                    <a:pt x="79" y="1703"/>
                    <a:pt x="79" y="1703"/>
                    <a:pt x="79" y="1703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Freeform 8"/>
            <p:cNvSpPr>
              <a:spLocks/>
            </p:cNvSpPr>
            <p:nvPr/>
          </p:nvSpPr>
          <p:spPr bwMode="auto">
            <a:xfrm>
              <a:off x="6701930" y="4141415"/>
              <a:ext cx="100315" cy="2711872"/>
            </a:xfrm>
            <a:custGeom>
              <a:avLst/>
              <a:gdLst>
                <a:gd name="T0" fmla="*/ 63 w 63"/>
                <a:gd name="T1" fmla="*/ 1704 h 1704"/>
                <a:gd name="T2" fmla="*/ 0 w 63"/>
                <a:gd name="T3" fmla="*/ 1704 h 1704"/>
                <a:gd name="T4" fmla="*/ 0 w 63"/>
                <a:gd name="T5" fmla="*/ 33 h 1704"/>
                <a:gd name="T6" fmla="*/ 31 w 63"/>
                <a:gd name="T7" fmla="*/ 1 h 1704"/>
                <a:gd name="T8" fmla="*/ 63 w 63"/>
                <a:gd name="T9" fmla="*/ 33 h 1704"/>
                <a:gd name="T10" fmla="*/ 63 w 63"/>
                <a:gd name="T11" fmla="*/ 1704 h 1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704">
                  <a:moveTo>
                    <a:pt x="63" y="1704"/>
                  </a:moveTo>
                  <a:cubicBezTo>
                    <a:pt x="0" y="1704"/>
                    <a:pt x="0" y="1704"/>
                    <a:pt x="0" y="170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1"/>
                    <a:pt x="31" y="1"/>
                  </a:cubicBezTo>
                  <a:cubicBezTo>
                    <a:pt x="58" y="0"/>
                    <a:pt x="63" y="33"/>
                    <a:pt x="63" y="33"/>
                  </a:cubicBezTo>
                  <a:cubicBezTo>
                    <a:pt x="63" y="1704"/>
                    <a:pt x="63" y="1704"/>
                    <a:pt x="63" y="1704"/>
                  </a:cubicBezTo>
                </a:path>
              </a:pathLst>
            </a:custGeom>
            <a:solidFill>
              <a:srgbClr val="3DC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9"/>
            <p:cNvSpPr>
              <a:spLocks/>
            </p:cNvSpPr>
            <p:nvPr/>
          </p:nvSpPr>
          <p:spPr bwMode="auto">
            <a:xfrm>
              <a:off x="6480429" y="4141415"/>
              <a:ext cx="100315" cy="2711872"/>
            </a:xfrm>
            <a:custGeom>
              <a:avLst/>
              <a:gdLst>
                <a:gd name="T0" fmla="*/ 63 w 63"/>
                <a:gd name="T1" fmla="*/ 1704 h 1704"/>
                <a:gd name="T2" fmla="*/ 0 w 63"/>
                <a:gd name="T3" fmla="*/ 1704 h 1704"/>
                <a:gd name="T4" fmla="*/ 0 w 63"/>
                <a:gd name="T5" fmla="*/ 33 h 1704"/>
                <a:gd name="T6" fmla="*/ 31 w 63"/>
                <a:gd name="T7" fmla="*/ 1 h 1704"/>
                <a:gd name="T8" fmla="*/ 63 w 63"/>
                <a:gd name="T9" fmla="*/ 33 h 1704"/>
                <a:gd name="T10" fmla="*/ 63 w 63"/>
                <a:gd name="T11" fmla="*/ 1704 h 1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704">
                  <a:moveTo>
                    <a:pt x="63" y="1704"/>
                  </a:moveTo>
                  <a:cubicBezTo>
                    <a:pt x="0" y="1704"/>
                    <a:pt x="0" y="1704"/>
                    <a:pt x="0" y="170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1"/>
                    <a:pt x="31" y="1"/>
                  </a:cubicBezTo>
                  <a:cubicBezTo>
                    <a:pt x="58" y="0"/>
                    <a:pt x="63" y="33"/>
                    <a:pt x="63" y="33"/>
                  </a:cubicBezTo>
                  <a:lnTo>
                    <a:pt x="63" y="1704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4" name="Freeform 10"/>
            <p:cNvSpPr>
              <a:spLocks/>
            </p:cNvSpPr>
            <p:nvPr/>
          </p:nvSpPr>
          <p:spPr bwMode="auto">
            <a:xfrm>
              <a:off x="6576031" y="3714572"/>
              <a:ext cx="131958" cy="191204"/>
            </a:xfrm>
            <a:custGeom>
              <a:avLst/>
              <a:gdLst>
                <a:gd name="T0" fmla="*/ 0 w 83"/>
                <a:gd name="T1" fmla="*/ 111 h 120"/>
                <a:gd name="T2" fmla="*/ 83 w 83"/>
                <a:gd name="T3" fmla="*/ 113 h 120"/>
                <a:gd name="T4" fmla="*/ 50 w 83"/>
                <a:gd name="T5" fmla="*/ 0 h 120"/>
                <a:gd name="T6" fmla="*/ 29 w 83"/>
                <a:gd name="T7" fmla="*/ 0 h 120"/>
                <a:gd name="T8" fmla="*/ 0 w 83"/>
                <a:gd name="T9" fmla="*/ 11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20">
                  <a:moveTo>
                    <a:pt x="0" y="111"/>
                  </a:moveTo>
                  <a:cubicBezTo>
                    <a:pt x="0" y="111"/>
                    <a:pt x="40" y="120"/>
                    <a:pt x="83" y="113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111"/>
                    <a:pt x="0" y="111"/>
                    <a:pt x="0" y="111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9" name="Freeform 55"/>
            <p:cNvSpPr>
              <a:spLocks/>
            </p:cNvSpPr>
            <p:nvPr/>
          </p:nvSpPr>
          <p:spPr bwMode="auto">
            <a:xfrm>
              <a:off x="6655475" y="3713225"/>
              <a:ext cx="234293" cy="3142082"/>
            </a:xfrm>
            <a:custGeom>
              <a:avLst/>
              <a:gdLst>
                <a:gd name="T0" fmla="*/ 24 w 147"/>
                <a:gd name="T1" fmla="*/ 0 h 1974"/>
                <a:gd name="T2" fmla="*/ 0 w 147"/>
                <a:gd name="T3" fmla="*/ 1 h 1974"/>
                <a:gd name="T4" fmla="*/ 33 w 147"/>
                <a:gd name="T5" fmla="*/ 114 h 1974"/>
                <a:gd name="T6" fmla="*/ 33 w 147"/>
                <a:gd name="T7" fmla="*/ 114 h 1974"/>
                <a:gd name="T8" fmla="*/ 87 w 147"/>
                <a:gd name="T9" fmla="*/ 284 h 1974"/>
                <a:gd name="T10" fmla="*/ 86 w 147"/>
                <a:gd name="T11" fmla="*/ 286 h 1974"/>
                <a:gd name="T12" fmla="*/ 92 w 147"/>
                <a:gd name="T13" fmla="*/ 302 h 1974"/>
                <a:gd name="T14" fmla="*/ 92 w 147"/>
                <a:gd name="T15" fmla="*/ 1973 h 1974"/>
                <a:gd name="T16" fmla="*/ 31 w 147"/>
                <a:gd name="T17" fmla="*/ 1973 h 1974"/>
                <a:gd name="T18" fmla="*/ 31 w 147"/>
                <a:gd name="T19" fmla="*/ 1974 h 1974"/>
                <a:gd name="T20" fmla="*/ 147 w 147"/>
                <a:gd name="T21" fmla="*/ 1974 h 1974"/>
                <a:gd name="T22" fmla="*/ 132 w 147"/>
                <a:gd name="T23" fmla="*/ 290 h 1974"/>
                <a:gd name="T24" fmla="*/ 24 w 147"/>
                <a:gd name="T25" fmla="*/ 0 h 19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7" h="1974">
                  <a:moveTo>
                    <a:pt x="24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33" y="114"/>
                    <a:pt x="33" y="114"/>
                    <a:pt x="33" y="114"/>
                  </a:cubicBezTo>
                  <a:cubicBezTo>
                    <a:pt x="33" y="114"/>
                    <a:pt x="33" y="114"/>
                    <a:pt x="33" y="114"/>
                  </a:cubicBezTo>
                  <a:cubicBezTo>
                    <a:pt x="87" y="284"/>
                    <a:pt x="87" y="284"/>
                    <a:pt x="87" y="284"/>
                  </a:cubicBezTo>
                  <a:cubicBezTo>
                    <a:pt x="86" y="286"/>
                    <a:pt x="86" y="286"/>
                    <a:pt x="86" y="286"/>
                  </a:cubicBezTo>
                  <a:cubicBezTo>
                    <a:pt x="91" y="294"/>
                    <a:pt x="92" y="302"/>
                    <a:pt x="92" y="302"/>
                  </a:cubicBezTo>
                  <a:cubicBezTo>
                    <a:pt x="92" y="1973"/>
                    <a:pt x="92" y="1973"/>
                    <a:pt x="92" y="1973"/>
                  </a:cubicBezTo>
                  <a:cubicBezTo>
                    <a:pt x="31" y="1973"/>
                    <a:pt x="31" y="1973"/>
                    <a:pt x="31" y="1973"/>
                  </a:cubicBezTo>
                  <a:cubicBezTo>
                    <a:pt x="31" y="1974"/>
                    <a:pt x="31" y="1974"/>
                    <a:pt x="31" y="1974"/>
                  </a:cubicBezTo>
                  <a:cubicBezTo>
                    <a:pt x="147" y="1974"/>
                    <a:pt x="147" y="1974"/>
                    <a:pt x="147" y="1974"/>
                  </a:cubicBezTo>
                  <a:cubicBezTo>
                    <a:pt x="132" y="290"/>
                    <a:pt x="132" y="290"/>
                    <a:pt x="132" y="290"/>
                  </a:cubicBezTo>
                  <a:cubicBezTo>
                    <a:pt x="24" y="0"/>
                    <a:pt x="24" y="0"/>
                    <a:pt x="24" y="0"/>
                  </a:cubicBezTo>
                </a:path>
              </a:pathLst>
            </a:custGeom>
            <a:solidFill>
              <a:srgbClr val="9C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0" name="Freeform 56"/>
            <p:cNvSpPr>
              <a:spLocks/>
            </p:cNvSpPr>
            <p:nvPr/>
          </p:nvSpPr>
          <p:spPr bwMode="auto">
            <a:xfrm>
              <a:off x="6639990" y="3894331"/>
              <a:ext cx="154175" cy="294886"/>
            </a:xfrm>
            <a:custGeom>
              <a:avLst/>
              <a:gdLst>
                <a:gd name="T0" fmla="*/ 43 w 97"/>
                <a:gd name="T1" fmla="*/ 0 h 185"/>
                <a:gd name="T2" fmla="*/ 8 w 97"/>
                <a:gd name="T3" fmla="*/ 3 h 185"/>
                <a:gd name="T4" fmla="*/ 0 w 97"/>
                <a:gd name="T5" fmla="*/ 3 h 185"/>
                <a:gd name="T6" fmla="*/ 0 w 97"/>
                <a:gd name="T7" fmla="*/ 158 h 185"/>
                <a:gd name="T8" fmla="*/ 0 w 97"/>
                <a:gd name="T9" fmla="*/ 158 h 185"/>
                <a:gd name="T10" fmla="*/ 1 w 97"/>
                <a:gd name="T11" fmla="*/ 158 h 185"/>
                <a:gd name="T12" fmla="*/ 39 w 97"/>
                <a:gd name="T13" fmla="*/ 185 h 185"/>
                <a:gd name="T14" fmla="*/ 70 w 97"/>
                <a:gd name="T15" fmla="*/ 156 h 185"/>
                <a:gd name="T16" fmla="*/ 71 w 97"/>
                <a:gd name="T17" fmla="*/ 156 h 185"/>
                <a:gd name="T18" fmla="*/ 96 w 97"/>
                <a:gd name="T19" fmla="*/ 172 h 185"/>
                <a:gd name="T20" fmla="*/ 97 w 97"/>
                <a:gd name="T21" fmla="*/ 170 h 185"/>
                <a:gd name="T22" fmla="*/ 43 w 97"/>
                <a:gd name="T23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7" h="185">
                  <a:moveTo>
                    <a:pt x="43" y="0"/>
                  </a:moveTo>
                  <a:cubicBezTo>
                    <a:pt x="31" y="2"/>
                    <a:pt x="19" y="3"/>
                    <a:pt x="8" y="3"/>
                  </a:cubicBezTo>
                  <a:cubicBezTo>
                    <a:pt x="5" y="3"/>
                    <a:pt x="3" y="3"/>
                    <a:pt x="0" y="3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1" y="158"/>
                    <a:pt x="1" y="158"/>
                    <a:pt x="1" y="158"/>
                  </a:cubicBezTo>
                  <a:cubicBezTo>
                    <a:pt x="26" y="158"/>
                    <a:pt x="36" y="176"/>
                    <a:pt x="39" y="185"/>
                  </a:cubicBezTo>
                  <a:cubicBezTo>
                    <a:pt x="41" y="178"/>
                    <a:pt x="47" y="156"/>
                    <a:pt x="70" y="156"/>
                  </a:cubicBezTo>
                  <a:cubicBezTo>
                    <a:pt x="70" y="156"/>
                    <a:pt x="70" y="156"/>
                    <a:pt x="71" y="156"/>
                  </a:cubicBezTo>
                  <a:cubicBezTo>
                    <a:pt x="84" y="156"/>
                    <a:pt x="92" y="164"/>
                    <a:pt x="96" y="172"/>
                  </a:cubicBezTo>
                  <a:cubicBezTo>
                    <a:pt x="97" y="170"/>
                    <a:pt x="97" y="170"/>
                    <a:pt x="97" y="170"/>
                  </a:cubicBezTo>
                  <a:cubicBezTo>
                    <a:pt x="43" y="0"/>
                    <a:pt x="43" y="0"/>
                    <a:pt x="43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1" name="Freeform 57"/>
            <p:cNvSpPr>
              <a:spLocks/>
            </p:cNvSpPr>
            <p:nvPr/>
          </p:nvSpPr>
          <p:spPr bwMode="auto">
            <a:xfrm>
              <a:off x="6639990" y="4146128"/>
              <a:ext cx="65306" cy="2709179"/>
            </a:xfrm>
            <a:custGeom>
              <a:avLst/>
              <a:gdLst>
                <a:gd name="T0" fmla="*/ 1 w 41"/>
                <a:gd name="T1" fmla="*/ 0 h 1702"/>
                <a:gd name="T2" fmla="*/ 0 w 41"/>
                <a:gd name="T3" fmla="*/ 0 h 1702"/>
                <a:gd name="T4" fmla="*/ 0 w 41"/>
                <a:gd name="T5" fmla="*/ 0 h 1702"/>
                <a:gd name="T6" fmla="*/ 0 w 41"/>
                <a:gd name="T7" fmla="*/ 1702 h 1702"/>
                <a:gd name="T8" fmla="*/ 41 w 41"/>
                <a:gd name="T9" fmla="*/ 1702 h 1702"/>
                <a:gd name="T10" fmla="*/ 41 w 41"/>
                <a:gd name="T11" fmla="*/ 1701 h 1702"/>
                <a:gd name="T12" fmla="*/ 39 w 41"/>
                <a:gd name="T13" fmla="*/ 1701 h 1702"/>
                <a:gd name="T14" fmla="*/ 39 w 41"/>
                <a:gd name="T15" fmla="*/ 30 h 1702"/>
                <a:gd name="T16" fmla="*/ 39 w 41"/>
                <a:gd name="T17" fmla="*/ 27 h 1702"/>
                <a:gd name="T18" fmla="*/ 1 w 41"/>
                <a:gd name="T19" fmla="*/ 0 h 1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1702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702"/>
                    <a:pt x="0" y="1702"/>
                    <a:pt x="0" y="1702"/>
                  </a:cubicBezTo>
                  <a:cubicBezTo>
                    <a:pt x="41" y="1702"/>
                    <a:pt x="41" y="1702"/>
                    <a:pt x="41" y="1702"/>
                  </a:cubicBezTo>
                  <a:cubicBezTo>
                    <a:pt x="41" y="1701"/>
                    <a:pt x="41" y="1701"/>
                    <a:pt x="41" y="1701"/>
                  </a:cubicBezTo>
                  <a:cubicBezTo>
                    <a:pt x="39" y="1701"/>
                    <a:pt x="39" y="1701"/>
                    <a:pt x="39" y="1701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9" y="30"/>
                    <a:pt x="39" y="29"/>
                    <a:pt x="39" y="27"/>
                  </a:cubicBezTo>
                  <a:cubicBezTo>
                    <a:pt x="36" y="18"/>
                    <a:pt x="26" y="0"/>
                    <a:pt x="1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2" name="Freeform 58"/>
            <p:cNvSpPr>
              <a:spLocks/>
            </p:cNvSpPr>
            <p:nvPr/>
          </p:nvSpPr>
          <p:spPr bwMode="auto">
            <a:xfrm>
              <a:off x="6701930" y="4142762"/>
              <a:ext cx="100315" cy="2710525"/>
            </a:xfrm>
            <a:custGeom>
              <a:avLst/>
              <a:gdLst>
                <a:gd name="T0" fmla="*/ 32 w 63"/>
                <a:gd name="T1" fmla="*/ 0 h 1703"/>
                <a:gd name="T2" fmla="*/ 31 w 63"/>
                <a:gd name="T3" fmla="*/ 0 h 1703"/>
                <a:gd name="T4" fmla="*/ 0 w 63"/>
                <a:gd name="T5" fmla="*/ 29 h 1703"/>
                <a:gd name="T6" fmla="*/ 0 w 63"/>
                <a:gd name="T7" fmla="*/ 32 h 1703"/>
                <a:gd name="T8" fmla="*/ 0 w 63"/>
                <a:gd name="T9" fmla="*/ 1703 h 1703"/>
                <a:gd name="T10" fmla="*/ 2 w 63"/>
                <a:gd name="T11" fmla="*/ 1703 h 1703"/>
                <a:gd name="T12" fmla="*/ 63 w 63"/>
                <a:gd name="T13" fmla="*/ 1703 h 1703"/>
                <a:gd name="T14" fmla="*/ 63 w 63"/>
                <a:gd name="T15" fmla="*/ 32 h 1703"/>
                <a:gd name="T16" fmla="*/ 57 w 63"/>
                <a:gd name="T17" fmla="*/ 16 h 1703"/>
                <a:gd name="T18" fmla="*/ 32 w 63"/>
                <a:gd name="T19" fmla="*/ 0 h 1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1703">
                  <a:moveTo>
                    <a:pt x="32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0"/>
                    <a:pt x="2" y="22"/>
                    <a:pt x="0" y="29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1703"/>
                    <a:pt x="0" y="1703"/>
                    <a:pt x="0" y="1703"/>
                  </a:cubicBezTo>
                  <a:cubicBezTo>
                    <a:pt x="2" y="1703"/>
                    <a:pt x="2" y="1703"/>
                    <a:pt x="2" y="1703"/>
                  </a:cubicBezTo>
                  <a:cubicBezTo>
                    <a:pt x="63" y="1703"/>
                    <a:pt x="63" y="1703"/>
                    <a:pt x="63" y="1703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2" y="24"/>
                    <a:pt x="57" y="16"/>
                  </a:cubicBezTo>
                  <a:cubicBezTo>
                    <a:pt x="53" y="8"/>
                    <a:pt x="45" y="0"/>
                    <a:pt x="32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3" name="Freeform 59"/>
            <p:cNvSpPr>
              <a:spLocks/>
            </p:cNvSpPr>
            <p:nvPr/>
          </p:nvSpPr>
          <p:spPr bwMode="auto">
            <a:xfrm>
              <a:off x="6639990" y="3714572"/>
              <a:ext cx="67999" cy="184472"/>
            </a:xfrm>
            <a:custGeom>
              <a:avLst/>
              <a:gdLst>
                <a:gd name="T0" fmla="*/ 10 w 43"/>
                <a:gd name="T1" fmla="*/ 0 h 116"/>
                <a:gd name="T2" fmla="*/ 0 w 43"/>
                <a:gd name="T3" fmla="*/ 0 h 116"/>
                <a:gd name="T4" fmla="*/ 0 w 43"/>
                <a:gd name="T5" fmla="*/ 116 h 116"/>
                <a:gd name="T6" fmla="*/ 8 w 43"/>
                <a:gd name="T7" fmla="*/ 116 h 116"/>
                <a:gd name="T8" fmla="*/ 43 w 43"/>
                <a:gd name="T9" fmla="*/ 113 h 116"/>
                <a:gd name="T10" fmla="*/ 43 w 43"/>
                <a:gd name="T11" fmla="*/ 113 h 116"/>
                <a:gd name="T12" fmla="*/ 10 w 43"/>
                <a:gd name="T1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116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3" y="116"/>
                    <a:pt x="5" y="116"/>
                    <a:pt x="8" y="116"/>
                  </a:cubicBezTo>
                  <a:cubicBezTo>
                    <a:pt x="19" y="116"/>
                    <a:pt x="31" y="115"/>
                    <a:pt x="43" y="113"/>
                  </a:cubicBezTo>
                  <a:cubicBezTo>
                    <a:pt x="43" y="113"/>
                    <a:pt x="43" y="113"/>
                    <a:pt x="43" y="113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4883602" y="2805746"/>
            <a:ext cx="1211725" cy="1200283"/>
            <a:chOff x="4883468" y="2805677"/>
            <a:chExt cx="1211858" cy="1200415"/>
          </a:xfrm>
        </p:grpSpPr>
        <p:sp>
          <p:nvSpPr>
            <p:cNvPr id="238" name="Freeform 74"/>
            <p:cNvSpPr>
              <a:spLocks/>
            </p:cNvSpPr>
            <p:nvPr/>
          </p:nvSpPr>
          <p:spPr bwMode="auto">
            <a:xfrm>
              <a:off x="4964931" y="2888488"/>
              <a:ext cx="1130395" cy="1117604"/>
            </a:xfrm>
            <a:custGeom>
              <a:avLst/>
              <a:gdLst>
                <a:gd name="T0" fmla="*/ 363 w 710"/>
                <a:gd name="T1" fmla="*/ 0 h 702"/>
                <a:gd name="T2" fmla="*/ 270 w 710"/>
                <a:gd name="T3" fmla="*/ 13 h 702"/>
                <a:gd name="T4" fmla="*/ 51 w 710"/>
                <a:gd name="T5" fmla="*/ 418 h 702"/>
                <a:gd name="T6" fmla="*/ 363 w 710"/>
                <a:gd name="T7" fmla="*/ 651 h 702"/>
                <a:gd name="T8" fmla="*/ 456 w 710"/>
                <a:gd name="T9" fmla="*/ 637 h 702"/>
                <a:gd name="T10" fmla="*/ 470 w 710"/>
                <a:gd name="T11" fmla="*/ 633 h 702"/>
                <a:gd name="T12" fmla="*/ 628 w 710"/>
                <a:gd name="T13" fmla="*/ 702 h 702"/>
                <a:gd name="T14" fmla="*/ 597 w 710"/>
                <a:gd name="T15" fmla="*/ 551 h 702"/>
                <a:gd name="T16" fmla="*/ 675 w 710"/>
                <a:gd name="T17" fmla="*/ 232 h 702"/>
                <a:gd name="T18" fmla="*/ 363 w 710"/>
                <a:gd name="T19" fmla="*/ 0 h 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10" h="702">
                  <a:moveTo>
                    <a:pt x="363" y="0"/>
                  </a:moveTo>
                  <a:cubicBezTo>
                    <a:pt x="332" y="0"/>
                    <a:pt x="301" y="4"/>
                    <a:pt x="270" y="13"/>
                  </a:cubicBezTo>
                  <a:cubicBezTo>
                    <a:pt x="98" y="65"/>
                    <a:pt x="0" y="246"/>
                    <a:pt x="51" y="418"/>
                  </a:cubicBezTo>
                  <a:cubicBezTo>
                    <a:pt x="93" y="560"/>
                    <a:pt x="223" y="651"/>
                    <a:pt x="363" y="651"/>
                  </a:cubicBezTo>
                  <a:cubicBezTo>
                    <a:pt x="394" y="651"/>
                    <a:pt x="425" y="647"/>
                    <a:pt x="456" y="637"/>
                  </a:cubicBezTo>
                  <a:cubicBezTo>
                    <a:pt x="461" y="636"/>
                    <a:pt x="465" y="634"/>
                    <a:pt x="470" y="633"/>
                  </a:cubicBezTo>
                  <a:cubicBezTo>
                    <a:pt x="628" y="702"/>
                    <a:pt x="628" y="702"/>
                    <a:pt x="628" y="702"/>
                  </a:cubicBezTo>
                  <a:cubicBezTo>
                    <a:pt x="597" y="551"/>
                    <a:pt x="597" y="551"/>
                    <a:pt x="597" y="551"/>
                  </a:cubicBezTo>
                  <a:cubicBezTo>
                    <a:pt x="676" y="469"/>
                    <a:pt x="710" y="349"/>
                    <a:pt x="675" y="232"/>
                  </a:cubicBezTo>
                  <a:cubicBezTo>
                    <a:pt x="633" y="91"/>
                    <a:pt x="503" y="0"/>
                    <a:pt x="363" y="0"/>
                  </a:cubicBezTo>
                </a:path>
              </a:pathLst>
            </a:custGeom>
            <a:solidFill>
              <a:srgbClr val="C7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9" name="Freeform 75"/>
            <p:cNvSpPr>
              <a:spLocks/>
            </p:cNvSpPr>
            <p:nvPr/>
          </p:nvSpPr>
          <p:spPr bwMode="auto">
            <a:xfrm>
              <a:off x="4883468" y="2805677"/>
              <a:ext cx="1130395" cy="1178197"/>
            </a:xfrm>
            <a:custGeom>
              <a:avLst/>
              <a:gdLst>
                <a:gd name="T0" fmla="*/ 675 w 710"/>
                <a:gd name="T1" fmla="*/ 271 h 740"/>
                <a:gd name="T2" fmla="*/ 270 w 710"/>
                <a:gd name="T3" fmla="*/ 52 h 740"/>
                <a:gd name="T4" fmla="*/ 52 w 710"/>
                <a:gd name="T5" fmla="*/ 457 h 740"/>
                <a:gd name="T6" fmla="*/ 456 w 710"/>
                <a:gd name="T7" fmla="*/ 676 h 740"/>
                <a:gd name="T8" fmla="*/ 471 w 710"/>
                <a:gd name="T9" fmla="*/ 671 h 740"/>
                <a:gd name="T10" fmla="*/ 628 w 710"/>
                <a:gd name="T11" fmla="*/ 740 h 740"/>
                <a:gd name="T12" fmla="*/ 598 w 710"/>
                <a:gd name="T13" fmla="*/ 589 h 740"/>
                <a:gd name="T14" fmla="*/ 675 w 710"/>
                <a:gd name="T15" fmla="*/ 271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0" h="740">
                  <a:moveTo>
                    <a:pt x="675" y="271"/>
                  </a:moveTo>
                  <a:cubicBezTo>
                    <a:pt x="624" y="98"/>
                    <a:pt x="443" y="0"/>
                    <a:pt x="270" y="52"/>
                  </a:cubicBezTo>
                  <a:cubicBezTo>
                    <a:pt x="98" y="103"/>
                    <a:pt x="0" y="285"/>
                    <a:pt x="52" y="457"/>
                  </a:cubicBezTo>
                  <a:cubicBezTo>
                    <a:pt x="103" y="629"/>
                    <a:pt x="284" y="727"/>
                    <a:pt x="456" y="676"/>
                  </a:cubicBezTo>
                  <a:cubicBezTo>
                    <a:pt x="461" y="674"/>
                    <a:pt x="466" y="673"/>
                    <a:pt x="471" y="671"/>
                  </a:cubicBezTo>
                  <a:cubicBezTo>
                    <a:pt x="628" y="740"/>
                    <a:pt x="628" y="740"/>
                    <a:pt x="628" y="740"/>
                  </a:cubicBezTo>
                  <a:cubicBezTo>
                    <a:pt x="598" y="589"/>
                    <a:pt x="598" y="589"/>
                    <a:pt x="598" y="589"/>
                  </a:cubicBezTo>
                  <a:cubicBezTo>
                    <a:pt x="676" y="508"/>
                    <a:pt x="710" y="387"/>
                    <a:pt x="675" y="27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2" name="Freeform 78"/>
            <p:cNvSpPr>
              <a:spLocks noEditPoints="1"/>
            </p:cNvSpPr>
            <p:nvPr/>
          </p:nvSpPr>
          <p:spPr bwMode="auto">
            <a:xfrm>
              <a:off x="5276649" y="3155770"/>
              <a:ext cx="407993" cy="299599"/>
            </a:xfrm>
            <a:custGeom>
              <a:avLst/>
              <a:gdLst>
                <a:gd name="T0" fmla="*/ 256 w 256"/>
                <a:gd name="T1" fmla="*/ 7 h 188"/>
                <a:gd name="T2" fmla="*/ 249 w 256"/>
                <a:gd name="T3" fmla="*/ 0 h 188"/>
                <a:gd name="T4" fmla="*/ 7 w 256"/>
                <a:gd name="T5" fmla="*/ 0 h 188"/>
                <a:gd name="T6" fmla="*/ 0 w 256"/>
                <a:gd name="T7" fmla="*/ 7 h 188"/>
                <a:gd name="T8" fmla="*/ 0 w 256"/>
                <a:gd name="T9" fmla="*/ 181 h 188"/>
                <a:gd name="T10" fmla="*/ 7 w 256"/>
                <a:gd name="T11" fmla="*/ 188 h 188"/>
                <a:gd name="T12" fmla="*/ 249 w 256"/>
                <a:gd name="T13" fmla="*/ 188 h 188"/>
                <a:gd name="T14" fmla="*/ 256 w 256"/>
                <a:gd name="T15" fmla="*/ 181 h 188"/>
                <a:gd name="T16" fmla="*/ 256 w 256"/>
                <a:gd name="T17" fmla="*/ 7 h 188"/>
                <a:gd name="T18" fmla="*/ 219 w 256"/>
                <a:gd name="T19" fmla="*/ 155 h 188"/>
                <a:gd name="T20" fmla="*/ 214 w 256"/>
                <a:gd name="T21" fmla="*/ 160 h 188"/>
                <a:gd name="T22" fmla="*/ 37 w 256"/>
                <a:gd name="T23" fmla="*/ 160 h 188"/>
                <a:gd name="T24" fmla="*/ 32 w 256"/>
                <a:gd name="T25" fmla="*/ 155 h 188"/>
                <a:gd name="T26" fmla="*/ 32 w 256"/>
                <a:gd name="T27" fmla="*/ 29 h 188"/>
                <a:gd name="T28" fmla="*/ 37 w 256"/>
                <a:gd name="T29" fmla="*/ 24 h 188"/>
                <a:gd name="T30" fmla="*/ 214 w 256"/>
                <a:gd name="T31" fmla="*/ 24 h 188"/>
                <a:gd name="T32" fmla="*/ 219 w 256"/>
                <a:gd name="T33" fmla="*/ 29 h 188"/>
                <a:gd name="T34" fmla="*/ 219 w 256"/>
                <a:gd name="T35" fmla="*/ 15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6" h="188">
                  <a:moveTo>
                    <a:pt x="256" y="7"/>
                  </a:moveTo>
                  <a:cubicBezTo>
                    <a:pt x="256" y="3"/>
                    <a:pt x="253" y="0"/>
                    <a:pt x="249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0" y="185"/>
                    <a:pt x="3" y="188"/>
                    <a:pt x="7" y="188"/>
                  </a:cubicBezTo>
                  <a:cubicBezTo>
                    <a:pt x="249" y="188"/>
                    <a:pt x="249" y="188"/>
                    <a:pt x="249" y="188"/>
                  </a:cubicBezTo>
                  <a:cubicBezTo>
                    <a:pt x="253" y="188"/>
                    <a:pt x="256" y="185"/>
                    <a:pt x="256" y="181"/>
                  </a:cubicBezTo>
                  <a:lnTo>
                    <a:pt x="256" y="7"/>
                  </a:lnTo>
                  <a:close/>
                  <a:moveTo>
                    <a:pt x="219" y="155"/>
                  </a:moveTo>
                  <a:cubicBezTo>
                    <a:pt x="219" y="158"/>
                    <a:pt x="217" y="160"/>
                    <a:pt x="214" y="160"/>
                  </a:cubicBezTo>
                  <a:cubicBezTo>
                    <a:pt x="37" y="160"/>
                    <a:pt x="37" y="160"/>
                    <a:pt x="37" y="160"/>
                  </a:cubicBezTo>
                  <a:cubicBezTo>
                    <a:pt x="34" y="160"/>
                    <a:pt x="32" y="158"/>
                    <a:pt x="32" y="155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2" y="26"/>
                    <a:pt x="34" y="24"/>
                    <a:pt x="37" y="24"/>
                  </a:cubicBezTo>
                  <a:cubicBezTo>
                    <a:pt x="214" y="24"/>
                    <a:pt x="214" y="24"/>
                    <a:pt x="214" y="24"/>
                  </a:cubicBezTo>
                  <a:cubicBezTo>
                    <a:pt x="217" y="24"/>
                    <a:pt x="219" y="26"/>
                    <a:pt x="219" y="29"/>
                  </a:cubicBezTo>
                  <a:lnTo>
                    <a:pt x="219" y="15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" name="Freeform 79"/>
            <p:cNvSpPr>
              <a:spLocks noEditPoints="1"/>
            </p:cNvSpPr>
            <p:nvPr/>
          </p:nvSpPr>
          <p:spPr bwMode="auto">
            <a:xfrm>
              <a:off x="5191145" y="3474220"/>
              <a:ext cx="578999" cy="127245"/>
            </a:xfrm>
            <a:custGeom>
              <a:avLst/>
              <a:gdLst>
                <a:gd name="T0" fmla="*/ 317 w 364"/>
                <a:gd name="T1" fmla="*/ 7 h 80"/>
                <a:gd name="T2" fmla="*/ 310 w 364"/>
                <a:gd name="T3" fmla="*/ 0 h 80"/>
                <a:gd name="T4" fmla="*/ 54 w 364"/>
                <a:gd name="T5" fmla="*/ 0 h 80"/>
                <a:gd name="T6" fmla="*/ 47 w 364"/>
                <a:gd name="T7" fmla="*/ 7 h 80"/>
                <a:gd name="T8" fmla="*/ 0 w 364"/>
                <a:gd name="T9" fmla="*/ 74 h 80"/>
                <a:gd name="T10" fmla="*/ 7 w 364"/>
                <a:gd name="T11" fmla="*/ 80 h 80"/>
                <a:gd name="T12" fmla="*/ 357 w 364"/>
                <a:gd name="T13" fmla="*/ 80 h 80"/>
                <a:gd name="T14" fmla="*/ 364 w 364"/>
                <a:gd name="T15" fmla="*/ 74 h 80"/>
                <a:gd name="T16" fmla="*/ 317 w 364"/>
                <a:gd name="T17" fmla="*/ 7 h 80"/>
                <a:gd name="T18" fmla="*/ 162 w 364"/>
                <a:gd name="T19" fmla="*/ 75 h 80"/>
                <a:gd name="T20" fmla="*/ 162 w 364"/>
                <a:gd name="T21" fmla="*/ 60 h 80"/>
                <a:gd name="T22" fmla="*/ 203 w 364"/>
                <a:gd name="T23" fmla="*/ 60 h 80"/>
                <a:gd name="T24" fmla="*/ 205 w 364"/>
                <a:gd name="T25" fmla="*/ 74 h 80"/>
                <a:gd name="T26" fmla="*/ 162 w 364"/>
                <a:gd name="T27" fmla="*/ 75 h 80"/>
                <a:gd name="T28" fmla="*/ 322 w 364"/>
                <a:gd name="T29" fmla="*/ 56 h 80"/>
                <a:gd name="T30" fmla="*/ 46 w 364"/>
                <a:gd name="T31" fmla="*/ 56 h 80"/>
                <a:gd name="T32" fmla="*/ 41 w 364"/>
                <a:gd name="T33" fmla="*/ 52 h 80"/>
                <a:gd name="T34" fmla="*/ 60 w 364"/>
                <a:gd name="T35" fmla="*/ 12 h 80"/>
                <a:gd name="T36" fmla="*/ 65 w 364"/>
                <a:gd name="T37" fmla="*/ 8 h 80"/>
                <a:gd name="T38" fmla="*/ 299 w 364"/>
                <a:gd name="T39" fmla="*/ 8 h 80"/>
                <a:gd name="T40" fmla="*/ 304 w 364"/>
                <a:gd name="T41" fmla="*/ 11 h 80"/>
                <a:gd name="T42" fmla="*/ 328 w 364"/>
                <a:gd name="T43" fmla="*/ 52 h 80"/>
                <a:gd name="T44" fmla="*/ 322 w 364"/>
                <a:gd name="T45" fmla="*/ 5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4" h="80">
                  <a:moveTo>
                    <a:pt x="317" y="7"/>
                  </a:moveTo>
                  <a:cubicBezTo>
                    <a:pt x="317" y="3"/>
                    <a:pt x="314" y="0"/>
                    <a:pt x="310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0" y="0"/>
                    <a:pt x="47" y="3"/>
                    <a:pt x="47" y="7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8"/>
                    <a:pt x="3" y="80"/>
                    <a:pt x="7" y="80"/>
                  </a:cubicBezTo>
                  <a:cubicBezTo>
                    <a:pt x="357" y="80"/>
                    <a:pt x="357" y="80"/>
                    <a:pt x="357" y="80"/>
                  </a:cubicBezTo>
                  <a:cubicBezTo>
                    <a:pt x="361" y="80"/>
                    <a:pt x="364" y="78"/>
                    <a:pt x="364" y="74"/>
                  </a:cubicBezTo>
                  <a:lnTo>
                    <a:pt x="317" y="7"/>
                  </a:lnTo>
                  <a:close/>
                  <a:moveTo>
                    <a:pt x="162" y="75"/>
                  </a:moveTo>
                  <a:cubicBezTo>
                    <a:pt x="162" y="60"/>
                    <a:pt x="162" y="60"/>
                    <a:pt x="162" y="60"/>
                  </a:cubicBezTo>
                  <a:cubicBezTo>
                    <a:pt x="203" y="60"/>
                    <a:pt x="203" y="60"/>
                    <a:pt x="203" y="60"/>
                  </a:cubicBezTo>
                  <a:cubicBezTo>
                    <a:pt x="205" y="74"/>
                    <a:pt x="205" y="74"/>
                    <a:pt x="205" y="74"/>
                  </a:cubicBezTo>
                  <a:lnTo>
                    <a:pt x="162" y="75"/>
                  </a:lnTo>
                  <a:close/>
                  <a:moveTo>
                    <a:pt x="322" y="56"/>
                  </a:moveTo>
                  <a:cubicBezTo>
                    <a:pt x="46" y="56"/>
                    <a:pt x="46" y="56"/>
                    <a:pt x="46" y="56"/>
                  </a:cubicBezTo>
                  <a:cubicBezTo>
                    <a:pt x="43" y="56"/>
                    <a:pt x="41" y="54"/>
                    <a:pt x="41" y="52"/>
                  </a:cubicBezTo>
                  <a:cubicBezTo>
                    <a:pt x="60" y="12"/>
                    <a:pt x="60" y="12"/>
                    <a:pt x="60" y="12"/>
                  </a:cubicBezTo>
                  <a:cubicBezTo>
                    <a:pt x="60" y="10"/>
                    <a:pt x="62" y="8"/>
                    <a:pt x="65" y="8"/>
                  </a:cubicBezTo>
                  <a:cubicBezTo>
                    <a:pt x="299" y="8"/>
                    <a:pt x="299" y="8"/>
                    <a:pt x="299" y="8"/>
                  </a:cubicBezTo>
                  <a:cubicBezTo>
                    <a:pt x="301" y="8"/>
                    <a:pt x="304" y="9"/>
                    <a:pt x="304" y="11"/>
                  </a:cubicBezTo>
                  <a:cubicBezTo>
                    <a:pt x="328" y="52"/>
                    <a:pt x="328" y="52"/>
                    <a:pt x="328" y="52"/>
                  </a:cubicBezTo>
                  <a:cubicBezTo>
                    <a:pt x="328" y="54"/>
                    <a:pt x="325" y="56"/>
                    <a:pt x="322" y="56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100366" y="4102967"/>
            <a:ext cx="738478" cy="871769"/>
            <a:chOff x="5100256" y="4103040"/>
            <a:chExt cx="738560" cy="871865"/>
          </a:xfrm>
        </p:grpSpPr>
        <p:sp>
          <p:nvSpPr>
            <p:cNvPr id="225" name="Freeform 61"/>
            <p:cNvSpPr>
              <a:spLocks/>
            </p:cNvSpPr>
            <p:nvPr/>
          </p:nvSpPr>
          <p:spPr bwMode="auto">
            <a:xfrm>
              <a:off x="5125839" y="4141415"/>
              <a:ext cx="712977" cy="833490"/>
            </a:xfrm>
            <a:custGeom>
              <a:avLst/>
              <a:gdLst>
                <a:gd name="T0" fmla="*/ 224 w 448"/>
                <a:gd name="T1" fmla="*/ 0 h 524"/>
                <a:gd name="T2" fmla="*/ 0 w 448"/>
                <a:gd name="T3" fmla="*/ 224 h 524"/>
                <a:gd name="T4" fmla="*/ 224 w 448"/>
                <a:gd name="T5" fmla="*/ 448 h 524"/>
                <a:gd name="T6" fmla="*/ 234 w 448"/>
                <a:gd name="T7" fmla="*/ 448 h 524"/>
                <a:gd name="T8" fmla="*/ 324 w 448"/>
                <a:gd name="T9" fmla="*/ 524 h 524"/>
                <a:gd name="T10" fmla="*/ 334 w 448"/>
                <a:gd name="T11" fmla="*/ 419 h 524"/>
                <a:gd name="T12" fmla="*/ 448 w 448"/>
                <a:gd name="T13" fmla="*/ 224 h 524"/>
                <a:gd name="T14" fmla="*/ 224 w 448"/>
                <a:gd name="T15" fmla="*/ 0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8" h="524">
                  <a:moveTo>
                    <a:pt x="224" y="0"/>
                  </a:moveTo>
                  <a:cubicBezTo>
                    <a:pt x="100" y="0"/>
                    <a:pt x="0" y="100"/>
                    <a:pt x="0" y="224"/>
                  </a:cubicBezTo>
                  <a:cubicBezTo>
                    <a:pt x="0" y="347"/>
                    <a:pt x="100" y="448"/>
                    <a:pt x="224" y="448"/>
                  </a:cubicBezTo>
                  <a:cubicBezTo>
                    <a:pt x="227" y="448"/>
                    <a:pt x="231" y="448"/>
                    <a:pt x="234" y="448"/>
                  </a:cubicBezTo>
                  <a:cubicBezTo>
                    <a:pt x="324" y="524"/>
                    <a:pt x="324" y="524"/>
                    <a:pt x="324" y="524"/>
                  </a:cubicBezTo>
                  <a:cubicBezTo>
                    <a:pt x="334" y="419"/>
                    <a:pt x="334" y="419"/>
                    <a:pt x="334" y="419"/>
                  </a:cubicBezTo>
                  <a:cubicBezTo>
                    <a:pt x="402" y="380"/>
                    <a:pt x="448" y="307"/>
                    <a:pt x="448" y="224"/>
                  </a:cubicBezTo>
                  <a:cubicBezTo>
                    <a:pt x="448" y="100"/>
                    <a:pt x="348" y="0"/>
                    <a:pt x="224" y="0"/>
                  </a:cubicBezTo>
                </a:path>
              </a:pathLst>
            </a:custGeom>
            <a:solidFill>
              <a:srgbClr val="C7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3" name="Freeform 69"/>
            <p:cNvSpPr>
              <a:spLocks/>
            </p:cNvSpPr>
            <p:nvPr/>
          </p:nvSpPr>
          <p:spPr bwMode="auto">
            <a:xfrm>
              <a:off x="5100256" y="4103040"/>
              <a:ext cx="712977" cy="834163"/>
            </a:xfrm>
            <a:custGeom>
              <a:avLst/>
              <a:gdLst>
                <a:gd name="T0" fmla="*/ 448 w 448"/>
                <a:gd name="T1" fmla="*/ 224 h 524"/>
                <a:gd name="T2" fmla="*/ 224 w 448"/>
                <a:gd name="T3" fmla="*/ 0 h 524"/>
                <a:gd name="T4" fmla="*/ 0 w 448"/>
                <a:gd name="T5" fmla="*/ 224 h 524"/>
                <a:gd name="T6" fmla="*/ 224 w 448"/>
                <a:gd name="T7" fmla="*/ 448 h 524"/>
                <a:gd name="T8" fmla="*/ 234 w 448"/>
                <a:gd name="T9" fmla="*/ 448 h 524"/>
                <a:gd name="T10" fmla="*/ 324 w 448"/>
                <a:gd name="T11" fmla="*/ 524 h 524"/>
                <a:gd name="T12" fmla="*/ 334 w 448"/>
                <a:gd name="T13" fmla="*/ 419 h 524"/>
                <a:gd name="T14" fmla="*/ 448 w 448"/>
                <a:gd name="T15" fmla="*/ 224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8" h="524">
                  <a:moveTo>
                    <a:pt x="448" y="224"/>
                  </a:moveTo>
                  <a:cubicBezTo>
                    <a:pt x="448" y="100"/>
                    <a:pt x="348" y="0"/>
                    <a:pt x="224" y="0"/>
                  </a:cubicBezTo>
                  <a:cubicBezTo>
                    <a:pt x="100" y="0"/>
                    <a:pt x="0" y="100"/>
                    <a:pt x="0" y="224"/>
                  </a:cubicBezTo>
                  <a:cubicBezTo>
                    <a:pt x="0" y="347"/>
                    <a:pt x="100" y="448"/>
                    <a:pt x="224" y="448"/>
                  </a:cubicBezTo>
                  <a:cubicBezTo>
                    <a:pt x="227" y="448"/>
                    <a:pt x="231" y="448"/>
                    <a:pt x="234" y="448"/>
                  </a:cubicBezTo>
                  <a:cubicBezTo>
                    <a:pt x="324" y="524"/>
                    <a:pt x="324" y="524"/>
                    <a:pt x="324" y="524"/>
                  </a:cubicBezTo>
                  <a:cubicBezTo>
                    <a:pt x="334" y="419"/>
                    <a:pt x="334" y="419"/>
                    <a:pt x="334" y="419"/>
                  </a:cubicBezTo>
                  <a:cubicBezTo>
                    <a:pt x="402" y="380"/>
                    <a:pt x="448" y="307"/>
                    <a:pt x="448" y="22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4" name="Freeform 80"/>
            <p:cNvSpPr>
              <a:spLocks/>
            </p:cNvSpPr>
            <p:nvPr/>
          </p:nvSpPr>
          <p:spPr bwMode="auto">
            <a:xfrm>
              <a:off x="5361479" y="4274720"/>
              <a:ext cx="205343" cy="388468"/>
            </a:xfrm>
            <a:custGeom>
              <a:avLst/>
              <a:gdLst>
                <a:gd name="T0" fmla="*/ 8 w 129"/>
                <a:gd name="T1" fmla="*/ 244 h 244"/>
                <a:gd name="T2" fmla="*/ 8 w 129"/>
                <a:gd name="T3" fmla="*/ 244 h 244"/>
                <a:gd name="T4" fmla="*/ 0 w 129"/>
                <a:gd name="T5" fmla="*/ 236 h 244"/>
                <a:gd name="T6" fmla="*/ 67 w 129"/>
                <a:gd name="T7" fmla="*/ 163 h 244"/>
                <a:gd name="T8" fmla="*/ 112 w 129"/>
                <a:gd name="T9" fmla="*/ 119 h 244"/>
                <a:gd name="T10" fmla="*/ 64 w 129"/>
                <a:gd name="T11" fmla="*/ 75 h 244"/>
                <a:gd name="T12" fmla="*/ 3 w 129"/>
                <a:gd name="T13" fmla="*/ 7 h 244"/>
                <a:gd name="T14" fmla="*/ 12 w 129"/>
                <a:gd name="T15" fmla="*/ 0 h 244"/>
                <a:gd name="T16" fmla="*/ 19 w 129"/>
                <a:gd name="T17" fmla="*/ 9 h 244"/>
                <a:gd name="T18" fmla="*/ 71 w 129"/>
                <a:gd name="T19" fmla="*/ 61 h 244"/>
                <a:gd name="T20" fmla="*/ 127 w 129"/>
                <a:gd name="T21" fmla="*/ 119 h 244"/>
                <a:gd name="T22" fmla="*/ 72 w 129"/>
                <a:gd name="T23" fmla="*/ 178 h 244"/>
                <a:gd name="T24" fmla="*/ 16 w 129"/>
                <a:gd name="T25" fmla="*/ 237 h 244"/>
                <a:gd name="T26" fmla="*/ 8 w 129"/>
                <a:gd name="T27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9" h="244">
                  <a:moveTo>
                    <a:pt x="8" y="244"/>
                  </a:moveTo>
                  <a:cubicBezTo>
                    <a:pt x="8" y="244"/>
                    <a:pt x="8" y="244"/>
                    <a:pt x="8" y="244"/>
                  </a:cubicBezTo>
                  <a:cubicBezTo>
                    <a:pt x="3" y="244"/>
                    <a:pt x="0" y="240"/>
                    <a:pt x="0" y="236"/>
                  </a:cubicBezTo>
                  <a:cubicBezTo>
                    <a:pt x="4" y="186"/>
                    <a:pt x="39" y="174"/>
                    <a:pt x="67" y="163"/>
                  </a:cubicBezTo>
                  <a:cubicBezTo>
                    <a:pt x="95" y="153"/>
                    <a:pt x="112" y="146"/>
                    <a:pt x="112" y="119"/>
                  </a:cubicBezTo>
                  <a:cubicBezTo>
                    <a:pt x="113" y="98"/>
                    <a:pt x="94" y="88"/>
                    <a:pt x="64" y="75"/>
                  </a:cubicBezTo>
                  <a:cubicBezTo>
                    <a:pt x="34" y="63"/>
                    <a:pt x="0" y="48"/>
                    <a:pt x="3" y="7"/>
                  </a:cubicBezTo>
                  <a:cubicBezTo>
                    <a:pt x="4" y="3"/>
                    <a:pt x="8" y="0"/>
                    <a:pt x="12" y="0"/>
                  </a:cubicBezTo>
                  <a:cubicBezTo>
                    <a:pt x="16" y="0"/>
                    <a:pt x="20" y="4"/>
                    <a:pt x="19" y="9"/>
                  </a:cubicBezTo>
                  <a:cubicBezTo>
                    <a:pt x="17" y="36"/>
                    <a:pt x="37" y="46"/>
                    <a:pt x="71" y="61"/>
                  </a:cubicBezTo>
                  <a:cubicBezTo>
                    <a:pt x="98" y="73"/>
                    <a:pt x="129" y="86"/>
                    <a:pt x="127" y="119"/>
                  </a:cubicBezTo>
                  <a:cubicBezTo>
                    <a:pt x="127" y="158"/>
                    <a:pt x="98" y="169"/>
                    <a:pt x="72" y="178"/>
                  </a:cubicBezTo>
                  <a:cubicBezTo>
                    <a:pt x="45" y="188"/>
                    <a:pt x="19" y="198"/>
                    <a:pt x="16" y="237"/>
                  </a:cubicBezTo>
                  <a:cubicBezTo>
                    <a:pt x="16" y="241"/>
                    <a:pt x="12" y="244"/>
                    <a:pt x="8" y="244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5" name="Freeform 81"/>
            <p:cNvSpPr>
              <a:spLocks/>
            </p:cNvSpPr>
            <p:nvPr/>
          </p:nvSpPr>
          <p:spPr bwMode="auto">
            <a:xfrm>
              <a:off x="5359459" y="4274720"/>
              <a:ext cx="205343" cy="388468"/>
            </a:xfrm>
            <a:custGeom>
              <a:avLst/>
              <a:gdLst>
                <a:gd name="T0" fmla="*/ 121 w 129"/>
                <a:gd name="T1" fmla="*/ 244 h 244"/>
                <a:gd name="T2" fmla="*/ 113 w 129"/>
                <a:gd name="T3" fmla="*/ 237 h 244"/>
                <a:gd name="T4" fmla="*/ 57 w 129"/>
                <a:gd name="T5" fmla="*/ 178 h 244"/>
                <a:gd name="T6" fmla="*/ 1 w 129"/>
                <a:gd name="T7" fmla="*/ 119 h 244"/>
                <a:gd name="T8" fmla="*/ 58 w 129"/>
                <a:gd name="T9" fmla="*/ 61 h 244"/>
                <a:gd name="T10" fmla="*/ 110 w 129"/>
                <a:gd name="T11" fmla="*/ 9 h 244"/>
                <a:gd name="T12" fmla="*/ 117 w 129"/>
                <a:gd name="T13" fmla="*/ 0 h 244"/>
                <a:gd name="T14" fmla="*/ 126 w 129"/>
                <a:gd name="T15" fmla="*/ 7 h 244"/>
                <a:gd name="T16" fmla="*/ 64 w 129"/>
                <a:gd name="T17" fmla="*/ 75 h 244"/>
                <a:gd name="T18" fmla="*/ 17 w 129"/>
                <a:gd name="T19" fmla="*/ 119 h 244"/>
                <a:gd name="T20" fmla="*/ 62 w 129"/>
                <a:gd name="T21" fmla="*/ 163 h 244"/>
                <a:gd name="T22" fmla="*/ 129 w 129"/>
                <a:gd name="T23" fmla="*/ 236 h 244"/>
                <a:gd name="T24" fmla="*/ 121 w 129"/>
                <a:gd name="T25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244">
                  <a:moveTo>
                    <a:pt x="121" y="244"/>
                  </a:moveTo>
                  <a:cubicBezTo>
                    <a:pt x="116" y="244"/>
                    <a:pt x="113" y="241"/>
                    <a:pt x="113" y="237"/>
                  </a:cubicBezTo>
                  <a:cubicBezTo>
                    <a:pt x="110" y="198"/>
                    <a:pt x="84" y="188"/>
                    <a:pt x="57" y="178"/>
                  </a:cubicBezTo>
                  <a:cubicBezTo>
                    <a:pt x="31" y="169"/>
                    <a:pt x="1" y="158"/>
                    <a:pt x="1" y="119"/>
                  </a:cubicBezTo>
                  <a:cubicBezTo>
                    <a:pt x="0" y="86"/>
                    <a:pt x="31" y="73"/>
                    <a:pt x="58" y="61"/>
                  </a:cubicBezTo>
                  <a:cubicBezTo>
                    <a:pt x="92" y="46"/>
                    <a:pt x="112" y="36"/>
                    <a:pt x="110" y="9"/>
                  </a:cubicBezTo>
                  <a:cubicBezTo>
                    <a:pt x="109" y="4"/>
                    <a:pt x="113" y="0"/>
                    <a:pt x="117" y="0"/>
                  </a:cubicBezTo>
                  <a:cubicBezTo>
                    <a:pt x="121" y="0"/>
                    <a:pt x="125" y="3"/>
                    <a:pt x="126" y="7"/>
                  </a:cubicBezTo>
                  <a:cubicBezTo>
                    <a:pt x="129" y="48"/>
                    <a:pt x="95" y="63"/>
                    <a:pt x="64" y="75"/>
                  </a:cubicBezTo>
                  <a:cubicBezTo>
                    <a:pt x="34" y="88"/>
                    <a:pt x="16" y="98"/>
                    <a:pt x="17" y="119"/>
                  </a:cubicBezTo>
                  <a:cubicBezTo>
                    <a:pt x="17" y="146"/>
                    <a:pt x="34" y="153"/>
                    <a:pt x="62" y="163"/>
                  </a:cubicBezTo>
                  <a:cubicBezTo>
                    <a:pt x="90" y="174"/>
                    <a:pt x="125" y="186"/>
                    <a:pt x="129" y="236"/>
                  </a:cubicBezTo>
                  <a:cubicBezTo>
                    <a:pt x="129" y="240"/>
                    <a:pt x="126" y="244"/>
                    <a:pt x="121" y="244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6" name="Freeform 82"/>
            <p:cNvSpPr>
              <a:spLocks/>
            </p:cNvSpPr>
            <p:nvPr/>
          </p:nvSpPr>
          <p:spPr bwMode="auto">
            <a:xfrm>
              <a:off x="5407260" y="4301650"/>
              <a:ext cx="116473" cy="19524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7" name="Freeform 83"/>
            <p:cNvSpPr>
              <a:spLocks/>
            </p:cNvSpPr>
            <p:nvPr/>
          </p:nvSpPr>
          <p:spPr bwMode="auto">
            <a:xfrm>
              <a:off x="5407260" y="4614041"/>
              <a:ext cx="116473" cy="12792"/>
            </a:xfrm>
            <a:custGeom>
              <a:avLst/>
              <a:gdLst>
                <a:gd name="T0" fmla="*/ 68 w 73"/>
                <a:gd name="T1" fmla="*/ 8 h 8"/>
                <a:gd name="T2" fmla="*/ 5 w 73"/>
                <a:gd name="T3" fmla="*/ 8 h 8"/>
                <a:gd name="T4" fmla="*/ 0 w 73"/>
                <a:gd name="T5" fmla="*/ 4 h 8"/>
                <a:gd name="T6" fmla="*/ 5 w 73"/>
                <a:gd name="T7" fmla="*/ 0 h 8"/>
                <a:gd name="T8" fmla="*/ 68 w 73"/>
                <a:gd name="T9" fmla="*/ 0 h 8"/>
                <a:gd name="T10" fmla="*/ 73 w 73"/>
                <a:gd name="T11" fmla="*/ 4 h 8"/>
                <a:gd name="T12" fmla="*/ 68 w 73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">
                  <a:moveTo>
                    <a:pt x="68" y="8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2" y="8"/>
                    <a:pt x="0" y="7"/>
                    <a:pt x="0" y="4"/>
                  </a:cubicBezTo>
                  <a:cubicBezTo>
                    <a:pt x="0" y="1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1"/>
                    <a:pt x="73" y="4"/>
                  </a:cubicBezTo>
                  <a:cubicBezTo>
                    <a:pt x="73" y="7"/>
                    <a:pt x="71" y="8"/>
                    <a:pt x="68" y="8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8" name="Freeform 84"/>
            <p:cNvSpPr>
              <a:spLocks/>
            </p:cNvSpPr>
            <p:nvPr/>
          </p:nvSpPr>
          <p:spPr bwMode="auto">
            <a:xfrm>
              <a:off x="5407260" y="4429569"/>
              <a:ext cx="116473" cy="18851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9" name="Freeform 85"/>
            <p:cNvSpPr>
              <a:spLocks/>
            </p:cNvSpPr>
            <p:nvPr/>
          </p:nvSpPr>
          <p:spPr bwMode="auto">
            <a:xfrm>
              <a:off x="5407260" y="4474003"/>
              <a:ext cx="116473" cy="18851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6908530" y="2428764"/>
            <a:ext cx="1364538" cy="1483019"/>
            <a:chOff x="6908619" y="2428654"/>
            <a:chExt cx="1364688" cy="1483182"/>
          </a:xfrm>
        </p:grpSpPr>
        <p:sp>
          <p:nvSpPr>
            <p:cNvPr id="240" name="Freeform 76"/>
            <p:cNvSpPr>
              <a:spLocks/>
            </p:cNvSpPr>
            <p:nvPr/>
          </p:nvSpPr>
          <p:spPr bwMode="auto">
            <a:xfrm>
              <a:off x="6908619" y="2555900"/>
              <a:ext cx="1320253" cy="1355936"/>
            </a:xfrm>
            <a:custGeom>
              <a:avLst/>
              <a:gdLst>
                <a:gd name="T0" fmla="*/ 407 w 829"/>
                <a:gd name="T1" fmla="*/ 0 h 852"/>
                <a:gd name="T2" fmla="*/ 31 w 829"/>
                <a:gd name="T3" fmla="*/ 301 h 852"/>
                <a:gd name="T4" fmla="*/ 149 w 829"/>
                <a:gd name="T5" fmla="*/ 671 h 852"/>
                <a:gd name="T6" fmla="*/ 125 w 829"/>
                <a:gd name="T7" fmla="*/ 852 h 852"/>
                <a:gd name="T8" fmla="*/ 306 w 829"/>
                <a:gd name="T9" fmla="*/ 757 h 852"/>
                <a:gd name="T10" fmla="*/ 323 w 829"/>
                <a:gd name="T11" fmla="*/ 761 h 852"/>
                <a:gd name="T12" fmla="*/ 408 w 829"/>
                <a:gd name="T13" fmla="*/ 771 h 852"/>
                <a:gd name="T14" fmla="*/ 783 w 829"/>
                <a:gd name="T15" fmla="*/ 470 h 852"/>
                <a:gd name="T16" fmla="*/ 491 w 829"/>
                <a:gd name="T17" fmla="*/ 10 h 852"/>
                <a:gd name="T18" fmla="*/ 407 w 829"/>
                <a:gd name="T19" fmla="*/ 0 h 8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9" h="852">
                  <a:moveTo>
                    <a:pt x="407" y="0"/>
                  </a:moveTo>
                  <a:cubicBezTo>
                    <a:pt x="231" y="0"/>
                    <a:pt x="72" y="122"/>
                    <a:pt x="31" y="301"/>
                  </a:cubicBezTo>
                  <a:cubicBezTo>
                    <a:pt x="0" y="442"/>
                    <a:pt x="49" y="581"/>
                    <a:pt x="149" y="671"/>
                  </a:cubicBezTo>
                  <a:cubicBezTo>
                    <a:pt x="125" y="852"/>
                    <a:pt x="125" y="852"/>
                    <a:pt x="125" y="852"/>
                  </a:cubicBezTo>
                  <a:cubicBezTo>
                    <a:pt x="306" y="757"/>
                    <a:pt x="306" y="757"/>
                    <a:pt x="306" y="757"/>
                  </a:cubicBezTo>
                  <a:cubicBezTo>
                    <a:pt x="312" y="759"/>
                    <a:pt x="317" y="760"/>
                    <a:pt x="323" y="761"/>
                  </a:cubicBezTo>
                  <a:cubicBezTo>
                    <a:pt x="351" y="768"/>
                    <a:pt x="380" y="771"/>
                    <a:pt x="408" y="771"/>
                  </a:cubicBezTo>
                  <a:cubicBezTo>
                    <a:pt x="584" y="771"/>
                    <a:pt x="743" y="649"/>
                    <a:pt x="783" y="470"/>
                  </a:cubicBezTo>
                  <a:cubicBezTo>
                    <a:pt x="829" y="262"/>
                    <a:pt x="699" y="56"/>
                    <a:pt x="491" y="10"/>
                  </a:cubicBezTo>
                  <a:cubicBezTo>
                    <a:pt x="463" y="4"/>
                    <a:pt x="435" y="0"/>
                    <a:pt x="407" y="0"/>
                  </a:cubicBezTo>
                </a:path>
              </a:pathLst>
            </a:custGeom>
            <a:solidFill>
              <a:srgbClr val="C7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1" name="Freeform 77"/>
            <p:cNvSpPr>
              <a:spLocks/>
            </p:cNvSpPr>
            <p:nvPr/>
          </p:nvSpPr>
          <p:spPr bwMode="auto">
            <a:xfrm>
              <a:off x="6951707" y="2428654"/>
              <a:ext cx="1321600" cy="1413163"/>
            </a:xfrm>
            <a:custGeom>
              <a:avLst/>
              <a:gdLst>
                <a:gd name="T0" fmla="*/ 492 w 830"/>
                <a:gd name="T1" fmla="*/ 46 h 888"/>
                <a:gd name="T2" fmla="*/ 32 w 830"/>
                <a:gd name="T3" fmla="*/ 338 h 888"/>
                <a:gd name="T4" fmla="*/ 149 w 830"/>
                <a:gd name="T5" fmla="*/ 708 h 888"/>
                <a:gd name="T6" fmla="*/ 126 w 830"/>
                <a:gd name="T7" fmla="*/ 888 h 888"/>
                <a:gd name="T8" fmla="*/ 306 w 830"/>
                <a:gd name="T9" fmla="*/ 793 h 888"/>
                <a:gd name="T10" fmla="*/ 323 w 830"/>
                <a:gd name="T11" fmla="*/ 798 h 888"/>
                <a:gd name="T12" fmla="*/ 783 w 830"/>
                <a:gd name="T13" fmla="*/ 506 h 888"/>
                <a:gd name="T14" fmla="*/ 492 w 830"/>
                <a:gd name="T15" fmla="*/ 46 h 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0" h="888">
                  <a:moveTo>
                    <a:pt x="492" y="46"/>
                  </a:moveTo>
                  <a:cubicBezTo>
                    <a:pt x="284" y="0"/>
                    <a:pt x="78" y="130"/>
                    <a:pt x="32" y="338"/>
                  </a:cubicBezTo>
                  <a:cubicBezTo>
                    <a:pt x="0" y="478"/>
                    <a:pt x="50" y="618"/>
                    <a:pt x="149" y="708"/>
                  </a:cubicBezTo>
                  <a:cubicBezTo>
                    <a:pt x="126" y="888"/>
                    <a:pt x="126" y="888"/>
                    <a:pt x="126" y="888"/>
                  </a:cubicBezTo>
                  <a:cubicBezTo>
                    <a:pt x="306" y="793"/>
                    <a:pt x="306" y="793"/>
                    <a:pt x="306" y="793"/>
                  </a:cubicBezTo>
                  <a:cubicBezTo>
                    <a:pt x="312" y="795"/>
                    <a:pt x="317" y="796"/>
                    <a:pt x="323" y="798"/>
                  </a:cubicBezTo>
                  <a:cubicBezTo>
                    <a:pt x="531" y="844"/>
                    <a:pt x="737" y="714"/>
                    <a:pt x="783" y="506"/>
                  </a:cubicBezTo>
                  <a:cubicBezTo>
                    <a:pt x="830" y="299"/>
                    <a:pt x="699" y="93"/>
                    <a:pt x="492" y="4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0" name="Freeform 86"/>
            <p:cNvSpPr>
              <a:spLocks/>
            </p:cNvSpPr>
            <p:nvPr/>
          </p:nvSpPr>
          <p:spPr bwMode="auto">
            <a:xfrm>
              <a:off x="7359700" y="2754510"/>
              <a:ext cx="493496" cy="681334"/>
            </a:xfrm>
            <a:custGeom>
              <a:avLst/>
              <a:gdLst>
                <a:gd name="T0" fmla="*/ 200 w 310"/>
                <a:gd name="T1" fmla="*/ 39 h 428"/>
                <a:gd name="T2" fmla="*/ 205 w 310"/>
                <a:gd name="T3" fmla="*/ 40 h 428"/>
                <a:gd name="T4" fmla="*/ 215 w 310"/>
                <a:gd name="T5" fmla="*/ 23 h 428"/>
                <a:gd name="T6" fmla="*/ 206 w 310"/>
                <a:gd name="T7" fmla="*/ 5 h 428"/>
                <a:gd name="T8" fmla="*/ 196 w 310"/>
                <a:gd name="T9" fmla="*/ 9 h 428"/>
                <a:gd name="T10" fmla="*/ 123 w 310"/>
                <a:gd name="T11" fmla="*/ 0 h 428"/>
                <a:gd name="T12" fmla="*/ 97 w 310"/>
                <a:gd name="T13" fmla="*/ 11 h 428"/>
                <a:gd name="T14" fmla="*/ 104 w 310"/>
                <a:gd name="T15" fmla="*/ 17 h 428"/>
                <a:gd name="T16" fmla="*/ 99 w 310"/>
                <a:gd name="T17" fmla="*/ 35 h 428"/>
                <a:gd name="T18" fmla="*/ 120 w 310"/>
                <a:gd name="T19" fmla="*/ 38 h 428"/>
                <a:gd name="T20" fmla="*/ 120 w 310"/>
                <a:gd name="T21" fmla="*/ 182 h 428"/>
                <a:gd name="T22" fmla="*/ 13 w 310"/>
                <a:gd name="T23" fmla="*/ 347 h 428"/>
                <a:gd name="T24" fmla="*/ 3 w 310"/>
                <a:gd name="T25" fmla="*/ 399 h 428"/>
                <a:gd name="T26" fmla="*/ 89 w 310"/>
                <a:gd name="T27" fmla="*/ 426 h 428"/>
                <a:gd name="T28" fmla="*/ 286 w 310"/>
                <a:gd name="T29" fmla="*/ 414 h 428"/>
                <a:gd name="T30" fmla="*/ 310 w 310"/>
                <a:gd name="T31" fmla="*/ 388 h 428"/>
                <a:gd name="T32" fmla="*/ 199 w 310"/>
                <a:gd name="T33" fmla="*/ 178 h 428"/>
                <a:gd name="T34" fmla="*/ 192 w 310"/>
                <a:gd name="T35" fmla="*/ 182 h 428"/>
                <a:gd name="T36" fmla="*/ 284 w 310"/>
                <a:gd name="T37" fmla="*/ 354 h 428"/>
                <a:gd name="T38" fmla="*/ 293 w 310"/>
                <a:gd name="T39" fmla="*/ 391 h 428"/>
                <a:gd name="T40" fmla="*/ 219 w 310"/>
                <a:gd name="T41" fmla="*/ 410 h 428"/>
                <a:gd name="T42" fmla="*/ 29 w 310"/>
                <a:gd name="T43" fmla="*/ 399 h 428"/>
                <a:gd name="T44" fmla="*/ 16 w 310"/>
                <a:gd name="T45" fmla="*/ 388 h 428"/>
                <a:gd name="T46" fmla="*/ 81 w 310"/>
                <a:gd name="T47" fmla="*/ 260 h 428"/>
                <a:gd name="T48" fmla="*/ 128 w 310"/>
                <a:gd name="T49" fmla="*/ 38 h 428"/>
                <a:gd name="T50" fmla="*/ 121 w 310"/>
                <a:gd name="T51" fmla="*/ 30 h 428"/>
                <a:gd name="T52" fmla="*/ 121 w 310"/>
                <a:gd name="T53" fmla="*/ 30 h 428"/>
                <a:gd name="T54" fmla="*/ 112 w 310"/>
                <a:gd name="T55" fmla="*/ 25 h 428"/>
                <a:gd name="T56" fmla="*/ 112 w 310"/>
                <a:gd name="T57" fmla="*/ 17 h 428"/>
                <a:gd name="T58" fmla="*/ 112 w 310"/>
                <a:gd name="T59" fmla="*/ 18 h 428"/>
                <a:gd name="T60" fmla="*/ 112 w 310"/>
                <a:gd name="T61" fmla="*/ 18 h 428"/>
                <a:gd name="T62" fmla="*/ 112 w 310"/>
                <a:gd name="T63" fmla="*/ 18 h 428"/>
                <a:gd name="T64" fmla="*/ 111 w 310"/>
                <a:gd name="T65" fmla="*/ 18 h 428"/>
                <a:gd name="T66" fmla="*/ 111 w 310"/>
                <a:gd name="T67" fmla="*/ 18 h 428"/>
                <a:gd name="T68" fmla="*/ 117 w 310"/>
                <a:gd name="T69" fmla="*/ 16 h 428"/>
                <a:gd name="T70" fmla="*/ 122 w 310"/>
                <a:gd name="T71" fmla="*/ 16 h 428"/>
                <a:gd name="T72" fmla="*/ 196 w 310"/>
                <a:gd name="T73" fmla="*/ 14 h 428"/>
                <a:gd name="T74" fmla="*/ 196 w 310"/>
                <a:gd name="T75" fmla="*/ 14 h 428"/>
                <a:gd name="T76" fmla="*/ 195 w 310"/>
                <a:gd name="T77" fmla="*/ 17 h 428"/>
                <a:gd name="T78" fmla="*/ 195 w 310"/>
                <a:gd name="T79" fmla="*/ 17 h 428"/>
                <a:gd name="T80" fmla="*/ 199 w 310"/>
                <a:gd name="T81" fmla="*/ 23 h 428"/>
                <a:gd name="T82" fmla="*/ 200 w 310"/>
                <a:gd name="T83" fmla="*/ 25 h 428"/>
                <a:gd name="T84" fmla="*/ 200 w 310"/>
                <a:gd name="T85" fmla="*/ 25 h 428"/>
                <a:gd name="T86" fmla="*/ 207 w 310"/>
                <a:gd name="T87" fmla="*/ 23 h 428"/>
                <a:gd name="T88" fmla="*/ 200 w 310"/>
                <a:gd name="T89" fmla="*/ 22 h 428"/>
                <a:gd name="T90" fmla="*/ 200 w 310"/>
                <a:gd name="T91" fmla="*/ 22 h 428"/>
                <a:gd name="T92" fmla="*/ 200 w 310"/>
                <a:gd name="T93" fmla="*/ 22 h 428"/>
                <a:gd name="T94" fmla="*/ 200 w 310"/>
                <a:gd name="T95" fmla="*/ 22 h 428"/>
                <a:gd name="T96" fmla="*/ 200 w 310"/>
                <a:gd name="T97" fmla="*/ 22 h 428"/>
                <a:gd name="T98" fmla="*/ 192 w 310"/>
                <a:gd name="T99" fmla="*/ 29 h 428"/>
                <a:gd name="T100" fmla="*/ 188 w 310"/>
                <a:gd name="T101" fmla="*/ 32 h 428"/>
                <a:gd name="T102" fmla="*/ 188 w 310"/>
                <a:gd name="T103" fmla="*/ 32 h 428"/>
                <a:gd name="T104" fmla="*/ 188 w 310"/>
                <a:gd name="T105" fmla="*/ 32 h 428"/>
                <a:gd name="T106" fmla="*/ 185 w 310"/>
                <a:gd name="T107" fmla="*/ 187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10" h="428">
                  <a:moveTo>
                    <a:pt x="192" y="182"/>
                  </a:moveTo>
                  <a:cubicBezTo>
                    <a:pt x="200" y="182"/>
                    <a:pt x="200" y="182"/>
                    <a:pt x="200" y="182"/>
                  </a:cubicBezTo>
                  <a:cubicBezTo>
                    <a:pt x="200" y="39"/>
                    <a:pt x="200" y="39"/>
                    <a:pt x="200" y="39"/>
                  </a:cubicBezTo>
                  <a:cubicBezTo>
                    <a:pt x="192" y="39"/>
                    <a:pt x="192" y="39"/>
                    <a:pt x="192" y="39"/>
                  </a:cubicBezTo>
                  <a:cubicBezTo>
                    <a:pt x="196" y="46"/>
                    <a:pt x="196" y="46"/>
                    <a:pt x="196" y="46"/>
                  </a:cubicBezTo>
                  <a:cubicBezTo>
                    <a:pt x="196" y="45"/>
                    <a:pt x="200" y="43"/>
                    <a:pt x="205" y="40"/>
                  </a:cubicBezTo>
                  <a:cubicBezTo>
                    <a:pt x="207" y="38"/>
                    <a:pt x="209" y="36"/>
                    <a:pt x="211" y="34"/>
                  </a:cubicBezTo>
                  <a:cubicBezTo>
                    <a:pt x="212" y="32"/>
                    <a:pt x="213" y="31"/>
                    <a:pt x="214" y="29"/>
                  </a:cubicBezTo>
                  <a:cubicBezTo>
                    <a:pt x="215" y="28"/>
                    <a:pt x="215" y="25"/>
                    <a:pt x="215" y="23"/>
                  </a:cubicBezTo>
                  <a:cubicBezTo>
                    <a:pt x="215" y="22"/>
                    <a:pt x="215" y="22"/>
                    <a:pt x="215" y="21"/>
                  </a:cubicBezTo>
                  <a:cubicBezTo>
                    <a:pt x="215" y="21"/>
                    <a:pt x="214" y="17"/>
                    <a:pt x="211" y="12"/>
                  </a:cubicBezTo>
                  <a:cubicBezTo>
                    <a:pt x="210" y="10"/>
                    <a:pt x="209" y="7"/>
                    <a:pt x="206" y="5"/>
                  </a:cubicBezTo>
                  <a:cubicBezTo>
                    <a:pt x="205" y="4"/>
                    <a:pt x="204" y="3"/>
                    <a:pt x="202" y="2"/>
                  </a:cubicBezTo>
                  <a:cubicBezTo>
                    <a:pt x="200" y="1"/>
                    <a:pt x="198" y="1"/>
                    <a:pt x="196" y="1"/>
                  </a:cubicBezTo>
                  <a:cubicBezTo>
                    <a:pt x="196" y="9"/>
                    <a:pt x="196" y="9"/>
                    <a:pt x="196" y="9"/>
                  </a:cubicBezTo>
                  <a:cubicBezTo>
                    <a:pt x="196" y="1"/>
                    <a:pt x="196" y="1"/>
                    <a:pt x="196" y="1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18" y="0"/>
                    <a:pt x="113" y="0"/>
                    <a:pt x="108" y="2"/>
                  </a:cubicBezTo>
                  <a:cubicBezTo>
                    <a:pt x="105" y="3"/>
                    <a:pt x="103" y="4"/>
                    <a:pt x="100" y="7"/>
                  </a:cubicBezTo>
                  <a:cubicBezTo>
                    <a:pt x="99" y="8"/>
                    <a:pt x="98" y="9"/>
                    <a:pt x="97" y="11"/>
                  </a:cubicBezTo>
                  <a:cubicBezTo>
                    <a:pt x="96" y="13"/>
                    <a:pt x="96" y="15"/>
                    <a:pt x="96" y="17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104" y="17"/>
                    <a:pt x="104" y="17"/>
                    <a:pt x="104" y="17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6" y="17"/>
                    <a:pt x="95" y="20"/>
                    <a:pt x="95" y="22"/>
                  </a:cubicBezTo>
                  <a:cubicBezTo>
                    <a:pt x="95" y="27"/>
                    <a:pt x="97" y="31"/>
                    <a:pt x="99" y="35"/>
                  </a:cubicBezTo>
                  <a:cubicBezTo>
                    <a:pt x="103" y="40"/>
                    <a:pt x="108" y="43"/>
                    <a:pt x="112" y="44"/>
                  </a:cubicBezTo>
                  <a:cubicBezTo>
                    <a:pt x="116" y="46"/>
                    <a:pt x="118" y="46"/>
                    <a:pt x="119" y="46"/>
                  </a:cubicBezTo>
                  <a:cubicBezTo>
                    <a:pt x="120" y="38"/>
                    <a:pt x="120" y="38"/>
                    <a:pt x="120" y="38"/>
                  </a:cubicBezTo>
                  <a:cubicBezTo>
                    <a:pt x="112" y="38"/>
                    <a:pt x="112" y="38"/>
                    <a:pt x="112" y="38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20" y="182"/>
                    <a:pt x="120" y="182"/>
                    <a:pt x="120" y="182"/>
                  </a:cubicBezTo>
                  <a:cubicBezTo>
                    <a:pt x="113" y="178"/>
                    <a:pt x="113" y="178"/>
                    <a:pt x="113" y="178"/>
                  </a:cubicBezTo>
                  <a:cubicBezTo>
                    <a:pt x="93" y="210"/>
                    <a:pt x="65" y="253"/>
                    <a:pt x="42" y="292"/>
                  </a:cubicBezTo>
                  <a:cubicBezTo>
                    <a:pt x="30" y="312"/>
                    <a:pt x="20" y="331"/>
                    <a:pt x="13" y="347"/>
                  </a:cubicBezTo>
                  <a:cubicBezTo>
                    <a:pt x="9" y="355"/>
                    <a:pt x="6" y="363"/>
                    <a:pt x="4" y="370"/>
                  </a:cubicBezTo>
                  <a:cubicBezTo>
                    <a:pt x="2" y="376"/>
                    <a:pt x="0" y="382"/>
                    <a:pt x="0" y="388"/>
                  </a:cubicBezTo>
                  <a:cubicBezTo>
                    <a:pt x="0" y="392"/>
                    <a:pt x="1" y="396"/>
                    <a:pt x="3" y="399"/>
                  </a:cubicBezTo>
                  <a:cubicBezTo>
                    <a:pt x="5" y="403"/>
                    <a:pt x="8" y="406"/>
                    <a:pt x="11" y="408"/>
                  </a:cubicBezTo>
                  <a:cubicBezTo>
                    <a:pt x="18" y="412"/>
                    <a:pt x="26" y="415"/>
                    <a:pt x="36" y="417"/>
                  </a:cubicBezTo>
                  <a:cubicBezTo>
                    <a:pt x="50" y="421"/>
                    <a:pt x="69" y="424"/>
                    <a:pt x="89" y="426"/>
                  </a:cubicBezTo>
                  <a:cubicBezTo>
                    <a:pt x="110" y="427"/>
                    <a:pt x="132" y="428"/>
                    <a:pt x="155" y="428"/>
                  </a:cubicBezTo>
                  <a:cubicBezTo>
                    <a:pt x="189" y="428"/>
                    <a:pt x="224" y="426"/>
                    <a:pt x="251" y="422"/>
                  </a:cubicBezTo>
                  <a:cubicBezTo>
                    <a:pt x="265" y="420"/>
                    <a:pt x="277" y="417"/>
                    <a:pt x="286" y="414"/>
                  </a:cubicBezTo>
                  <a:cubicBezTo>
                    <a:pt x="291" y="412"/>
                    <a:pt x="295" y="410"/>
                    <a:pt x="299" y="408"/>
                  </a:cubicBezTo>
                  <a:cubicBezTo>
                    <a:pt x="302" y="406"/>
                    <a:pt x="305" y="403"/>
                    <a:pt x="307" y="399"/>
                  </a:cubicBezTo>
                  <a:cubicBezTo>
                    <a:pt x="309" y="396"/>
                    <a:pt x="310" y="392"/>
                    <a:pt x="310" y="388"/>
                  </a:cubicBezTo>
                  <a:cubicBezTo>
                    <a:pt x="310" y="383"/>
                    <a:pt x="309" y="377"/>
                    <a:pt x="307" y="370"/>
                  </a:cubicBezTo>
                  <a:cubicBezTo>
                    <a:pt x="303" y="358"/>
                    <a:pt x="297" y="344"/>
                    <a:pt x="289" y="329"/>
                  </a:cubicBezTo>
                  <a:cubicBezTo>
                    <a:pt x="266" y="282"/>
                    <a:pt x="228" y="222"/>
                    <a:pt x="199" y="178"/>
                  </a:cubicBezTo>
                  <a:cubicBezTo>
                    <a:pt x="192" y="182"/>
                    <a:pt x="192" y="182"/>
                    <a:pt x="192" y="182"/>
                  </a:cubicBezTo>
                  <a:cubicBezTo>
                    <a:pt x="200" y="182"/>
                    <a:pt x="200" y="182"/>
                    <a:pt x="200" y="182"/>
                  </a:cubicBezTo>
                  <a:cubicBezTo>
                    <a:pt x="192" y="182"/>
                    <a:pt x="192" y="182"/>
                    <a:pt x="192" y="182"/>
                  </a:cubicBezTo>
                  <a:cubicBezTo>
                    <a:pt x="185" y="187"/>
                    <a:pt x="185" y="187"/>
                    <a:pt x="185" y="187"/>
                  </a:cubicBezTo>
                  <a:cubicBezTo>
                    <a:pt x="207" y="220"/>
                    <a:pt x="235" y="263"/>
                    <a:pt x="257" y="301"/>
                  </a:cubicBezTo>
                  <a:cubicBezTo>
                    <a:pt x="267" y="321"/>
                    <a:pt x="277" y="339"/>
                    <a:pt x="284" y="354"/>
                  </a:cubicBezTo>
                  <a:cubicBezTo>
                    <a:pt x="287" y="362"/>
                    <a:pt x="290" y="369"/>
                    <a:pt x="291" y="375"/>
                  </a:cubicBezTo>
                  <a:cubicBezTo>
                    <a:pt x="293" y="381"/>
                    <a:pt x="294" y="385"/>
                    <a:pt x="294" y="388"/>
                  </a:cubicBezTo>
                  <a:cubicBezTo>
                    <a:pt x="294" y="390"/>
                    <a:pt x="293" y="391"/>
                    <a:pt x="293" y="391"/>
                  </a:cubicBezTo>
                  <a:cubicBezTo>
                    <a:pt x="293" y="392"/>
                    <a:pt x="292" y="393"/>
                    <a:pt x="290" y="394"/>
                  </a:cubicBezTo>
                  <a:cubicBezTo>
                    <a:pt x="286" y="397"/>
                    <a:pt x="279" y="400"/>
                    <a:pt x="270" y="402"/>
                  </a:cubicBezTo>
                  <a:cubicBezTo>
                    <a:pt x="257" y="405"/>
                    <a:pt x="239" y="408"/>
                    <a:pt x="219" y="410"/>
                  </a:cubicBezTo>
                  <a:cubicBezTo>
                    <a:pt x="199" y="411"/>
                    <a:pt x="177" y="412"/>
                    <a:pt x="155" y="412"/>
                  </a:cubicBezTo>
                  <a:cubicBezTo>
                    <a:pt x="121" y="412"/>
                    <a:pt x="88" y="410"/>
                    <a:pt x="62" y="406"/>
                  </a:cubicBezTo>
                  <a:cubicBezTo>
                    <a:pt x="48" y="404"/>
                    <a:pt x="37" y="402"/>
                    <a:pt x="29" y="399"/>
                  </a:cubicBezTo>
                  <a:cubicBezTo>
                    <a:pt x="25" y="397"/>
                    <a:pt x="22" y="396"/>
                    <a:pt x="20" y="394"/>
                  </a:cubicBezTo>
                  <a:cubicBezTo>
                    <a:pt x="18" y="393"/>
                    <a:pt x="17" y="392"/>
                    <a:pt x="17" y="391"/>
                  </a:cubicBezTo>
                  <a:cubicBezTo>
                    <a:pt x="17" y="391"/>
                    <a:pt x="16" y="390"/>
                    <a:pt x="16" y="388"/>
                  </a:cubicBezTo>
                  <a:cubicBezTo>
                    <a:pt x="16" y="385"/>
                    <a:pt x="17" y="380"/>
                    <a:pt x="19" y="374"/>
                  </a:cubicBezTo>
                  <a:cubicBezTo>
                    <a:pt x="22" y="364"/>
                    <a:pt x="28" y="350"/>
                    <a:pt x="36" y="335"/>
                  </a:cubicBezTo>
                  <a:cubicBezTo>
                    <a:pt x="48" y="312"/>
                    <a:pt x="64" y="286"/>
                    <a:pt x="81" y="260"/>
                  </a:cubicBezTo>
                  <a:cubicBezTo>
                    <a:pt x="97" y="233"/>
                    <a:pt x="113" y="208"/>
                    <a:pt x="127" y="186"/>
                  </a:cubicBezTo>
                  <a:cubicBezTo>
                    <a:pt x="128" y="185"/>
                    <a:pt x="128" y="184"/>
                    <a:pt x="128" y="182"/>
                  </a:cubicBezTo>
                  <a:cubicBezTo>
                    <a:pt x="128" y="38"/>
                    <a:pt x="128" y="38"/>
                    <a:pt x="128" y="38"/>
                  </a:cubicBezTo>
                  <a:cubicBezTo>
                    <a:pt x="128" y="34"/>
                    <a:pt x="125" y="31"/>
                    <a:pt x="121" y="30"/>
                  </a:cubicBezTo>
                  <a:cubicBezTo>
                    <a:pt x="121" y="35"/>
                    <a:pt x="121" y="35"/>
                    <a:pt x="121" y="35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5"/>
                    <a:pt x="121" y="35"/>
                    <a:pt x="121" y="35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0" y="30"/>
                    <a:pt x="117" y="29"/>
                    <a:pt x="115" y="28"/>
                  </a:cubicBezTo>
                  <a:cubicBezTo>
                    <a:pt x="114" y="27"/>
                    <a:pt x="113" y="26"/>
                    <a:pt x="112" y="25"/>
                  </a:cubicBezTo>
                  <a:cubicBezTo>
                    <a:pt x="112" y="24"/>
                    <a:pt x="111" y="23"/>
                    <a:pt x="111" y="22"/>
                  </a:cubicBezTo>
                  <a:cubicBezTo>
                    <a:pt x="111" y="21"/>
                    <a:pt x="112" y="20"/>
                    <a:pt x="112" y="19"/>
                  </a:cubicBezTo>
                  <a:cubicBezTo>
                    <a:pt x="112" y="18"/>
                    <a:pt x="112" y="18"/>
                    <a:pt x="112" y="17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1" y="18"/>
                    <a:pt x="111" y="18"/>
                    <a:pt x="111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1" y="18"/>
                    <a:pt x="111" y="18"/>
                    <a:pt x="111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3" y="17"/>
                  </a:cubicBezTo>
                  <a:cubicBezTo>
                    <a:pt x="114" y="17"/>
                    <a:pt x="115" y="16"/>
                    <a:pt x="117" y="16"/>
                  </a:cubicBezTo>
                  <a:cubicBezTo>
                    <a:pt x="119" y="16"/>
                    <a:pt x="121" y="16"/>
                    <a:pt x="123" y="16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2" y="16"/>
                    <a:pt x="122" y="16"/>
                    <a:pt x="122" y="16"/>
                  </a:cubicBezTo>
                  <a:cubicBezTo>
                    <a:pt x="196" y="17"/>
                    <a:pt x="196" y="17"/>
                    <a:pt x="196" y="17"/>
                  </a:cubicBezTo>
                  <a:cubicBezTo>
                    <a:pt x="196" y="17"/>
                    <a:pt x="196" y="17"/>
                    <a:pt x="196" y="17"/>
                  </a:cubicBezTo>
                  <a:cubicBezTo>
                    <a:pt x="196" y="14"/>
                    <a:pt x="196" y="14"/>
                    <a:pt x="196" y="14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6" y="17"/>
                    <a:pt x="196" y="17"/>
                  </a:cubicBezTo>
                  <a:cubicBezTo>
                    <a:pt x="196" y="14"/>
                    <a:pt x="196" y="14"/>
                    <a:pt x="196" y="14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6"/>
                    <a:pt x="195" y="16"/>
                    <a:pt x="195" y="16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6"/>
                    <a:pt x="195" y="16"/>
                    <a:pt x="195" y="16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6" y="17"/>
                    <a:pt x="197" y="18"/>
                  </a:cubicBezTo>
                  <a:cubicBezTo>
                    <a:pt x="197" y="20"/>
                    <a:pt x="198" y="22"/>
                    <a:pt x="199" y="23"/>
                  </a:cubicBezTo>
                  <a:cubicBezTo>
                    <a:pt x="199" y="24"/>
                    <a:pt x="199" y="24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1" y="25"/>
                    <a:pt x="201" y="25"/>
                    <a:pt x="201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1" y="25"/>
                    <a:pt x="201" y="25"/>
                    <a:pt x="201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7" y="23"/>
                    <a:pt x="207" y="23"/>
                    <a:pt x="207" y="23"/>
                  </a:cubicBezTo>
                  <a:cubicBezTo>
                    <a:pt x="199" y="23"/>
                    <a:pt x="199" y="23"/>
                    <a:pt x="199" y="23"/>
                  </a:cubicBezTo>
                  <a:cubicBezTo>
                    <a:pt x="202" y="23"/>
                    <a:pt x="202" y="23"/>
                    <a:pt x="202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199" y="23"/>
                    <a:pt x="199" y="23"/>
                    <a:pt x="199" y="23"/>
                  </a:cubicBezTo>
                  <a:cubicBezTo>
                    <a:pt x="202" y="23"/>
                    <a:pt x="202" y="23"/>
                    <a:pt x="202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1" y="23"/>
                    <a:pt x="201" y="23"/>
                    <a:pt x="201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1" y="23"/>
                    <a:pt x="201" y="23"/>
                    <a:pt x="201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199" y="23"/>
                    <a:pt x="198" y="25"/>
                  </a:cubicBezTo>
                  <a:cubicBezTo>
                    <a:pt x="196" y="26"/>
                    <a:pt x="194" y="28"/>
                    <a:pt x="192" y="29"/>
                  </a:cubicBezTo>
                  <a:cubicBezTo>
                    <a:pt x="191" y="30"/>
                    <a:pt x="190" y="31"/>
                    <a:pt x="189" y="31"/>
                  </a:cubicBezTo>
                  <a:cubicBezTo>
                    <a:pt x="188" y="31"/>
                    <a:pt x="188" y="31"/>
                    <a:pt x="188" y="31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9" y="33"/>
                    <a:pt x="189" y="33"/>
                    <a:pt x="189" y="33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9" y="33"/>
                    <a:pt x="189" y="33"/>
                    <a:pt x="189" y="33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6" y="33"/>
                    <a:pt x="184" y="36"/>
                    <a:pt x="184" y="39"/>
                  </a:cubicBezTo>
                  <a:cubicBezTo>
                    <a:pt x="184" y="182"/>
                    <a:pt x="184" y="182"/>
                    <a:pt x="184" y="182"/>
                  </a:cubicBezTo>
                  <a:cubicBezTo>
                    <a:pt x="184" y="184"/>
                    <a:pt x="184" y="185"/>
                    <a:pt x="185" y="187"/>
                  </a:cubicBezTo>
                  <a:lnTo>
                    <a:pt x="192" y="18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1" name="Oval 87"/>
            <p:cNvSpPr>
              <a:spLocks noChangeArrowheads="1"/>
            </p:cNvSpPr>
            <p:nvPr/>
          </p:nvSpPr>
          <p:spPr bwMode="auto">
            <a:xfrm>
              <a:off x="7588607" y="3060168"/>
              <a:ext cx="66652" cy="6732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2" name="Freeform 88"/>
            <p:cNvSpPr>
              <a:spLocks noEditPoints="1"/>
            </p:cNvSpPr>
            <p:nvPr/>
          </p:nvSpPr>
          <p:spPr bwMode="auto">
            <a:xfrm>
              <a:off x="7429718" y="3157116"/>
              <a:ext cx="350093" cy="229580"/>
            </a:xfrm>
            <a:custGeom>
              <a:avLst/>
              <a:gdLst>
                <a:gd name="T0" fmla="*/ 161 w 220"/>
                <a:gd name="T1" fmla="*/ 0 h 144"/>
                <a:gd name="T2" fmla="*/ 65 w 220"/>
                <a:gd name="T3" fmla="*/ 3 h 144"/>
                <a:gd name="T4" fmla="*/ 0 w 220"/>
                <a:gd name="T5" fmla="*/ 118 h 144"/>
                <a:gd name="T6" fmla="*/ 220 w 220"/>
                <a:gd name="T7" fmla="*/ 119 h 144"/>
                <a:gd name="T8" fmla="*/ 161 w 220"/>
                <a:gd name="T9" fmla="*/ 0 h 144"/>
                <a:gd name="T10" fmla="*/ 87 w 220"/>
                <a:gd name="T11" fmla="*/ 87 h 144"/>
                <a:gd name="T12" fmla="*/ 62 w 220"/>
                <a:gd name="T13" fmla="*/ 63 h 144"/>
                <a:gd name="T14" fmla="*/ 87 w 220"/>
                <a:gd name="T15" fmla="*/ 39 h 144"/>
                <a:gd name="T16" fmla="*/ 111 w 220"/>
                <a:gd name="T17" fmla="*/ 63 h 144"/>
                <a:gd name="T18" fmla="*/ 87 w 220"/>
                <a:gd name="T19" fmla="*/ 87 h 144"/>
                <a:gd name="T20" fmla="*/ 147 w 220"/>
                <a:gd name="T21" fmla="*/ 103 h 144"/>
                <a:gd name="T22" fmla="*/ 132 w 220"/>
                <a:gd name="T23" fmla="*/ 88 h 144"/>
                <a:gd name="T24" fmla="*/ 147 w 220"/>
                <a:gd name="T25" fmla="*/ 74 h 144"/>
                <a:gd name="T26" fmla="*/ 161 w 220"/>
                <a:gd name="T27" fmla="*/ 88 h 144"/>
                <a:gd name="T28" fmla="*/ 147 w 220"/>
                <a:gd name="T29" fmla="*/ 103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0" h="144">
                  <a:moveTo>
                    <a:pt x="161" y="0"/>
                  </a:moveTo>
                  <a:cubicBezTo>
                    <a:pt x="65" y="3"/>
                    <a:pt x="65" y="3"/>
                    <a:pt x="65" y="3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39" y="134"/>
                    <a:pt x="147" y="144"/>
                    <a:pt x="220" y="119"/>
                  </a:cubicBezTo>
                  <a:lnTo>
                    <a:pt x="161" y="0"/>
                  </a:lnTo>
                  <a:close/>
                  <a:moveTo>
                    <a:pt x="87" y="87"/>
                  </a:moveTo>
                  <a:cubicBezTo>
                    <a:pt x="73" y="87"/>
                    <a:pt x="62" y="76"/>
                    <a:pt x="62" y="63"/>
                  </a:cubicBezTo>
                  <a:cubicBezTo>
                    <a:pt x="62" y="49"/>
                    <a:pt x="73" y="39"/>
                    <a:pt x="87" y="39"/>
                  </a:cubicBezTo>
                  <a:cubicBezTo>
                    <a:pt x="100" y="39"/>
                    <a:pt x="111" y="49"/>
                    <a:pt x="111" y="63"/>
                  </a:cubicBezTo>
                  <a:cubicBezTo>
                    <a:pt x="111" y="76"/>
                    <a:pt x="100" y="87"/>
                    <a:pt x="87" y="87"/>
                  </a:cubicBezTo>
                  <a:close/>
                  <a:moveTo>
                    <a:pt x="147" y="103"/>
                  </a:moveTo>
                  <a:cubicBezTo>
                    <a:pt x="139" y="103"/>
                    <a:pt x="132" y="96"/>
                    <a:pt x="132" y="88"/>
                  </a:cubicBezTo>
                  <a:cubicBezTo>
                    <a:pt x="132" y="81"/>
                    <a:pt x="139" y="74"/>
                    <a:pt x="147" y="74"/>
                  </a:cubicBezTo>
                  <a:cubicBezTo>
                    <a:pt x="155" y="74"/>
                    <a:pt x="161" y="81"/>
                    <a:pt x="161" y="88"/>
                  </a:cubicBezTo>
                  <a:cubicBezTo>
                    <a:pt x="161" y="96"/>
                    <a:pt x="155" y="103"/>
                    <a:pt x="147" y="10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004122" y="4137971"/>
            <a:ext cx="904082" cy="978807"/>
            <a:chOff x="7004221" y="4138049"/>
            <a:chExt cx="904182" cy="978913"/>
          </a:xfrm>
        </p:grpSpPr>
        <p:sp>
          <p:nvSpPr>
            <p:cNvPr id="231" name="Freeform 67"/>
            <p:cNvSpPr>
              <a:spLocks/>
            </p:cNvSpPr>
            <p:nvPr/>
          </p:nvSpPr>
          <p:spPr bwMode="auto">
            <a:xfrm>
              <a:off x="7088378" y="4158920"/>
              <a:ext cx="820025" cy="958042"/>
            </a:xfrm>
            <a:custGeom>
              <a:avLst/>
              <a:gdLst>
                <a:gd name="T0" fmla="*/ 258 w 515"/>
                <a:gd name="T1" fmla="*/ 0 h 602"/>
                <a:gd name="T2" fmla="*/ 0 w 515"/>
                <a:gd name="T3" fmla="*/ 257 h 602"/>
                <a:gd name="T4" fmla="*/ 131 w 515"/>
                <a:gd name="T5" fmla="*/ 481 h 602"/>
                <a:gd name="T6" fmla="*/ 142 w 515"/>
                <a:gd name="T7" fmla="*/ 602 h 602"/>
                <a:gd name="T8" fmla="*/ 246 w 515"/>
                <a:gd name="T9" fmla="*/ 514 h 602"/>
                <a:gd name="T10" fmla="*/ 258 w 515"/>
                <a:gd name="T11" fmla="*/ 514 h 602"/>
                <a:gd name="T12" fmla="*/ 515 w 515"/>
                <a:gd name="T13" fmla="*/ 257 h 602"/>
                <a:gd name="T14" fmla="*/ 258 w 515"/>
                <a:gd name="T15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5" h="602">
                  <a:moveTo>
                    <a:pt x="258" y="0"/>
                  </a:moveTo>
                  <a:cubicBezTo>
                    <a:pt x="116" y="0"/>
                    <a:pt x="0" y="115"/>
                    <a:pt x="0" y="257"/>
                  </a:cubicBezTo>
                  <a:cubicBezTo>
                    <a:pt x="0" y="353"/>
                    <a:pt x="53" y="437"/>
                    <a:pt x="131" y="481"/>
                  </a:cubicBezTo>
                  <a:cubicBezTo>
                    <a:pt x="142" y="602"/>
                    <a:pt x="142" y="602"/>
                    <a:pt x="142" y="602"/>
                  </a:cubicBezTo>
                  <a:cubicBezTo>
                    <a:pt x="246" y="514"/>
                    <a:pt x="246" y="514"/>
                    <a:pt x="246" y="514"/>
                  </a:cubicBezTo>
                  <a:cubicBezTo>
                    <a:pt x="250" y="514"/>
                    <a:pt x="254" y="514"/>
                    <a:pt x="258" y="514"/>
                  </a:cubicBezTo>
                  <a:cubicBezTo>
                    <a:pt x="400" y="514"/>
                    <a:pt x="515" y="399"/>
                    <a:pt x="515" y="257"/>
                  </a:cubicBezTo>
                  <a:cubicBezTo>
                    <a:pt x="515" y="115"/>
                    <a:pt x="400" y="0"/>
                    <a:pt x="258" y="0"/>
                  </a:cubicBezTo>
                </a:path>
              </a:pathLst>
            </a:custGeom>
            <a:solidFill>
              <a:srgbClr val="C7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2" name="Freeform 68"/>
            <p:cNvSpPr>
              <a:spLocks/>
            </p:cNvSpPr>
            <p:nvPr/>
          </p:nvSpPr>
          <p:spPr bwMode="auto">
            <a:xfrm>
              <a:off x="7004221" y="4138049"/>
              <a:ext cx="818678" cy="958042"/>
            </a:xfrm>
            <a:custGeom>
              <a:avLst/>
              <a:gdLst>
                <a:gd name="T0" fmla="*/ 257 w 514"/>
                <a:gd name="T1" fmla="*/ 0 h 602"/>
                <a:gd name="T2" fmla="*/ 0 w 514"/>
                <a:gd name="T3" fmla="*/ 257 h 602"/>
                <a:gd name="T4" fmla="*/ 131 w 514"/>
                <a:gd name="T5" fmla="*/ 481 h 602"/>
                <a:gd name="T6" fmla="*/ 142 w 514"/>
                <a:gd name="T7" fmla="*/ 602 h 602"/>
                <a:gd name="T8" fmla="*/ 246 w 514"/>
                <a:gd name="T9" fmla="*/ 514 h 602"/>
                <a:gd name="T10" fmla="*/ 257 w 514"/>
                <a:gd name="T11" fmla="*/ 514 h 602"/>
                <a:gd name="T12" fmla="*/ 514 w 514"/>
                <a:gd name="T13" fmla="*/ 257 h 602"/>
                <a:gd name="T14" fmla="*/ 257 w 514"/>
                <a:gd name="T15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4" h="602">
                  <a:moveTo>
                    <a:pt x="257" y="0"/>
                  </a:moveTo>
                  <a:cubicBezTo>
                    <a:pt x="115" y="0"/>
                    <a:pt x="0" y="115"/>
                    <a:pt x="0" y="257"/>
                  </a:cubicBezTo>
                  <a:cubicBezTo>
                    <a:pt x="0" y="353"/>
                    <a:pt x="53" y="437"/>
                    <a:pt x="131" y="481"/>
                  </a:cubicBezTo>
                  <a:cubicBezTo>
                    <a:pt x="142" y="602"/>
                    <a:pt x="142" y="602"/>
                    <a:pt x="142" y="602"/>
                  </a:cubicBezTo>
                  <a:cubicBezTo>
                    <a:pt x="246" y="514"/>
                    <a:pt x="246" y="514"/>
                    <a:pt x="246" y="514"/>
                  </a:cubicBezTo>
                  <a:cubicBezTo>
                    <a:pt x="249" y="514"/>
                    <a:pt x="253" y="514"/>
                    <a:pt x="257" y="514"/>
                  </a:cubicBezTo>
                  <a:cubicBezTo>
                    <a:pt x="399" y="514"/>
                    <a:pt x="514" y="399"/>
                    <a:pt x="514" y="257"/>
                  </a:cubicBezTo>
                  <a:cubicBezTo>
                    <a:pt x="514" y="115"/>
                    <a:pt x="399" y="0"/>
                    <a:pt x="257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3" name="Freeform 89"/>
            <p:cNvSpPr>
              <a:spLocks/>
            </p:cNvSpPr>
            <p:nvPr/>
          </p:nvSpPr>
          <p:spPr bwMode="auto">
            <a:xfrm>
              <a:off x="7138199" y="4430915"/>
              <a:ext cx="154175" cy="216115"/>
            </a:xfrm>
            <a:custGeom>
              <a:avLst/>
              <a:gdLst>
                <a:gd name="T0" fmla="*/ 3 w 97"/>
                <a:gd name="T1" fmla="*/ 54 h 136"/>
                <a:gd name="T2" fmla="*/ 51 w 97"/>
                <a:gd name="T3" fmla="*/ 0 h 136"/>
                <a:gd name="T4" fmla="*/ 97 w 97"/>
                <a:gd name="T5" fmla="*/ 42 h 136"/>
                <a:gd name="T6" fmla="*/ 73 w 97"/>
                <a:gd name="T7" fmla="*/ 82 h 136"/>
                <a:gd name="T8" fmla="*/ 34 w 97"/>
                <a:gd name="T9" fmla="*/ 113 h 136"/>
                <a:gd name="T10" fmla="*/ 97 w 97"/>
                <a:gd name="T11" fmla="*/ 113 h 136"/>
                <a:gd name="T12" fmla="*/ 97 w 97"/>
                <a:gd name="T13" fmla="*/ 136 h 136"/>
                <a:gd name="T14" fmla="*/ 0 w 97"/>
                <a:gd name="T15" fmla="*/ 136 h 136"/>
                <a:gd name="T16" fmla="*/ 42 w 97"/>
                <a:gd name="T17" fmla="*/ 76 h 136"/>
                <a:gd name="T18" fmla="*/ 70 w 97"/>
                <a:gd name="T19" fmla="*/ 43 h 136"/>
                <a:gd name="T20" fmla="*/ 51 w 97"/>
                <a:gd name="T21" fmla="*/ 23 h 136"/>
                <a:gd name="T22" fmla="*/ 28 w 97"/>
                <a:gd name="T23" fmla="*/ 54 h 136"/>
                <a:gd name="T24" fmla="*/ 3 w 97"/>
                <a:gd name="T25" fmla="*/ 5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7" h="136">
                  <a:moveTo>
                    <a:pt x="3" y="54"/>
                  </a:moveTo>
                  <a:cubicBezTo>
                    <a:pt x="2" y="23"/>
                    <a:pt x="19" y="0"/>
                    <a:pt x="51" y="0"/>
                  </a:cubicBezTo>
                  <a:cubicBezTo>
                    <a:pt x="75" y="0"/>
                    <a:pt x="97" y="16"/>
                    <a:pt x="97" y="42"/>
                  </a:cubicBezTo>
                  <a:cubicBezTo>
                    <a:pt x="97" y="62"/>
                    <a:pt x="86" y="73"/>
                    <a:pt x="73" y="82"/>
                  </a:cubicBezTo>
                  <a:cubicBezTo>
                    <a:pt x="60" y="91"/>
                    <a:pt x="44" y="99"/>
                    <a:pt x="34" y="113"/>
                  </a:cubicBezTo>
                  <a:cubicBezTo>
                    <a:pt x="97" y="113"/>
                    <a:pt x="97" y="113"/>
                    <a:pt x="97" y="113"/>
                  </a:cubicBezTo>
                  <a:cubicBezTo>
                    <a:pt x="97" y="136"/>
                    <a:pt x="97" y="136"/>
                    <a:pt x="97" y="136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05"/>
                    <a:pt x="19" y="92"/>
                    <a:pt x="42" y="76"/>
                  </a:cubicBezTo>
                  <a:cubicBezTo>
                    <a:pt x="60" y="64"/>
                    <a:pt x="70" y="57"/>
                    <a:pt x="70" y="43"/>
                  </a:cubicBezTo>
                  <a:cubicBezTo>
                    <a:pt x="70" y="32"/>
                    <a:pt x="61" y="23"/>
                    <a:pt x="51" y="23"/>
                  </a:cubicBezTo>
                  <a:cubicBezTo>
                    <a:pt x="33" y="23"/>
                    <a:pt x="28" y="40"/>
                    <a:pt x="28" y="54"/>
                  </a:cubicBezTo>
                  <a:lnTo>
                    <a:pt x="3" y="5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4" name="Freeform 90"/>
            <p:cNvSpPr>
              <a:spLocks/>
            </p:cNvSpPr>
            <p:nvPr/>
          </p:nvSpPr>
          <p:spPr bwMode="auto">
            <a:xfrm>
              <a:off x="7335463" y="4476697"/>
              <a:ext cx="159561" cy="157542"/>
            </a:xfrm>
            <a:custGeom>
              <a:avLst/>
              <a:gdLst>
                <a:gd name="T0" fmla="*/ 0 w 237"/>
                <a:gd name="T1" fmla="*/ 102 h 234"/>
                <a:gd name="T2" fmla="*/ 104 w 237"/>
                <a:gd name="T3" fmla="*/ 102 h 234"/>
                <a:gd name="T4" fmla="*/ 104 w 237"/>
                <a:gd name="T5" fmla="*/ 0 h 234"/>
                <a:gd name="T6" fmla="*/ 132 w 237"/>
                <a:gd name="T7" fmla="*/ 0 h 234"/>
                <a:gd name="T8" fmla="*/ 132 w 237"/>
                <a:gd name="T9" fmla="*/ 102 h 234"/>
                <a:gd name="T10" fmla="*/ 237 w 237"/>
                <a:gd name="T11" fmla="*/ 102 h 234"/>
                <a:gd name="T12" fmla="*/ 237 w 237"/>
                <a:gd name="T13" fmla="*/ 130 h 234"/>
                <a:gd name="T14" fmla="*/ 132 w 237"/>
                <a:gd name="T15" fmla="*/ 130 h 234"/>
                <a:gd name="T16" fmla="*/ 132 w 237"/>
                <a:gd name="T17" fmla="*/ 234 h 234"/>
                <a:gd name="T18" fmla="*/ 104 w 237"/>
                <a:gd name="T19" fmla="*/ 234 h 234"/>
                <a:gd name="T20" fmla="*/ 104 w 237"/>
                <a:gd name="T21" fmla="*/ 130 h 234"/>
                <a:gd name="T22" fmla="*/ 0 w 237"/>
                <a:gd name="T23" fmla="*/ 130 h 234"/>
                <a:gd name="T24" fmla="*/ 0 w 237"/>
                <a:gd name="T25" fmla="*/ 102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7" h="234">
                  <a:moveTo>
                    <a:pt x="0" y="102"/>
                  </a:moveTo>
                  <a:lnTo>
                    <a:pt x="104" y="102"/>
                  </a:lnTo>
                  <a:lnTo>
                    <a:pt x="104" y="0"/>
                  </a:lnTo>
                  <a:lnTo>
                    <a:pt x="132" y="0"/>
                  </a:lnTo>
                  <a:lnTo>
                    <a:pt x="132" y="102"/>
                  </a:lnTo>
                  <a:lnTo>
                    <a:pt x="237" y="102"/>
                  </a:lnTo>
                  <a:lnTo>
                    <a:pt x="237" y="130"/>
                  </a:lnTo>
                  <a:lnTo>
                    <a:pt x="132" y="130"/>
                  </a:lnTo>
                  <a:lnTo>
                    <a:pt x="132" y="234"/>
                  </a:lnTo>
                  <a:lnTo>
                    <a:pt x="104" y="234"/>
                  </a:lnTo>
                  <a:lnTo>
                    <a:pt x="104" y="130"/>
                  </a:lnTo>
                  <a:lnTo>
                    <a:pt x="0" y="130"/>
                  </a:lnTo>
                  <a:lnTo>
                    <a:pt x="0" y="10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5" name="Freeform 91"/>
            <p:cNvSpPr>
              <a:spLocks/>
            </p:cNvSpPr>
            <p:nvPr/>
          </p:nvSpPr>
          <p:spPr bwMode="auto">
            <a:xfrm>
              <a:off x="7528014" y="4430915"/>
              <a:ext cx="156195" cy="216115"/>
            </a:xfrm>
            <a:custGeom>
              <a:avLst/>
              <a:gdLst>
                <a:gd name="T0" fmla="*/ 3 w 98"/>
                <a:gd name="T1" fmla="*/ 54 h 136"/>
                <a:gd name="T2" fmla="*/ 51 w 98"/>
                <a:gd name="T3" fmla="*/ 0 h 136"/>
                <a:gd name="T4" fmla="*/ 97 w 98"/>
                <a:gd name="T5" fmla="*/ 42 h 136"/>
                <a:gd name="T6" fmla="*/ 73 w 98"/>
                <a:gd name="T7" fmla="*/ 82 h 136"/>
                <a:gd name="T8" fmla="*/ 35 w 98"/>
                <a:gd name="T9" fmla="*/ 113 h 136"/>
                <a:gd name="T10" fmla="*/ 98 w 98"/>
                <a:gd name="T11" fmla="*/ 113 h 136"/>
                <a:gd name="T12" fmla="*/ 98 w 98"/>
                <a:gd name="T13" fmla="*/ 136 h 136"/>
                <a:gd name="T14" fmla="*/ 0 w 98"/>
                <a:gd name="T15" fmla="*/ 136 h 136"/>
                <a:gd name="T16" fmla="*/ 42 w 98"/>
                <a:gd name="T17" fmla="*/ 76 h 136"/>
                <a:gd name="T18" fmla="*/ 70 w 98"/>
                <a:gd name="T19" fmla="*/ 43 h 136"/>
                <a:gd name="T20" fmla="*/ 51 w 98"/>
                <a:gd name="T21" fmla="*/ 23 h 136"/>
                <a:gd name="T22" fmla="*/ 29 w 98"/>
                <a:gd name="T23" fmla="*/ 54 h 136"/>
                <a:gd name="T24" fmla="*/ 3 w 98"/>
                <a:gd name="T25" fmla="*/ 5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8" h="136">
                  <a:moveTo>
                    <a:pt x="3" y="54"/>
                  </a:moveTo>
                  <a:cubicBezTo>
                    <a:pt x="2" y="23"/>
                    <a:pt x="19" y="0"/>
                    <a:pt x="51" y="0"/>
                  </a:cubicBezTo>
                  <a:cubicBezTo>
                    <a:pt x="75" y="0"/>
                    <a:pt x="97" y="16"/>
                    <a:pt x="97" y="42"/>
                  </a:cubicBezTo>
                  <a:cubicBezTo>
                    <a:pt x="97" y="62"/>
                    <a:pt x="86" y="73"/>
                    <a:pt x="73" y="82"/>
                  </a:cubicBezTo>
                  <a:cubicBezTo>
                    <a:pt x="60" y="91"/>
                    <a:pt x="44" y="99"/>
                    <a:pt x="35" y="113"/>
                  </a:cubicBezTo>
                  <a:cubicBezTo>
                    <a:pt x="98" y="113"/>
                    <a:pt x="98" y="113"/>
                    <a:pt x="98" y="113"/>
                  </a:cubicBezTo>
                  <a:cubicBezTo>
                    <a:pt x="98" y="136"/>
                    <a:pt x="98" y="136"/>
                    <a:pt x="98" y="136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05"/>
                    <a:pt x="19" y="92"/>
                    <a:pt x="42" y="76"/>
                  </a:cubicBezTo>
                  <a:cubicBezTo>
                    <a:pt x="60" y="64"/>
                    <a:pt x="70" y="57"/>
                    <a:pt x="70" y="43"/>
                  </a:cubicBezTo>
                  <a:cubicBezTo>
                    <a:pt x="70" y="32"/>
                    <a:pt x="62" y="23"/>
                    <a:pt x="51" y="23"/>
                  </a:cubicBezTo>
                  <a:cubicBezTo>
                    <a:pt x="33" y="23"/>
                    <a:pt x="29" y="40"/>
                    <a:pt x="29" y="54"/>
                  </a:cubicBezTo>
                  <a:lnTo>
                    <a:pt x="3" y="5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5863080" y="2068612"/>
            <a:ext cx="1080455" cy="1169990"/>
            <a:chOff x="5863054" y="2068463"/>
            <a:chExt cx="1080574" cy="1170118"/>
          </a:xfrm>
        </p:grpSpPr>
        <p:sp>
          <p:nvSpPr>
            <p:cNvPr id="226" name="Freeform 62"/>
            <p:cNvSpPr>
              <a:spLocks/>
            </p:cNvSpPr>
            <p:nvPr/>
          </p:nvSpPr>
          <p:spPr bwMode="auto">
            <a:xfrm>
              <a:off x="5966062" y="2094047"/>
              <a:ext cx="977566" cy="1144534"/>
            </a:xfrm>
            <a:custGeom>
              <a:avLst/>
              <a:gdLst>
                <a:gd name="T0" fmla="*/ 307 w 614"/>
                <a:gd name="T1" fmla="*/ 0 h 719"/>
                <a:gd name="T2" fmla="*/ 0 w 614"/>
                <a:gd name="T3" fmla="*/ 307 h 719"/>
                <a:gd name="T4" fmla="*/ 307 w 614"/>
                <a:gd name="T5" fmla="*/ 615 h 719"/>
                <a:gd name="T6" fmla="*/ 321 w 614"/>
                <a:gd name="T7" fmla="*/ 614 h 719"/>
                <a:gd name="T8" fmla="*/ 445 w 614"/>
                <a:gd name="T9" fmla="*/ 719 h 719"/>
                <a:gd name="T10" fmla="*/ 458 w 614"/>
                <a:gd name="T11" fmla="*/ 575 h 719"/>
                <a:gd name="T12" fmla="*/ 614 w 614"/>
                <a:gd name="T13" fmla="*/ 307 h 719"/>
                <a:gd name="T14" fmla="*/ 307 w 614"/>
                <a:gd name="T15" fmla="*/ 0 h 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4" h="719">
                  <a:moveTo>
                    <a:pt x="307" y="0"/>
                  </a:moveTo>
                  <a:cubicBezTo>
                    <a:pt x="137" y="0"/>
                    <a:pt x="0" y="138"/>
                    <a:pt x="0" y="307"/>
                  </a:cubicBezTo>
                  <a:cubicBezTo>
                    <a:pt x="0" y="477"/>
                    <a:pt x="137" y="615"/>
                    <a:pt x="307" y="615"/>
                  </a:cubicBezTo>
                  <a:cubicBezTo>
                    <a:pt x="312" y="615"/>
                    <a:pt x="316" y="615"/>
                    <a:pt x="321" y="614"/>
                  </a:cubicBezTo>
                  <a:cubicBezTo>
                    <a:pt x="445" y="719"/>
                    <a:pt x="445" y="719"/>
                    <a:pt x="445" y="719"/>
                  </a:cubicBezTo>
                  <a:cubicBezTo>
                    <a:pt x="458" y="575"/>
                    <a:pt x="458" y="575"/>
                    <a:pt x="458" y="575"/>
                  </a:cubicBezTo>
                  <a:cubicBezTo>
                    <a:pt x="551" y="522"/>
                    <a:pt x="614" y="422"/>
                    <a:pt x="614" y="307"/>
                  </a:cubicBezTo>
                  <a:cubicBezTo>
                    <a:pt x="614" y="138"/>
                    <a:pt x="477" y="0"/>
                    <a:pt x="307" y="0"/>
                  </a:cubicBezTo>
                </a:path>
              </a:pathLst>
            </a:custGeom>
            <a:solidFill>
              <a:srgbClr val="C7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7" name="Freeform 63"/>
            <p:cNvSpPr>
              <a:spLocks/>
            </p:cNvSpPr>
            <p:nvPr/>
          </p:nvSpPr>
          <p:spPr bwMode="auto">
            <a:xfrm>
              <a:off x="5863054" y="2068463"/>
              <a:ext cx="977566" cy="1144534"/>
            </a:xfrm>
            <a:custGeom>
              <a:avLst/>
              <a:gdLst>
                <a:gd name="T0" fmla="*/ 614 w 614"/>
                <a:gd name="T1" fmla="*/ 307 h 719"/>
                <a:gd name="T2" fmla="*/ 307 w 614"/>
                <a:gd name="T3" fmla="*/ 0 h 719"/>
                <a:gd name="T4" fmla="*/ 0 w 614"/>
                <a:gd name="T5" fmla="*/ 307 h 719"/>
                <a:gd name="T6" fmla="*/ 307 w 614"/>
                <a:gd name="T7" fmla="*/ 614 h 719"/>
                <a:gd name="T8" fmla="*/ 321 w 614"/>
                <a:gd name="T9" fmla="*/ 614 h 719"/>
                <a:gd name="T10" fmla="*/ 445 w 614"/>
                <a:gd name="T11" fmla="*/ 719 h 719"/>
                <a:gd name="T12" fmla="*/ 458 w 614"/>
                <a:gd name="T13" fmla="*/ 575 h 719"/>
                <a:gd name="T14" fmla="*/ 614 w 614"/>
                <a:gd name="T15" fmla="*/ 307 h 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4" h="719">
                  <a:moveTo>
                    <a:pt x="614" y="307"/>
                  </a:moveTo>
                  <a:cubicBezTo>
                    <a:pt x="614" y="138"/>
                    <a:pt x="477" y="0"/>
                    <a:pt x="307" y="0"/>
                  </a:cubicBezTo>
                  <a:cubicBezTo>
                    <a:pt x="137" y="0"/>
                    <a:pt x="0" y="138"/>
                    <a:pt x="0" y="307"/>
                  </a:cubicBezTo>
                  <a:cubicBezTo>
                    <a:pt x="0" y="477"/>
                    <a:pt x="137" y="614"/>
                    <a:pt x="307" y="614"/>
                  </a:cubicBezTo>
                  <a:cubicBezTo>
                    <a:pt x="312" y="614"/>
                    <a:pt x="316" y="614"/>
                    <a:pt x="321" y="614"/>
                  </a:cubicBezTo>
                  <a:cubicBezTo>
                    <a:pt x="445" y="719"/>
                    <a:pt x="445" y="719"/>
                    <a:pt x="445" y="719"/>
                  </a:cubicBezTo>
                  <a:cubicBezTo>
                    <a:pt x="458" y="575"/>
                    <a:pt x="458" y="575"/>
                    <a:pt x="458" y="575"/>
                  </a:cubicBezTo>
                  <a:cubicBezTo>
                    <a:pt x="551" y="522"/>
                    <a:pt x="614" y="422"/>
                    <a:pt x="614" y="30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6" name="Freeform 92"/>
            <p:cNvSpPr>
              <a:spLocks noEditPoints="1"/>
            </p:cNvSpPr>
            <p:nvPr/>
          </p:nvSpPr>
          <p:spPr bwMode="auto">
            <a:xfrm>
              <a:off x="6063684" y="2215232"/>
              <a:ext cx="486763" cy="555436"/>
            </a:xfrm>
            <a:custGeom>
              <a:avLst/>
              <a:gdLst>
                <a:gd name="T0" fmla="*/ 0 w 723"/>
                <a:gd name="T1" fmla="*/ 338 h 825"/>
                <a:gd name="T2" fmla="*/ 305 w 723"/>
                <a:gd name="T3" fmla="*/ 825 h 825"/>
                <a:gd name="T4" fmla="*/ 723 w 723"/>
                <a:gd name="T5" fmla="*/ 0 h 825"/>
                <a:gd name="T6" fmla="*/ 0 w 723"/>
                <a:gd name="T7" fmla="*/ 338 h 825"/>
                <a:gd name="T8" fmla="*/ 198 w 723"/>
                <a:gd name="T9" fmla="*/ 383 h 825"/>
                <a:gd name="T10" fmla="*/ 482 w 723"/>
                <a:gd name="T11" fmla="*/ 250 h 825"/>
                <a:gd name="T12" fmla="*/ 319 w 723"/>
                <a:gd name="T13" fmla="*/ 574 h 825"/>
                <a:gd name="T14" fmla="*/ 198 w 723"/>
                <a:gd name="T15" fmla="*/ 383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3" h="825">
                  <a:moveTo>
                    <a:pt x="0" y="338"/>
                  </a:moveTo>
                  <a:lnTo>
                    <a:pt x="305" y="825"/>
                  </a:lnTo>
                  <a:lnTo>
                    <a:pt x="723" y="0"/>
                  </a:lnTo>
                  <a:lnTo>
                    <a:pt x="0" y="338"/>
                  </a:lnTo>
                  <a:close/>
                  <a:moveTo>
                    <a:pt x="198" y="383"/>
                  </a:moveTo>
                  <a:lnTo>
                    <a:pt x="482" y="250"/>
                  </a:lnTo>
                  <a:lnTo>
                    <a:pt x="319" y="574"/>
                  </a:lnTo>
                  <a:lnTo>
                    <a:pt x="198" y="383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7" name="Freeform 93"/>
            <p:cNvSpPr>
              <a:spLocks/>
            </p:cNvSpPr>
            <p:nvPr/>
          </p:nvSpPr>
          <p:spPr bwMode="auto">
            <a:xfrm>
              <a:off x="6383480" y="2531662"/>
              <a:ext cx="200630" cy="207363"/>
            </a:xfrm>
            <a:custGeom>
              <a:avLst/>
              <a:gdLst>
                <a:gd name="T0" fmla="*/ 0 w 298"/>
                <a:gd name="T1" fmla="*/ 194 h 308"/>
                <a:gd name="T2" fmla="*/ 184 w 298"/>
                <a:gd name="T3" fmla="*/ 0 h 308"/>
                <a:gd name="T4" fmla="*/ 298 w 298"/>
                <a:gd name="T5" fmla="*/ 116 h 308"/>
                <a:gd name="T6" fmla="*/ 113 w 298"/>
                <a:gd name="T7" fmla="*/ 308 h 308"/>
                <a:gd name="T8" fmla="*/ 0 w 298"/>
                <a:gd name="T9" fmla="*/ 194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8" h="308">
                  <a:moveTo>
                    <a:pt x="0" y="194"/>
                  </a:moveTo>
                  <a:lnTo>
                    <a:pt x="184" y="0"/>
                  </a:lnTo>
                  <a:lnTo>
                    <a:pt x="298" y="116"/>
                  </a:lnTo>
                  <a:lnTo>
                    <a:pt x="113" y="308"/>
                  </a:lnTo>
                  <a:lnTo>
                    <a:pt x="0" y="19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8" name="Freeform 94"/>
            <p:cNvSpPr>
              <a:spLocks/>
            </p:cNvSpPr>
            <p:nvPr/>
          </p:nvSpPr>
          <p:spPr bwMode="auto">
            <a:xfrm>
              <a:off x="6351837" y="2675066"/>
              <a:ext cx="94929" cy="87523"/>
            </a:xfrm>
            <a:custGeom>
              <a:avLst/>
              <a:gdLst>
                <a:gd name="T0" fmla="*/ 16 w 60"/>
                <a:gd name="T1" fmla="*/ 0 h 55"/>
                <a:gd name="T2" fmla="*/ 60 w 60"/>
                <a:gd name="T3" fmla="*/ 45 h 55"/>
                <a:gd name="T4" fmla="*/ 0 w 60"/>
                <a:gd name="T5" fmla="*/ 55 h 55"/>
                <a:gd name="T6" fmla="*/ 16 w 60"/>
                <a:gd name="T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" h="55">
                  <a:moveTo>
                    <a:pt x="16" y="0"/>
                  </a:moveTo>
                  <a:cubicBezTo>
                    <a:pt x="17" y="1"/>
                    <a:pt x="60" y="45"/>
                    <a:pt x="60" y="45"/>
                  </a:cubicBezTo>
                  <a:cubicBezTo>
                    <a:pt x="0" y="55"/>
                    <a:pt x="0" y="55"/>
                    <a:pt x="0" y="55"/>
                  </a:cubicBezTo>
                  <a:lnTo>
                    <a:pt x="16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9" name="Freeform 95"/>
            <p:cNvSpPr>
              <a:spLocks/>
            </p:cNvSpPr>
            <p:nvPr/>
          </p:nvSpPr>
          <p:spPr bwMode="auto">
            <a:xfrm>
              <a:off x="6502646" y="2476455"/>
              <a:ext cx="135324" cy="133305"/>
            </a:xfrm>
            <a:custGeom>
              <a:avLst/>
              <a:gdLst>
                <a:gd name="T0" fmla="*/ 156 w 201"/>
                <a:gd name="T1" fmla="*/ 198 h 198"/>
                <a:gd name="T2" fmla="*/ 0 w 201"/>
                <a:gd name="T3" fmla="*/ 44 h 198"/>
                <a:gd name="T4" fmla="*/ 45 w 201"/>
                <a:gd name="T5" fmla="*/ 0 h 198"/>
                <a:gd name="T6" fmla="*/ 201 w 201"/>
                <a:gd name="T7" fmla="*/ 153 h 198"/>
                <a:gd name="T8" fmla="*/ 156 w 201"/>
                <a:gd name="T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1" h="198">
                  <a:moveTo>
                    <a:pt x="156" y="198"/>
                  </a:moveTo>
                  <a:lnTo>
                    <a:pt x="0" y="44"/>
                  </a:lnTo>
                  <a:lnTo>
                    <a:pt x="45" y="0"/>
                  </a:lnTo>
                  <a:lnTo>
                    <a:pt x="201" y="153"/>
                  </a:lnTo>
                  <a:lnTo>
                    <a:pt x="156" y="19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0" name="Rectangle 96"/>
            <p:cNvSpPr>
              <a:spLocks noChangeArrowheads="1"/>
            </p:cNvSpPr>
            <p:nvPr/>
          </p:nvSpPr>
          <p:spPr bwMode="auto">
            <a:xfrm>
              <a:off x="6200355" y="2799618"/>
              <a:ext cx="311717" cy="3164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098672" y="4268569"/>
            <a:ext cx="972747" cy="1059587"/>
            <a:chOff x="4098452" y="4268661"/>
            <a:chExt cx="972853" cy="1059703"/>
          </a:xfrm>
        </p:grpSpPr>
        <p:sp>
          <p:nvSpPr>
            <p:cNvPr id="224" name="Freeform 60"/>
            <p:cNvSpPr>
              <a:spLocks noEditPoints="1"/>
            </p:cNvSpPr>
            <p:nvPr/>
          </p:nvSpPr>
          <p:spPr bwMode="auto">
            <a:xfrm>
              <a:off x="4354962" y="4408698"/>
              <a:ext cx="334608" cy="624108"/>
            </a:xfrm>
            <a:custGeom>
              <a:avLst/>
              <a:gdLst>
                <a:gd name="T0" fmla="*/ 210 w 210"/>
                <a:gd name="T1" fmla="*/ 261 h 392"/>
                <a:gd name="T2" fmla="*/ 204 w 210"/>
                <a:gd name="T3" fmla="*/ 290 h 392"/>
                <a:gd name="T4" fmla="*/ 187 w 210"/>
                <a:gd name="T5" fmla="*/ 318 h 392"/>
                <a:gd name="T6" fmla="*/ 159 w 210"/>
                <a:gd name="T7" fmla="*/ 341 h 392"/>
                <a:gd name="T8" fmla="*/ 123 w 210"/>
                <a:gd name="T9" fmla="*/ 355 h 392"/>
                <a:gd name="T10" fmla="*/ 123 w 210"/>
                <a:gd name="T11" fmla="*/ 392 h 392"/>
                <a:gd name="T12" fmla="*/ 96 w 210"/>
                <a:gd name="T13" fmla="*/ 392 h 392"/>
                <a:gd name="T14" fmla="*/ 96 w 210"/>
                <a:gd name="T15" fmla="*/ 358 h 392"/>
                <a:gd name="T16" fmla="*/ 94 w 210"/>
                <a:gd name="T17" fmla="*/ 358 h 392"/>
                <a:gd name="T18" fmla="*/ 91 w 210"/>
                <a:gd name="T19" fmla="*/ 358 h 392"/>
                <a:gd name="T20" fmla="*/ 64 w 210"/>
                <a:gd name="T21" fmla="*/ 357 h 392"/>
                <a:gd name="T22" fmla="*/ 41 w 210"/>
                <a:gd name="T23" fmla="*/ 352 h 392"/>
                <a:gd name="T24" fmla="*/ 20 w 210"/>
                <a:gd name="T25" fmla="*/ 345 h 392"/>
                <a:gd name="T26" fmla="*/ 0 w 210"/>
                <a:gd name="T27" fmla="*/ 335 h 392"/>
                <a:gd name="T28" fmla="*/ 15 w 210"/>
                <a:gd name="T29" fmla="*/ 288 h 392"/>
                <a:gd name="T30" fmla="*/ 31 w 210"/>
                <a:gd name="T31" fmla="*/ 297 h 392"/>
                <a:gd name="T32" fmla="*/ 51 w 210"/>
                <a:gd name="T33" fmla="*/ 306 h 392"/>
                <a:gd name="T34" fmla="*/ 74 w 210"/>
                <a:gd name="T35" fmla="*/ 314 h 392"/>
                <a:gd name="T36" fmla="*/ 96 w 210"/>
                <a:gd name="T37" fmla="*/ 318 h 392"/>
                <a:gd name="T38" fmla="*/ 96 w 210"/>
                <a:gd name="T39" fmla="*/ 219 h 392"/>
                <a:gd name="T40" fmla="*/ 66 w 210"/>
                <a:gd name="T41" fmla="*/ 206 h 392"/>
                <a:gd name="T42" fmla="*/ 39 w 210"/>
                <a:gd name="T43" fmla="*/ 188 h 392"/>
                <a:gd name="T44" fmla="*/ 19 w 210"/>
                <a:gd name="T45" fmla="*/ 160 h 392"/>
                <a:gd name="T46" fmla="*/ 11 w 210"/>
                <a:gd name="T47" fmla="*/ 119 h 392"/>
                <a:gd name="T48" fmla="*/ 17 w 210"/>
                <a:gd name="T49" fmla="*/ 94 h 392"/>
                <a:gd name="T50" fmla="*/ 33 w 210"/>
                <a:gd name="T51" fmla="*/ 69 h 392"/>
                <a:gd name="T52" fmla="*/ 60 w 210"/>
                <a:gd name="T53" fmla="*/ 48 h 392"/>
                <a:gd name="T54" fmla="*/ 96 w 210"/>
                <a:gd name="T55" fmla="*/ 35 h 392"/>
                <a:gd name="T56" fmla="*/ 96 w 210"/>
                <a:gd name="T57" fmla="*/ 0 h 392"/>
                <a:gd name="T58" fmla="*/ 123 w 210"/>
                <a:gd name="T59" fmla="*/ 0 h 392"/>
                <a:gd name="T60" fmla="*/ 123 w 210"/>
                <a:gd name="T61" fmla="*/ 32 h 392"/>
                <a:gd name="T62" fmla="*/ 123 w 210"/>
                <a:gd name="T63" fmla="*/ 32 h 392"/>
                <a:gd name="T64" fmla="*/ 161 w 210"/>
                <a:gd name="T65" fmla="*/ 34 h 392"/>
                <a:gd name="T66" fmla="*/ 196 w 210"/>
                <a:gd name="T67" fmla="*/ 40 h 392"/>
                <a:gd name="T68" fmla="*/ 187 w 210"/>
                <a:gd name="T69" fmla="*/ 87 h 392"/>
                <a:gd name="T70" fmla="*/ 155 w 210"/>
                <a:gd name="T71" fmla="*/ 77 h 392"/>
                <a:gd name="T72" fmla="*/ 123 w 210"/>
                <a:gd name="T73" fmla="*/ 72 h 392"/>
                <a:gd name="T74" fmla="*/ 123 w 210"/>
                <a:gd name="T75" fmla="*/ 159 h 392"/>
                <a:gd name="T76" fmla="*/ 153 w 210"/>
                <a:gd name="T77" fmla="*/ 172 h 392"/>
                <a:gd name="T78" fmla="*/ 181 w 210"/>
                <a:gd name="T79" fmla="*/ 191 h 392"/>
                <a:gd name="T80" fmla="*/ 202 w 210"/>
                <a:gd name="T81" fmla="*/ 219 h 392"/>
                <a:gd name="T82" fmla="*/ 210 w 210"/>
                <a:gd name="T83" fmla="*/ 261 h 392"/>
                <a:gd name="T84" fmla="*/ 65 w 210"/>
                <a:gd name="T85" fmla="*/ 110 h 392"/>
                <a:gd name="T86" fmla="*/ 74 w 210"/>
                <a:gd name="T87" fmla="*/ 133 h 392"/>
                <a:gd name="T88" fmla="*/ 96 w 210"/>
                <a:gd name="T89" fmla="*/ 148 h 392"/>
                <a:gd name="T90" fmla="*/ 96 w 210"/>
                <a:gd name="T91" fmla="*/ 73 h 392"/>
                <a:gd name="T92" fmla="*/ 77 w 210"/>
                <a:gd name="T93" fmla="*/ 79 h 392"/>
                <a:gd name="T94" fmla="*/ 68 w 210"/>
                <a:gd name="T95" fmla="*/ 90 h 392"/>
                <a:gd name="T96" fmla="*/ 65 w 210"/>
                <a:gd name="T97" fmla="*/ 110 h 392"/>
                <a:gd name="T98" fmla="*/ 155 w 210"/>
                <a:gd name="T99" fmla="*/ 269 h 392"/>
                <a:gd name="T100" fmla="*/ 146 w 210"/>
                <a:gd name="T101" fmla="*/ 246 h 392"/>
                <a:gd name="T102" fmla="*/ 123 w 210"/>
                <a:gd name="T103" fmla="*/ 230 h 392"/>
                <a:gd name="T104" fmla="*/ 123 w 210"/>
                <a:gd name="T105" fmla="*/ 316 h 392"/>
                <a:gd name="T106" fmla="*/ 132 w 210"/>
                <a:gd name="T107" fmla="*/ 314 h 392"/>
                <a:gd name="T108" fmla="*/ 140 w 210"/>
                <a:gd name="T109" fmla="*/ 311 h 392"/>
                <a:gd name="T110" fmla="*/ 151 w 210"/>
                <a:gd name="T111" fmla="*/ 298 h 392"/>
                <a:gd name="T112" fmla="*/ 155 w 210"/>
                <a:gd name="T113" fmla="*/ 269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0" h="392">
                  <a:moveTo>
                    <a:pt x="210" y="261"/>
                  </a:moveTo>
                  <a:cubicBezTo>
                    <a:pt x="210" y="271"/>
                    <a:pt x="208" y="281"/>
                    <a:pt x="204" y="290"/>
                  </a:cubicBezTo>
                  <a:cubicBezTo>
                    <a:pt x="200" y="300"/>
                    <a:pt x="194" y="310"/>
                    <a:pt x="187" y="318"/>
                  </a:cubicBezTo>
                  <a:cubicBezTo>
                    <a:pt x="179" y="327"/>
                    <a:pt x="170" y="334"/>
                    <a:pt x="159" y="341"/>
                  </a:cubicBezTo>
                  <a:cubicBezTo>
                    <a:pt x="148" y="347"/>
                    <a:pt x="136" y="352"/>
                    <a:pt x="123" y="355"/>
                  </a:cubicBezTo>
                  <a:cubicBezTo>
                    <a:pt x="123" y="392"/>
                    <a:pt x="123" y="392"/>
                    <a:pt x="123" y="392"/>
                  </a:cubicBezTo>
                  <a:cubicBezTo>
                    <a:pt x="96" y="392"/>
                    <a:pt x="96" y="392"/>
                    <a:pt x="96" y="392"/>
                  </a:cubicBezTo>
                  <a:cubicBezTo>
                    <a:pt x="96" y="358"/>
                    <a:pt x="96" y="358"/>
                    <a:pt x="96" y="358"/>
                  </a:cubicBezTo>
                  <a:cubicBezTo>
                    <a:pt x="95" y="358"/>
                    <a:pt x="94" y="358"/>
                    <a:pt x="94" y="358"/>
                  </a:cubicBezTo>
                  <a:cubicBezTo>
                    <a:pt x="93" y="358"/>
                    <a:pt x="92" y="358"/>
                    <a:pt x="91" y="358"/>
                  </a:cubicBezTo>
                  <a:cubicBezTo>
                    <a:pt x="82" y="358"/>
                    <a:pt x="73" y="358"/>
                    <a:pt x="64" y="357"/>
                  </a:cubicBezTo>
                  <a:cubicBezTo>
                    <a:pt x="56" y="356"/>
                    <a:pt x="48" y="354"/>
                    <a:pt x="41" y="352"/>
                  </a:cubicBezTo>
                  <a:cubicBezTo>
                    <a:pt x="34" y="350"/>
                    <a:pt x="27" y="348"/>
                    <a:pt x="20" y="345"/>
                  </a:cubicBezTo>
                  <a:cubicBezTo>
                    <a:pt x="13" y="342"/>
                    <a:pt x="7" y="339"/>
                    <a:pt x="0" y="335"/>
                  </a:cubicBezTo>
                  <a:cubicBezTo>
                    <a:pt x="15" y="288"/>
                    <a:pt x="15" y="288"/>
                    <a:pt x="15" y="288"/>
                  </a:cubicBezTo>
                  <a:cubicBezTo>
                    <a:pt x="19" y="291"/>
                    <a:pt x="25" y="294"/>
                    <a:pt x="31" y="297"/>
                  </a:cubicBezTo>
                  <a:cubicBezTo>
                    <a:pt x="37" y="301"/>
                    <a:pt x="44" y="304"/>
                    <a:pt x="51" y="306"/>
                  </a:cubicBezTo>
                  <a:cubicBezTo>
                    <a:pt x="59" y="309"/>
                    <a:pt x="66" y="312"/>
                    <a:pt x="74" y="314"/>
                  </a:cubicBezTo>
                  <a:cubicBezTo>
                    <a:pt x="82" y="316"/>
                    <a:pt x="89" y="317"/>
                    <a:pt x="96" y="318"/>
                  </a:cubicBezTo>
                  <a:cubicBezTo>
                    <a:pt x="96" y="219"/>
                    <a:pt x="96" y="219"/>
                    <a:pt x="96" y="219"/>
                  </a:cubicBezTo>
                  <a:cubicBezTo>
                    <a:pt x="86" y="215"/>
                    <a:pt x="76" y="211"/>
                    <a:pt x="66" y="206"/>
                  </a:cubicBezTo>
                  <a:cubicBezTo>
                    <a:pt x="56" y="201"/>
                    <a:pt x="47" y="195"/>
                    <a:pt x="39" y="188"/>
                  </a:cubicBezTo>
                  <a:cubicBezTo>
                    <a:pt x="30" y="180"/>
                    <a:pt x="24" y="171"/>
                    <a:pt x="19" y="160"/>
                  </a:cubicBezTo>
                  <a:cubicBezTo>
                    <a:pt x="13" y="149"/>
                    <a:pt x="11" y="136"/>
                    <a:pt x="11" y="119"/>
                  </a:cubicBezTo>
                  <a:cubicBezTo>
                    <a:pt x="11" y="111"/>
                    <a:pt x="13" y="103"/>
                    <a:pt x="17" y="94"/>
                  </a:cubicBezTo>
                  <a:cubicBezTo>
                    <a:pt x="21" y="85"/>
                    <a:pt x="26" y="77"/>
                    <a:pt x="33" y="69"/>
                  </a:cubicBezTo>
                  <a:cubicBezTo>
                    <a:pt x="41" y="61"/>
                    <a:pt x="50" y="54"/>
                    <a:pt x="60" y="48"/>
                  </a:cubicBezTo>
                  <a:cubicBezTo>
                    <a:pt x="71" y="42"/>
                    <a:pt x="83" y="37"/>
                    <a:pt x="96" y="35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37" y="32"/>
                    <a:pt x="149" y="33"/>
                    <a:pt x="161" y="34"/>
                  </a:cubicBezTo>
                  <a:cubicBezTo>
                    <a:pt x="172" y="36"/>
                    <a:pt x="184" y="38"/>
                    <a:pt x="196" y="40"/>
                  </a:cubicBezTo>
                  <a:cubicBezTo>
                    <a:pt x="187" y="87"/>
                    <a:pt x="187" y="87"/>
                    <a:pt x="187" y="87"/>
                  </a:cubicBezTo>
                  <a:cubicBezTo>
                    <a:pt x="176" y="83"/>
                    <a:pt x="166" y="80"/>
                    <a:pt x="155" y="77"/>
                  </a:cubicBezTo>
                  <a:cubicBezTo>
                    <a:pt x="143" y="74"/>
                    <a:pt x="133" y="73"/>
                    <a:pt x="123" y="72"/>
                  </a:cubicBezTo>
                  <a:cubicBezTo>
                    <a:pt x="123" y="159"/>
                    <a:pt x="123" y="159"/>
                    <a:pt x="123" y="159"/>
                  </a:cubicBezTo>
                  <a:cubicBezTo>
                    <a:pt x="132" y="163"/>
                    <a:pt x="143" y="168"/>
                    <a:pt x="153" y="172"/>
                  </a:cubicBezTo>
                  <a:cubicBezTo>
                    <a:pt x="163" y="177"/>
                    <a:pt x="173" y="183"/>
                    <a:pt x="181" y="191"/>
                  </a:cubicBezTo>
                  <a:cubicBezTo>
                    <a:pt x="190" y="198"/>
                    <a:pt x="197" y="208"/>
                    <a:pt x="202" y="219"/>
                  </a:cubicBezTo>
                  <a:cubicBezTo>
                    <a:pt x="207" y="230"/>
                    <a:pt x="210" y="244"/>
                    <a:pt x="210" y="261"/>
                  </a:cubicBezTo>
                  <a:moveTo>
                    <a:pt x="65" y="110"/>
                  </a:moveTo>
                  <a:cubicBezTo>
                    <a:pt x="65" y="119"/>
                    <a:pt x="68" y="127"/>
                    <a:pt x="74" y="133"/>
                  </a:cubicBezTo>
                  <a:cubicBezTo>
                    <a:pt x="80" y="139"/>
                    <a:pt x="87" y="144"/>
                    <a:pt x="96" y="148"/>
                  </a:cubicBezTo>
                  <a:cubicBezTo>
                    <a:pt x="96" y="73"/>
                    <a:pt x="96" y="73"/>
                    <a:pt x="96" y="73"/>
                  </a:cubicBezTo>
                  <a:cubicBezTo>
                    <a:pt x="88" y="74"/>
                    <a:pt x="82" y="76"/>
                    <a:pt x="77" y="79"/>
                  </a:cubicBezTo>
                  <a:cubicBezTo>
                    <a:pt x="73" y="81"/>
                    <a:pt x="70" y="85"/>
                    <a:pt x="68" y="90"/>
                  </a:cubicBezTo>
                  <a:cubicBezTo>
                    <a:pt x="66" y="95"/>
                    <a:pt x="65" y="102"/>
                    <a:pt x="65" y="110"/>
                  </a:cubicBezTo>
                  <a:moveTo>
                    <a:pt x="155" y="269"/>
                  </a:moveTo>
                  <a:cubicBezTo>
                    <a:pt x="155" y="260"/>
                    <a:pt x="152" y="252"/>
                    <a:pt x="146" y="246"/>
                  </a:cubicBezTo>
                  <a:cubicBezTo>
                    <a:pt x="140" y="240"/>
                    <a:pt x="132" y="235"/>
                    <a:pt x="123" y="230"/>
                  </a:cubicBezTo>
                  <a:cubicBezTo>
                    <a:pt x="123" y="316"/>
                    <a:pt x="123" y="316"/>
                    <a:pt x="123" y="316"/>
                  </a:cubicBezTo>
                  <a:cubicBezTo>
                    <a:pt x="126" y="316"/>
                    <a:pt x="129" y="315"/>
                    <a:pt x="132" y="314"/>
                  </a:cubicBezTo>
                  <a:cubicBezTo>
                    <a:pt x="134" y="313"/>
                    <a:pt x="137" y="312"/>
                    <a:pt x="140" y="311"/>
                  </a:cubicBezTo>
                  <a:cubicBezTo>
                    <a:pt x="144" y="309"/>
                    <a:pt x="148" y="305"/>
                    <a:pt x="151" y="298"/>
                  </a:cubicBezTo>
                  <a:cubicBezTo>
                    <a:pt x="154" y="290"/>
                    <a:pt x="155" y="281"/>
                    <a:pt x="155" y="269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8" name="Freeform 64"/>
            <p:cNvSpPr>
              <a:spLocks noEditPoints="1"/>
            </p:cNvSpPr>
            <p:nvPr/>
          </p:nvSpPr>
          <p:spPr bwMode="auto">
            <a:xfrm>
              <a:off x="4183282" y="4288858"/>
              <a:ext cx="888023" cy="1039506"/>
            </a:xfrm>
            <a:custGeom>
              <a:avLst/>
              <a:gdLst>
                <a:gd name="T0" fmla="*/ 231 w 558"/>
                <a:gd name="T1" fmla="*/ 391 h 653"/>
                <a:gd name="T2" fmla="*/ 248 w 558"/>
                <a:gd name="T3" fmla="*/ 386 h 653"/>
                <a:gd name="T4" fmla="*/ 263 w 558"/>
                <a:gd name="T5" fmla="*/ 344 h 653"/>
                <a:gd name="T6" fmla="*/ 231 w 558"/>
                <a:gd name="T7" fmla="*/ 305 h 653"/>
                <a:gd name="T8" fmla="*/ 185 w 558"/>
                <a:gd name="T9" fmla="*/ 154 h 653"/>
                <a:gd name="T10" fmla="*/ 173 w 558"/>
                <a:gd name="T11" fmla="*/ 185 h 653"/>
                <a:gd name="T12" fmla="*/ 204 w 558"/>
                <a:gd name="T13" fmla="*/ 223 h 653"/>
                <a:gd name="T14" fmla="*/ 204 w 558"/>
                <a:gd name="T15" fmla="*/ 393 h 653"/>
                <a:gd name="T16" fmla="*/ 174 w 558"/>
                <a:gd name="T17" fmla="*/ 281 h 653"/>
                <a:gd name="T18" fmla="*/ 127 w 558"/>
                <a:gd name="T19" fmla="*/ 235 h 653"/>
                <a:gd name="T20" fmla="*/ 125 w 558"/>
                <a:gd name="T21" fmla="*/ 169 h 653"/>
                <a:gd name="T22" fmla="*/ 168 w 558"/>
                <a:gd name="T23" fmla="*/ 123 h 653"/>
                <a:gd name="T24" fmla="*/ 204 w 558"/>
                <a:gd name="T25" fmla="*/ 75 h 653"/>
                <a:gd name="T26" fmla="*/ 231 w 558"/>
                <a:gd name="T27" fmla="*/ 107 h 653"/>
                <a:gd name="T28" fmla="*/ 269 w 558"/>
                <a:gd name="T29" fmla="*/ 109 h 653"/>
                <a:gd name="T30" fmla="*/ 295 w 558"/>
                <a:gd name="T31" fmla="*/ 162 h 653"/>
                <a:gd name="T32" fmla="*/ 231 w 558"/>
                <a:gd name="T33" fmla="*/ 147 h 653"/>
                <a:gd name="T34" fmla="*/ 261 w 558"/>
                <a:gd name="T35" fmla="*/ 247 h 653"/>
                <a:gd name="T36" fmla="*/ 310 w 558"/>
                <a:gd name="T37" fmla="*/ 294 h 653"/>
                <a:gd name="T38" fmla="*/ 312 w 558"/>
                <a:gd name="T39" fmla="*/ 365 h 653"/>
                <a:gd name="T40" fmla="*/ 267 w 558"/>
                <a:gd name="T41" fmla="*/ 416 h 653"/>
                <a:gd name="T42" fmla="*/ 231 w 558"/>
                <a:gd name="T43" fmla="*/ 467 h 653"/>
                <a:gd name="T44" fmla="*/ 204 w 558"/>
                <a:gd name="T45" fmla="*/ 433 h 653"/>
                <a:gd name="T46" fmla="*/ 199 w 558"/>
                <a:gd name="T47" fmla="*/ 433 h 653"/>
                <a:gd name="T48" fmla="*/ 149 w 558"/>
                <a:gd name="T49" fmla="*/ 427 h 653"/>
                <a:gd name="T50" fmla="*/ 108 w 558"/>
                <a:gd name="T51" fmla="*/ 410 h 653"/>
                <a:gd name="T52" fmla="*/ 139 w 558"/>
                <a:gd name="T53" fmla="*/ 372 h 653"/>
                <a:gd name="T54" fmla="*/ 182 w 558"/>
                <a:gd name="T55" fmla="*/ 389 h 653"/>
                <a:gd name="T56" fmla="*/ 279 w 558"/>
                <a:gd name="T57" fmla="*/ 0 h 653"/>
                <a:gd name="T58" fmla="*/ 279 w 558"/>
                <a:gd name="T59" fmla="*/ 558 h 653"/>
                <a:gd name="T60" fmla="*/ 405 w 558"/>
                <a:gd name="T61" fmla="*/ 653 h 653"/>
                <a:gd name="T62" fmla="*/ 558 w 558"/>
                <a:gd name="T63" fmla="*/ 279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58" h="653">
                  <a:moveTo>
                    <a:pt x="231" y="305"/>
                  </a:moveTo>
                  <a:cubicBezTo>
                    <a:pt x="231" y="391"/>
                    <a:pt x="231" y="391"/>
                    <a:pt x="231" y="391"/>
                  </a:cubicBezTo>
                  <a:cubicBezTo>
                    <a:pt x="234" y="391"/>
                    <a:pt x="237" y="390"/>
                    <a:pt x="240" y="389"/>
                  </a:cubicBezTo>
                  <a:cubicBezTo>
                    <a:pt x="242" y="388"/>
                    <a:pt x="245" y="387"/>
                    <a:pt x="248" y="386"/>
                  </a:cubicBezTo>
                  <a:cubicBezTo>
                    <a:pt x="252" y="384"/>
                    <a:pt x="256" y="380"/>
                    <a:pt x="259" y="373"/>
                  </a:cubicBezTo>
                  <a:cubicBezTo>
                    <a:pt x="262" y="365"/>
                    <a:pt x="263" y="356"/>
                    <a:pt x="263" y="344"/>
                  </a:cubicBezTo>
                  <a:cubicBezTo>
                    <a:pt x="263" y="335"/>
                    <a:pt x="260" y="327"/>
                    <a:pt x="254" y="321"/>
                  </a:cubicBezTo>
                  <a:cubicBezTo>
                    <a:pt x="248" y="315"/>
                    <a:pt x="240" y="310"/>
                    <a:pt x="231" y="305"/>
                  </a:cubicBezTo>
                  <a:moveTo>
                    <a:pt x="204" y="148"/>
                  </a:moveTo>
                  <a:cubicBezTo>
                    <a:pt x="196" y="149"/>
                    <a:pt x="190" y="151"/>
                    <a:pt x="185" y="154"/>
                  </a:cubicBezTo>
                  <a:cubicBezTo>
                    <a:pt x="181" y="156"/>
                    <a:pt x="178" y="160"/>
                    <a:pt x="176" y="165"/>
                  </a:cubicBezTo>
                  <a:cubicBezTo>
                    <a:pt x="174" y="170"/>
                    <a:pt x="173" y="177"/>
                    <a:pt x="173" y="185"/>
                  </a:cubicBezTo>
                  <a:cubicBezTo>
                    <a:pt x="173" y="194"/>
                    <a:pt x="176" y="202"/>
                    <a:pt x="182" y="208"/>
                  </a:cubicBezTo>
                  <a:cubicBezTo>
                    <a:pt x="188" y="214"/>
                    <a:pt x="195" y="219"/>
                    <a:pt x="204" y="223"/>
                  </a:cubicBezTo>
                  <a:cubicBezTo>
                    <a:pt x="204" y="148"/>
                    <a:pt x="204" y="148"/>
                    <a:pt x="204" y="148"/>
                  </a:cubicBezTo>
                  <a:moveTo>
                    <a:pt x="204" y="393"/>
                  </a:moveTo>
                  <a:cubicBezTo>
                    <a:pt x="204" y="294"/>
                    <a:pt x="204" y="294"/>
                    <a:pt x="204" y="294"/>
                  </a:cubicBezTo>
                  <a:cubicBezTo>
                    <a:pt x="194" y="290"/>
                    <a:pt x="184" y="286"/>
                    <a:pt x="174" y="281"/>
                  </a:cubicBezTo>
                  <a:cubicBezTo>
                    <a:pt x="164" y="276"/>
                    <a:pt x="155" y="270"/>
                    <a:pt x="147" y="263"/>
                  </a:cubicBezTo>
                  <a:cubicBezTo>
                    <a:pt x="138" y="255"/>
                    <a:pt x="132" y="246"/>
                    <a:pt x="127" y="235"/>
                  </a:cubicBezTo>
                  <a:cubicBezTo>
                    <a:pt x="121" y="224"/>
                    <a:pt x="119" y="211"/>
                    <a:pt x="119" y="194"/>
                  </a:cubicBezTo>
                  <a:cubicBezTo>
                    <a:pt x="119" y="186"/>
                    <a:pt x="121" y="178"/>
                    <a:pt x="125" y="169"/>
                  </a:cubicBezTo>
                  <a:cubicBezTo>
                    <a:pt x="129" y="160"/>
                    <a:pt x="134" y="152"/>
                    <a:pt x="141" y="144"/>
                  </a:cubicBezTo>
                  <a:cubicBezTo>
                    <a:pt x="149" y="136"/>
                    <a:pt x="158" y="129"/>
                    <a:pt x="168" y="123"/>
                  </a:cubicBezTo>
                  <a:cubicBezTo>
                    <a:pt x="179" y="117"/>
                    <a:pt x="191" y="112"/>
                    <a:pt x="204" y="110"/>
                  </a:cubicBezTo>
                  <a:cubicBezTo>
                    <a:pt x="204" y="75"/>
                    <a:pt x="204" y="75"/>
                    <a:pt x="204" y="75"/>
                  </a:cubicBezTo>
                  <a:cubicBezTo>
                    <a:pt x="231" y="75"/>
                    <a:pt x="231" y="75"/>
                    <a:pt x="231" y="75"/>
                  </a:cubicBezTo>
                  <a:cubicBezTo>
                    <a:pt x="231" y="107"/>
                    <a:pt x="231" y="107"/>
                    <a:pt x="231" y="107"/>
                  </a:cubicBezTo>
                  <a:cubicBezTo>
                    <a:pt x="231" y="107"/>
                    <a:pt x="231" y="107"/>
                    <a:pt x="231" y="107"/>
                  </a:cubicBezTo>
                  <a:cubicBezTo>
                    <a:pt x="245" y="107"/>
                    <a:pt x="257" y="108"/>
                    <a:pt x="269" y="109"/>
                  </a:cubicBezTo>
                  <a:cubicBezTo>
                    <a:pt x="280" y="111"/>
                    <a:pt x="292" y="113"/>
                    <a:pt x="304" y="115"/>
                  </a:cubicBezTo>
                  <a:cubicBezTo>
                    <a:pt x="295" y="162"/>
                    <a:pt x="295" y="162"/>
                    <a:pt x="295" y="162"/>
                  </a:cubicBezTo>
                  <a:cubicBezTo>
                    <a:pt x="284" y="158"/>
                    <a:pt x="274" y="155"/>
                    <a:pt x="263" y="152"/>
                  </a:cubicBezTo>
                  <a:cubicBezTo>
                    <a:pt x="251" y="149"/>
                    <a:pt x="241" y="148"/>
                    <a:pt x="231" y="147"/>
                  </a:cubicBezTo>
                  <a:cubicBezTo>
                    <a:pt x="231" y="234"/>
                    <a:pt x="231" y="234"/>
                    <a:pt x="231" y="234"/>
                  </a:cubicBezTo>
                  <a:cubicBezTo>
                    <a:pt x="240" y="238"/>
                    <a:pt x="251" y="243"/>
                    <a:pt x="261" y="247"/>
                  </a:cubicBezTo>
                  <a:cubicBezTo>
                    <a:pt x="271" y="252"/>
                    <a:pt x="281" y="258"/>
                    <a:pt x="289" y="266"/>
                  </a:cubicBezTo>
                  <a:cubicBezTo>
                    <a:pt x="298" y="273"/>
                    <a:pt x="305" y="283"/>
                    <a:pt x="310" y="294"/>
                  </a:cubicBezTo>
                  <a:cubicBezTo>
                    <a:pt x="315" y="305"/>
                    <a:pt x="318" y="319"/>
                    <a:pt x="318" y="336"/>
                  </a:cubicBezTo>
                  <a:cubicBezTo>
                    <a:pt x="318" y="346"/>
                    <a:pt x="316" y="356"/>
                    <a:pt x="312" y="365"/>
                  </a:cubicBezTo>
                  <a:cubicBezTo>
                    <a:pt x="308" y="375"/>
                    <a:pt x="302" y="385"/>
                    <a:pt x="295" y="393"/>
                  </a:cubicBezTo>
                  <a:cubicBezTo>
                    <a:pt x="287" y="402"/>
                    <a:pt x="278" y="409"/>
                    <a:pt x="267" y="416"/>
                  </a:cubicBezTo>
                  <a:cubicBezTo>
                    <a:pt x="256" y="422"/>
                    <a:pt x="244" y="427"/>
                    <a:pt x="231" y="430"/>
                  </a:cubicBezTo>
                  <a:cubicBezTo>
                    <a:pt x="231" y="467"/>
                    <a:pt x="231" y="467"/>
                    <a:pt x="231" y="467"/>
                  </a:cubicBezTo>
                  <a:cubicBezTo>
                    <a:pt x="204" y="467"/>
                    <a:pt x="204" y="467"/>
                    <a:pt x="204" y="467"/>
                  </a:cubicBezTo>
                  <a:cubicBezTo>
                    <a:pt x="204" y="433"/>
                    <a:pt x="204" y="433"/>
                    <a:pt x="204" y="433"/>
                  </a:cubicBezTo>
                  <a:cubicBezTo>
                    <a:pt x="203" y="433"/>
                    <a:pt x="202" y="433"/>
                    <a:pt x="202" y="433"/>
                  </a:cubicBezTo>
                  <a:cubicBezTo>
                    <a:pt x="201" y="433"/>
                    <a:pt x="200" y="433"/>
                    <a:pt x="199" y="433"/>
                  </a:cubicBezTo>
                  <a:cubicBezTo>
                    <a:pt x="190" y="433"/>
                    <a:pt x="181" y="433"/>
                    <a:pt x="172" y="432"/>
                  </a:cubicBezTo>
                  <a:cubicBezTo>
                    <a:pt x="164" y="431"/>
                    <a:pt x="156" y="429"/>
                    <a:pt x="149" y="427"/>
                  </a:cubicBezTo>
                  <a:cubicBezTo>
                    <a:pt x="142" y="425"/>
                    <a:pt x="135" y="423"/>
                    <a:pt x="128" y="420"/>
                  </a:cubicBezTo>
                  <a:cubicBezTo>
                    <a:pt x="121" y="417"/>
                    <a:pt x="115" y="414"/>
                    <a:pt x="108" y="410"/>
                  </a:cubicBezTo>
                  <a:cubicBezTo>
                    <a:pt x="123" y="363"/>
                    <a:pt x="123" y="363"/>
                    <a:pt x="123" y="363"/>
                  </a:cubicBezTo>
                  <a:cubicBezTo>
                    <a:pt x="127" y="366"/>
                    <a:pt x="133" y="369"/>
                    <a:pt x="139" y="372"/>
                  </a:cubicBezTo>
                  <a:cubicBezTo>
                    <a:pt x="145" y="376"/>
                    <a:pt x="152" y="379"/>
                    <a:pt x="159" y="381"/>
                  </a:cubicBezTo>
                  <a:cubicBezTo>
                    <a:pt x="167" y="384"/>
                    <a:pt x="174" y="387"/>
                    <a:pt x="182" y="389"/>
                  </a:cubicBezTo>
                  <a:cubicBezTo>
                    <a:pt x="190" y="391"/>
                    <a:pt x="197" y="392"/>
                    <a:pt x="204" y="393"/>
                  </a:cubicBezTo>
                  <a:moveTo>
                    <a:pt x="279" y="0"/>
                  </a:moveTo>
                  <a:cubicBezTo>
                    <a:pt x="125" y="0"/>
                    <a:pt x="0" y="125"/>
                    <a:pt x="0" y="279"/>
                  </a:cubicBezTo>
                  <a:cubicBezTo>
                    <a:pt x="0" y="433"/>
                    <a:pt x="125" y="558"/>
                    <a:pt x="279" y="558"/>
                  </a:cubicBezTo>
                  <a:cubicBezTo>
                    <a:pt x="284" y="558"/>
                    <a:pt x="288" y="558"/>
                    <a:pt x="292" y="558"/>
                  </a:cubicBezTo>
                  <a:cubicBezTo>
                    <a:pt x="405" y="653"/>
                    <a:pt x="405" y="653"/>
                    <a:pt x="405" y="653"/>
                  </a:cubicBezTo>
                  <a:cubicBezTo>
                    <a:pt x="417" y="522"/>
                    <a:pt x="417" y="522"/>
                    <a:pt x="417" y="522"/>
                  </a:cubicBezTo>
                  <a:cubicBezTo>
                    <a:pt x="501" y="474"/>
                    <a:pt x="558" y="383"/>
                    <a:pt x="558" y="279"/>
                  </a:cubicBezTo>
                  <a:cubicBezTo>
                    <a:pt x="558" y="125"/>
                    <a:pt x="433" y="0"/>
                    <a:pt x="279" y="0"/>
                  </a:cubicBezTo>
                </a:path>
              </a:pathLst>
            </a:custGeom>
            <a:solidFill>
              <a:srgbClr val="C7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9" name="Freeform 65"/>
            <p:cNvSpPr>
              <a:spLocks noEditPoints="1"/>
            </p:cNvSpPr>
            <p:nvPr/>
          </p:nvSpPr>
          <p:spPr bwMode="auto">
            <a:xfrm>
              <a:off x="4354962" y="4408698"/>
              <a:ext cx="334608" cy="624108"/>
            </a:xfrm>
            <a:custGeom>
              <a:avLst/>
              <a:gdLst>
                <a:gd name="T0" fmla="*/ 123 w 210"/>
                <a:gd name="T1" fmla="*/ 316 h 392"/>
                <a:gd name="T2" fmla="*/ 123 w 210"/>
                <a:gd name="T3" fmla="*/ 230 h 392"/>
                <a:gd name="T4" fmla="*/ 146 w 210"/>
                <a:gd name="T5" fmla="*/ 246 h 392"/>
                <a:gd name="T6" fmla="*/ 155 w 210"/>
                <a:gd name="T7" fmla="*/ 269 h 392"/>
                <a:gd name="T8" fmla="*/ 151 w 210"/>
                <a:gd name="T9" fmla="*/ 298 h 392"/>
                <a:gd name="T10" fmla="*/ 140 w 210"/>
                <a:gd name="T11" fmla="*/ 311 h 392"/>
                <a:gd name="T12" fmla="*/ 132 w 210"/>
                <a:gd name="T13" fmla="*/ 314 h 392"/>
                <a:gd name="T14" fmla="*/ 123 w 210"/>
                <a:gd name="T15" fmla="*/ 316 h 392"/>
                <a:gd name="T16" fmla="*/ 96 w 210"/>
                <a:gd name="T17" fmla="*/ 148 h 392"/>
                <a:gd name="T18" fmla="*/ 74 w 210"/>
                <a:gd name="T19" fmla="*/ 133 h 392"/>
                <a:gd name="T20" fmla="*/ 65 w 210"/>
                <a:gd name="T21" fmla="*/ 110 h 392"/>
                <a:gd name="T22" fmla="*/ 68 w 210"/>
                <a:gd name="T23" fmla="*/ 90 h 392"/>
                <a:gd name="T24" fmla="*/ 77 w 210"/>
                <a:gd name="T25" fmla="*/ 79 h 392"/>
                <a:gd name="T26" fmla="*/ 96 w 210"/>
                <a:gd name="T27" fmla="*/ 73 h 392"/>
                <a:gd name="T28" fmla="*/ 96 w 210"/>
                <a:gd name="T29" fmla="*/ 148 h 392"/>
                <a:gd name="T30" fmla="*/ 123 w 210"/>
                <a:gd name="T31" fmla="*/ 0 h 392"/>
                <a:gd name="T32" fmla="*/ 96 w 210"/>
                <a:gd name="T33" fmla="*/ 0 h 392"/>
                <a:gd name="T34" fmla="*/ 96 w 210"/>
                <a:gd name="T35" fmla="*/ 35 h 392"/>
                <a:gd name="T36" fmla="*/ 60 w 210"/>
                <a:gd name="T37" fmla="*/ 48 h 392"/>
                <a:gd name="T38" fmla="*/ 33 w 210"/>
                <a:gd name="T39" fmla="*/ 69 h 392"/>
                <a:gd name="T40" fmla="*/ 17 w 210"/>
                <a:gd name="T41" fmla="*/ 94 h 392"/>
                <a:gd name="T42" fmla="*/ 11 w 210"/>
                <a:gd name="T43" fmla="*/ 119 h 392"/>
                <a:gd name="T44" fmla="*/ 19 w 210"/>
                <a:gd name="T45" fmla="*/ 160 h 392"/>
                <a:gd name="T46" fmla="*/ 39 w 210"/>
                <a:gd name="T47" fmla="*/ 188 h 392"/>
                <a:gd name="T48" fmla="*/ 66 w 210"/>
                <a:gd name="T49" fmla="*/ 206 h 392"/>
                <a:gd name="T50" fmla="*/ 96 w 210"/>
                <a:gd name="T51" fmla="*/ 219 h 392"/>
                <a:gd name="T52" fmla="*/ 96 w 210"/>
                <a:gd name="T53" fmla="*/ 318 h 392"/>
                <a:gd name="T54" fmla="*/ 74 w 210"/>
                <a:gd name="T55" fmla="*/ 314 h 392"/>
                <a:gd name="T56" fmla="*/ 51 w 210"/>
                <a:gd name="T57" fmla="*/ 306 h 392"/>
                <a:gd name="T58" fmla="*/ 31 w 210"/>
                <a:gd name="T59" fmla="*/ 297 h 392"/>
                <a:gd name="T60" fmla="*/ 15 w 210"/>
                <a:gd name="T61" fmla="*/ 288 h 392"/>
                <a:gd name="T62" fmla="*/ 0 w 210"/>
                <a:gd name="T63" fmla="*/ 335 h 392"/>
                <a:gd name="T64" fmla="*/ 20 w 210"/>
                <a:gd name="T65" fmla="*/ 345 h 392"/>
                <a:gd name="T66" fmla="*/ 41 w 210"/>
                <a:gd name="T67" fmla="*/ 352 h 392"/>
                <a:gd name="T68" fmla="*/ 64 w 210"/>
                <a:gd name="T69" fmla="*/ 357 h 392"/>
                <a:gd name="T70" fmla="*/ 91 w 210"/>
                <a:gd name="T71" fmla="*/ 358 h 392"/>
                <a:gd name="T72" fmla="*/ 94 w 210"/>
                <a:gd name="T73" fmla="*/ 358 h 392"/>
                <a:gd name="T74" fmla="*/ 96 w 210"/>
                <a:gd name="T75" fmla="*/ 358 h 392"/>
                <a:gd name="T76" fmla="*/ 96 w 210"/>
                <a:gd name="T77" fmla="*/ 392 h 392"/>
                <a:gd name="T78" fmla="*/ 123 w 210"/>
                <a:gd name="T79" fmla="*/ 392 h 392"/>
                <a:gd name="T80" fmla="*/ 123 w 210"/>
                <a:gd name="T81" fmla="*/ 355 h 392"/>
                <a:gd name="T82" fmla="*/ 159 w 210"/>
                <a:gd name="T83" fmla="*/ 341 h 392"/>
                <a:gd name="T84" fmla="*/ 187 w 210"/>
                <a:gd name="T85" fmla="*/ 318 h 392"/>
                <a:gd name="T86" fmla="*/ 204 w 210"/>
                <a:gd name="T87" fmla="*/ 290 h 392"/>
                <a:gd name="T88" fmla="*/ 210 w 210"/>
                <a:gd name="T89" fmla="*/ 261 h 392"/>
                <a:gd name="T90" fmla="*/ 202 w 210"/>
                <a:gd name="T91" fmla="*/ 219 h 392"/>
                <a:gd name="T92" fmla="*/ 181 w 210"/>
                <a:gd name="T93" fmla="*/ 191 h 392"/>
                <a:gd name="T94" fmla="*/ 153 w 210"/>
                <a:gd name="T95" fmla="*/ 172 h 392"/>
                <a:gd name="T96" fmla="*/ 123 w 210"/>
                <a:gd name="T97" fmla="*/ 159 h 392"/>
                <a:gd name="T98" fmla="*/ 123 w 210"/>
                <a:gd name="T99" fmla="*/ 72 h 392"/>
                <a:gd name="T100" fmla="*/ 155 w 210"/>
                <a:gd name="T101" fmla="*/ 77 h 392"/>
                <a:gd name="T102" fmla="*/ 187 w 210"/>
                <a:gd name="T103" fmla="*/ 87 h 392"/>
                <a:gd name="T104" fmla="*/ 196 w 210"/>
                <a:gd name="T105" fmla="*/ 40 h 392"/>
                <a:gd name="T106" fmla="*/ 161 w 210"/>
                <a:gd name="T107" fmla="*/ 34 h 392"/>
                <a:gd name="T108" fmla="*/ 123 w 210"/>
                <a:gd name="T109" fmla="*/ 32 h 392"/>
                <a:gd name="T110" fmla="*/ 123 w 210"/>
                <a:gd name="T111" fmla="*/ 32 h 392"/>
                <a:gd name="T112" fmla="*/ 123 w 210"/>
                <a:gd name="T113" fmla="*/ 0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0" h="392">
                  <a:moveTo>
                    <a:pt x="123" y="316"/>
                  </a:moveTo>
                  <a:cubicBezTo>
                    <a:pt x="123" y="230"/>
                    <a:pt x="123" y="230"/>
                    <a:pt x="123" y="230"/>
                  </a:cubicBezTo>
                  <a:cubicBezTo>
                    <a:pt x="132" y="235"/>
                    <a:pt x="140" y="240"/>
                    <a:pt x="146" y="246"/>
                  </a:cubicBezTo>
                  <a:cubicBezTo>
                    <a:pt x="152" y="252"/>
                    <a:pt x="155" y="260"/>
                    <a:pt x="155" y="269"/>
                  </a:cubicBezTo>
                  <a:cubicBezTo>
                    <a:pt x="155" y="281"/>
                    <a:pt x="154" y="290"/>
                    <a:pt x="151" y="298"/>
                  </a:cubicBezTo>
                  <a:cubicBezTo>
                    <a:pt x="148" y="305"/>
                    <a:pt x="144" y="309"/>
                    <a:pt x="140" y="311"/>
                  </a:cubicBezTo>
                  <a:cubicBezTo>
                    <a:pt x="137" y="312"/>
                    <a:pt x="134" y="313"/>
                    <a:pt x="132" y="314"/>
                  </a:cubicBezTo>
                  <a:cubicBezTo>
                    <a:pt x="129" y="315"/>
                    <a:pt x="126" y="316"/>
                    <a:pt x="123" y="316"/>
                  </a:cubicBezTo>
                  <a:moveTo>
                    <a:pt x="96" y="148"/>
                  </a:moveTo>
                  <a:cubicBezTo>
                    <a:pt x="87" y="144"/>
                    <a:pt x="80" y="139"/>
                    <a:pt x="74" y="133"/>
                  </a:cubicBezTo>
                  <a:cubicBezTo>
                    <a:pt x="68" y="127"/>
                    <a:pt x="65" y="119"/>
                    <a:pt x="65" y="110"/>
                  </a:cubicBezTo>
                  <a:cubicBezTo>
                    <a:pt x="65" y="102"/>
                    <a:pt x="66" y="95"/>
                    <a:pt x="68" y="90"/>
                  </a:cubicBezTo>
                  <a:cubicBezTo>
                    <a:pt x="70" y="85"/>
                    <a:pt x="73" y="81"/>
                    <a:pt x="77" y="79"/>
                  </a:cubicBezTo>
                  <a:cubicBezTo>
                    <a:pt x="82" y="76"/>
                    <a:pt x="88" y="74"/>
                    <a:pt x="96" y="73"/>
                  </a:cubicBezTo>
                  <a:cubicBezTo>
                    <a:pt x="96" y="148"/>
                    <a:pt x="96" y="148"/>
                    <a:pt x="96" y="148"/>
                  </a:cubicBezTo>
                  <a:moveTo>
                    <a:pt x="123" y="0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35"/>
                    <a:pt x="96" y="35"/>
                    <a:pt x="96" y="35"/>
                  </a:cubicBezTo>
                  <a:cubicBezTo>
                    <a:pt x="83" y="37"/>
                    <a:pt x="71" y="42"/>
                    <a:pt x="60" y="48"/>
                  </a:cubicBezTo>
                  <a:cubicBezTo>
                    <a:pt x="50" y="54"/>
                    <a:pt x="41" y="61"/>
                    <a:pt x="33" y="69"/>
                  </a:cubicBezTo>
                  <a:cubicBezTo>
                    <a:pt x="26" y="77"/>
                    <a:pt x="21" y="85"/>
                    <a:pt x="17" y="94"/>
                  </a:cubicBezTo>
                  <a:cubicBezTo>
                    <a:pt x="13" y="103"/>
                    <a:pt x="11" y="111"/>
                    <a:pt x="11" y="119"/>
                  </a:cubicBezTo>
                  <a:cubicBezTo>
                    <a:pt x="11" y="136"/>
                    <a:pt x="13" y="149"/>
                    <a:pt x="19" y="160"/>
                  </a:cubicBezTo>
                  <a:cubicBezTo>
                    <a:pt x="24" y="171"/>
                    <a:pt x="30" y="180"/>
                    <a:pt x="39" y="188"/>
                  </a:cubicBezTo>
                  <a:cubicBezTo>
                    <a:pt x="47" y="195"/>
                    <a:pt x="56" y="201"/>
                    <a:pt x="66" y="206"/>
                  </a:cubicBezTo>
                  <a:cubicBezTo>
                    <a:pt x="76" y="211"/>
                    <a:pt x="86" y="215"/>
                    <a:pt x="96" y="219"/>
                  </a:cubicBezTo>
                  <a:cubicBezTo>
                    <a:pt x="96" y="318"/>
                    <a:pt x="96" y="318"/>
                    <a:pt x="96" y="318"/>
                  </a:cubicBezTo>
                  <a:cubicBezTo>
                    <a:pt x="89" y="317"/>
                    <a:pt x="82" y="316"/>
                    <a:pt x="74" y="314"/>
                  </a:cubicBezTo>
                  <a:cubicBezTo>
                    <a:pt x="66" y="312"/>
                    <a:pt x="59" y="309"/>
                    <a:pt x="51" y="306"/>
                  </a:cubicBezTo>
                  <a:cubicBezTo>
                    <a:pt x="44" y="304"/>
                    <a:pt x="37" y="301"/>
                    <a:pt x="31" y="297"/>
                  </a:cubicBezTo>
                  <a:cubicBezTo>
                    <a:pt x="25" y="294"/>
                    <a:pt x="19" y="291"/>
                    <a:pt x="15" y="288"/>
                  </a:cubicBezTo>
                  <a:cubicBezTo>
                    <a:pt x="0" y="335"/>
                    <a:pt x="0" y="335"/>
                    <a:pt x="0" y="335"/>
                  </a:cubicBezTo>
                  <a:cubicBezTo>
                    <a:pt x="7" y="339"/>
                    <a:pt x="13" y="342"/>
                    <a:pt x="20" y="345"/>
                  </a:cubicBezTo>
                  <a:cubicBezTo>
                    <a:pt x="27" y="348"/>
                    <a:pt x="34" y="350"/>
                    <a:pt x="41" y="352"/>
                  </a:cubicBezTo>
                  <a:cubicBezTo>
                    <a:pt x="48" y="354"/>
                    <a:pt x="56" y="356"/>
                    <a:pt x="64" y="357"/>
                  </a:cubicBezTo>
                  <a:cubicBezTo>
                    <a:pt x="73" y="358"/>
                    <a:pt x="82" y="358"/>
                    <a:pt x="91" y="358"/>
                  </a:cubicBezTo>
                  <a:cubicBezTo>
                    <a:pt x="92" y="358"/>
                    <a:pt x="93" y="358"/>
                    <a:pt x="94" y="358"/>
                  </a:cubicBezTo>
                  <a:cubicBezTo>
                    <a:pt x="94" y="358"/>
                    <a:pt x="95" y="358"/>
                    <a:pt x="96" y="358"/>
                  </a:cubicBezTo>
                  <a:cubicBezTo>
                    <a:pt x="96" y="392"/>
                    <a:pt x="96" y="392"/>
                    <a:pt x="96" y="392"/>
                  </a:cubicBezTo>
                  <a:cubicBezTo>
                    <a:pt x="123" y="392"/>
                    <a:pt x="123" y="392"/>
                    <a:pt x="123" y="392"/>
                  </a:cubicBezTo>
                  <a:cubicBezTo>
                    <a:pt x="123" y="355"/>
                    <a:pt x="123" y="355"/>
                    <a:pt x="123" y="355"/>
                  </a:cubicBezTo>
                  <a:cubicBezTo>
                    <a:pt x="136" y="352"/>
                    <a:pt x="148" y="347"/>
                    <a:pt x="159" y="341"/>
                  </a:cubicBezTo>
                  <a:cubicBezTo>
                    <a:pt x="170" y="334"/>
                    <a:pt x="179" y="327"/>
                    <a:pt x="187" y="318"/>
                  </a:cubicBezTo>
                  <a:cubicBezTo>
                    <a:pt x="194" y="310"/>
                    <a:pt x="200" y="300"/>
                    <a:pt x="204" y="290"/>
                  </a:cubicBezTo>
                  <a:cubicBezTo>
                    <a:pt x="208" y="281"/>
                    <a:pt x="210" y="271"/>
                    <a:pt x="210" y="261"/>
                  </a:cubicBezTo>
                  <a:cubicBezTo>
                    <a:pt x="210" y="244"/>
                    <a:pt x="207" y="230"/>
                    <a:pt x="202" y="219"/>
                  </a:cubicBezTo>
                  <a:cubicBezTo>
                    <a:pt x="197" y="208"/>
                    <a:pt x="190" y="198"/>
                    <a:pt x="181" y="191"/>
                  </a:cubicBezTo>
                  <a:cubicBezTo>
                    <a:pt x="173" y="183"/>
                    <a:pt x="163" y="177"/>
                    <a:pt x="153" y="172"/>
                  </a:cubicBezTo>
                  <a:cubicBezTo>
                    <a:pt x="143" y="168"/>
                    <a:pt x="132" y="163"/>
                    <a:pt x="123" y="159"/>
                  </a:cubicBezTo>
                  <a:cubicBezTo>
                    <a:pt x="123" y="72"/>
                    <a:pt x="123" y="72"/>
                    <a:pt x="123" y="72"/>
                  </a:cubicBezTo>
                  <a:cubicBezTo>
                    <a:pt x="133" y="73"/>
                    <a:pt x="143" y="74"/>
                    <a:pt x="155" y="77"/>
                  </a:cubicBezTo>
                  <a:cubicBezTo>
                    <a:pt x="166" y="80"/>
                    <a:pt x="176" y="83"/>
                    <a:pt x="187" y="87"/>
                  </a:cubicBezTo>
                  <a:cubicBezTo>
                    <a:pt x="196" y="40"/>
                    <a:pt x="196" y="40"/>
                    <a:pt x="196" y="40"/>
                  </a:cubicBezTo>
                  <a:cubicBezTo>
                    <a:pt x="184" y="38"/>
                    <a:pt x="172" y="36"/>
                    <a:pt x="161" y="34"/>
                  </a:cubicBezTo>
                  <a:cubicBezTo>
                    <a:pt x="149" y="33"/>
                    <a:pt x="137" y="32"/>
                    <a:pt x="123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23" y="0"/>
                    <a:pt x="123" y="0"/>
                    <a:pt x="123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0" name="Freeform 66"/>
            <p:cNvSpPr>
              <a:spLocks/>
            </p:cNvSpPr>
            <p:nvPr/>
          </p:nvSpPr>
          <p:spPr bwMode="auto">
            <a:xfrm>
              <a:off x="4098452" y="4268661"/>
              <a:ext cx="888697" cy="1039506"/>
            </a:xfrm>
            <a:custGeom>
              <a:avLst/>
              <a:gdLst>
                <a:gd name="T0" fmla="*/ 558 w 558"/>
                <a:gd name="T1" fmla="*/ 279 h 653"/>
                <a:gd name="T2" fmla="*/ 279 w 558"/>
                <a:gd name="T3" fmla="*/ 0 h 653"/>
                <a:gd name="T4" fmla="*/ 0 w 558"/>
                <a:gd name="T5" fmla="*/ 279 h 653"/>
                <a:gd name="T6" fmla="*/ 279 w 558"/>
                <a:gd name="T7" fmla="*/ 558 h 653"/>
                <a:gd name="T8" fmla="*/ 292 w 558"/>
                <a:gd name="T9" fmla="*/ 558 h 653"/>
                <a:gd name="T10" fmla="*/ 404 w 558"/>
                <a:gd name="T11" fmla="*/ 653 h 653"/>
                <a:gd name="T12" fmla="*/ 416 w 558"/>
                <a:gd name="T13" fmla="*/ 522 h 653"/>
                <a:gd name="T14" fmla="*/ 558 w 558"/>
                <a:gd name="T15" fmla="*/ 279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8" h="653">
                  <a:moveTo>
                    <a:pt x="558" y="279"/>
                  </a:moveTo>
                  <a:cubicBezTo>
                    <a:pt x="558" y="125"/>
                    <a:pt x="433" y="0"/>
                    <a:pt x="279" y="0"/>
                  </a:cubicBezTo>
                  <a:cubicBezTo>
                    <a:pt x="125" y="0"/>
                    <a:pt x="0" y="125"/>
                    <a:pt x="0" y="279"/>
                  </a:cubicBezTo>
                  <a:cubicBezTo>
                    <a:pt x="0" y="433"/>
                    <a:pt x="125" y="558"/>
                    <a:pt x="279" y="558"/>
                  </a:cubicBezTo>
                  <a:cubicBezTo>
                    <a:pt x="283" y="558"/>
                    <a:pt x="287" y="558"/>
                    <a:pt x="292" y="558"/>
                  </a:cubicBezTo>
                  <a:cubicBezTo>
                    <a:pt x="404" y="653"/>
                    <a:pt x="404" y="653"/>
                    <a:pt x="404" y="653"/>
                  </a:cubicBezTo>
                  <a:cubicBezTo>
                    <a:pt x="416" y="522"/>
                    <a:pt x="416" y="522"/>
                    <a:pt x="416" y="522"/>
                  </a:cubicBezTo>
                  <a:cubicBezTo>
                    <a:pt x="501" y="474"/>
                    <a:pt x="558" y="383"/>
                    <a:pt x="558" y="27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1" name="Freeform 97"/>
            <p:cNvSpPr>
              <a:spLocks noEditPoints="1"/>
            </p:cNvSpPr>
            <p:nvPr/>
          </p:nvSpPr>
          <p:spPr bwMode="auto">
            <a:xfrm>
              <a:off x="4291003" y="4558160"/>
              <a:ext cx="206016" cy="245065"/>
            </a:xfrm>
            <a:custGeom>
              <a:avLst/>
              <a:gdLst>
                <a:gd name="T0" fmla="*/ 37 w 129"/>
                <a:gd name="T1" fmla="*/ 106 h 154"/>
                <a:gd name="T2" fmla="*/ 21 w 129"/>
                <a:gd name="T3" fmla="*/ 154 h 154"/>
                <a:gd name="T4" fmla="*/ 0 w 129"/>
                <a:gd name="T5" fmla="*/ 154 h 154"/>
                <a:gd name="T6" fmla="*/ 53 w 129"/>
                <a:gd name="T7" fmla="*/ 0 h 154"/>
                <a:gd name="T8" fmla="*/ 77 w 129"/>
                <a:gd name="T9" fmla="*/ 0 h 154"/>
                <a:gd name="T10" fmla="*/ 129 w 129"/>
                <a:gd name="T11" fmla="*/ 154 h 154"/>
                <a:gd name="T12" fmla="*/ 108 w 129"/>
                <a:gd name="T13" fmla="*/ 154 h 154"/>
                <a:gd name="T14" fmla="*/ 92 w 129"/>
                <a:gd name="T15" fmla="*/ 106 h 154"/>
                <a:gd name="T16" fmla="*/ 37 w 129"/>
                <a:gd name="T17" fmla="*/ 106 h 154"/>
                <a:gd name="T18" fmla="*/ 88 w 129"/>
                <a:gd name="T19" fmla="*/ 90 h 154"/>
                <a:gd name="T20" fmla="*/ 72 w 129"/>
                <a:gd name="T21" fmla="*/ 46 h 154"/>
                <a:gd name="T22" fmla="*/ 64 w 129"/>
                <a:gd name="T23" fmla="*/ 18 h 154"/>
                <a:gd name="T24" fmla="*/ 64 w 129"/>
                <a:gd name="T25" fmla="*/ 18 h 154"/>
                <a:gd name="T26" fmla="*/ 56 w 129"/>
                <a:gd name="T27" fmla="*/ 45 h 154"/>
                <a:gd name="T28" fmla="*/ 41 w 129"/>
                <a:gd name="T29" fmla="*/ 90 h 154"/>
                <a:gd name="T30" fmla="*/ 88 w 129"/>
                <a:gd name="T31" fmla="*/ 9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9" h="154">
                  <a:moveTo>
                    <a:pt x="37" y="106"/>
                  </a:moveTo>
                  <a:cubicBezTo>
                    <a:pt x="21" y="154"/>
                    <a:pt x="21" y="154"/>
                    <a:pt x="21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129" y="154"/>
                    <a:pt x="129" y="154"/>
                    <a:pt x="129" y="154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92" y="106"/>
                    <a:pt x="92" y="106"/>
                    <a:pt x="92" y="106"/>
                  </a:cubicBezTo>
                  <a:lnTo>
                    <a:pt x="37" y="106"/>
                  </a:lnTo>
                  <a:close/>
                  <a:moveTo>
                    <a:pt x="88" y="90"/>
                  </a:moveTo>
                  <a:cubicBezTo>
                    <a:pt x="72" y="46"/>
                    <a:pt x="72" y="46"/>
                    <a:pt x="72" y="46"/>
                  </a:cubicBezTo>
                  <a:cubicBezTo>
                    <a:pt x="69" y="36"/>
                    <a:pt x="67" y="26"/>
                    <a:pt x="64" y="18"/>
                  </a:cubicBezTo>
                  <a:cubicBezTo>
                    <a:pt x="64" y="18"/>
                    <a:pt x="64" y="18"/>
                    <a:pt x="64" y="18"/>
                  </a:cubicBezTo>
                  <a:cubicBezTo>
                    <a:pt x="62" y="26"/>
                    <a:pt x="59" y="36"/>
                    <a:pt x="56" y="45"/>
                  </a:cubicBezTo>
                  <a:cubicBezTo>
                    <a:pt x="41" y="90"/>
                    <a:pt x="41" y="90"/>
                    <a:pt x="41" y="90"/>
                  </a:cubicBezTo>
                  <a:lnTo>
                    <a:pt x="88" y="9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2" name="Freeform 98"/>
            <p:cNvSpPr>
              <a:spLocks noEditPoints="1"/>
            </p:cNvSpPr>
            <p:nvPr/>
          </p:nvSpPr>
          <p:spPr bwMode="auto">
            <a:xfrm>
              <a:off x="4528662" y="4427549"/>
              <a:ext cx="156195" cy="248431"/>
            </a:xfrm>
            <a:custGeom>
              <a:avLst/>
              <a:gdLst>
                <a:gd name="T0" fmla="*/ 0 w 98"/>
                <a:gd name="T1" fmla="*/ 3 h 156"/>
                <a:gd name="T2" fmla="*/ 37 w 98"/>
                <a:gd name="T3" fmla="*/ 0 h 156"/>
                <a:gd name="T4" fmla="*/ 79 w 98"/>
                <a:gd name="T5" fmla="*/ 11 h 156"/>
                <a:gd name="T6" fmla="*/ 92 w 98"/>
                <a:gd name="T7" fmla="*/ 38 h 156"/>
                <a:gd name="T8" fmla="*/ 66 w 98"/>
                <a:gd name="T9" fmla="*/ 72 h 156"/>
                <a:gd name="T10" fmla="*/ 66 w 98"/>
                <a:gd name="T11" fmla="*/ 73 h 156"/>
                <a:gd name="T12" fmla="*/ 98 w 98"/>
                <a:gd name="T13" fmla="*/ 111 h 156"/>
                <a:gd name="T14" fmla="*/ 84 w 98"/>
                <a:gd name="T15" fmla="*/ 142 h 156"/>
                <a:gd name="T16" fmla="*/ 31 w 98"/>
                <a:gd name="T17" fmla="*/ 156 h 156"/>
                <a:gd name="T18" fmla="*/ 0 w 98"/>
                <a:gd name="T19" fmla="*/ 155 h 156"/>
                <a:gd name="T20" fmla="*/ 0 w 98"/>
                <a:gd name="T21" fmla="*/ 3 h 156"/>
                <a:gd name="T22" fmla="*/ 20 w 98"/>
                <a:gd name="T23" fmla="*/ 66 h 156"/>
                <a:gd name="T24" fmla="*/ 38 w 98"/>
                <a:gd name="T25" fmla="*/ 66 h 156"/>
                <a:gd name="T26" fmla="*/ 72 w 98"/>
                <a:gd name="T27" fmla="*/ 40 h 156"/>
                <a:gd name="T28" fmla="*/ 38 w 98"/>
                <a:gd name="T29" fmla="*/ 15 h 156"/>
                <a:gd name="T30" fmla="*/ 20 w 98"/>
                <a:gd name="T31" fmla="*/ 16 h 156"/>
                <a:gd name="T32" fmla="*/ 20 w 98"/>
                <a:gd name="T33" fmla="*/ 66 h 156"/>
                <a:gd name="T34" fmla="*/ 20 w 98"/>
                <a:gd name="T35" fmla="*/ 140 h 156"/>
                <a:gd name="T36" fmla="*/ 37 w 98"/>
                <a:gd name="T37" fmla="*/ 141 h 156"/>
                <a:gd name="T38" fmla="*/ 77 w 98"/>
                <a:gd name="T39" fmla="*/ 111 h 156"/>
                <a:gd name="T40" fmla="*/ 37 w 98"/>
                <a:gd name="T41" fmla="*/ 81 h 156"/>
                <a:gd name="T42" fmla="*/ 20 w 98"/>
                <a:gd name="T43" fmla="*/ 81 h 156"/>
                <a:gd name="T44" fmla="*/ 20 w 98"/>
                <a:gd name="T45" fmla="*/ 14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8" h="156">
                  <a:moveTo>
                    <a:pt x="0" y="3"/>
                  </a:moveTo>
                  <a:cubicBezTo>
                    <a:pt x="9" y="1"/>
                    <a:pt x="23" y="0"/>
                    <a:pt x="37" y="0"/>
                  </a:cubicBezTo>
                  <a:cubicBezTo>
                    <a:pt x="57" y="0"/>
                    <a:pt x="69" y="3"/>
                    <a:pt x="79" y="11"/>
                  </a:cubicBezTo>
                  <a:cubicBezTo>
                    <a:pt x="87" y="17"/>
                    <a:pt x="92" y="26"/>
                    <a:pt x="92" y="38"/>
                  </a:cubicBezTo>
                  <a:cubicBezTo>
                    <a:pt x="92" y="53"/>
                    <a:pt x="82" y="66"/>
                    <a:pt x="66" y="72"/>
                  </a:cubicBezTo>
                  <a:cubicBezTo>
                    <a:pt x="66" y="73"/>
                    <a:pt x="66" y="73"/>
                    <a:pt x="66" y="73"/>
                  </a:cubicBezTo>
                  <a:cubicBezTo>
                    <a:pt x="80" y="76"/>
                    <a:pt x="98" y="88"/>
                    <a:pt x="98" y="111"/>
                  </a:cubicBezTo>
                  <a:cubicBezTo>
                    <a:pt x="98" y="124"/>
                    <a:pt x="92" y="134"/>
                    <a:pt x="84" y="142"/>
                  </a:cubicBezTo>
                  <a:cubicBezTo>
                    <a:pt x="74" y="152"/>
                    <a:pt x="56" y="156"/>
                    <a:pt x="31" y="156"/>
                  </a:cubicBezTo>
                  <a:cubicBezTo>
                    <a:pt x="18" y="156"/>
                    <a:pt x="7" y="156"/>
                    <a:pt x="0" y="155"/>
                  </a:cubicBezTo>
                  <a:lnTo>
                    <a:pt x="0" y="3"/>
                  </a:lnTo>
                  <a:close/>
                  <a:moveTo>
                    <a:pt x="20" y="66"/>
                  </a:moveTo>
                  <a:cubicBezTo>
                    <a:pt x="38" y="66"/>
                    <a:pt x="38" y="66"/>
                    <a:pt x="38" y="66"/>
                  </a:cubicBezTo>
                  <a:cubicBezTo>
                    <a:pt x="59" y="66"/>
                    <a:pt x="72" y="55"/>
                    <a:pt x="72" y="40"/>
                  </a:cubicBezTo>
                  <a:cubicBezTo>
                    <a:pt x="72" y="22"/>
                    <a:pt x="58" y="15"/>
                    <a:pt x="38" y="15"/>
                  </a:cubicBezTo>
                  <a:cubicBezTo>
                    <a:pt x="29" y="15"/>
                    <a:pt x="23" y="16"/>
                    <a:pt x="20" y="16"/>
                  </a:cubicBezTo>
                  <a:lnTo>
                    <a:pt x="20" y="66"/>
                  </a:lnTo>
                  <a:close/>
                  <a:moveTo>
                    <a:pt x="20" y="140"/>
                  </a:moveTo>
                  <a:cubicBezTo>
                    <a:pt x="24" y="141"/>
                    <a:pt x="30" y="141"/>
                    <a:pt x="37" y="141"/>
                  </a:cubicBezTo>
                  <a:cubicBezTo>
                    <a:pt x="58" y="141"/>
                    <a:pt x="77" y="133"/>
                    <a:pt x="77" y="111"/>
                  </a:cubicBezTo>
                  <a:cubicBezTo>
                    <a:pt x="77" y="90"/>
                    <a:pt x="58" y="81"/>
                    <a:pt x="37" y="81"/>
                  </a:cubicBezTo>
                  <a:cubicBezTo>
                    <a:pt x="20" y="81"/>
                    <a:pt x="20" y="81"/>
                    <a:pt x="20" y="81"/>
                  </a:cubicBezTo>
                  <a:lnTo>
                    <a:pt x="20" y="14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3" name="Freeform 99"/>
            <p:cNvSpPr>
              <a:spLocks/>
            </p:cNvSpPr>
            <p:nvPr/>
          </p:nvSpPr>
          <p:spPr bwMode="auto">
            <a:xfrm>
              <a:off x="4552226" y="4741286"/>
              <a:ext cx="157542" cy="213422"/>
            </a:xfrm>
            <a:custGeom>
              <a:avLst/>
              <a:gdLst>
                <a:gd name="T0" fmla="*/ 99 w 99"/>
                <a:gd name="T1" fmla="*/ 128 h 134"/>
                <a:gd name="T2" fmla="*/ 64 w 99"/>
                <a:gd name="T3" fmla="*/ 134 h 134"/>
                <a:gd name="T4" fmla="*/ 0 w 99"/>
                <a:gd name="T5" fmla="*/ 68 h 134"/>
                <a:gd name="T6" fmla="*/ 68 w 99"/>
                <a:gd name="T7" fmla="*/ 0 h 134"/>
                <a:gd name="T8" fmla="*/ 99 w 99"/>
                <a:gd name="T9" fmla="*/ 5 h 134"/>
                <a:gd name="T10" fmla="*/ 95 w 99"/>
                <a:gd name="T11" fmla="*/ 19 h 134"/>
                <a:gd name="T12" fmla="*/ 69 w 99"/>
                <a:gd name="T13" fmla="*/ 14 h 134"/>
                <a:gd name="T14" fmla="*/ 18 w 99"/>
                <a:gd name="T15" fmla="*/ 67 h 134"/>
                <a:gd name="T16" fmla="*/ 68 w 99"/>
                <a:gd name="T17" fmla="*/ 119 h 134"/>
                <a:gd name="T18" fmla="*/ 95 w 99"/>
                <a:gd name="T19" fmla="*/ 114 h 134"/>
                <a:gd name="T20" fmla="*/ 99 w 99"/>
                <a:gd name="T21" fmla="*/ 128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9" h="134">
                  <a:moveTo>
                    <a:pt x="99" y="128"/>
                  </a:moveTo>
                  <a:cubicBezTo>
                    <a:pt x="93" y="131"/>
                    <a:pt x="80" y="134"/>
                    <a:pt x="64" y="134"/>
                  </a:cubicBezTo>
                  <a:cubicBezTo>
                    <a:pt x="28" y="134"/>
                    <a:pt x="0" y="111"/>
                    <a:pt x="0" y="68"/>
                  </a:cubicBezTo>
                  <a:cubicBezTo>
                    <a:pt x="0" y="27"/>
                    <a:pt x="28" y="0"/>
                    <a:pt x="68" y="0"/>
                  </a:cubicBezTo>
                  <a:cubicBezTo>
                    <a:pt x="84" y="0"/>
                    <a:pt x="95" y="3"/>
                    <a:pt x="99" y="5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89" y="16"/>
                    <a:pt x="80" y="14"/>
                    <a:pt x="69" y="14"/>
                  </a:cubicBezTo>
                  <a:cubicBezTo>
                    <a:pt x="38" y="14"/>
                    <a:pt x="18" y="33"/>
                    <a:pt x="18" y="67"/>
                  </a:cubicBezTo>
                  <a:cubicBezTo>
                    <a:pt x="18" y="99"/>
                    <a:pt x="36" y="119"/>
                    <a:pt x="68" y="119"/>
                  </a:cubicBezTo>
                  <a:cubicBezTo>
                    <a:pt x="78" y="119"/>
                    <a:pt x="89" y="117"/>
                    <a:pt x="95" y="114"/>
                  </a:cubicBezTo>
                  <a:lnTo>
                    <a:pt x="99" y="12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918934" y="2872391"/>
            <a:ext cx="856287" cy="961304"/>
            <a:chOff x="3918693" y="2872329"/>
            <a:chExt cx="856381" cy="961409"/>
          </a:xfrm>
        </p:grpSpPr>
        <p:sp>
          <p:nvSpPr>
            <p:cNvPr id="236" name="Freeform 72"/>
            <p:cNvSpPr>
              <a:spLocks/>
            </p:cNvSpPr>
            <p:nvPr/>
          </p:nvSpPr>
          <p:spPr bwMode="auto">
            <a:xfrm>
              <a:off x="3988712" y="2912052"/>
              <a:ext cx="786362" cy="921686"/>
            </a:xfrm>
            <a:custGeom>
              <a:avLst/>
              <a:gdLst>
                <a:gd name="T0" fmla="*/ 247 w 494"/>
                <a:gd name="T1" fmla="*/ 0 h 579"/>
                <a:gd name="T2" fmla="*/ 0 w 494"/>
                <a:gd name="T3" fmla="*/ 247 h 579"/>
                <a:gd name="T4" fmla="*/ 247 w 494"/>
                <a:gd name="T5" fmla="*/ 494 h 579"/>
                <a:gd name="T6" fmla="*/ 258 w 494"/>
                <a:gd name="T7" fmla="*/ 494 h 579"/>
                <a:gd name="T8" fmla="*/ 358 w 494"/>
                <a:gd name="T9" fmla="*/ 579 h 579"/>
                <a:gd name="T10" fmla="*/ 368 w 494"/>
                <a:gd name="T11" fmla="*/ 462 h 579"/>
                <a:gd name="T12" fmla="*/ 494 w 494"/>
                <a:gd name="T13" fmla="*/ 247 h 579"/>
                <a:gd name="T14" fmla="*/ 247 w 494"/>
                <a:gd name="T15" fmla="*/ 0 h 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4" h="579">
                  <a:moveTo>
                    <a:pt x="247" y="0"/>
                  </a:moveTo>
                  <a:cubicBezTo>
                    <a:pt x="110" y="0"/>
                    <a:pt x="0" y="111"/>
                    <a:pt x="0" y="247"/>
                  </a:cubicBezTo>
                  <a:cubicBezTo>
                    <a:pt x="0" y="384"/>
                    <a:pt x="110" y="494"/>
                    <a:pt x="247" y="494"/>
                  </a:cubicBezTo>
                  <a:cubicBezTo>
                    <a:pt x="251" y="494"/>
                    <a:pt x="254" y="494"/>
                    <a:pt x="258" y="494"/>
                  </a:cubicBezTo>
                  <a:cubicBezTo>
                    <a:pt x="358" y="579"/>
                    <a:pt x="358" y="579"/>
                    <a:pt x="358" y="579"/>
                  </a:cubicBezTo>
                  <a:cubicBezTo>
                    <a:pt x="368" y="462"/>
                    <a:pt x="368" y="462"/>
                    <a:pt x="368" y="462"/>
                  </a:cubicBezTo>
                  <a:cubicBezTo>
                    <a:pt x="443" y="420"/>
                    <a:pt x="494" y="340"/>
                    <a:pt x="494" y="247"/>
                  </a:cubicBezTo>
                  <a:cubicBezTo>
                    <a:pt x="494" y="111"/>
                    <a:pt x="383" y="0"/>
                    <a:pt x="247" y="0"/>
                  </a:cubicBezTo>
                </a:path>
              </a:pathLst>
            </a:custGeom>
            <a:solidFill>
              <a:srgbClr val="C7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7" name="Freeform 73"/>
            <p:cNvSpPr>
              <a:spLocks/>
            </p:cNvSpPr>
            <p:nvPr/>
          </p:nvSpPr>
          <p:spPr bwMode="auto">
            <a:xfrm>
              <a:off x="3918693" y="2872329"/>
              <a:ext cx="788382" cy="920340"/>
            </a:xfrm>
            <a:custGeom>
              <a:avLst/>
              <a:gdLst>
                <a:gd name="T0" fmla="*/ 495 w 495"/>
                <a:gd name="T1" fmla="*/ 247 h 578"/>
                <a:gd name="T2" fmla="*/ 248 w 495"/>
                <a:gd name="T3" fmla="*/ 0 h 578"/>
                <a:gd name="T4" fmla="*/ 0 w 495"/>
                <a:gd name="T5" fmla="*/ 247 h 578"/>
                <a:gd name="T6" fmla="*/ 248 w 495"/>
                <a:gd name="T7" fmla="*/ 494 h 578"/>
                <a:gd name="T8" fmla="*/ 259 w 495"/>
                <a:gd name="T9" fmla="*/ 494 h 578"/>
                <a:gd name="T10" fmla="*/ 359 w 495"/>
                <a:gd name="T11" fmla="*/ 578 h 578"/>
                <a:gd name="T12" fmla="*/ 369 w 495"/>
                <a:gd name="T13" fmla="*/ 462 h 578"/>
                <a:gd name="T14" fmla="*/ 495 w 495"/>
                <a:gd name="T15" fmla="*/ 247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5" h="578">
                  <a:moveTo>
                    <a:pt x="495" y="247"/>
                  </a:moveTo>
                  <a:cubicBezTo>
                    <a:pt x="495" y="110"/>
                    <a:pt x="384" y="0"/>
                    <a:pt x="248" y="0"/>
                  </a:cubicBezTo>
                  <a:cubicBezTo>
                    <a:pt x="111" y="0"/>
                    <a:pt x="0" y="110"/>
                    <a:pt x="0" y="247"/>
                  </a:cubicBezTo>
                  <a:cubicBezTo>
                    <a:pt x="0" y="383"/>
                    <a:pt x="111" y="494"/>
                    <a:pt x="248" y="494"/>
                  </a:cubicBezTo>
                  <a:cubicBezTo>
                    <a:pt x="251" y="494"/>
                    <a:pt x="255" y="494"/>
                    <a:pt x="259" y="494"/>
                  </a:cubicBezTo>
                  <a:cubicBezTo>
                    <a:pt x="359" y="578"/>
                    <a:pt x="359" y="578"/>
                    <a:pt x="359" y="578"/>
                  </a:cubicBezTo>
                  <a:cubicBezTo>
                    <a:pt x="369" y="462"/>
                    <a:pt x="369" y="462"/>
                    <a:pt x="369" y="462"/>
                  </a:cubicBezTo>
                  <a:cubicBezTo>
                    <a:pt x="444" y="419"/>
                    <a:pt x="495" y="339"/>
                    <a:pt x="495" y="2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4" name="Freeform 100"/>
            <p:cNvSpPr>
              <a:spLocks noEditPoints="1"/>
            </p:cNvSpPr>
            <p:nvPr/>
          </p:nvSpPr>
          <p:spPr bwMode="auto">
            <a:xfrm>
              <a:off x="4149620" y="3238580"/>
              <a:ext cx="235639" cy="235639"/>
            </a:xfrm>
            <a:custGeom>
              <a:avLst/>
              <a:gdLst>
                <a:gd name="T0" fmla="*/ 148 w 148"/>
                <a:gd name="T1" fmla="*/ 145 h 148"/>
                <a:gd name="T2" fmla="*/ 145 w 148"/>
                <a:gd name="T3" fmla="*/ 148 h 148"/>
                <a:gd name="T4" fmla="*/ 3 w 148"/>
                <a:gd name="T5" fmla="*/ 148 h 148"/>
                <a:gd name="T6" fmla="*/ 0 w 148"/>
                <a:gd name="T7" fmla="*/ 145 h 148"/>
                <a:gd name="T8" fmla="*/ 0 w 148"/>
                <a:gd name="T9" fmla="*/ 3 h 148"/>
                <a:gd name="T10" fmla="*/ 3 w 148"/>
                <a:gd name="T11" fmla="*/ 0 h 148"/>
                <a:gd name="T12" fmla="*/ 145 w 148"/>
                <a:gd name="T13" fmla="*/ 0 h 148"/>
                <a:gd name="T14" fmla="*/ 148 w 148"/>
                <a:gd name="T15" fmla="*/ 3 h 148"/>
                <a:gd name="T16" fmla="*/ 148 w 148"/>
                <a:gd name="T17" fmla="*/ 145 h 148"/>
                <a:gd name="T18" fmla="*/ 4 w 148"/>
                <a:gd name="T19" fmla="*/ 140 h 148"/>
                <a:gd name="T20" fmla="*/ 144 w 148"/>
                <a:gd name="T21" fmla="*/ 140 h 148"/>
                <a:gd name="T22" fmla="*/ 144 w 148"/>
                <a:gd name="T23" fmla="*/ 8 h 148"/>
                <a:gd name="T24" fmla="*/ 4 w 148"/>
                <a:gd name="T25" fmla="*/ 8 h 148"/>
                <a:gd name="T26" fmla="*/ 4 w 148"/>
                <a:gd name="T27" fmla="*/ 14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8" h="148">
                  <a:moveTo>
                    <a:pt x="148" y="145"/>
                  </a:moveTo>
                  <a:cubicBezTo>
                    <a:pt x="148" y="147"/>
                    <a:pt x="147" y="148"/>
                    <a:pt x="145" y="148"/>
                  </a:cubicBezTo>
                  <a:cubicBezTo>
                    <a:pt x="3" y="148"/>
                    <a:pt x="3" y="148"/>
                    <a:pt x="3" y="148"/>
                  </a:cubicBezTo>
                  <a:cubicBezTo>
                    <a:pt x="1" y="148"/>
                    <a:pt x="0" y="147"/>
                    <a:pt x="0" y="145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47" y="0"/>
                    <a:pt x="148" y="1"/>
                    <a:pt x="148" y="3"/>
                  </a:cubicBezTo>
                  <a:lnTo>
                    <a:pt x="148" y="145"/>
                  </a:lnTo>
                  <a:close/>
                  <a:moveTo>
                    <a:pt x="4" y="140"/>
                  </a:moveTo>
                  <a:cubicBezTo>
                    <a:pt x="144" y="140"/>
                    <a:pt x="144" y="140"/>
                    <a:pt x="144" y="140"/>
                  </a:cubicBezTo>
                  <a:cubicBezTo>
                    <a:pt x="144" y="8"/>
                    <a:pt x="144" y="8"/>
                    <a:pt x="144" y="8"/>
                  </a:cubicBezTo>
                  <a:cubicBezTo>
                    <a:pt x="4" y="8"/>
                    <a:pt x="4" y="8"/>
                    <a:pt x="4" y="8"/>
                  </a:cubicBezTo>
                  <a:lnTo>
                    <a:pt x="4" y="14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5" name="Freeform 101"/>
            <p:cNvSpPr>
              <a:spLocks/>
            </p:cNvSpPr>
            <p:nvPr/>
          </p:nvSpPr>
          <p:spPr bwMode="auto">
            <a:xfrm>
              <a:off x="4152986" y="3154423"/>
              <a:ext cx="316430" cy="93582"/>
            </a:xfrm>
            <a:custGeom>
              <a:avLst/>
              <a:gdLst>
                <a:gd name="T0" fmla="*/ 144 w 199"/>
                <a:gd name="T1" fmla="*/ 59 h 59"/>
                <a:gd name="T2" fmla="*/ 142 w 199"/>
                <a:gd name="T3" fmla="*/ 59 h 59"/>
                <a:gd name="T4" fmla="*/ 142 w 199"/>
                <a:gd name="T5" fmla="*/ 55 h 59"/>
                <a:gd name="T6" fmla="*/ 190 w 199"/>
                <a:gd name="T7" fmla="*/ 5 h 59"/>
                <a:gd name="T8" fmla="*/ 55 w 199"/>
                <a:gd name="T9" fmla="*/ 5 h 59"/>
                <a:gd name="T10" fmla="*/ 5 w 199"/>
                <a:gd name="T11" fmla="*/ 58 h 59"/>
                <a:gd name="T12" fmla="*/ 1 w 199"/>
                <a:gd name="T13" fmla="*/ 58 h 59"/>
                <a:gd name="T14" fmla="*/ 1 w 199"/>
                <a:gd name="T15" fmla="*/ 54 h 59"/>
                <a:gd name="T16" fmla="*/ 52 w 199"/>
                <a:gd name="T17" fmla="*/ 1 h 59"/>
                <a:gd name="T18" fmla="*/ 54 w 199"/>
                <a:gd name="T19" fmla="*/ 1 h 59"/>
                <a:gd name="T20" fmla="*/ 196 w 199"/>
                <a:gd name="T21" fmla="*/ 1 h 59"/>
                <a:gd name="T22" fmla="*/ 199 w 199"/>
                <a:gd name="T23" fmla="*/ 2 h 59"/>
                <a:gd name="T24" fmla="*/ 198 w 199"/>
                <a:gd name="T25" fmla="*/ 4 h 59"/>
                <a:gd name="T26" fmla="*/ 146 w 199"/>
                <a:gd name="T27" fmla="*/ 59 h 59"/>
                <a:gd name="T28" fmla="*/ 144 w 199"/>
                <a:gd name="T29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9" h="59">
                  <a:moveTo>
                    <a:pt x="144" y="59"/>
                  </a:moveTo>
                  <a:cubicBezTo>
                    <a:pt x="144" y="59"/>
                    <a:pt x="143" y="59"/>
                    <a:pt x="142" y="59"/>
                  </a:cubicBezTo>
                  <a:cubicBezTo>
                    <a:pt x="141" y="58"/>
                    <a:pt x="141" y="56"/>
                    <a:pt x="142" y="55"/>
                  </a:cubicBezTo>
                  <a:cubicBezTo>
                    <a:pt x="190" y="5"/>
                    <a:pt x="190" y="5"/>
                    <a:pt x="190" y="5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" y="58"/>
                    <a:pt x="5" y="58"/>
                    <a:pt x="5" y="58"/>
                  </a:cubicBezTo>
                  <a:cubicBezTo>
                    <a:pt x="4" y="59"/>
                    <a:pt x="2" y="59"/>
                    <a:pt x="1" y="58"/>
                  </a:cubicBezTo>
                  <a:cubicBezTo>
                    <a:pt x="0" y="57"/>
                    <a:pt x="0" y="55"/>
                    <a:pt x="1" y="54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52" y="0"/>
                    <a:pt x="53" y="1"/>
                    <a:pt x="54" y="1"/>
                  </a:cubicBezTo>
                  <a:cubicBezTo>
                    <a:pt x="196" y="1"/>
                    <a:pt x="196" y="1"/>
                    <a:pt x="196" y="1"/>
                  </a:cubicBezTo>
                  <a:cubicBezTo>
                    <a:pt x="197" y="1"/>
                    <a:pt x="198" y="1"/>
                    <a:pt x="199" y="2"/>
                  </a:cubicBezTo>
                  <a:cubicBezTo>
                    <a:pt x="199" y="3"/>
                    <a:pt x="199" y="3"/>
                    <a:pt x="198" y="4"/>
                  </a:cubicBezTo>
                  <a:cubicBezTo>
                    <a:pt x="146" y="59"/>
                    <a:pt x="146" y="59"/>
                    <a:pt x="146" y="59"/>
                  </a:cubicBezTo>
                  <a:cubicBezTo>
                    <a:pt x="146" y="59"/>
                    <a:pt x="145" y="59"/>
                    <a:pt x="144" y="59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6" name="Freeform 102"/>
            <p:cNvSpPr>
              <a:spLocks/>
            </p:cNvSpPr>
            <p:nvPr/>
          </p:nvSpPr>
          <p:spPr bwMode="auto">
            <a:xfrm>
              <a:off x="4379199" y="3155770"/>
              <a:ext cx="93582" cy="318450"/>
            </a:xfrm>
            <a:custGeom>
              <a:avLst/>
              <a:gdLst>
                <a:gd name="T0" fmla="*/ 3 w 59"/>
                <a:gd name="T1" fmla="*/ 200 h 200"/>
                <a:gd name="T2" fmla="*/ 1 w 59"/>
                <a:gd name="T3" fmla="*/ 199 h 200"/>
                <a:gd name="T4" fmla="*/ 1 w 59"/>
                <a:gd name="T5" fmla="*/ 195 h 200"/>
                <a:gd name="T6" fmla="*/ 53 w 59"/>
                <a:gd name="T7" fmla="*/ 138 h 200"/>
                <a:gd name="T8" fmla="*/ 52 w 59"/>
                <a:gd name="T9" fmla="*/ 2 h 200"/>
                <a:gd name="T10" fmla="*/ 54 w 59"/>
                <a:gd name="T11" fmla="*/ 0 h 200"/>
                <a:gd name="T12" fmla="*/ 57 w 59"/>
                <a:gd name="T13" fmla="*/ 2 h 200"/>
                <a:gd name="T14" fmla="*/ 59 w 59"/>
                <a:gd name="T15" fmla="*/ 139 h 200"/>
                <a:gd name="T16" fmla="*/ 58 w 59"/>
                <a:gd name="T17" fmla="*/ 141 h 200"/>
                <a:gd name="T18" fmla="*/ 5 w 59"/>
                <a:gd name="T19" fmla="*/ 199 h 200"/>
                <a:gd name="T20" fmla="*/ 3 w 59"/>
                <a:gd name="T21" fmla="*/ 20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" h="200">
                  <a:moveTo>
                    <a:pt x="3" y="200"/>
                  </a:moveTo>
                  <a:cubicBezTo>
                    <a:pt x="2" y="200"/>
                    <a:pt x="2" y="199"/>
                    <a:pt x="1" y="199"/>
                  </a:cubicBezTo>
                  <a:cubicBezTo>
                    <a:pt x="0" y="198"/>
                    <a:pt x="0" y="196"/>
                    <a:pt x="1" y="195"/>
                  </a:cubicBezTo>
                  <a:cubicBezTo>
                    <a:pt x="53" y="138"/>
                    <a:pt x="53" y="138"/>
                    <a:pt x="53" y="138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1"/>
                    <a:pt x="53" y="0"/>
                    <a:pt x="54" y="0"/>
                  </a:cubicBezTo>
                  <a:cubicBezTo>
                    <a:pt x="56" y="0"/>
                    <a:pt x="57" y="1"/>
                    <a:pt x="57" y="2"/>
                  </a:cubicBezTo>
                  <a:cubicBezTo>
                    <a:pt x="59" y="139"/>
                    <a:pt x="59" y="139"/>
                    <a:pt x="59" y="139"/>
                  </a:cubicBezTo>
                  <a:cubicBezTo>
                    <a:pt x="59" y="140"/>
                    <a:pt x="59" y="140"/>
                    <a:pt x="58" y="141"/>
                  </a:cubicBezTo>
                  <a:cubicBezTo>
                    <a:pt x="5" y="199"/>
                    <a:pt x="5" y="199"/>
                    <a:pt x="5" y="199"/>
                  </a:cubicBezTo>
                  <a:cubicBezTo>
                    <a:pt x="4" y="199"/>
                    <a:pt x="4" y="200"/>
                    <a:pt x="3" y="20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7" name="Freeform 103"/>
            <p:cNvSpPr>
              <a:spLocks/>
            </p:cNvSpPr>
            <p:nvPr/>
          </p:nvSpPr>
          <p:spPr bwMode="auto">
            <a:xfrm>
              <a:off x="4235796" y="3154423"/>
              <a:ext cx="9426" cy="20198"/>
            </a:xfrm>
            <a:custGeom>
              <a:avLst/>
              <a:gdLst>
                <a:gd name="T0" fmla="*/ 3 w 6"/>
                <a:gd name="T1" fmla="*/ 13 h 13"/>
                <a:gd name="T2" fmla="*/ 0 w 6"/>
                <a:gd name="T3" fmla="*/ 9 h 13"/>
                <a:gd name="T4" fmla="*/ 0 w 6"/>
                <a:gd name="T5" fmla="*/ 4 h 13"/>
                <a:gd name="T6" fmla="*/ 3 w 6"/>
                <a:gd name="T7" fmla="*/ 1 h 13"/>
                <a:gd name="T8" fmla="*/ 6 w 6"/>
                <a:gd name="T9" fmla="*/ 3 h 13"/>
                <a:gd name="T10" fmla="*/ 6 w 6"/>
                <a:gd name="T11" fmla="*/ 9 h 13"/>
                <a:gd name="T12" fmla="*/ 3 w 6"/>
                <a:gd name="T1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13">
                  <a:moveTo>
                    <a:pt x="3" y="13"/>
                  </a:moveTo>
                  <a:cubicBezTo>
                    <a:pt x="1" y="13"/>
                    <a:pt x="0" y="11"/>
                    <a:pt x="0" y="9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1"/>
                    <a:pt x="3" y="1"/>
                  </a:cubicBezTo>
                  <a:cubicBezTo>
                    <a:pt x="4" y="0"/>
                    <a:pt x="6" y="2"/>
                    <a:pt x="6" y="3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11"/>
                    <a:pt x="4" y="13"/>
                    <a:pt x="3" y="1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8" name="Freeform 104"/>
            <p:cNvSpPr>
              <a:spLocks noEditPoints="1"/>
            </p:cNvSpPr>
            <p:nvPr/>
          </p:nvSpPr>
          <p:spPr bwMode="auto">
            <a:xfrm>
              <a:off x="4171837" y="3180007"/>
              <a:ext cx="74731" cy="273342"/>
            </a:xfrm>
            <a:custGeom>
              <a:avLst/>
              <a:gdLst>
                <a:gd name="T0" fmla="*/ 1 w 47"/>
                <a:gd name="T1" fmla="*/ 171 h 172"/>
                <a:gd name="T2" fmla="*/ 8 w 47"/>
                <a:gd name="T3" fmla="*/ 159 h 172"/>
                <a:gd name="T4" fmla="*/ 12 w 47"/>
                <a:gd name="T5" fmla="*/ 163 h 172"/>
                <a:gd name="T6" fmla="*/ 3 w 47"/>
                <a:gd name="T7" fmla="*/ 172 h 172"/>
                <a:gd name="T8" fmla="*/ 15 w 47"/>
                <a:gd name="T9" fmla="*/ 155 h 172"/>
                <a:gd name="T10" fmla="*/ 22 w 47"/>
                <a:gd name="T11" fmla="*/ 144 h 172"/>
                <a:gd name="T12" fmla="*/ 26 w 47"/>
                <a:gd name="T13" fmla="*/ 147 h 172"/>
                <a:gd name="T14" fmla="*/ 17 w 47"/>
                <a:gd name="T15" fmla="*/ 156 h 172"/>
                <a:gd name="T16" fmla="*/ 30 w 47"/>
                <a:gd name="T17" fmla="*/ 139 h 172"/>
                <a:gd name="T18" fmla="*/ 37 w 47"/>
                <a:gd name="T19" fmla="*/ 128 h 172"/>
                <a:gd name="T20" fmla="*/ 41 w 47"/>
                <a:gd name="T21" fmla="*/ 131 h 172"/>
                <a:gd name="T22" fmla="*/ 32 w 47"/>
                <a:gd name="T23" fmla="*/ 140 h 172"/>
                <a:gd name="T24" fmla="*/ 42 w 47"/>
                <a:gd name="T25" fmla="*/ 122 h 172"/>
                <a:gd name="T26" fmla="*/ 45 w 47"/>
                <a:gd name="T27" fmla="*/ 108 h 172"/>
                <a:gd name="T28" fmla="*/ 47 w 47"/>
                <a:gd name="T29" fmla="*/ 122 h 172"/>
                <a:gd name="T30" fmla="*/ 44 w 47"/>
                <a:gd name="T31" fmla="*/ 105 h 172"/>
                <a:gd name="T32" fmla="*/ 42 w 47"/>
                <a:gd name="T33" fmla="*/ 90 h 172"/>
                <a:gd name="T34" fmla="*/ 47 w 47"/>
                <a:gd name="T35" fmla="*/ 89 h 172"/>
                <a:gd name="T36" fmla="*/ 44 w 47"/>
                <a:gd name="T37" fmla="*/ 105 h 172"/>
                <a:gd name="T38" fmla="*/ 41 w 47"/>
                <a:gd name="T39" fmla="*/ 80 h 172"/>
                <a:gd name="T40" fmla="*/ 44 w 47"/>
                <a:gd name="T41" fmla="*/ 65 h 172"/>
                <a:gd name="T42" fmla="*/ 47 w 47"/>
                <a:gd name="T43" fmla="*/ 80 h 172"/>
                <a:gd name="T44" fmla="*/ 44 w 47"/>
                <a:gd name="T45" fmla="*/ 61 h 172"/>
                <a:gd name="T46" fmla="*/ 41 w 47"/>
                <a:gd name="T47" fmla="*/ 47 h 172"/>
                <a:gd name="T48" fmla="*/ 46 w 47"/>
                <a:gd name="T49" fmla="*/ 46 h 172"/>
                <a:gd name="T50" fmla="*/ 44 w 47"/>
                <a:gd name="T51" fmla="*/ 61 h 172"/>
                <a:gd name="T52" fmla="*/ 41 w 47"/>
                <a:gd name="T53" fmla="*/ 35 h 172"/>
                <a:gd name="T54" fmla="*/ 43 w 47"/>
                <a:gd name="T55" fmla="*/ 22 h 172"/>
                <a:gd name="T56" fmla="*/ 46 w 47"/>
                <a:gd name="T57" fmla="*/ 35 h 172"/>
                <a:gd name="T58" fmla="*/ 43 w 47"/>
                <a:gd name="T59" fmla="*/ 37 h 172"/>
                <a:gd name="T60" fmla="*/ 40 w 47"/>
                <a:gd name="T61" fmla="*/ 12 h 172"/>
                <a:gd name="T62" fmla="*/ 43 w 47"/>
                <a:gd name="T63" fmla="*/ 0 h 172"/>
                <a:gd name="T64" fmla="*/ 46 w 47"/>
                <a:gd name="T65" fmla="*/ 1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7" h="172">
                  <a:moveTo>
                    <a:pt x="3" y="172"/>
                  </a:moveTo>
                  <a:cubicBezTo>
                    <a:pt x="2" y="172"/>
                    <a:pt x="1" y="172"/>
                    <a:pt x="1" y="171"/>
                  </a:cubicBezTo>
                  <a:cubicBezTo>
                    <a:pt x="0" y="170"/>
                    <a:pt x="0" y="168"/>
                    <a:pt x="1" y="167"/>
                  </a:cubicBezTo>
                  <a:cubicBezTo>
                    <a:pt x="8" y="159"/>
                    <a:pt x="8" y="159"/>
                    <a:pt x="8" y="159"/>
                  </a:cubicBezTo>
                  <a:cubicBezTo>
                    <a:pt x="9" y="158"/>
                    <a:pt x="11" y="158"/>
                    <a:pt x="12" y="159"/>
                  </a:cubicBezTo>
                  <a:cubicBezTo>
                    <a:pt x="13" y="160"/>
                    <a:pt x="13" y="162"/>
                    <a:pt x="12" y="163"/>
                  </a:cubicBezTo>
                  <a:cubicBezTo>
                    <a:pt x="5" y="171"/>
                    <a:pt x="5" y="171"/>
                    <a:pt x="5" y="171"/>
                  </a:cubicBezTo>
                  <a:cubicBezTo>
                    <a:pt x="4" y="171"/>
                    <a:pt x="3" y="172"/>
                    <a:pt x="3" y="172"/>
                  </a:cubicBezTo>
                  <a:close/>
                  <a:moveTo>
                    <a:pt x="17" y="156"/>
                  </a:moveTo>
                  <a:cubicBezTo>
                    <a:pt x="16" y="156"/>
                    <a:pt x="16" y="156"/>
                    <a:pt x="15" y="155"/>
                  </a:cubicBezTo>
                  <a:cubicBezTo>
                    <a:pt x="14" y="154"/>
                    <a:pt x="14" y="153"/>
                    <a:pt x="15" y="151"/>
                  </a:cubicBezTo>
                  <a:cubicBezTo>
                    <a:pt x="22" y="144"/>
                    <a:pt x="22" y="144"/>
                    <a:pt x="22" y="144"/>
                  </a:cubicBezTo>
                  <a:cubicBezTo>
                    <a:pt x="23" y="142"/>
                    <a:pt x="25" y="142"/>
                    <a:pt x="26" y="143"/>
                  </a:cubicBezTo>
                  <a:cubicBezTo>
                    <a:pt x="27" y="144"/>
                    <a:pt x="27" y="146"/>
                    <a:pt x="26" y="147"/>
                  </a:cubicBezTo>
                  <a:cubicBezTo>
                    <a:pt x="19" y="155"/>
                    <a:pt x="19" y="155"/>
                    <a:pt x="19" y="155"/>
                  </a:cubicBezTo>
                  <a:cubicBezTo>
                    <a:pt x="19" y="156"/>
                    <a:pt x="18" y="156"/>
                    <a:pt x="17" y="156"/>
                  </a:cubicBezTo>
                  <a:close/>
                  <a:moveTo>
                    <a:pt x="32" y="140"/>
                  </a:moveTo>
                  <a:cubicBezTo>
                    <a:pt x="31" y="140"/>
                    <a:pt x="30" y="140"/>
                    <a:pt x="30" y="139"/>
                  </a:cubicBezTo>
                  <a:cubicBezTo>
                    <a:pt x="29" y="138"/>
                    <a:pt x="29" y="137"/>
                    <a:pt x="30" y="136"/>
                  </a:cubicBezTo>
                  <a:cubicBezTo>
                    <a:pt x="37" y="128"/>
                    <a:pt x="37" y="128"/>
                    <a:pt x="37" y="128"/>
                  </a:cubicBezTo>
                  <a:cubicBezTo>
                    <a:pt x="38" y="127"/>
                    <a:pt x="40" y="127"/>
                    <a:pt x="41" y="128"/>
                  </a:cubicBezTo>
                  <a:cubicBezTo>
                    <a:pt x="42" y="129"/>
                    <a:pt x="42" y="130"/>
                    <a:pt x="41" y="13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3" y="140"/>
                    <a:pt x="32" y="140"/>
                    <a:pt x="32" y="140"/>
                  </a:cubicBezTo>
                  <a:close/>
                  <a:moveTo>
                    <a:pt x="45" y="125"/>
                  </a:moveTo>
                  <a:cubicBezTo>
                    <a:pt x="43" y="125"/>
                    <a:pt x="42" y="123"/>
                    <a:pt x="42" y="122"/>
                  </a:cubicBezTo>
                  <a:cubicBezTo>
                    <a:pt x="42" y="111"/>
                    <a:pt x="42" y="111"/>
                    <a:pt x="42" y="111"/>
                  </a:cubicBezTo>
                  <a:cubicBezTo>
                    <a:pt x="42" y="109"/>
                    <a:pt x="43" y="108"/>
                    <a:pt x="45" y="108"/>
                  </a:cubicBezTo>
                  <a:cubicBezTo>
                    <a:pt x="46" y="108"/>
                    <a:pt x="47" y="109"/>
                    <a:pt x="47" y="110"/>
                  </a:cubicBezTo>
                  <a:cubicBezTo>
                    <a:pt x="47" y="122"/>
                    <a:pt x="47" y="122"/>
                    <a:pt x="47" y="122"/>
                  </a:cubicBezTo>
                  <a:cubicBezTo>
                    <a:pt x="47" y="123"/>
                    <a:pt x="46" y="125"/>
                    <a:pt x="45" y="125"/>
                  </a:cubicBezTo>
                  <a:close/>
                  <a:moveTo>
                    <a:pt x="44" y="105"/>
                  </a:moveTo>
                  <a:cubicBezTo>
                    <a:pt x="43" y="105"/>
                    <a:pt x="42" y="103"/>
                    <a:pt x="42" y="101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2" y="88"/>
                    <a:pt x="43" y="87"/>
                    <a:pt x="44" y="87"/>
                  </a:cubicBezTo>
                  <a:cubicBezTo>
                    <a:pt x="46" y="86"/>
                    <a:pt x="47" y="88"/>
                    <a:pt x="47" y="89"/>
                  </a:cubicBezTo>
                  <a:cubicBezTo>
                    <a:pt x="47" y="101"/>
                    <a:pt x="47" y="101"/>
                    <a:pt x="47" y="101"/>
                  </a:cubicBezTo>
                  <a:cubicBezTo>
                    <a:pt x="47" y="103"/>
                    <a:pt x="46" y="105"/>
                    <a:pt x="44" y="105"/>
                  </a:cubicBezTo>
                  <a:close/>
                  <a:moveTo>
                    <a:pt x="44" y="85"/>
                  </a:moveTo>
                  <a:cubicBezTo>
                    <a:pt x="43" y="85"/>
                    <a:pt x="41" y="82"/>
                    <a:pt x="41" y="8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7"/>
                    <a:pt x="42" y="65"/>
                    <a:pt x="44" y="65"/>
                  </a:cubicBezTo>
                  <a:cubicBezTo>
                    <a:pt x="45" y="65"/>
                    <a:pt x="47" y="66"/>
                    <a:pt x="47" y="68"/>
                  </a:cubicBezTo>
                  <a:cubicBezTo>
                    <a:pt x="47" y="80"/>
                    <a:pt x="47" y="80"/>
                    <a:pt x="47" y="80"/>
                  </a:cubicBezTo>
                  <a:cubicBezTo>
                    <a:pt x="47" y="82"/>
                    <a:pt x="46" y="85"/>
                    <a:pt x="44" y="85"/>
                  </a:cubicBezTo>
                  <a:close/>
                  <a:moveTo>
                    <a:pt x="44" y="61"/>
                  </a:moveTo>
                  <a:cubicBezTo>
                    <a:pt x="42" y="61"/>
                    <a:pt x="41" y="59"/>
                    <a:pt x="41" y="58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45"/>
                    <a:pt x="42" y="44"/>
                    <a:pt x="44" y="44"/>
                  </a:cubicBezTo>
                  <a:cubicBezTo>
                    <a:pt x="45" y="43"/>
                    <a:pt x="46" y="45"/>
                    <a:pt x="46" y="46"/>
                  </a:cubicBezTo>
                  <a:cubicBezTo>
                    <a:pt x="47" y="58"/>
                    <a:pt x="47" y="58"/>
                    <a:pt x="47" y="58"/>
                  </a:cubicBezTo>
                  <a:cubicBezTo>
                    <a:pt x="47" y="59"/>
                    <a:pt x="45" y="61"/>
                    <a:pt x="44" y="61"/>
                  </a:cubicBezTo>
                  <a:close/>
                  <a:moveTo>
                    <a:pt x="43" y="37"/>
                  </a:moveTo>
                  <a:cubicBezTo>
                    <a:pt x="42" y="37"/>
                    <a:pt x="41" y="36"/>
                    <a:pt x="41" y="35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23"/>
                    <a:pt x="42" y="22"/>
                    <a:pt x="43" y="22"/>
                  </a:cubicBezTo>
                  <a:cubicBezTo>
                    <a:pt x="45" y="22"/>
                    <a:pt x="46" y="23"/>
                    <a:pt x="46" y="25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6" y="36"/>
                    <a:pt x="45" y="37"/>
                    <a:pt x="44" y="37"/>
                  </a:cubicBezTo>
                  <a:lnTo>
                    <a:pt x="43" y="37"/>
                  </a:lnTo>
                  <a:close/>
                  <a:moveTo>
                    <a:pt x="43" y="13"/>
                  </a:moveTo>
                  <a:cubicBezTo>
                    <a:pt x="42" y="13"/>
                    <a:pt x="40" y="14"/>
                    <a:pt x="40" y="12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1"/>
                    <a:pt x="41" y="0"/>
                    <a:pt x="43" y="0"/>
                  </a:cubicBezTo>
                  <a:cubicBezTo>
                    <a:pt x="44" y="0"/>
                    <a:pt x="46" y="1"/>
                    <a:pt x="46" y="3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6" y="13"/>
                    <a:pt x="45" y="13"/>
                    <a:pt x="43" y="1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9" name="Freeform 105"/>
            <p:cNvSpPr>
              <a:spLocks/>
            </p:cNvSpPr>
            <p:nvPr/>
          </p:nvSpPr>
          <p:spPr bwMode="auto">
            <a:xfrm>
              <a:off x="4154332" y="3456715"/>
              <a:ext cx="14138" cy="16158"/>
            </a:xfrm>
            <a:custGeom>
              <a:avLst/>
              <a:gdLst>
                <a:gd name="T0" fmla="*/ 3 w 9"/>
                <a:gd name="T1" fmla="*/ 10 h 10"/>
                <a:gd name="T2" fmla="*/ 1 w 9"/>
                <a:gd name="T3" fmla="*/ 9 h 10"/>
                <a:gd name="T4" fmla="*/ 1 w 9"/>
                <a:gd name="T5" fmla="*/ 5 h 10"/>
                <a:gd name="T6" fmla="*/ 4 w 9"/>
                <a:gd name="T7" fmla="*/ 1 h 10"/>
                <a:gd name="T8" fmla="*/ 8 w 9"/>
                <a:gd name="T9" fmla="*/ 1 h 10"/>
                <a:gd name="T10" fmla="*/ 8 w 9"/>
                <a:gd name="T11" fmla="*/ 5 h 10"/>
                <a:gd name="T12" fmla="*/ 5 w 9"/>
                <a:gd name="T13" fmla="*/ 9 h 10"/>
                <a:gd name="T14" fmla="*/ 3 w 9"/>
                <a:gd name="T1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3" y="10"/>
                  </a:moveTo>
                  <a:cubicBezTo>
                    <a:pt x="2" y="10"/>
                    <a:pt x="1" y="9"/>
                    <a:pt x="1" y="9"/>
                  </a:cubicBezTo>
                  <a:cubicBezTo>
                    <a:pt x="0" y="8"/>
                    <a:pt x="0" y="6"/>
                    <a:pt x="1" y="5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0"/>
                    <a:pt x="7" y="0"/>
                    <a:pt x="8" y="1"/>
                  </a:cubicBezTo>
                  <a:cubicBezTo>
                    <a:pt x="9" y="2"/>
                    <a:pt x="9" y="4"/>
                    <a:pt x="8" y="5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4" y="9"/>
                    <a:pt x="3" y="10"/>
                    <a:pt x="3" y="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0" name="Freeform 106"/>
            <p:cNvSpPr>
              <a:spLocks/>
            </p:cNvSpPr>
            <p:nvPr/>
          </p:nvSpPr>
          <p:spPr bwMode="auto">
            <a:xfrm>
              <a:off x="4238489" y="3372558"/>
              <a:ext cx="17505" cy="6059"/>
            </a:xfrm>
            <a:custGeom>
              <a:avLst/>
              <a:gdLst>
                <a:gd name="T0" fmla="*/ 8 w 11"/>
                <a:gd name="T1" fmla="*/ 4 h 4"/>
                <a:gd name="T2" fmla="*/ 8 w 11"/>
                <a:gd name="T3" fmla="*/ 4 h 4"/>
                <a:gd name="T4" fmla="*/ 3 w 11"/>
                <a:gd name="T5" fmla="*/ 4 h 4"/>
                <a:gd name="T6" fmla="*/ 0 w 11"/>
                <a:gd name="T7" fmla="*/ 2 h 4"/>
                <a:gd name="T8" fmla="*/ 3 w 11"/>
                <a:gd name="T9" fmla="*/ 0 h 4"/>
                <a:gd name="T10" fmla="*/ 3 w 11"/>
                <a:gd name="T11" fmla="*/ 0 h 4"/>
                <a:gd name="T12" fmla="*/ 8 w 11"/>
                <a:gd name="T13" fmla="*/ 0 h 4"/>
                <a:gd name="T14" fmla="*/ 11 w 11"/>
                <a:gd name="T15" fmla="*/ 2 h 4"/>
                <a:gd name="T16" fmla="*/ 8 w 11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4">
                  <a:moveTo>
                    <a:pt x="8" y="4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0" y="4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0" y="0"/>
                    <a:pt x="11" y="0"/>
                    <a:pt x="11" y="2"/>
                  </a:cubicBezTo>
                  <a:cubicBezTo>
                    <a:pt x="11" y="3"/>
                    <a:pt x="10" y="4"/>
                    <a:pt x="8" y="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1" name="Freeform 107"/>
            <p:cNvSpPr>
              <a:spLocks noEditPoints="1"/>
            </p:cNvSpPr>
            <p:nvPr/>
          </p:nvSpPr>
          <p:spPr bwMode="auto">
            <a:xfrm>
              <a:off x="4266093" y="3365826"/>
              <a:ext cx="175046" cy="14138"/>
            </a:xfrm>
            <a:custGeom>
              <a:avLst/>
              <a:gdLst>
                <a:gd name="T0" fmla="*/ 108 w 110"/>
                <a:gd name="T1" fmla="*/ 8 h 9"/>
                <a:gd name="T2" fmla="*/ 107 w 110"/>
                <a:gd name="T3" fmla="*/ 8 h 9"/>
                <a:gd name="T4" fmla="*/ 96 w 110"/>
                <a:gd name="T5" fmla="*/ 9 h 9"/>
                <a:gd name="T6" fmla="*/ 93 w 110"/>
                <a:gd name="T7" fmla="*/ 6 h 9"/>
                <a:gd name="T8" fmla="*/ 96 w 110"/>
                <a:gd name="T9" fmla="*/ 4 h 9"/>
                <a:gd name="T10" fmla="*/ 108 w 110"/>
                <a:gd name="T11" fmla="*/ 4 h 9"/>
                <a:gd name="T12" fmla="*/ 110 w 110"/>
                <a:gd name="T13" fmla="*/ 6 h 9"/>
                <a:gd name="T14" fmla="*/ 108 w 110"/>
                <a:gd name="T15" fmla="*/ 8 h 9"/>
                <a:gd name="T16" fmla="*/ 84 w 110"/>
                <a:gd name="T17" fmla="*/ 8 h 9"/>
                <a:gd name="T18" fmla="*/ 84 w 110"/>
                <a:gd name="T19" fmla="*/ 8 h 9"/>
                <a:gd name="T20" fmla="*/ 73 w 110"/>
                <a:gd name="T21" fmla="*/ 9 h 9"/>
                <a:gd name="T22" fmla="*/ 70 w 110"/>
                <a:gd name="T23" fmla="*/ 4 h 9"/>
                <a:gd name="T24" fmla="*/ 73 w 110"/>
                <a:gd name="T25" fmla="*/ 0 h 9"/>
                <a:gd name="T26" fmla="*/ 73 w 110"/>
                <a:gd name="T27" fmla="*/ 0 h 9"/>
                <a:gd name="T28" fmla="*/ 84 w 110"/>
                <a:gd name="T29" fmla="*/ 2 h 9"/>
                <a:gd name="T30" fmla="*/ 87 w 110"/>
                <a:gd name="T31" fmla="*/ 5 h 9"/>
                <a:gd name="T32" fmla="*/ 84 w 110"/>
                <a:gd name="T33" fmla="*/ 8 h 9"/>
                <a:gd name="T34" fmla="*/ 61 w 110"/>
                <a:gd name="T35" fmla="*/ 8 h 9"/>
                <a:gd name="T36" fmla="*/ 61 w 110"/>
                <a:gd name="T37" fmla="*/ 8 h 9"/>
                <a:gd name="T38" fmla="*/ 49 w 110"/>
                <a:gd name="T39" fmla="*/ 9 h 9"/>
                <a:gd name="T40" fmla="*/ 47 w 110"/>
                <a:gd name="T41" fmla="*/ 4 h 9"/>
                <a:gd name="T42" fmla="*/ 49 w 110"/>
                <a:gd name="T43" fmla="*/ 0 h 9"/>
                <a:gd name="T44" fmla="*/ 49 w 110"/>
                <a:gd name="T45" fmla="*/ 0 h 9"/>
                <a:gd name="T46" fmla="*/ 61 w 110"/>
                <a:gd name="T47" fmla="*/ 2 h 9"/>
                <a:gd name="T48" fmla="*/ 64 w 110"/>
                <a:gd name="T49" fmla="*/ 5 h 9"/>
                <a:gd name="T50" fmla="*/ 61 w 110"/>
                <a:gd name="T51" fmla="*/ 8 h 9"/>
                <a:gd name="T52" fmla="*/ 38 w 110"/>
                <a:gd name="T53" fmla="*/ 8 h 9"/>
                <a:gd name="T54" fmla="*/ 38 w 110"/>
                <a:gd name="T55" fmla="*/ 8 h 9"/>
                <a:gd name="T56" fmla="*/ 26 w 110"/>
                <a:gd name="T57" fmla="*/ 8 h 9"/>
                <a:gd name="T58" fmla="*/ 23 w 110"/>
                <a:gd name="T59" fmla="*/ 4 h 9"/>
                <a:gd name="T60" fmla="*/ 26 w 110"/>
                <a:gd name="T61" fmla="*/ 0 h 9"/>
                <a:gd name="T62" fmla="*/ 26 w 110"/>
                <a:gd name="T63" fmla="*/ 0 h 9"/>
                <a:gd name="T64" fmla="*/ 38 w 110"/>
                <a:gd name="T65" fmla="*/ 2 h 9"/>
                <a:gd name="T66" fmla="*/ 40 w 110"/>
                <a:gd name="T67" fmla="*/ 5 h 9"/>
                <a:gd name="T68" fmla="*/ 38 w 110"/>
                <a:gd name="T69" fmla="*/ 8 h 9"/>
                <a:gd name="T70" fmla="*/ 14 w 110"/>
                <a:gd name="T71" fmla="*/ 8 h 9"/>
                <a:gd name="T72" fmla="*/ 14 w 110"/>
                <a:gd name="T73" fmla="*/ 8 h 9"/>
                <a:gd name="T74" fmla="*/ 3 w 110"/>
                <a:gd name="T75" fmla="*/ 8 h 9"/>
                <a:gd name="T76" fmla="*/ 0 w 110"/>
                <a:gd name="T77" fmla="*/ 4 h 9"/>
                <a:gd name="T78" fmla="*/ 3 w 110"/>
                <a:gd name="T79" fmla="*/ 0 h 9"/>
                <a:gd name="T80" fmla="*/ 3 w 110"/>
                <a:gd name="T81" fmla="*/ 0 h 9"/>
                <a:gd name="T82" fmla="*/ 15 w 110"/>
                <a:gd name="T83" fmla="*/ 2 h 9"/>
                <a:gd name="T84" fmla="*/ 17 w 110"/>
                <a:gd name="T85" fmla="*/ 5 h 9"/>
                <a:gd name="T86" fmla="*/ 14 w 110"/>
                <a:gd name="T87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0" h="9">
                  <a:moveTo>
                    <a:pt x="108" y="8"/>
                  </a:moveTo>
                  <a:cubicBezTo>
                    <a:pt x="107" y="8"/>
                    <a:pt x="107" y="8"/>
                    <a:pt x="107" y="8"/>
                  </a:cubicBezTo>
                  <a:cubicBezTo>
                    <a:pt x="96" y="9"/>
                    <a:pt x="96" y="9"/>
                    <a:pt x="96" y="9"/>
                  </a:cubicBezTo>
                  <a:cubicBezTo>
                    <a:pt x="94" y="9"/>
                    <a:pt x="93" y="8"/>
                    <a:pt x="93" y="6"/>
                  </a:cubicBezTo>
                  <a:cubicBezTo>
                    <a:pt x="93" y="5"/>
                    <a:pt x="94" y="4"/>
                    <a:pt x="96" y="4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9" y="4"/>
                    <a:pt x="110" y="4"/>
                    <a:pt x="110" y="6"/>
                  </a:cubicBezTo>
                  <a:cubicBezTo>
                    <a:pt x="110" y="8"/>
                    <a:pt x="109" y="8"/>
                    <a:pt x="108" y="8"/>
                  </a:cubicBezTo>
                  <a:close/>
                  <a:moveTo>
                    <a:pt x="84" y="8"/>
                  </a:moveTo>
                  <a:cubicBezTo>
                    <a:pt x="84" y="8"/>
                    <a:pt x="84" y="8"/>
                    <a:pt x="84" y="8"/>
                  </a:cubicBezTo>
                  <a:cubicBezTo>
                    <a:pt x="73" y="9"/>
                    <a:pt x="73" y="9"/>
                    <a:pt x="73" y="9"/>
                  </a:cubicBezTo>
                  <a:cubicBezTo>
                    <a:pt x="71" y="9"/>
                    <a:pt x="70" y="6"/>
                    <a:pt x="70" y="4"/>
                  </a:cubicBezTo>
                  <a:cubicBezTo>
                    <a:pt x="70" y="3"/>
                    <a:pt x="71" y="0"/>
                    <a:pt x="73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84" y="2"/>
                    <a:pt x="84" y="2"/>
                    <a:pt x="84" y="2"/>
                  </a:cubicBezTo>
                  <a:cubicBezTo>
                    <a:pt x="86" y="2"/>
                    <a:pt x="87" y="3"/>
                    <a:pt x="87" y="5"/>
                  </a:cubicBezTo>
                  <a:cubicBezTo>
                    <a:pt x="87" y="6"/>
                    <a:pt x="86" y="8"/>
                    <a:pt x="84" y="8"/>
                  </a:cubicBezTo>
                  <a:close/>
                  <a:moveTo>
                    <a:pt x="61" y="8"/>
                  </a:moveTo>
                  <a:cubicBezTo>
                    <a:pt x="61" y="8"/>
                    <a:pt x="61" y="8"/>
                    <a:pt x="61" y="8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8" y="9"/>
                    <a:pt x="47" y="6"/>
                    <a:pt x="47" y="4"/>
                  </a:cubicBezTo>
                  <a:cubicBezTo>
                    <a:pt x="47" y="3"/>
                    <a:pt x="48" y="0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3" y="2"/>
                    <a:pt x="64" y="3"/>
                    <a:pt x="64" y="5"/>
                  </a:cubicBezTo>
                  <a:cubicBezTo>
                    <a:pt x="64" y="6"/>
                    <a:pt x="63" y="8"/>
                    <a:pt x="61" y="8"/>
                  </a:cubicBezTo>
                  <a:close/>
                  <a:moveTo>
                    <a:pt x="38" y="8"/>
                  </a:moveTo>
                  <a:cubicBezTo>
                    <a:pt x="38" y="8"/>
                    <a:pt x="38" y="8"/>
                    <a:pt x="38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5" y="8"/>
                    <a:pt x="23" y="6"/>
                    <a:pt x="23" y="4"/>
                  </a:cubicBezTo>
                  <a:cubicBezTo>
                    <a:pt x="23" y="3"/>
                    <a:pt x="25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9" y="2"/>
                    <a:pt x="40" y="3"/>
                    <a:pt x="40" y="5"/>
                  </a:cubicBezTo>
                  <a:cubicBezTo>
                    <a:pt x="40" y="6"/>
                    <a:pt x="39" y="8"/>
                    <a:pt x="38" y="8"/>
                  </a:cubicBezTo>
                  <a:close/>
                  <a:moveTo>
                    <a:pt x="14" y="8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3"/>
                    <a:pt x="1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6" y="2"/>
                    <a:pt x="17" y="3"/>
                    <a:pt x="17" y="5"/>
                  </a:cubicBezTo>
                  <a:cubicBezTo>
                    <a:pt x="17" y="6"/>
                    <a:pt x="16" y="8"/>
                    <a:pt x="14" y="8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2" name="Freeform 108"/>
            <p:cNvSpPr>
              <a:spLocks/>
            </p:cNvSpPr>
            <p:nvPr/>
          </p:nvSpPr>
          <p:spPr bwMode="auto">
            <a:xfrm>
              <a:off x="4450565" y="3372558"/>
              <a:ext cx="17505" cy="7406"/>
            </a:xfrm>
            <a:custGeom>
              <a:avLst/>
              <a:gdLst>
                <a:gd name="T0" fmla="*/ 9 w 11"/>
                <a:gd name="T1" fmla="*/ 4 h 5"/>
                <a:gd name="T2" fmla="*/ 9 w 11"/>
                <a:gd name="T3" fmla="*/ 4 h 5"/>
                <a:gd name="T4" fmla="*/ 3 w 11"/>
                <a:gd name="T5" fmla="*/ 5 h 5"/>
                <a:gd name="T6" fmla="*/ 0 w 11"/>
                <a:gd name="T7" fmla="*/ 2 h 5"/>
                <a:gd name="T8" fmla="*/ 3 w 11"/>
                <a:gd name="T9" fmla="*/ 0 h 5"/>
                <a:gd name="T10" fmla="*/ 3 w 11"/>
                <a:gd name="T11" fmla="*/ 0 h 5"/>
                <a:gd name="T12" fmla="*/ 9 w 11"/>
                <a:gd name="T13" fmla="*/ 0 h 5"/>
                <a:gd name="T14" fmla="*/ 11 w 11"/>
                <a:gd name="T15" fmla="*/ 2 h 5"/>
                <a:gd name="T16" fmla="*/ 9 w 11"/>
                <a:gd name="T1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5">
                  <a:moveTo>
                    <a:pt x="9" y="4"/>
                  </a:moveTo>
                  <a:cubicBezTo>
                    <a:pt x="9" y="4"/>
                    <a:pt x="9" y="4"/>
                    <a:pt x="9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0" y="4"/>
                    <a:pt x="0" y="2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0"/>
                    <a:pt x="11" y="0"/>
                    <a:pt x="11" y="2"/>
                  </a:cubicBezTo>
                  <a:cubicBezTo>
                    <a:pt x="11" y="3"/>
                    <a:pt x="10" y="4"/>
                    <a:pt x="9" y="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3" name="Freeform 109"/>
            <p:cNvSpPr>
              <a:spLocks noEditPoints="1"/>
            </p:cNvSpPr>
            <p:nvPr/>
          </p:nvSpPr>
          <p:spPr bwMode="auto">
            <a:xfrm>
              <a:off x="4085660" y="3155770"/>
              <a:ext cx="65306" cy="53860"/>
            </a:xfrm>
            <a:custGeom>
              <a:avLst/>
              <a:gdLst>
                <a:gd name="T0" fmla="*/ 2 w 41"/>
                <a:gd name="T1" fmla="*/ 11 h 34"/>
                <a:gd name="T2" fmla="*/ 21 w 41"/>
                <a:gd name="T3" fmla="*/ 0 h 34"/>
                <a:gd name="T4" fmla="*/ 39 w 41"/>
                <a:gd name="T5" fmla="*/ 11 h 34"/>
                <a:gd name="T6" fmla="*/ 39 w 41"/>
                <a:gd name="T7" fmla="*/ 27 h 34"/>
                <a:gd name="T8" fmla="*/ 41 w 41"/>
                <a:gd name="T9" fmla="*/ 33 h 34"/>
                <a:gd name="T10" fmla="*/ 30 w 41"/>
                <a:gd name="T11" fmla="*/ 33 h 34"/>
                <a:gd name="T12" fmla="*/ 29 w 41"/>
                <a:gd name="T13" fmla="*/ 30 h 34"/>
                <a:gd name="T14" fmla="*/ 14 w 41"/>
                <a:gd name="T15" fmla="*/ 34 h 34"/>
                <a:gd name="T16" fmla="*/ 0 w 41"/>
                <a:gd name="T17" fmla="*/ 24 h 34"/>
                <a:gd name="T18" fmla="*/ 13 w 41"/>
                <a:gd name="T19" fmla="*/ 14 h 34"/>
                <a:gd name="T20" fmla="*/ 24 w 41"/>
                <a:gd name="T21" fmla="*/ 13 h 34"/>
                <a:gd name="T22" fmla="*/ 29 w 41"/>
                <a:gd name="T23" fmla="*/ 10 h 34"/>
                <a:gd name="T24" fmla="*/ 20 w 41"/>
                <a:gd name="T25" fmla="*/ 6 h 34"/>
                <a:gd name="T26" fmla="*/ 12 w 41"/>
                <a:gd name="T27" fmla="*/ 11 h 34"/>
                <a:gd name="T28" fmla="*/ 2 w 41"/>
                <a:gd name="T29" fmla="*/ 11 h 34"/>
                <a:gd name="T30" fmla="*/ 29 w 41"/>
                <a:gd name="T31" fmla="*/ 17 h 34"/>
                <a:gd name="T32" fmla="*/ 23 w 41"/>
                <a:gd name="T33" fmla="*/ 19 h 34"/>
                <a:gd name="T34" fmla="*/ 17 w 41"/>
                <a:gd name="T35" fmla="*/ 19 h 34"/>
                <a:gd name="T36" fmla="*/ 11 w 41"/>
                <a:gd name="T37" fmla="*/ 24 h 34"/>
                <a:gd name="T38" fmla="*/ 18 w 41"/>
                <a:gd name="T39" fmla="*/ 28 h 34"/>
                <a:gd name="T40" fmla="*/ 29 w 41"/>
                <a:gd name="T41" fmla="*/ 20 h 34"/>
                <a:gd name="T42" fmla="*/ 29 w 41"/>
                <a:gd name="T43" fmla="*/ 1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1" h="34">
                  <a:moveTo>
                    <a:pt x="2" y="11"/>
                  </a:moveTo>
                  <a:cubicBezTo>
                    <a:pt x="3" y="1"/>
                    <a:pt x="12" y="0"/>
                    <a:pt x="21" y="0"/>
                  </a:cubicBezTo>
                  <a:cubicBezTo>
                    <a:pt x="36" y="0"/>
                    <a:pt x="39" y="5"/>
                    <a:pt x="39" y="11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9"/>
                    <a:pt x="40" y="31"/>
                    <a:pt x="41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2"/>
                    <a:pt x="29" y="31"/>
                    <a:pt x="29" y="30"/>
                  </a:cubicBezTo>
                  <a:cubicBezTo>
                    <a:pt x="26" y="33"/>
                    <a:pt x="19" y="34"/>
                    <a:pt x="14" y="34"/>
                  </a:cubicBezTo>
                  <a:cubicBezTo>
                    <a:pt x="6" y="34"/>
                    <a:pt x="0" y="31"/>
                    <a:pt x="0" y="24"/>
                  </a:cubicBezTo>
                  <a:cubicBezTo>
                    <a:pt x="0" y="16"/>
                    <a:pt x="7" y="14"/>
                    <a:pt x="13" y="14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8" y="13"/>
                    <a:pt x="29" y="12"/>
                    <a:pt x="29" y="10"/>
                  </a:cubicBezTo>
                  <a:cubicBezTo>
                    <a:pt x="29" y="7"/>
                    <a:pt x="27" y="6"/>
                    <a:pt x="20" y="6"/>
                  </a:cubicBezTo>
                  <a:cubicBezTo>
                    <a:pt x="16" y="6"/>
                    <a:pt x="14" y="6"/>
                    <a:pt x="12" y="11"/>
                  </a:cubicBezTo>
                  <a:lnTo>
                    <a:pt x="2" y="11"/>
                  </a:lnTo>
                  <a:close/>
                  <a:moveTo>
                    <a:pt x="29" y="17"/>
                  </a:moveTo>
                  <a:cubicBezTo>
                    <a:pt x="27" y="18"/>
                    <a:pt x="25" y="19"/>
                    <a:pt x="23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3" y="20"/>
                    <a:pt x="11" y="21"/>
                    <a:pt x="11" y="24"/>
                  </a:cubicBezTo>
                  <a:cubicBezTo>
                    <a:pt x="11" y="26"/>
                    <a:pt x="14" y="28"/>
                    <a:pt x="18" y="28"/>
                  </a:cubicBezTo>
                  <a:cubicBezTo>
                    <a:pt x="23" y="28"/>
                    <a:pt x="29" y="25"/>
                    <a:pt x="29" y="20"/>
                  </a:cubicBezTo>
                  <a:lnTo>
                    <a:pt x="29" y="17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4" name="Freeform 110"/>
            <p:cNvSpPr>
              <a:spLocks noEditPoints="1"/>
            </p:cNvSpPr>
            <p:nvPr/>
          </p:nvSpPr>
          <p:spPr bwMode="auto">
            <a:xfrm>
              <a:off x="4219638" y="3041317"/>
              <a:ext cx="66652" cy="71365"/>
            </a:xfrm>
            <a:custGeom>
              <a:avLst/>
              <a:gdLst>
                <a:gd name="T0" fmla="*/ 0 w 42"/>
                <a:gd name="T1" fmla="*/ 0 h 45"/>
                <a:gd name="T2" fmla="*/ 11 w 42"/>
                <a:gd name="T3" fmla="*/ 0 h 45"/>
                <a:gd name="T4" fmla="*/ 11 w 42"/>
                <a:gd name="T5" fmla="*/ 15 h 45"/>
                <a:gd name="T6" fmla="*/ 11 w 42"/>
                <a:gd name="T7" fmla="*/ 15 h 45"/>
                <a:gd name="T8" fmla="*/ 24 w 42"/>
                <a:gd name="T9" fmla="*/ 11 h 45"/>
                <a:gd name="T10" fmla="*/ 42 w 42"/>
                <a:gd name="T11" fmla="*/ 28 h 45"/>
                <a:gd name="T12" fmla="*/ 23 w 42"/>
                <a:gd name="T13" fmla="*/ 45 h 45"/>
                <a:gd name="T14" fmla="*/ 11 w 42"/>
                <a:gd name="T15" fmla="*/ 40 h 45"/>
                <a:gd name="T16" fmla="*/ 11 w 42"/>
                <a:gd name="T17" fmla="*/ 40 h 45"/>
                <a:gd name="T18" fmla="*/ 11 w 42"/>
                <a:gd name="T19" fmla="*/ 44 h 45"/>
                <a:gd name="T20" fmla="*/ 0 w 42"/>
                <a:gd name="T21" fmla="*/ 44 h 45"/>
                <a:gd name="T22" fmla="*/ 0 w 42"/>
                <a:gd name="T23" fmla="*/ 0 h 45"/>
                <a:gd name="T24" fmla="*/ 21 w 42"/>
                <a:gd name="T25" fmla="*/ 37 h 45"/>
                <a:gd name="T26" fmla="*/ 31 w 42"/>
                <a:gd name="T27" fmla="*/ 28 h 45"/>
                <a:gd name="T28" fmla="*/ 21 w 42"/>
                <a:gd name="T29" fmla="*/ 18 h 45"/>
                <a:gd name="T30" fmla="*/ 11 w 42"/>
                <a:gd name="T31" fmla="*/ 28 h 45"/>
                <a:gd name="T32" fmla="*/ 21 w 42"/>
                <a:gd name="T33" fmla="*/ 3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" h="45">
                  <a:moveTo>
                    <a:pt x="0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3" y="13"/>
                    <a:pt x="18" y="11"/>
                    <a:pt x="24" y="11"/>
                  </a:cubicBezTo>
                  <a:cubicBezTo>
                    <a:pt x="34" y="11"/>
                    <a:pt x="42" y="17"/>
                    <a:pt x="42" y="28"/>
                  </a:cubicBezTo>
                  <a:cubicBezTo>
                    <a:pt x="42" y="39"/>
                    <a:pt x="33" y="45"/>
                    <a:pt x="23" y="45"/>
                  </a:cubicBezTo>
                  <a:cubicBezTo>
                    <a:pt x="18" y="45"/>
                    <a:pt x="15" y="44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4"/>
                    <a:pt x="11" y="44"/>
                    <a:pt x="11" y="44"/>
                  </a:cubicBezTo>
                  <a:cubicBezTo>
                    <a:pt x="0" y="44"/>
                    <a:pt x="0" y="44"/>
                    <a:pt x="0" y="44"/>
                  </a:cubicBezTo>
                  <a:lnTo>
                    <a:pt x="0" y="0"/>
                  </a:lnTo>
                  <a:close/>
                  <a:moveTo>
                    <a:pt x="21" y="37"/>
                  </a:moveTo>
                  <a:cubicBezTo>
                    <a:pt x="26" y="37"/>
                    <a:pt x="31" y="34"/>
                    <a:pt x="31" y="28"/>
                  </a:cubicBezTo>
                  <a:cubicBezTo>
                    <a:pt x="31" y="22"/>
                    <a:pt x="26" y="18"/>
                    <a:pt x="21" y="18"/>
                  </a:cubicBezTo>
                  <a:cubicBezTo>
                    <a:pt x="15" y="18"/>
                    <a:pt x="11" y="22"/>
                    <a:pt x="11" y="28"/>
                  </a:cubicBezTo>
                  <a:cubicBezTo>
                    <a:pt x="11" y="34"/>
                    <a:pt x="15" y="37"/>
                    <a:pt x="21" y="37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5" name="Freeform 111"/>
            <p:cNvSpPr>
              <a:spLocks/>
            </p:cNvSpPr>
            <p:nvPr/>
          </p:nvSpPr>
          <p:spPr bwMode="auto">
            <a:xfrm>
              <a:off x="4469416" y="3076326"/>
              <a:ext cx="65306" cy="55880"/>
            </a:xfrm>
            <a:custGeom>
              <a:avLst/>
              <a:gdLst>
                <a:gd name="T0" fmla="*/ 30 w 41"/>
                <a:gd name="T1" fmla="*/ 13 h 35"/>
                <a:gd name="T2" fmla="*/ 21 w 41"/>
                <a:gd name="T3" fmla="*/ 8 h 35"/>
                <a:gd name="T4" fmla="*/ 11 w 41"/>
                <a:gd name="T5" fmla="*/ 17 h 35"/>
                <a:gd name="T6" fmla="*/ 21 w 41"/>
                <a:gd name="T7" fmla="*/ 27 h 35"/>
                <a:gd name="T8" fmla="*/ 30 w 41"/>
                <a:gd name="T9" fmla="*/ 21 h 35"/>
                <a:gd name="T10" fmla="*/ 41 w 41"/>
                <a:gd name="T11" fmla="*/ 21 h 35"/>
                <a:gd name="T12" fmla="*/ 20 w 41"/>
                <a:gd name="T13" fmla="*/ 35 h 35"/>
                <a:gd name="T14" fmla="*/ 0 w 41"/>
                <a:gd name="T15" fmla="*/ 17 h 35"/>
                <a:gd name="T16" fmla="*/ 21 w 41"/>
                <a:gd name="T17" fmla="*/ 0 h 35"/>
                <a:gd name="T18" fmla="*/ 41 w 41"/>
                <a:gd name="T19" fmla="*/ 13 h 35"/>
                <a:gd name="T20" fmla="*/ 30 w 41"/>
                <a:gd name="T21" fmla="*/ 1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" h="35">
                  <a:moveTo>
                    <a:pt x="30" y="13"/>
                  </a:moveTo>
                  <a:cubicBezTo>
                    <a:pt x="29" y="9"/>
                    <a:pt x="25" y="8"/>
                    <a:pt x="21" y="8"/>
                  </a:cubicBezTo>
                  <a:cubicBezTo>
                    <a:pt x="14" y="8"/>
                    <a:pt x="11" y="11"/>
                    <a:pt x="11" y="17"/>
                  </a:cubicBezTo>
                  <a:cubicBezTo>
                    <a:pt x="11" y="24"/>
                    <a:pt x="14" y="27"/>
                    <a:pt x="21" y="27"/>
                  </a:cubicBezTo>
                  <a:cubicBezTo>
                    <a:pt x="26" y="27"/>
                    <a:pt x="29" y="25"/>
                    <a:pt x="30" y="21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39" y="32"/>
                    <a:pt x="31" y="35"/>
                    <a:pt x="20" y="35"/>
                  </a:cubicBezTo>
                  <a:cubicBezTo>
                    <a:pt x="8" y="35"/>
                    <a:pt x="0" y="30"/>
                    <a:pt x="0" y="17"/>
                  </a:cubicBezTo>
                  <a:cubicBezTo>
                    <a:pt x="0" y="5"/>
                    <a:pt x="8" y="0"/>
                    <a:pt x="21" y="0"/>
                  </a:cubicBezTo>
                  <a:cubicBezTo>
                    <a:pt x="29" y="0"/>
                    <a:pt x="39" y="2"/>
                    <a:pt x="41" y="13"/>
                  </a:cubicBezTo>
                  <a:lnTo>
                    <a:pt x="30" y="13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4536912" y="1960905"/>
            <a:ext cx="739827" cy="871769"/>
            <a:chOff x="4536741" y="1960742"/>
            <a:chExt cx="739908" cy="871865"/>
          </a:xfrm>
        </p:grpSpPr>
        <p:sp>
          <p:nvSpPr>
            <p:cNvPr id="234" name="Freeform 70"/>
            <p:cNvSpPr>
              <a:spLocks/>
            </p:cNvSpPr>
            <p:nvPr/>
          </p:nvSpPr>
          <p:spPr bwMode="auto">
            <a:xfrm>
              <a:off x="4562325" y="1998444"/>
              <a:ext cx="714324" cy="834163"/>
            </a:xfrm>
            <a:custGeom>
              <a:avLst/>
              <a:gdLst>
                <a:gd name="T0" fmla="*/ 225 w 449"/>
                <a:gd name="T1" fmla="*/ 0 h 524"/>
                <a:gd name="T2" fmla="*/ 0 w 449"/>
                <a:gd name="T3" fmla="*/ 224 h 524"/>
                <a:gd name="T4" fmla="*/ 225 w 449"/>
                <a:gd name="T5" fmla="*/ 448 h 524"/>
                <a:gd name="T6" fmla="*/ 235 w 449"/>
                <a:gd name="T7" fmla="*/ 448 h 524"/>
                <a:gd name="T8" fmla="*/ 325 w 449"/>
                <a:gd name="T9" fmla="*/ 524 h 524"/>
                <a:gd name="T10" fmla="*/ 335 w 449"/>
                <a:gd name="T11" fmla="*/ 419 h 524"/>
                <a:gd name="T12" fmla="*/ 449 w 449"/>
                <a:gd name="T13" fmla="*/ 224 h 524"/>
                <a:gd name="T14" fmla="*/ 225 w 449"/>
                <a:gd name="T15" fmla="*/ 0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9" h="524">
                  <a:moveTo>
                    <a:pt x="225" y="0"/>
                  </a:moveTo>
                  <a:cubicBezTo>
                    <a:pt x="101" y="0"/>
                    <a:pt x="0" y="100"/>
                    <a:pt x="0" y="224"/>
                  </a:cubicBezTo>
                  <a:cubicBezTo>
                    <a:pt x="0" y="348"/>
                    <a:pt x="101" y="448"/>
                    <a:pt x="225" y="448"/>
                  </a:cubicBezTo>
                  <a:cubicBezTo>
                    <a:pt x="228" y="448"/>
                    <a:pt x="231" y="448"/>
                    <a:pt x="235" y="448"/>
                  </a:cubicBezTo>
                  <a:cubicBezTo>
                    <a:pt x="325" y="524"/>
                    <a:pt x="325" y="524"/>
                    <a:pt x="325" y="524"/>
                  </a:cubicBezTo>
                  <a:cubicBezTo>
                    <a:pt x="335" y="419"/>
                    <a:pt x="335" y="419"/>
                    <a:pt x="335" y="419"/>
                  </a:cubicBezTo>
                  <a:cubicBezTo>
                    <a:pt x="403" y="380"/>
                    <a:pt x="449" y="307"/>
                    <a:pt x="449" y="224"/>
                  </a:cubicBezTo>
                  <a:cubicBezTo>
                    <a:pt x="449" y="100"/>
                    <a:pt x="348" y="0"/>
                    <a:pt x="225" y="0"/>
                  </a:cubicBezTo>
                </a:path>
              </a:pathLst>
            </a:custGeom>
            <a:solidFill>
              <a:srgbClr val="C7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5" name="Freeform 71"/>
            <p:cNvSpPr>
              <a:spLocks/>
            </p:cNvSpPr>
            <p:nvPr/>
          </p:nvSpPr>
          <p:spPr bwMode="auto">
            <a:xfrm>
              <a:off x="4536741" y="1960742"/>
              <a:ext cx="714324" cy="833490"/>
            </a:xfrm>
            <a:custGeom>
              <a:avLst/>
              <a:gdLst>
                <a:gd name="T0" fmla="*/ 449 w 449"/>
                <a:gd name="T1" fmla="*/ 224 h 524"/>
                <a:gd name="T2" fmla="*/ 225 w 449"/>
                <a:gd name="T3" fmla="*/ 0 h 524"/>
                <a:gd name="T4" fmla="*/ 0 w 449"/>
                <a:gd name="T5" fmla="*/ 224 h 524"/>
                <a:gd name="T6" fmla="*/ 225 w 449"/>
                <a:gd name="T7" fmla="*/ 448 h 524"/>
                <a:gd name="T8" fmla="*/ 235 w 449"/>
                <a:gd name="T9" fmla="*/ 448 h 524"/>
                <a:gd name="T10" fmla="*/ 325 w 449"/>
                <a:gd name="T11" fmla="*/ 524 h 524"/>
                <a:gd name="T12" fmla="*/ 335 w 449"/>
                <a:gd name="T13" fmla="*/ 419 h 524"/>
                <a:gd name="T14" fmla="*/ 449 w 449"/>
                <a:gd name="T15" fmla="*/ 224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9" h="524">
                  <a:moveTo>
                    <a:pt x="449" y="224"/>
                  </a:moveTo>
                  <a:cubicBezTo>
                    <a:pt x="449" y="100"/>
                    <a:pt x="348" y="0"/>
                    <a:pt x="225" y="0"/>
                  </a:cubicBezTo>
                  <a:cubicBezTo>
                    <a:pt x="101" y="0"/>
                    <a:pt x="0" y="100"/>
                    <a:pt x="0" y="224"/>
                  </a:cubicBezTo>
                  <a:cubicBezTo>
                    <a:pt x="0" y="348"/>
                    <a:pt x="101" y="448"/>
                    <a:pt x="225" y="448"/>
                  </a:cubicBezTo>
                  <a:cubicBezTo>
                    <a:pt x="228" y="448"/>
                    <a:pt x="231" y="448"/>
                    <a:pt x="235" y="448"/>
                  </a:cubicBezTo>
                  <a:cubicBezTo>
                    <a:pt x="325" y="524"/>
                    <a:pt x="325" y="524"/>
                    <a:pt x="325" y="524"/>
                  </a:cubicBezTo>
                  <a:cubicBezTo>
                    <a:pt x="335" y="419"/>
                    <a:pt x="335" y="419"/>
                    <a:pt x="335" y="419"/>
                  </a:cubicBezTo>
                  <a:cubicBezTo>
                    <a:pt x="403" y="380"/>
                    <a:pt x="449" y="307"/>
                    <a:pt x="449" y="22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6" name="Freeform 112"/>
            <p:cNvSpPr>
              <a:spLocks noEditPoints="1"/>
            </p:cNvSpPr>
            <p:nvPr/>
          </p:nvSpPr>
          <p:spPr bwMode="auto">
            <a:xfrm>
              <a:off x="4649848" y="2145214"/>
              <a:ext cx="508981" cy="379043"/>
            </a:xfrm>
            <a:custGeom>
              <a:avLst/>
              <a:gdLst>
                <a:gd name="T0" fmla="*/ 318 w 320"/>
                <a:gd name="T1" fmla="*/ 85 h 238"/>
                <a:gd name="T2" fmla="*/ 50 w 320"/>
                <a:gd name="T3" fmla="*/ 237 h 238"/>
                <a:gd name="T4" fmla="*/ 44 w 320"/>
                <a:gd name="T5" fmla="*/ 235 h 238"/>
                <a:gd name="T6" fmla="*/ 1 w 320"/>
                <a:gd name="T7" fmla="*/ 158 h 238"/>
                <a:gd name="T8" fmla="*/ 2 w 320"/>
                <a:gd name="T9" fmla="*/ 153 h 238"/>
                <a:gd name="T10" fmla="*/ 270 w 320"/>
                <a:gd name="T11" fmla="*/ 1 h 238"/>
                <a:gd name="T12" fmla="*/ 276 w 320"/>
                <a:gd name="T13" fmla="*/ 3 h 238"/>
                <a:gd name="T14" fmla="*/ 319 w 320"/>
                <a:gd name="T15" fmla="*/ 80 h 238"/>
                <a:gd name="T16" fmla="*/ 318 w 320"/>
                <a:gd name="T17" fmla="*/ 85 h 238"/>
                <a:gd name="T18" fmla="*/ 49 w 320"/>
                <a:gd name="T19" fmla="*/ 228 h 238"/>
                <a:gd name="T20" fmla="*/ 310 w 320"/>
                <a:gd name="T21" fmla="*/ 80 h 238"/>
                <a:gd name="T22" fmla="*/ 271 w 320"/>
                <a:gd name="T23" fmla="*/ 10 h 238"/>
                <a:gd name="T24" fmla="*/ 10 w 320"/>
                <a:gd name="T25" fmla="*/ 158 h 238"/>
                <a:gd name="T26" fmla="*/ 49 w 320"/>
                <a:gd name="T27" fmla="*/ 22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0" h="238">
                  <a:moveTo>
                    <a:pt x="318" y="85"/>
                  </a:moveTo>
                  <a:cubicBezTo>
                    <a:pt x="50" y="237"/>
                    <a:pt x="50" y="237"/>
                    <a:pt x="50" y="237"/>
                  </a:cubicBezTo>
                  <a:cubicBezTo>
                    <a:pt x="48" y="238"/>
                    <a:pt x="45" y="237"/>
                    <a:pt x="44" y="235"/>
                  </a:cubicBezTo>
                  <a:cubicBezTo>
                    <a:pt x="1" y="158"/>
                    <a:pt x="1" y="158"/>
                    <a:pt x="1" y="158"/>
                  </a:cubicBezTo>
                  <a:cubicBezTo>
                    <a:pt x="0" y="157"/>
                    <a:pt x="0" y="154"/>
                    <a:pt x="2" y="153"/>
                  </a:cubicBezTo>
                  <a:cubicBezTo>
                    <a:pt x="270" y="1"/>
                    <a:pt x="270" y="1"/>
                    <a:pt x="270" y="1"/>
                  </a:cubicBezTo>
                  <a:cubicBezTo>
                    <a:pt x="272" y="0"/>
                    <a:pt x="275" y="1"/>
                    <a:pt x="276" y="3"/>
                  </a:cubicBezTo>
                  <a:cubicBezTo>
                    <a:pt x="319" y="80"/>
                    <a:pt x="319" y="80"/>
                    <a:pt x="319" y="80"/>
                  </a:cubicBezTo>
                  <a:cubicBezTo>
                    <a:pt x="320" y="81"/>
                    <a:pt x="320" y="84"/>
                    <a:pt x="318" y="85"/>
                  </a:cubicBezTo>
                  <a:close/>
                  <a:moveTo>
                    <a:pt x="49" y="228"/>
                  </a:moveTo>
                  <a:cubicBezTo>
                    <a:pt x="310" y="80"/>
                    <a:pt x="310" y="80"/>
                    <a:pt x="310" y="80"/>
                  </a:cubicBezTo>
                  <a:cubicBezTo>
                    <a:pt x="271" y="10"/>
                    <a:pt x="271" y="10"/>
                    <a:pt x="271" y="10"/>
                  </a:cubicBezTo>
                  <a:cubicBezTo>
                    <a:pt x="10" y="158"/>
                    <a:pt x="10" y="158"/>
                    <a:pt x="10" y="158"/>
                  </a:cubicBezTo>
                  <a:lnTo>
                    <a:pt x="49" y="22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7" name="Freeform 113"/>
            <p:cNvSpPr>
              <a:spLocks/>
            </p:cNvSpPr>
            <p:nvPr/>
          </p:nvSpPr>
          <p:spPr bwMode="auto">
            <a:xfrm>
              <a:off x="4698996" y="2358636"/>
              <a:ext cx="45781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2 h 44"/>
                <a:gd name="T4" fmla="*/ 1 w 29"/>
                <a:gd name="T5" fmla="*/ 7 h 44"/>
                <a:gd name="T6" fmla="*/ 3 w 29"/>
                <a:gd name="T7" fmla="*/ 1 h 44"/>
                <a:gd name="T8" fmla="*/ 8 w 29"/>
                <a:gd name="T9" fmla="*/ 3 h 44"/>
                <a:gd name="T10" fmla="*/ 28 w 29"/>
                <a:gd name="T11" fmla="*/ 38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3"/>
                    <a:pt x="21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9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8" name="Freeform 114"/>
            <p:cNvSpPr>
              <a:spLocks/>
            </p:cNvSpPr>
            <p:nvPr/>
          </p:nvSpPr>
          <p:spPr bwMode="auto">
            <a:xfrm>
              <a:off x="4765648" y="2321607"/>
              <a:ext cx="46455" cy="70019"/>
            </a:xfrm>
            <a:custGeom>
              <a:avLst/>
              <a:gdLst>
                <a:gd name="T0" fmla="*/ 26 w 29"/>
                <a:gd name="T1" fmla="*/ 42 h 44"/>
                <a:gd name="T2" fmla="*/ 21 w 29"/>
                <a:gd name="T3" fmla="*/ 41 h 44"/>
                <a:gd name="T4" fmla="*/ 1 w 29"/>
                <a:gd name="T5" fmla="*/ 6 h 44"/>
                <a:gd name="T6" fmla="*/ 2 w 29"/>
                <a:gd name="T7" fmla="*/ 1 h 44"/>
                <a:gd name="T8" fmla="*/ 8 w 29"/>
                <a:gd name="T9" fmla="*/ 2 h 44"/>
                <a:gd name="T10" fmla="*/ 28 w 29"/>
                <a:gd name="T11" fmla="*/ 37 h 44"/>
                <a:gd name="T12" fmla="*/ 26 w 29"/>
                <a:gd name="T13" fmla="*/ 4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2"/>
                  </a:moveTo>
                  <a:cubicBezTo>
                    <a:pt x="24" y="44"/>
                    <a:pt x="22" y="43"/>
                    <a:pt x="21" y="4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1" y="2"/>
                    <a:pt x="2" y="1"/>
                  </a:cubicBezTo>
                  <a:cubicBezTo>
                    <a:pt x="4" y="0"/>
                    <a:pt x="7" y="0"/>
                    <a:pt x="8" y="2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9" y="39"/>
                    <a:pt x="28" y="41"/>
                    <a:pt x="26" y="4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9" name="Freeform 115"/>
            <p:cNvSpPr>
              <a:spLocks/>
            </p:cNvSpPr>
            <p:nvPr/>
          </p:nvSpPr>
          <p:spPr bwMode="auto">
            <a:xfrm>
              <a:off x="4840379" y="2285251"/>
              <a:ext cx="46455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2 h 44"/>
                <a:gd name="T4" fmla="*/ 1 w 29"/>
                <a:gd name="T5" fmla="*/ 7 h 44"/>
                <a:gd name="T6" fmla="*/ 3 w 29"/>
                <a:gd name="T7" fmla="*/ 2 h 44"/>
                <a:gd name="T8" fmla="*/ 8 w 29"/>
                <a:gd name="T9" fmla="*/ 3 h 44"/>
                <a:gd name="T10" fmla="*/ 28 w 29"/>
                <a:gd name="T11" fmla="*/ 38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4"/>
                    <a:pt x="21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3"/>
                    <a:pt x="3" y="2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9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0" name="Freeform 116"/>
            <p:cNvSpPr>
              <a:spLocks/>
            </p:cNvSpPr>
            <p:nvPr/>
          </p:nvSpPr>
          <p:spPr bwMode="auto">
            <a:xfrm>
              <a:off x="4732658" y="2339111"/>
              <a:ext cx="55207" cy="87523"/>
            </a:xfrm>
            <a:custGeom>
              <a:avLst/>
              <a:gdLst>
                <a:gd name="T0" fmla="*/ 32 w 35"/>
                <a:gd name="T1" fmla="*/ 54 h 55"/>
                <a:gd name="T2" fmla="*/ 27 w 35"/>
                <a:gd name="T3" fmla="*/ 52 h 55"/>
                <a:gd name="T4" fmla="*/ 1 w 35"/>
                <a:gd name="T5" fmla="*/ 7 h 55"/>
                <a:gd name="T6" fmla="*/ 3 w 35"/>
                <a:gd name="T7" fmla="*/ 1 h 55"/>
                <a:gd name="T8" fmla="*/ 8 w 35"/>
                <a:gd name="T9" fmla="*/ 3 h 55"/>
                <a:gd name="T10" fmla="*/ 34 w 35"/>
                <a:gd name="T11" fmla="*/ 48 h 55"/>
                <a:gd name="T12" fmla="*/ 32 w 35"/>
                <a:gd name="T13" fmla="*/ 5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5">
                  <a:moveTo>
                    <a:pt x="32" y="54"/>
                  </a:moveTo>
                  <a:cubicBezTo>
                    <a:pt x="30" y="55"/>
                    <a:pt x="28" y="54"/>
                    <a:pt x="27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3"/>
                    <a:pt x="3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50"/>
                    <a:pt x="34" y="53"/>
                    <a:pt x="32" y="5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1" name="Freeform 117"/>
            <p:cNvSpPr>
              <a:spLocks/>
            </p:cNvSpPr>
            <p:nvPr/>
          </p:nvSpPr>
          <p:spPr bwMode="auto">
            <a:xfrm>
              <a:off x="4802677" y="2307468"/>
              <a:ext cx="53860" cy="87523"/>
            </a:xfrm>
            <a:custGeom>
              <a:avLst/>
              <a:gdLst>
                <a:gd name="T0" fmla="*/ 32 w 34"/>
                <a:gd name="T1" fmla="*/ 54 h 55"/>
                <a:gd name="T2" fmla="*/ 26 w 34"/>
                <a:gd name="T3" fmla="*/ 52 h 55"/>
                <a:gd name="T4" fmla="*/ 1 w 34"/>
                <a:gd name="T5" fmla="*/ 7 h 55"/>
                <a:gd name="T6" fmla="*/ 2 w 34"/>
                <a:gd name="T7" fmla="*/ 1 h 55"/>
                <a:gd name="T8" fmla="*/ 8 w 34"/>
                <a:gd name="T9" fmla="*/ 3 h 55"/>
                <a:gd name="T10" fmla="*/ 33 w 34"/>
                <a:gd name="T11" fmla="*/ 48 h 55"/>
                <a:gd name="T12" fmla="*/ 32 w 34"/>
                <a:gd name="T13" fmla="*/ 5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55">
                  <a:moveTo>
                    <a:pt x="32" y="54"/>
                  </a:moveTo>
                  <a:cubicBezTo>
                    <a:pt x="30" y="55"/>
                    <a:pt x="27" y="54"/>
                    <a:pt x="26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2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34" y="50"/>
                    <a:pt x="34" y="52"/>
                    <a:pt x="32" y="5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2" name="Freeform 118"/>
            <p:cNvSpPr>
              <a:spLocks/>
            </p:cNvSpPr>
            <p:nvPr/>
          </p:nvSpPr>
          <p:spPr bwMode="auto">
            <a:xfrm>
              <a:off x="4918477" y="2242163"/>
              <a:ext cx="46455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1 h 44"/>
                <a:gd name="T4" fmla="*/ 1 w 29"/>
                <a:gd name="T5" fmla="*/ 6 h 44"/>
                <a:gd name="T6" fmla="*/ 2 w 29"/>
                <a:gd name="T7" fmla="*/ 1 h 44"/>
                <a:gd name="T8" fmla="*/ 8 w 29"/>
                <a:gd name="T9" fmla="*/ 3 h 44"/>
                <a:gd name="T10" fmla="*/ 28 w 29"/>
                <a:gd name="T11" fmla="*/ 37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3"/>
                    <a:pt x="21" y="4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1" y="2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9" y="39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3" name="Freeform 119"/>
            <p:cNvSpPr>
              <a:spLocks/>
            </p:cNvSpPr>
            <p:nvPr/>
          </p:nvSpPr>
          <p:spPr bwMode="auto">
            <a:xfrm>
              <a:off x="4878755" y="2264380"/>
              <a:ext cx="55880" cy="86177"/>
            </a:xfrm>
            <a:custGeom>
              <a:avLst/>
              <a:gdLst>
                <a:gd name="T0" fmla="*/ 33 w 35"/>
                <a:gd name="T1" fmla="*/ 53 h 54"/>
                <a:gd name="T2" fmla="*/ 27 w 35"/>
                <a:gd name="T3" fmla="*/ 51 h 54"/>
                <a:gd name="T4" fmla="*/ 2 w 35"/>
                <a:gd name="T5" fmla="*/ 6 h 54"/>
                <a:gd name="T6" fmla="*/ 3 w 35"/>
                <a:gd name="T7" fmla="*/ 1 h 54"/>
                <a:gd name="T8" fmla="*/ 9 w 35"/>
                <a:gd name="T9" fmla="*/ 2 h 54"/>
                <a:gd name="T10" fmla="*/ 34 w 35"/>
                <a:gd name="T11" fmla="*/ 48 h 54"/>
                <a:gd name="T12" fmla="*/ 33 w 35"/>
                <a:gd name="T13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4">
                  <a:moveTo>
                    <a:pt x="33" y="53"/>
                  </a:moveTo>
                  <a:cubicBezTo>
                    <a:pt x="31" y="54"/>
                    <a:pt x="28" y="53"/>
                    <a:pt x="27" y="51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5" y="0"/>
                    <a:pt x="7" y="0"/>
                    <a:pt x="9" y="2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49"/>
                    <a:pt x="35" y="52"/>
                    <a:pt x="33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4" name="Freeform 120"/>
            <p:cNvSpPr>
              <a:spLocks/>
            </p:cNvSpPr>
            <p:nvPr/>
          </p:nvSpPr>
          <p:spPr bwMode="auto">
            <a:xfrm>
              <a:off x="4996574" y="2197728"/>
              <a:ext cx="44435" cy="70019"/>
            </a:xfrm>
            <a:custGeom>
              <a:avLst/>
              <a:gdLst>
                <a:gd name="T0" fmla="*/ 26 w 28"/>
                <a:gd name="T1" fmla="*/ 43 h 44"/>
                <a:gd name="T2" fmla="*/ 20 w 28"/>
                <a:gd name="T3" fmla="*/ 42 h 44"/>
                <a:gd name="T4" fmla="*/ 1 w 28"/>
                <a:gd name="T5" fmla="*/ 7 h 44"/>
                <a:gd name="T6" fmla="*/ 2 w 28"/>
                <a:gd name="T7" fmla="*/ 1 h 44"/>
                <a:gd name="T8" fmla="*/ 8 w 28"/>
                <a:gd name="T9" fmla="*/ 3 h 44"/>
                <a:gd name="T10" fmla="*/ 27 w 28"/>
                <a:gd name="T11" fmla="*/ 38 h 44"/>
                <a:gd name="T12" fmla="*/ 26 w 28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4">
                  <a:moveTo>
                    <a:pt x="26" y="43"/>
                  </a:moveTo>
                  <a:cubicBezTo>
                    <a:pt x="24" y="44"/>
                    <a:pt x="21" y="44"/>
                    <a:pt x="20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8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5" name="Freeform 121"/>
            <p:cNvSpPr>
              <a:spLocks/>
            </p:cNvSpPr>
            <p:nvPr/>
          </p:nvSpPr>
          <p:spPr bwMode="auto">
            <a:xfrm>
              <a:off x="4956852" y="2219945"/>
              <a:ext cx="55880" cy="87523"/>
            </a:xfrm>
            <a:custGeom>
              <a:avLst/>
              <a:gdLst>
                <a:gd name="T0" fmla="*/ 32 w 35"/>
                <a:gd name="T1" fmla="*/ 53 h 55"/>
                <a:gd name="T2" fmla="*/ 27 w 35"/>
                <a:gd name="T3" fmla="*/ 52 h 55"/>
                <a:gd name="T4" fmla="*/ 1 w 35"/>
                <a:gd name="T5" fmla="*/ 7 h 55"/>
                <a:gd name="T6" fmla="*/ 3 w 35"/>
                <a:gd name="T7" fmla="*/ 1 h 55"/>
                <a:gd name="T8" fmla="*/ 8 w 35"/>
                <a:gd name="T9" fmla="*/ 3 h 55"/>
                <a:gd name="T10" fmla="*/ 34 w 35"/>
                <a:gd name="T11" fmla="*/ 48 h 55"/>
                <a:gd name="T12" fmla="*/ 32 w 35"/>
                <a:gd name="T13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5">
                  <a:moveTo>
                    <a:pt x="32" y="53"/>
                  </a:moveTo>
                  <a:cubicBezTo>
                    <a:pt x="30" y="55"/>
                    <a:pt x="28" y="54"/>
                    <a:pt x="27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50"/>
                    <a:pt x="34" y="52"/>
                    <a:pt x="32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6" name="Freeform 122"/>
            <p:cNvSpPr>
              <a:spLocks/>
            </p:cNvSpPr>
            <p:nvPr/>
          </p:nvSpPr>
          <p:spPr bwMode="auto">
            <a:xfrm>
              <a:off x="5034950" y="2176857"/>
              <a:ext cx="55880" cy="86177"/>
            </a:xfrm>
            <a:custGeom>
              <a:avLst/>
              <a:gdLst>
                <a:gd name="T0" fmla="*/ 32 w 35"/>
                <a:gd name="T1" fmla="*/ 53 h 54"/>
                <a:gd name="T2" fmla="*/ 27 w 35"/>
                <a:gd name="T3" fmla="*/ 51 h 54"/>
                <a:gd name="T4" fmla="*/ 1 w 35"/>
                <a:gd name="T5" fmla="*/ 6 h 54"/>
                <a:gd name="T6" fmla="*/ 3 w 35"/>
                <a:gd name="T7" fmla="*/ 1 h 54"/>
                <a:gd name="T8" fmla="*/ 8 w 35"/>
                <a:gd name="T9" fmla="*/ 2 h 54"/>
                <a:gd name="T10" fmla="*/ 34 w 35"/>
                <a:gd name="T11" fmla="*/ 47 h 54"/>
                <a:gd name="T12" fmla="*/ 32 w 35"/>
                <a:gd name="T13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4">
                  <a:moveTo>
                    <a:pt x="32" y="53"/>
                  </a:moveTo>
                  <a:cubicBezTo>
                    <a:pt x="30" y="54"/>
                    <a:pt x="28" y="53"/>
                    <a:pt x="27" y="5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4" y="0"/>
                    <a:pt x="7" y="0"/>
                    <a:pt x="8" y="2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5" y="49"/>
                    <a:pt x="34" y="52"/>
                    <a:pt x="32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8476412" y="2426751"/>
            <a:ext cx="2383975" cy="583296"/>
            <a:chOff x="8854418" y="2426637"/>
            <a:chExt cx="2384237" cy="583359"/>
          </a:xfrm>
        </p:grpSpPr>
        <p:sp>
          <p:nvSpPr>
            <p:cNvPr id="287" name="TextBox 286"/>
            <p:cNvSpPr txBox="1"/>
            <p:nvPr/>
          </p:nvSpPr>
          <p:spPr>
            <a:xfrm>
              <a:off x="9359417" y="2426637"/>
              <a:ext cx="1374245" cy="3374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327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327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8" name="Rectangle 287"/>
            <p:cNvSpPr/>
            <p:nvPr/>
          </p:nvSpPr>
          <p:spPr>
            <a:xfrm>
              <a:off x="8854418" y="2637675"/>
              <a:ext cx="2384237" cy="3723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758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</a:t>
              </a:r>
              <a:r>
                <a:rPr lang="zh-CN" altLang="en-US" sz="758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点击添加相关标题文字，修改文字内容，也可以直接复制你的内容到此。</a:t>
              </a:r>
              <a:endParaRPr lang="en-GB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89" name="Group 288"/>
          <p:cNvGrpSpPr/>
          <p:nvPr/>
        </p:nvGrpSpPr>
        <p:grpSpPr>
          <a:xfrm>
            <a:off x="9529590" y="1909916"/>
            <a:ext cx="277617" cy="276789"/>
            <a:chOff x="2138511" y="2464802"/>
            <a:chExt cx="354012" cy="352956"/>
          </a:xfrm>
          <a:solidFill>
            <a:schemeClr val="accent4"/>
          </a:solidFill>
        </p:grpSpPr>
        <p:sp>
          <p:nvSpPr>
            <p:cNvPr id="290" name="Oval 289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1" name="Freeform 290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8476412" y="3922044"/>
            <a:ext cx="2383975" cy="631874"/>
            <a:chOff x="8854418" y="3922092"/>
            <a:chExt cx="2384237" cy="631943"/>
          </a:xfrm>
        </p:grpSpPr>
        <p:sp>
          <p:nvSpPr>
            <p:cNvPr id="292" name="TextBox 291"/>
            <p:cNvSpPr txBox="1"/>
            <p:nvPr/>
          </p:nvSpPr>
          <p:spPr>
            <a:xfrm>
              <a:off x="9359417" y="3922092"/>
              <a:ext cx="1374245" cy="3374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327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327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3" name="Rectangle 292"/>
            <p:cNvSpPr/>
            <p:nvPr/>
          </p:nvSpPr>
          <p:spPr>
            <a:xfrm>
              <a:off x="8854418" y="4181713"/>
              <a:ext cx="2384237" cy="3723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758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</a:t>
              </a:r>
              <a:r>
                <a:rPr lang="zh-CN" altLang="en-US" sz="758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点击添加相关标题文字，修改文字内容，也可以直接复制你的内容到此。</a:t>
              </a:r>
              <a:endParaRPr lang="en-GB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4" name="Group 293"/>
          <p:cNvGrpSpPr/>
          <p:nvPr/>
        </p:nvGrpSpPr>
        <p:grpSpPr>
          <a:xfrm>
            <a:off x="9529590" y="3453785"/>
            <a:ext cx="277617" cy="276789"/>
            <a:chOff x="2138511" y="2464802"/>
            <a:chExt cx="354012" cy="352956"/>
          </a:xfrm>
          <a:solidFill>
            <a:schemeClr val="tx2"/>
          </a:solidFill>
        </p:grpSpPr>
        <p:sp>
          <p:nvSpPr>
            <p:cNvPr id="295" name="Oval 294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6" name="Freeform 295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03" name="组合 8"/>
          <p:cNvGrpSpPr>
            <a:grpSpLocks/>
          </p:cNvGrpSpPr>
          <p:nvPr/>
        </p:nvGrpSpPr>
        <p:grpSpPr bwMode="auto">
          <a:xfrm>
            <a:off x="-18714" y="339895"/>
            <a:ext cx="1957280" cy="676238"/>
            <a:chOff x="285749" y="263872"/>
            <a:chExt cx="1957261" cy="675969"/>
          </a:xfrm>
        </p:grpSpPr>
        <p:grpSp>
          <p:nvGrpSpPr>
            <p:cNvPr id="304" name="组合 3"/>
            <p:cNvGrpSpPr/>
            <p:nvPr/>
          </p:nvGrpSpPr>
          <p:grpSpPr>
            <a:xfrm flipH="1">
              <a:off x="285749" y="263872"/>
              <a:ext cx="1623000" cy="675969"/>
              <a:chOff x="3533690" y="533400"/>
              <a:chExt cx="1637426" cy="675969"/>
            </a:xfrm>
            <a:solidFill>
              <a:srgbClr val="EE1C39"/>
            </a:solidFill>
          </p:grpSpPr>
          <p:sp>
            <p:nvSpPr>
              <p:cNvPr id="306" name="矩形 305"/>
              <p:cNvSpPr/>
              <p:nvPr/>
            </p:nvSpPr>
            <p:spPr>
              <a:xfrm>
                <a:off x="3806724" y="533400"/>
                <a:ext cx="1364392" cy="675969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898">
                  <a:cs typeface="+mn-ea"/>
                  <a:sym typeface="+mn-lt"/>
                </a:endParaRPr>
              </a:p>
            </p:txBody>
          </p:sp>
          <p:sp>
            <p:nvSpPr>
              <p:cNvPr id="307" name="椭圆 306"/>
              <p:cNvSpPr/>
              <p:nvPr/>
            </p:nvSpPr>
            <p:spPr>
              <a:xfrm>
                <a:off x="3533690" y="533400"/>
                <a:ext cx="623734" cy="67596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898">
                  <a:cs typeface="+mn-ea"/>
                  <a:sym typeface="+mn-lt"/>
                </a:endParaRPr>
              </a:p>
            </p:txBody>
          </p:sp>
        </p:grpSp>
        <p:sp>
          <p:nvSpPr>
            <p:cNvPr id="305" name="文本框 304"/>
            <p:cNvSpPr txBox="1"/>
            <p:nvPr/>
          </p:nvSpPr>
          <p:spPr>
            <a:xfrm>
              <a:off x="1100084" y="309889"/>
              <a:ext cx="1142926" cy="58454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zh-CN" sz="3200" spc="3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  <a:sym typeface="+mn-lt"/>
                </a:rPr>
                <a:t>03</a:t>
              </a:r>
              <a:endParaRPr lang="zh-CN" altLang="en-US" sz="3200" spc="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endParaRPr>
            </a:p>
          </p:txBody>
        </p:sp>
      </p:grpSp>
      <p:sp>
        <p:nvSpPr>
          <p:cNvPr id="308" name="文本框 12"/>
          <p:cNvSpPr txBox="1">
            <a:spLocks noChangeArrowheads="1"/>
          </p:cNvSpPr>
          <p:nvPr/>
        </p:nvSpPr>
        <p:spPr bwMode="auto">
          <a:xfrm>
            <a:off x="1794112" y="429969"/>
            <a:ext cx="3750991" cy="500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sz="2655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942504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000"/>
                            </p:stCondLst>
                            <p:childTnLst>
                              <p:par>
                                <p:cTn id="8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500"/>
                            </p:stCondLst>
                            <p:childTnLst>
                              <p:par>
                                <p:cTn id="9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1978697" y="2541770"/>
            <a:ext cx="8345596" cy="1255424"/>
            <a:chOff x="1212082" y="2089253"/>
            <a:chExt cx="5401827" cy="812594"/>
          </a:xfrm>
        </p:grpSpPr>
        <p:sp>
          <p:nvSpPr>
            <p:cNvPr id="16" name="Freeform 15"/>
            <p:cNvSpPr>
              <a:spLocks noChangeAspect="1"/>
            </p:cNvSpPr>
            <p:nvPr/>
          </p:nvSpPr>
          <p:spPr>
            <a:xfrm>
              <a:off x="5166109" y="2089253"/>
              <a:ext cx="1447800" cy="812594"/>
            </a:xfrm>
            <a:custGeom>
              <a:avLst/>
              <a:gdLst>
                <a:gd name="connsiteX0" fmla="*/ 723900 w 1447800"/>
                <a:gd name="connsiteY0" fmla="*/ 0 h 812594"/>
                <a:gd name="connsiteX1" fmla="*/ 782950 w 1447800"/>
                <a:gd name="connsiteY1" fmla="*/ 2982 h 812594"/>
                <a:gd name="connsiteX2" fmla="*/ 1447800 w 1447800"/>
                <a:gd name="connsiteY2" fmla="*/ 739727 h 812594"/>
                <a:gd name="connsiteX3" fmla="*/ 1446025 w 1447800"/>
                <a:gd name="connsiteY3" fmla="*/ 739727 h 812594"/>
                <a:gd name="connsiteX4" fmla="*/ 1447800 w 1447800"/>
                <a:gd name="connsiteY4" fmla="*/ 744013 h 812594"/>
                <a:gd name="connsiteX5" fmla="*/ 1379220 w 1447800"/>
                <a:gd name="connsiteY5" fmla="*/ 812593 h 812594"/>
                <a:gd name="connsiteX6" fmla="*/ 1310640 w 1447800"/>
                <a:gd name="connsiteY6" fmla="*/ 744013 h 812594"/>
                <a:gd name="connsiteX7" fmla="*/ 1312415 w 1447800"/>
                <a:gd name="connsiteY7" fmla="*/ 739727 h 812594"/>
                <a:gd name="connsiteX8" fmla="*/ 1309234 w 1447800"/>
                <a:gd name="connsiteY8" fmla="*/ 739727 h 812594"/>
                <a:gd name="connsiteX9" fmla="*/ 1309430 w 1447800"/>
                <a:gd name="connsiteY9" fmla="*/ 737778 h 812594"/>
                <a:gd name="connsiteX10" fmla="*/ 827039 w 1447800"/>
                <a:gd name="connsiteY10" fmla="*/ 145904 h 812594"/>
                <a:gd name="connsiteX11" fmla="*/ 723900 w 1447800"/>
                <a:gd name="connsiteY11" fmla="*/ 135507 h 812594"/>
                <a:gd name="connsiteX12" fmla="*/ 723900 w 1447800"/>
                <a:gd name="connsiteY12" fmla="*/ 135508 h 812594"/>
                <a:gd name="connsiteX13" fmla="*/ 620761 w 1447800"/>
                <a:gd name="connsiteY13" fmla="*/ 145905 h 812594"/>
                <a:gd name="connsiteX14" fmla="*/ 138370 w 1447800"/>
                <a:gd name="connsiteY14" fmla="*/ 737779 h 812594"/>
                <a:gd name="connsiteX15" fmla="*/ 138566 w 1447800"/>
                <a:gd name="connsiteY15" fmla="*/ 739728 h 812594"/>
                <a:gd name="connsiteX16" fmla="*/ 135385 w 1447800"/>
                <a:gd name="connsiteY16" fmla="*/ 739728 h 812594"/>
                <a:gd name="connsiteX17" fmla="*/ 137160 w 1447800"/>
                <a:gd name="connsiteY17" fmla="*/ 744014 h 812594"/>
                <a:gd name="connsiteX18" fmla="*/ 68580 w 1447800"/>
                <a:gd name="connsiteY18" fmla="*/ 812594 h 812594"/>
                <a:gd name="connsiteX19" fmla="*/ 0 w 1447800"/>
                <a:gd name="connsiteY19" fmla="*/ 744014 h 812594"/>
                <a:gd name="connsiteX20" fmla="*/ 1775 w 1447800"/>
                <a:gd name="connsiteY20" fmla="*/ 739728 h 812594"/>
                <a:gd name="connsiteX21" fmla="*/ 0 w 1447800"/>
                <a:gd name="connsiteY21" fmla="*/ 739728 h 812594"/>
                <a:gd name="connsiteX22" fmla="*/ 664850 w 1447800"/>
                <a:gd name="connsiteY22" fmla="*/ 2983 h 812594"/>
                <a:gd name="connsiteX23" fmla="*/ 723900 w 1447800"/>
                <a:gd name="connsiteY23" fmla="*/ 1 h 812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447800" h="812594">
                  <a:moveTo>
                    <a:pt x="723900" y="0"/>
                  </a:moveTo>
                  <a:lnTo>
                    <a:pt x="782950" y="2982"/>
                  </a:lnTo>
                  <a:cubicBezTo>
                    <a:pt x="1156386" y="40906"/>
                    <a:pt x="1447800" y="356285"/>
                    <a:pt x="1447800" y="739727"/>
                  </a:cubicBezTo>
                  <a:lnTo>
                    <a:pt x="1446025" y="739727"/>
                  </a:lnTo>
                  <a:lnTo>
                    <a:pt x="1447800" y="744013"/>
                  </a:lnTo>
                  <a:cubicBezTo>
                    <a:pt x="1447800" y="781889"/>
                    <a:pt x="1417096" y="812593"/>
                    <a:pt x="1379220" y="812593"/>
                  </a:cubicBezTo>
                  <a:cubicBezTo>
                    <a:pt x="1341344" y="812593"/>
                    <a:pt x="1310640" y="781889"/>
                    <a:pt x="1310640" y="744013"/>
                  </a:cubicBezTo>
                  <a:lnTo>
                    <a:pt x="1312415" y="739727"/>
                  </a:lnTo>
                  <a:lnTo>
                    <a:pt x="1309234" y="739727"/>
                  </a:lnTo>
                  <a:lnTo>
                    <a:pt x="1309430" y="737778"/>
                  </a:lnTo>
                  <a:cubicBezTo>
                    <a:pt x="1309430" y="445824"/>
                    <a:pt x="1102339" y="202239"/>
                    <a:pt x="827039" y="145904"/>
                  </a:cubicBezTo>
                  <a:lnTo>
                    <a:pt x="723900" y="135507"/>
                  </a:lnTo>
                  <a:lnTo>
                    <a:pt x="723900" y="135508"/>
                  </a:lnTo>
                  <a:lnTo>
                    <a:pt x="620761" y="145905"/>
                  </a:lnTo>
                  <a:cubicBezTo>
                    <a:pt x="345461" y="202240"/>
                    <a:pt x="138370" y="445825"/>
                    <a:pt x="138370" y="737779"/>
                  </a:cubicBezTo>
                  <a:lnTo>
                    <a:pt x="138566" y="739728"/>
                  </a:lnTo>
                  <a:lnTo>
                    <a:pt x="135385" y="739728"/>
                  </a:lnTo>
                  <a:lnTo>
                    <a:pt x="137160" y="744014"/>
                  </a:lnTo>
                  <a:cubicBezTo>
                    <a:pt x="137160" y="781890"/>
                    <a:pt x="106456" y="812594"/>
                    <a:pt x="68580" y="812594"/>
                  </a:cubicBezTo>
                  <a:cubicBezTo>
                    <a:pt x="30704" y="812594"/>
                    <a:pt x="0" y="781890"/>
                    <a:pt x="0" y="744014"/>
                  </a:cubicBezTo>
                  <a:lnTo>
                    <a:pt x="1775" y="739728"/>
                  </a:lnTo>
                  <a:lnTo>
                    <a:pt x="0" y="739728"/>
                  </a:lnTo>
                  <a:cubicBezTo>
                    <a:pt x="0" y="356286"/>
                    <a:pt x="291414" y="40907"/>
                    <a:pt x="664850" y="2983"/>
                  </a:cubicBezTo>
                  <a:lnTo>
                    <a:pt x="723900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5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ChangeAspect="1"/>
            </p:cNvSpPr>
            <p:nvPr/>
          </p:nvSpPr>
          <p:spPr>
            <a:xfrm>
              <a:off x="3848100" y="2089253"/>
              <a:ext cx="1447800" cy="812594"/>
            </a:xfrm>
            <a:custGeom>
              <a:avLst/>
              <a:gdLst>
                <a:gd name="connsiteX0" fmla="*/ 723900 w 1447800"/>
                <a:gd name="connsiteY0" fmla="*/ 0 h 812594"/>
                <a:gd name="connsiteX1" fmla="*/ 782950 w 1447800"/>
                <a:gd name="connsiteY1" fmla="*/ 2982 h 812594"/>
                <a:gd name="connsiteX2" fmla="*/ 1447800 w 1447800"/>
                <a:gd name="connsiteY2" fmla="*/ 739727 h 812594"/>
                <a:gd name="connsiteX3" fmla="*/ 1446025 w 1447800"/>
                <a:gd name="connsiteY3" fmla="*/ 739727 h 812594"/>
                <a:gd name="connsiteX4" fmla="*/ 1447800 w 1447800"/>
                <a:gd name="connsiteY4" fmla="*/ 744013 h 812594"/>
                <a:gd name="connsiteX5" fmla="*/ 1379220 w 1447800"/>
                <a:gd name="connsiteY5" fmla="*/ 812593 h 812594"/>
                <a:gd name="connsiteX6" fmla="*/ 1310640 w 1447800"/>
                <a:gd name="connsiteY6" fmla="*/ 744013 h 812594"/>
                <a:gd name="connsiteX7" fmla="*/ 1312415 w 1447800"/>
                <a:gd name="connsiteY7" fmla="*/ 739727 h 812594"/>
                <a:gd name="connsiteX8" fmla="*/ 1309234 w 1447800"/>
                <a:gd name="connsiteY8" fmla="*/ 739727 h 812594"/>
                <a:gd name="connsiteX9" fmla="*/ 1309430 w 1447800"/>
                <a:gd name="connsiteY9" fmla="*/ 737778 h 812594"/>
                <a:gd name="connsiteX10" fmla="*/ 827039 w 1447800"/>
                <a:gd name="connsiteY10" fmla="*/ 145904 h 812594"/>
                <a:gd name="connsiteX11" fmla="*/ 723900 w 1447800"/>
                <a:gd name="connsiteY11" fmla="*/ 135507 h 812594"/>
                <a:gd name="connsiteX12" fmla="*/ 723900 w 1447800"/>
                <a:gd name="connsiteY12" fmla="*/ 135508 h 812594"/>
                <a:gd name="connsiteX13" fmla="*/ 620761 w 1447800"/>
                <a:gd name="connsiteY13" fmla="*/ 145905 h 812594"/>
                <a:gd name="connsiteX14" fmla="*/ 138370 w 1447800"/>
                <a:gd name="connsiteY14" fmla="*/ 737779 h 812594"/>
                <a:gd name="connsiteX15" fmla="*/ 138566 w 1447800"/>
                <a:gd name="connsiteY15" fmla="*/ 739728 h 812594"/>
                <a:gd name="connsiteX16" fmla="*/ 135385 w 1447800"/>
                <a:gd name="connsiteY16" fmla="*/ 739728 h 812594"/>
                <a:gd name="connsiteX17" fmla="*/ 137160 w 1447800"/>
                <a:gd name="connsiteY17" fmla="*/ 744014 h 812594"/>
                <a:gd name="connsiteX18" fmla="*/ 68580 w 1447800"/>
                <a:gd name="connsiteY18" fmla="*/ 812594 h 812594"/>
                <a:gd name="connsiteX19" fmla="*/ 0 w 1447800"/>
                <a:gd name="connsiteY19" fmla="*/ 744014 h 812594"/>
                <a:gd name="connsiteX20" fmla="*/ 1775 w 1447800"/>
                <a:gd name="connsiteY20" fmla="*/ 739728 h 812594"/>
                <a:gd name="connsiteX21" fmla="*/ 0 w 1447800"/>
                <a:gd name="connsiteY21" fmla="*/ 739728 h 812594"/>
                <a:gd name="connsiteX22" fmla="*/ 664850 w 1447800"/>
                <a:gd name="connsiteY22" fmla="*/ 2983 h 812594"/>
                <a:gd name="connsiteX23" fmla="*/ 723900 w 1447800"/>
                <a:gd name="connsiteY23" fmla="*/ 1 h 812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447800" h="812594">
                  <a:moveTo>
                    <a:pt x="723900" y="0"/>
                  </a:moveTo>
                  <a:lnTo>
                    <a:pt x="782950" y="2982"/>
                  </a:lnTo>
                  <a:cubicBezTo>
                    <a:pt x="1156386" y="40906"/>
                    <a:pt x="1447800" y="356285"/>
                    <a:pt x="1447800" y="739727"/>
                  </a:cubicBezTo>
                  <a:lnTo>
                    <a:pt x="1446025" y="739727"/>
                  </a:lnTo>
                  <a:lnTo>
                    <a:pt x="1447800" y="744013"/>
                  </a:lnTo>
                  <a:cubicBezTo>
                    <a:pt x="1447800" y="781889"/>
                    <a:pt x="1417096" y="812593"/>
                    <a:pt x="1379220" y="812593"/>
                  </a:cubicBezTo>
                  <a:cubicBezTo>
                    <a:pt x="1341344" y="812593"/>
                    <a:pt x="1310640" y="781889"/>
                    <a:pt x="1310640" y="744013"/>
                  </a:cubicBezTo>
                  <a:lnTo>
                    <a:pt x="1312415" y="739727"/>
                  </a:lnTo>
                  <a:lnTo>
                    <a:pt x="1309234" y="739727"/>
                  </a:lnTo>
                  <a:lnTo>
                    <a:pt x="1309430" y="737778"/>
                  </a:lnTo>
                  <a:cubicBezTo>
                    <a:pt x="1309430" y="445824"/>
                    <a:pt x="1102339" y="202239"/>
                    <a:pt x="827039" y="145904"/>
                  </a:cubicBezTo>
                  <a:lnTo>
                    <a:pt x="723900" y="135507"/>
                  </a:lnTo>
                  <a:lnTo>
                    <a:pt x="723900" y="135508"/>
                  </a:lnTo>
                  <a:lnTo>
                    <a:pt x="620761" y="145905"/>
                  </a:lnTo>
                  <a:cubicBezTo>
                    <a:pt x="345461" y="202240"/>
                    <a:pt x="138370" y="445825"/>
                    <a:pt x="138370" y="737779"/>
                  </a:cubicBezTo>
                  <a:lnTo>
                    <a:pt x="138566" y="739728"/>
                  </a:lnTo>
                  <a:lnTo>
                    <a:pt x="135385" y="739728"/>
                  </a:lnTo>
                  <a:lnTo>
                    <a:pt x="137160" y="744014"/>
                  </a:lnTo>
                  <a:cubicBezTo>
                    <a:pt x="137160" y="781890"/>
                    <a:pt x="106456" y="812594"/>
                    <a:pt x="68580" y="812594"/>
                  </a:cubicBezTo>
                  <a:cubicBezTo>
                    <a:pt x="30704" y="812594"/>
                    <a:pt x="0" y="781890"/>
                    <a:pt x="0" y="744014"/>
                  </a:cubicBezTo>
                  <a:lnTo>
                    <a:pt x="1775" y="739728"/>
                  </a:lnTo>
                  <a:lnTo>
                    <a:pt x="0" y="739728"/>
                  </a:lnTo>
                  <a:cubicBezTo>
                    <a:pt x="0" y="356286"/>
                    <a:pt x="291414" y="40907"/>
                    <a:pt x="664850" y="2983"/>
                  </a:cubicBezTo>
                  <a:lnTo>
                    <a:pt x="72390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5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ChangeAspect="1"/>
            </p:cNvSpPr>
            <p:nvPr/>
          </p:nvSpPr>
          <p:spPr>
            <a:xfrm>
              <a:off x="2530091" y="2089253"/>
              <a:ext cx="1447800" cy="812594"/>
            </a:xfrm>
            <a:custGeom>
              <a:avLst/>
              <a:gdLst>
                <a:gd name="connsiteX0" fmla="*/ 723900 w 1447800"/>
                <a:gd name="connsiteY0" fmla="*/ 0 h 812594"/>
                <a:gd name="connsiteX1" fmla="*/ 782950 w 1447800"/>
                <a:gd name="connsiteY1" fmla="*/ 2982 h 812594"/>
                <a:gd name="connsiteX2" fmla="*/ 1447800 w 1447800"/>
                <a:gd name="connsiteY2" fmla="*/ 739727 h 812594"/>
                <a:gd name="connsiteX3" fmla="*/ 1446025 w 1447800"/>
                <a:gd name="connsiteY3" fmla="*/ 739727 h 812594"/>
                <a:gd name="connsiteX4" fmla="*/ 1447800 w 1447800"/>
                <a:gd name="connsiteY4" fmla="*/ 744013 h 812594"/>
                <a:gd name="connsiteX5" fmla="*/ 1379220 w 1447800"/>
                <a:gd name="connsiteY5" fmla="*/ 812593 h 812594"/>
                <a:gd name="connsiteX6" fmla="*/ 1310640 w 1447800"/>
                <a:gd name="connsiteY6" fmla="*/ 744013 h 812594"/>
                <a:gd name="connsiteX7" fmla="*/ 1312415 w 1447800"/>
                <a:gd name="connsiteY7" fmla="*/ 739727 h 812594"/>
                <a:gd name="connsiteX8" fmla="*/ 1309234 w 1447800"/>
                <a:gd name="connsiteY8" fmla="*/ 739727 h 812594"/>
                <a:gd name="connsiteX9" fmla="*/ 1309430 w 1447800"/>
                <a:gd name="connsiteY9" fmla="*/ 737778 h 812594"/>
                <a:gd name="connsiteX10" fmla="*/ 827039 w 1447800"/>
                <a:gd name="connsiteY10" fmla="*/ 145904 h 812594"/>
                <a:gd name="connsiteX11" fmla="*/ 723900 w 1447800"/>
                <a:gd name="connsiteY11" fmla="*/ 135507 h 812594"/>
                <a:gd name="connsiteX12" fmla="*/ 723900 w 1447800"/>
                <a:gd name="connsiteY12" fmla="*/ 135508 h 812594"/>
                <a:gd name="connsiteX13" fmla="*/ 620761 w 1447800"/>
                <a:gd name="connsiteY13" fmla="*/ 145905 h 812594"/>
                <a:gd name="connsiteX14" fmla="*/ 138370 w 1447800"/>
                <a:gd name="connsiteY14" fmla="*/ 737779 h 812594"/>
                <a:gd name="connsiteX15" fmla="*/ 138566 w 1447800"/>
                <a:gd name="connsiteY15" fmla="*/ 739728 h 812594"/>
                <a:gd name="connsiteX16" fmla="*/ 135385 w 1447800"/>
                <a:gd name="connsiteY16" fmla="*/ 739728 h 812594"/>
                <a:gd name="connsiteX17" fmla="*/ 137160 w 1447800"/>
                <a:gd name="connsiteY17" fmla="*/ 744014 h 812594"/>
                <a:gd name="connsiteX18" fmla="*/ 68580 w 1447800"/>
                <a:gd name="connsiteY18" fmla="*/ 812594 h 812594"/>
                <a:gd name="connsiteX19" fmla="*/ 0 w 1447800"/>
                <a:gd name="connsiteY19" fmla="*/ 744014 h 812594"/>
                <a:gd name="connsiteX20" fmla="*/ 1775 w 1447800"/>
                <a:gd name="connsiteY20" fmla="*/ 739728 h 812594"/>
                <a:gd name="connsiteX21" fmla="*/ 0 w 1447800"/>
                <a:gd name="connsiteY21" fmla="*/ 739728 h 812594"/>
                <a:gd name="connsiteX22" fmla="*/ 664850 w 1447800"/>
                <a:gd name="connsiteY22" fmla="*/ 2983 h 812594"/>
                <a:gd name="connsiteX23" fmla="*/ 723900 w 1447800"/>
                <a:gd name="connsiteY23" fmla="*/ 1 h 812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447800" h="812594">
                  <a:moveTo>
                    <a:pt x="723900" y="0"/>
                  </a:moveTo>
                  <a:lnTo>
                    <a:pt x="782950" y="2982"/>
                  </a:lnTo>
                  <a:cubicBezTo>
                    <a:pt x="1156386" y="40906"/>
                    <a:pt x="1447800" y="356285"/>
                    <a:pt x="1447800" y="739727"/>
                  </a:cubicBezTo>
                  <a:lnTo>
                    <a:pt x="1446025" y="739727"/>
                  </a:lnTo>
                  <a:lnTo>
                    <a:pt x="1447800" y="744013"/>
                  </a:lnTo>
                  <a:cubicBezTo>
                    <a:pt x="1447800" y="781889"/>
                    <a:pt x="1417096" y="812593"/>
                    <a:pt x="1379220" y="812593"/>
                  </a:cubicBezTo>
                  <a:cubicBezTo>
                    <a:pt x="1341344" y="812593"/>
                    <a:pt x="1310640" y="781889"/>
                    <a:pt x="1310640" y="744013"/>
                  </a:cubicBezTo>
                  <a:lnTo>
                    <a:pt x="1312415" y="739727"/>
                  </a:lnTo>
                  <a:lnTo>
                    <a:pt x="1309234" y="739727"/>
                  </a:lnTo>
                  <a:lnTo>
                    <a:pt x="1309430" y="737778"/>
                  </a:lnTo>
                  <a:cubicBezTo>
                    <a:pt x="1309430" y="445824"/>
                    <a:pt x="1102339" y="202239"/>
                    <a:pt x="827039" y="145904"/>
                  </a:cubicBezTo>
                  <a:lnTo>
                    <a:pt x="723900" y="135507"/>
                  </a:lnTo>
                  <a:lnTo>
                    <a:pt x="723900" y="135508"/>
                  </a:lnTo>
                  <a:lnTo>
                    <a:pt x="620761" y="145905"/>
                  </a:lnTo>
                  <a:cubicBezTo>
                    <a:pt x="345461" y="202240"/>
                    <a:pt x="138370" y="445825"/>
                    <a:pt x="138370" y="737779"/>
                  </a:cubicBezTo>
                  <a:lnTo>
                    <a:pt x="138566" y="739728"/>
                  </a:lnTo>
                  <a:lnTo>
                    <a:pt x="135385" y="739728"/>
                  </a:lnTo>
                  <a:lnTo>
                    <a:pt x="137160" y="744014"/>
                  </a:lnTo>
                  <a:cubicBezTo>
                    <a:pt x="137160" y="781890"/>
                    <a:pt x="106456" y="812594"/>
                    <a:pt x="68580" y="812594"/>
                  </a:cubicBezTo>
                  <a:cubicBezTo>
                    <a:pt x="30704" y="812594"/>
                    <a:pt x="0" y="781890"/>
                    <a:pt x="0" y="744014"/>
                  </a:cubicBezTo>
                  <a:lnTo>
                    <a:pt x="1775" y="739728"/>
                  </a:lnTo>
                  <a:lnTo>
                    <a:pt x="0" y="739728"/>
                  </a:lnTo>
                  <a:cubicBezTo>
                    <a:pt x="0" y="356286"/>
                    <a:pt x="291414" y="40907"/>
                    <a:pt x="664850" y="2983"/>
                  </a:cubicBezTo>
                  <a:lnTo>
                    <a:pt x="72390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5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ChangeAspect="1"/>
            </p:cNvSpPr>
            <p:nvPr/>
          </p:nvSpPr>
          <p:spPr>
            <a:xfrm>
              <a:off x="1212082" y="2089253"/>
              <a:ext cx="1447800" cy="812594"/>
            </a:xfrm>
            <a:custGeom>
              <a:avLst/>
              <a:gdLst>
                <a:gd name="connsiteX0" fmla="*/ 723900 w 1447800"/>
                <a:gd name="connsiteY0" fmla="*/ 0 h 812594"/>
                <a:gd name="connsiteX1" fmla="*/ 782950 w 1447800"/>
                <a:gd name="connsiteY1" fmla="*/ 2982 h 812594"/>
                <a:gd name="connsiteX2" fmla="*/ 1447800 w 1447800"/>
                <a:gd name="connsiteY2" fmla="*/ 739727 h 812594"/>
                <a:gd name="connsiteX3" fmla="*/ 1446025 w 1447800"/>
                <a:gd name="connsiteY3" fmla="*/ 739727 h 812594"/>
                <a:gd name="connsiteX4" fmla="*/ 1447800 w 1447800"/>
                <a:gd name="connsiteY4" fmla="*/ 744013 h 812594"/>
                <a:gd name="connsiteX5" fmla="*/ 1379220 w 1447800"/>
                <a:gd name="connsiteY5" fmla="*/ 812593 h 812594"/>
                <a:gd name="connsiteX6" fmla="*/ 1310640 w 1447800"/>
                <a:gd name="connsiteY6" fmla="*/ 744013 h 812594"/>
                <a:gd name="connsiteX7" fmla="*/ 1312415 w 1447800"/>
                <a:gd name="connsiteY7" fmla="*/ 739727 h 812594"/>
                <a:gd name="connsiteX8" fmla="*/ 1309234 w 1447800"/>
                <a:gd name="connsiteY8" fmla="*/ 739727 h 812594"/>
                <a:gd name="connsiteX9" fmla="*/ 1309430 w 1447800"/>
                <a:gd name="connsiteY9" fmla="*/ 737778 h 812594"/>
                <a:gd name="connsiteX10" fmla="*/ 827039 w 1447800"/>
                <a:gd name="connsiteY10" fmla="*/ 145904 h 812594"/>
                <a:gd name="connsiteX11" fmla="*/ 723900 w 1447800"/>
                <a:gd name="connsiteY11" fmla="*/ 135507 h 812594"/>
                <a:gd name="connsiteX12" fmla="*/ 723900 w 1447800"/>
                <a:gd name="connsiteY12" fmla="*/ 135508 h 812594"/>
                <a:gd name="connsiteX13" fmla="*/ 620761 w 1447800"/>
                <a:gd name="connsiteY13" fmla="*/ 145905 h 812594"/>
                <a:gd name="connsiteX14" fmla="*/ 138370 w 1447800"/>
                <a:gd name="connsiteY14" fmla="*/ 737779 h 812594"/>
                <a:gd name="connsiteX15" fmla="*/ 138566 w 1447800"/>
                <a:gd name="connsiteY15" fmla="*/ 739728 h 812594"/>
                <a:gd name="connsiteX16" fmla="*/ 135385 w 1447800"/>
                <a:gd name="connsiteY16" fmla="*/ 739728 h 812594"/>
                <a:gd name="connsiteX17" fmla="*/ 137160 w 1447800"/>
                <a:gd name="connsiteY17" fmla="*/ 744014 h 812594"/>
                <a:gd name="connsiteX18" fmla="*/ 68580 w 1447800"/>
                <a:gd name="connsiteY18" fmla="*/ 812594 h 812594"/>
                <a:gd name="connsiteX19" fmla="*/ 0 w 1447800"/>
                <a:gd name="connsiteY19" fmla="*/ 744014 h 812594"/>
                <a:gd name="connsiteX20" fmla="*/ 1775 w 1447800"/>
                <a:gd name="connsiteY20" fmla="*/ 739728 h 812594"/>
                <a:gd name="connsiteX21" fmla="*/ 0 w 1447800"/>
                <a:gd name="connsiteY21" fmla="*/ 739728 h 812594"/>
                <a:gd name="connsiteX22" fmla="*/ 664850 w 1447800"/>
                <a:gd name="connsiteY22" fmla="*/ 2983 h 812594"/>
                <a:gd name="connsiteX23" fmla="*/ 723900 w 1447800"/>
                <a:gd name="connsiteY23" fmla="*/ 1 h 812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447800" h="812594">
                  <a:moveTo>
                    <a:pt x="723900" y="0"/>
                  </a:moveTo>
                  <a:lnTo>
                    <a:pt x="782950" y="2982"/>
                  </a:lnTo>
                  <a:cubicBezTo>
                    <a:pt x="1156386" y="40906"/>
                    <a:pt x="1447800" y="356285"/>
                    <a:pt x="1447800" y="739727"/>
                  </a:cubicBezTo>
                  <a:lnTo>
                    <a:pt x="1446025" y="739727"/>
                  </a:lnTo>
                  <a:lnTo>
                    <a:pt x="1447800" y="744013"/>
                  </a:lnTo>
                  <a:cubicBezTo>
                    <a:pt x="1447800" y="781889"/>
                    <a:pt x="1417096" y="812593"/>
                    <a:pt x="1379220" y="812593"/>
                  </a:cubicBezTo>
                  <a:cubicBezTo>
                    <a:pt x="1341344" y="812593"/>
                    <a:pt x="1310640" y="781889"/>
                    <a:pt x="1310640" y="744013"/>
                  </a:cubicBezTo>
                  <a:lnTo>
                    <a:pt x="1312415" y="739727"/>
                  </a:lnTo>
                  <a:lnTo>
                    <a:pt x="1309234" y="739727"/>
                  </a:lnTo>
                  <a:lnTo>
                    <a:pt x="1309430" y="737778"/>
                  </a:lnTo>
                  <a:cubicBezTo>
                    <a:pt x="1309430" y="445824"/>
                    <a:pt x="1102339" y="202239"/>
                    <a:pt x="827039" y="145904"/>
                  </a:cubicBezTo>
                  <a:lnTo>
                    <a:pt x="723900" y="135507"/>
                  </a:lnTo>
                  <a:lnTo>
                    <a:pt x="723900" y="135508"/>
                  </a:lnTo>
                  <a:lnTo>
                    <a:pt x="620761" y="145905"/>
                  </a:lnTo>
                  <a:cubicBezTo>
                    <a:pt x="345461" y="202240"/>
                    <a:pt x="138370" y="445825"/>
                    <a:pt x="138370" y="737779"/>
                  </a:cubicBezTo>
                  <a:lnTo>
                    <a:pt x="138566" y="739728"/>
                  </a:lnTo>
                  <a:lnTo>
                    <a:pt x="135385" y="739728"/>
                  </a:lnTo>
                  <a:lnTo>
                    <a:pt x="137160" y="744014"/>
                  </a:lnTo>
                  <a:cubicBezTo>
                    <a:pt x="137160" y="781890"/>
                    <a:pt x="106456" y="812594"/>
                    <a:pt x="68580" y="812594"/>
                  </a:cubicBezTo>
                  <a:cubicBezTo>
                    <a:pt x="30704" y="812594"/>
                    <a:pt x="0" y="781890"/>
                    <a:pt x="0" y="744014"/>
                  </a:cubicBezTo>
                  <a:lnTo>
                    <a:pt x="1775" y="739728"/>
                  </a:lnTo>
                  <a:lnTo>
                    <a:pt x="0" y="739728"/>
                  </a:lnTo>
                  <a:cubicBezTo>
                    <a:pt x="0" y="356286"/>
                    <a:pt x="291414" y="40907"/>
                    <a:pt x="664850" y="2983"/>
                  </a:cubicBezTo>
                  <a:lnTo>
                    <a:pt x="72390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5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" name="Oval 20"/>
          <p:cNvSpPr>
            <a:spLocks noChangeAspect="1"/>
          </p:cNvSpPr>
          <p:nvPr/>
        </p:nvSpPr>
        <p:spPr>
          <a:xfrm>
            <a:off x="2722462" y="2271726"/>
            <a:ext cx="775895" cy="789525"/>
          </a:xfrm>
          <a:prstGeom prst="ellipse">
            <a:avLst/>
          </a:prstGeom>
          <a:solidFill>
            <a:schemeClr val="accent1">
              <a:lumMod val="50000"/>
            </a:schemeClr>
          </a:solidFill>
          <a:ln w="1905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624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2" name="Oval 21"/>
          <p:cNvSpPr>
            <a:spLocks noChangeAspect="1"/>
          </p:cNvSpPr>
          <p:nvPr/>
        </p:nvSpPr>
        <p:spPr>
          <a:xfrm>
            <a:off x="4728296" y="2271726"/>
            <a:ext cx="775895" cy="789525"/>
          </a:xfrm>
          <a:prstGeom prst="ellipse">
            <a:avLst/>
          </a:prstGeom>
          <a:solidFill>
            <a:schemeClr val="accent2">
              <a:lumMod val="50000"/>
            </a:schemeClr>
          </a:solidFill>
          <a:ln w="1905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624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3" name="Oval 22"/>
          <p:cNvSpPr>
            <a:spLocks noChangeAspect="1"/>
          </p:cNvSpPr>
          <p:nvPr/>
        </p:nvSpPr>
        <p:spPr>
          <a:xfrm>
            <a:off x="6836733" y="2271726"/>
            <a:ext cx="775895" cy="789525"/>
          </a:xfrm>
          <a:prstGeom prst="ellipse">
            <a:avLst/>
          </a:prstGeom>
          <a:solidFill>
            <a:schemeClr val="accent3">
              <a:lumMod val="75000"/>
            </a:schemeClr>
          </a:solidFill>
          <a:ln w="1905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624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4" name="Oval 23"/>
          <p:cNvSpPr>
            <a:spLocks noChangeAspect="1"/>
          </p:cNvSpPr>
          <p:nvPr/>
        </p:nvSpPr>
        <p:spPr>
          <a:xfrm>
            <a:off x="8813707" y="2271726"/>
            <a:ext cx="775895" cy="789525"/>
          </a:xfrm>
          <a:prstGeom prst="ellipse">
            <a:avLst/>
          </a:prstGeom>
          <a:solidFill>
            <a:schemeClr val="accent4">
              <a:lumMod val="75000"/>
            </a:schemeClr>
          </a:solidFill>
          <a:ln w="1905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624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5" name="Rectangle 24"/>
          <p:cNvSpPr/>
          <p:nvPr/>
        </p:nvSpPr>
        <p:spPr>
          <a:xfrm>
            <a:off x="2537074" y="3162265"/>
            <a:ext cx="1137298" cy="2965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/>
            <a:r>
              <a:rPr lang="zh-CN" altLang="en-US" sz="1327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altLang="zh-CN" sz="1327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4557338" y="3162265"/>
            <a:ext cx="1137298" cy="2965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/>
            <a:r>
              <a:rPr lang="zh-CN" altLang="en-US" sz="1327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altLang="zh-CN" sz="1327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6665774" y="3162265"/>
            <a:ext cx="1137298" cy="2965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/>
            <a:r>
              <a:rPr lang="zh-CN" altLang="en-US" sz="1327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altLang="zh-CN" sz="1327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8642748" y="3162265"/>
            <a:ext cx="1137298" cy="2965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/>
            <a:r>
              <a:rPr lang="zh-CN" altLang="en-US" sz="1327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altLang="zh-CN" sz="1327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 Placeholder 7"/>
          <p:cNvSpPr txBox="1">
            <a:spLocks/>
          </p:cNvSpPr>
          <p:nvPr/>
        </p:nvSpPr>
        <p:spPr>
          <a:xfrm>
            <a:off x="2722462" y="4019536"/>
            <a:ext cx="1660814" cy="378574"/>
          </a:xfrm>
          <a:prstGeom prst="rect">
            <a:avLst/>
          </a:prstGeom>
        </p:spPr>
        <p:txBody>
          <a:bodyPr vert="horz" lIns="0" tIns="98497" rIns="0" bIns="98497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zh-CN" altLang="en-US" sz="1327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327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 Placeholder 2"/>
          <p:cNvSpPr txBox="1">
            <a:spLocks/>
          </p:cNvSpPr>
          <p:nvPr/>
        </p:nvSpPr>
        <p:spPr>
          <a:xfrm>
            <a:off x="2722463" y="4367713"/>
            <a:ext cx="3024029" cy="37523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758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</a:t>
            </a: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点击添加相关标题文字，修改文字内容，也可以直接复制你的内容到</a:t>
            </a:r>
            <a:r>
              <a:rPr lang="zh-CN" altLang="en-US" sz="758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此。请替换文字内容，</a:t>
            </a: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点击添加相关标题文字，修改文字内容，也可以直接复制你的内容到此。</a:t>
            </a:r>
            <a:endParaRPr lang="en-US" altLang="zh-CN" sz="758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Rounded Rectangle 11"/>
          <p:cNvSpPr>
            <a:spLocks noChangeAspect="1"/>
          </p:cNvSpPr>
          <p:nvPr/>
        </p:nvSpPr>
        <p:spPr>
          <a:xfrm>
            <a:off x="1861914" y="4033843"/>
            <a:ext cx="719905" cy="720606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0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 Placeholder 7"/>
          <p:cNvSpPr txBox="1">
            <a:spLocks/>
          </p:cNvSpPr>
          <p:nvPr/>
        </p:nvSpPr>
        <p:spPr>
          <a:xfrm>
            <a:off x="1919638" y="4125121"/>
            <a:ext cx="582762" cy="480928"/>
          </a:xfrm>
          <a:prstGeom prst="rect">
            <a:avLst/>
          </a:prstGeom>
        </p:spPr>
        <p:txBody>
          <a:bodyPr vert="horz" lIns="0" tIns="98497" rIns="0" bIns="98497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5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33" name="Text Placeholder 7"/>
          <p:cNvSpPr txBox="1">
            <a:spLocks/>
          </p:cNvSpPr>
          <p:nvPr/>
        </p:nvSpPr>
        <p:spPr>
          <a:xfrm>
            <a:off x="7466297" y="4033843"/>
            <a:ext cx="1497222" cy="378574"/>
          </a:xfrm>
          <a:prstGeom prst="rect">
            <a:avLst/>
          </a:prstGeom>
        </p:spPr>
        <p:txBody>
          <a:bodyPr vert="horz" lIns="0" tIns="98497" rIns="0" bIns="98497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zh-CN" altLang="en-US" sz="1327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327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 Placeholder 2"/>
          <p:cNvSpPr txBox="1">
            <a:spLocks/>
          </p:cNvSpPr>
          <p:nvPr/>
        </p:nvSpPr>
        <p:spPr>
          <a:xfrm>
            <a:off x="7466297" y="4382020"/>
            <a:ext cx="2726158" cy="37523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758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</a:t>
            </a: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点击添加相关标题文字，修改文字内容，也可以直接复制你的内容到</a:t>
            </a:r>
            <a:r>
              <a:rPr lang="zh-CN" altLang="en-US" sz="758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此。请替换文字内容，</a:t>
            </a: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点击添加相关标题文字，修改文字内容，也可以直接复制你的内容到此。</a:t>
            </a:r>
            <a:endParaRPr lang="en-US" altLang="zh-CN" sz="758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Rounded Rectangle 23"/>
          <p:cNvSpPr>
            <a:spLocks noChangeAspect="1"/>
          </p:cNvSpPr>
          <p:nvPr/>
        </p:nvSpPr>
        <p:spPr>
          <a:xfrm>
            <a:off x="6611703" y="4048149"/>
            <a:ext cx="719905" cy="72060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0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 Placeholder 7"/>
          <p:cNvSpPr txBox="1">
            <a:spLocks/>
          </p:cNvSpPr>
          <p:nvPr/>
        </p:nvSpPr>
        <p:spPr>
          <a:xfrm>
            <a:off x="6669427" y="4139428"/>
            <a:ext cx="582762" cy="480928"/>
          </a:xfrm>
          <a:prstGeom prst="rect">
            <a:avLst/>
          </a:prstGeom>
        </p:spPr>
        <p:txBody>
          <a:bodyPr vert="horz" lIns="0" tIns="98497" rIns="0" bIns="98497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5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37" name="Text Placeholder 7"/>
          <p:cNvSpPr txBox="1">
            <a:spLocks/>
          </p:cNvSpPr>
          <p:nvPr/>
        </p:nvSpPr>
        <p:spPr>
          <a:xfrm>
            <a:off x="2769035" y="5270312"/>
            <a:ext cx="1660814" cy="378574"/>
          </a:xfrm>
          <a:prstGeom prst="rect">
            <a:avLst/>
          </a:prstGeom>
        </p:spPr>
        <p:txBody>
          <a:bodyPr vert="horz" lIns="0" tIns="98497" rIns="0" bIns="98497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zh-CN" altLang="en-US" sz="1327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327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 Placeholder 2"/>
          <p:cNvSpPr txBox="1">
            <a:spLocks/>
          </p:cNvSpPr>
          <p:nvPr/>
        </p:nvSpPr>
        <p:spPr>
          <a:xfrm>
            <a:off x="2769035" y="5618488"/>
            <a:ext cx="3024029" cy="37523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758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</a:t>
            </a: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点击添加相关标题文字，修改文字内容，也可以直接复制你的内容到</a:t>
            </a:r>
            <a:r>
              <a:rPr lang="zh-CN" altLang="en-US" sz="758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此。请替换文字内容，</a:t>
            </a: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点击添加相关标题文字，修改文字内容，也可以直接复制你的内容到此。</a:t>
            </a:r>
            <a:endParaRPr lang="en-US" altLang="zh-CN" sz="758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Rounded Rectangle 27"/>
          <p:cNvSpPr>
            <a:spLocks noChangeAspect="1"/>
          </p:cNvSpPr>
          <p:nvPr/>
        </p:nvSpPr>
        <p:spPr>
          <a:xfrm>
            <a:off x="1919639" y="5284618"/>
            <a:ext cx="719905" cy="720606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0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 Placeholder 7"/>
          <p:cNvSpPr txBox="1">
            <a:spLocks/>
          </p:cNvSpPr>
          <p:nvPr/>
        </p:nvSpPr>
        <p:spPr>
          <a:xfrm>
            <a:off x="1977362" y="5375896"/>
            <a:ext cx="582762" cy="480928"/>
          </a:xfrm>
          <a:prstGeom prst="rect">
            <a:avLst/>
          </a:prstGeom>
        </p:spPr>
        <p:txBody>
          <a:bodyPr vert="horz" lIns="0" tIns="98497" rIns="0" bIns="98497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5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1" name="Text Placeholder 7"/>
          <p:cNvSpPr txBox="1">
            <a:spLocks/>
          </p:cNvSpPr>
          <p:nvPr/>
        </p:nvSpPr>
        <p:spPr>
          <a:xfrm>
            <a:off x="7466297" y="5284618"/>
            <a:ext cx="1497222" cy="378574"/>
          </a:xfrm>
          <a:prstGeom prst="rect">
            <a:avLst/>
          </a:prstGeom>
        </p:spPr>
        <p:txBody>
          <a:bodyPr vert="horz" lIns="0" tIns="98497" rIns="0" bIns="98497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zh-CN" altLang="en-US" sz="1327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327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 Placeholder 2"/>
          <p:cNvSpPr txBox="1">
            <a:spLocks/>
          </p:cNvSpPr>
          <p:nvPr/>
        </p:nvSpPr>
        <p:spPr>
          <a:xfrm>
            <a:off x="7466297" y="5632795"/>
            <a:ext cx="2726158" cy="37523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758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</a:t>
            </a: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点击添加相关标题文字，修改文字内容，也可以直接复制你的内容到</a:t>
            </a:r>
            <a:r>
              <a:rPr lang="zh-CN" altLang="en-US" sz="758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此。请替换文字内容，</a:t>
            </a: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点击添加相关标题文字，修改文字内容，也可以直接复制你的内容到此。</a:t>
            </a:r>
            <a:endParaRPr lang="en-US" altLang="zh-CN" sz="758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Rounded Rectangle 16"/>
          <p:cNvSpPr>
            <a:spLocks noChangeAspect="1"/>
          </p:cNvSpPr>
          <p:nvPr/>
        </p:nvSpPr>
        <p:spPr>
          <a:xfrm>
            <a:off x="6616903" y="5298924"/>
            <a:ext cx="719905" cy="720606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0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Text Placeholder 7"/>
          <p:cNvSpPr txBox="1">
            <a:spLocks/>
          </p:cNvSpPr>
          <p:nvPr/>
        </p:nvSpPr>
        <p:spPr>
          <a:xfrm>
            <a:off x="6674626" y="5390202"/>
            <a:ext cx="582762" cy="480928"/>
          </a:xfrm>
          <a:prstGeom prst="rect">
            <a:avLst/>
          </a:prstGeom>
        </p:spPr>
        <p:txBody>
          <a:bodyPr vert="horz" lIns="0" tIns="98497" rIns="0" bIns="98497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5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grpSp>
        <p:nvGrpSpPr>
          <p:cNvPr id="51" name="组合 8"/>
          <p:cNvGrpSpPr>
            <a:grpSpLocks/>
          </p:cNvGrpSpPr>
          <p:nvPr/>
        </p:nvGrpSpPr>
        <p:grpSpPr bwMode="auto">
          <a:xfrm>
            <a:off x="-18714" y="339895"/>
            <a:ext cx="1957280" cy="676238"/>
            <a:chOff x="285749" y="263872"/>
            <a:chExt cx="1957261" cy="675969"/>
          </a:xfrm>
        </p:grpSpPr>
        <p:grpSp>
          <p:nvGrpSpPr>
            <p:cNvPr id="52" name="组合 3"/>
            <p:cNvGrpSpPr/>
            <p:nvPr/>
          </p:nvGrpSpPr>
          <p:grpSpPr>
            <a:xfrm flipH="1">
              <a:off x="285749" y="263872"/>
              <a:ext cx="1623000" cy="675969"/>
              <a:chOff x="3533690" y="533400"/>
              <a:chExt cx="1637426" cy="675969"/>
            </a:xfrm>
            <a:solidFill>
              <a:srgbClr val="EE1C39"/>
            </a:solidFill>
          </p:grpSpPr>
          <p:sp>
            <p:nvSpPr>
              <p:cNvPr id="54" name="矩形 53"/>
              <p:cNvSpPr/>
              <p:nvPr/>
            </p:nvSpPr>
            <p:spPr>
              <a:xfrm>
                <a:off x="3806724" y="533400"/>
                <a:ext cx="1364392" cy="675969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898">
                  <a:cs typeface="+mn-ea"/>
                  <a:sym typeface="+mn-lt"/>
                </a:endParaRPr>
              </a:p>
            </p:txBody>
          </p:sp>
          <p:sp>
            <p:nvSpPr>
              <p:cNvPr id="55" name="椭圆 54"/>
              <p:cNvSpPr/>
              <p:nvPr/>
            </p:nvSpPr>
            <p:spPr>
              <a:xfrm>
                <a:off x="3533690" y="533400"/>
                <a:ext cx="623734" cy="67596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898">
                  <a:cs typeface="+mn-ea"/>
                  <a:sym typeface="+mn-lt"/>
                </a:endParaRPr>
              </a:p>
            </p:txBody>
          </p:sp>
        </p:grpSp>
        <p:sp>
          <p:nvSpPr>
            <p:cNvPr id="53" name="文本框 52"/>
            <p:cNvSpPr txBox="1"/>
            <p:nvPr/>
          </p:nvSpPr>
          <p:spPr>
            <a:xfrm>
              <a:off x="1100084" y="309889"/>
              <a:ext cx="1142926" cy="58454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zh-CN" sz="3200" spc="3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  <a:sym typeface="+mn-lt"/>
                </a:rPr>
                <a:t>03</a:t>
              </a:r>
              <a:endParaRPr lang="zh-CN" altLang="en-US" sz="3200" spc="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endParaRPr>
            </a:p>
          </p:txBody>
        </p:sp>
      </p:grpSp>
      <p:sp>
        <p:nvSpPr>
          <p:cNvPr id="56" name="文本框 12"/>
          <p:cNvSpPr txBox="1">
            <a:spLocks noChangeArrowheads="1"/>
          </p:cNvSpPr>
          <p:nvPr/>
        </p:nvSpPr>
        <p:spPr bwMode="auto">
          <a:xfrm>
            <a:off x="1794112" y="429969"/>
            <a:ext cx="3750991" cy="500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sz="2655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429342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  <p:bldP spid="25" grpId="0"/>
      <p:bldP spid="26" grpId="0"/>
      <p:bldP spid="27" grpId="0"/>
      <p:bldP spid="28" grpId="0"/>
      <p:bldP spid="2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0" animBg="1"/>
      <p:bldP spid="3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 animBg="1"/>
      <p:bldP spid="3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9" grpId="0" animBg="1"/>
      <p:bldP spid="40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3" grpId="0" animBg="1"/>
      <p:bldP spid="4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1"/>
          <p:cNvSpPr txBox="1"/>
          <p:nvPr/>
        </p:nvSpPr>
        <p:spPr>
          <a:xfrm>
            <a:off x="1045231" y="1502771"/>
            <a:ext cx="1351652" cy="7926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551" dirty="0">
                <a:solidFill>
                  <a:srgbClr val="BF150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目录</a:t>
            </a:r>
            <a:endParaRPr lang="en-US" sz="4551" dirty="0">
              <a:solidFill>
                <a:srgbClr val="BF150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" name="TextBox 2"/>
          <p:cNvSpPr txBox="1"/>
          <p:nvPr/>
        </p:nvSpPr>
        <p:spPr>
          <a:xfrm>
            <a:off x="1049877" y="2143209"/>
            <a:ext cx="2049728" cy="442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75" dirty="0">
                <a:solidFill>
                  <a:srgbClr val="BF150E"/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DIRECTORY</a:t>
            </a:r>
          </a:p>
        </p:txBody>
      </p:sp>
      <p:sp>
        <p:nvSpPr>
          <p:cNvPr id="8" name="Rounded Rectangle 6"/>
          <p:cNvSpPr/>
          <p:nvPr/>
        </p:nvSpPr>
        <p:spPr>
          <a:xfrm>
            <a:off x="2113428" y="3653132"/>
            <a:ext cx="641388" cy="641388"/>
          </a:xfrm>
          <a:prstGeom prst="roundRect">
            <a:avLst>
              <a:gd name="adj" fmla="val 29384"/>
            </a:avLst>
          </a:prstGeom>
          <a:solidFill>
            <a:srgbClr val="BF150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</a:p>
        </p:txBody>
      </p:sp>
      <p:sp>
        <p:nvSpPr>
          <p:cNvPr id="9" name="TextBox 10"/>
          <p:cNvSpPr txBox="1"/>
          <p:nvPr/>
        </p:nvSpPr>
        <p:spPr>
          <a:xfrm>
            <a:off x="1301892" y="4733373"/>
            <a:ext cx="2263391" cy="307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399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10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0" name="Rounded Rectangle 11"/>
          <p:cNvSpPr/>
          <p:nvPr/>
        </p:nvSpPr>
        <p:spPr>
          <a:xfrm>
            <a:off x="4507201" y="3926690"/>
            <a:ext cx="640045" cy="640045"/>
          </a:xfrm>
          <a:prstGeom prst="roundRect">
            <a:avLst>
              <a:gd name="adj" fmla="val 29384"/>
            </a:avLst>
          </a:prstGeom>
          <a:solidFill>
            <a:srgbClr val="BF150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/>
                </a:solidFill>
                <a:cs typeface="+mn-ea"/>
                <a:sym typeface="+mn-lt"/>
              </a:rPr>
              <a:t>02</a:t>
            </a:r>
          </a:p>
        </p:txBody>
      </p:sp>
      <p:sp>
        <p:nvSpPr>
          <p:cNvPr id="11" name="TextBox 12"/>
          <p:cNvSpPr txBox="1"/>
          <p:nvPr/>
        </p:nvSpPr>
        <p:spPr>
          <a:xfrm>
            <a:off x="3695529" y="4996096"/>
            <a:ext cx="2263391" cy="307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399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10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2" name="Rounded Rectangle 13"/>
          <p:cNvSpPr/>
          <p:nvPr/>
        </p:nvSpPr>
        <p:spPr>
          <a:xfrm>
            <a:off x="6899104" y="3926690"/>
            <a:ext cx="640045" cy="640045"/>
          </a:xfrm>
          <a:prstGeom prst="roundRect">
            <a:avLst>
              <a:gd name="adj" fmla="val 29384"/>
            </a:avLst>
          </a:prstGeom>
          <a:solidFill>
            <a:srgbClr val="BF150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/>
                </a:solidFill>
                <a:cs typeface="+mn-ea"/>
                <a:sym typeface="+mn-lt"/>
              </a:rPr>
              <a:t>03</a:t>
            </a:r>
          </a:p>
        </p:txBody>
      </p:sp>
      <p:sp>
        <p:nvSpPr>
          <p:cNvPr id="13" name="TextBox 14"/>
          <p:cNvSpPr txBox="1"/>
          <p:nvPr/>
        </p:nvSpPr>
        <p:spPr>
          <a:xfrm>
            <a:off x="6088102" y="4996096"/>
            <a:ext cx="2263391" cy="307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399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10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Rounded Rectangle 15"/>
          <p:cNvSpPr/>
          <p:nvPr/>
        </p:nvSpPr>
        <p:spPr>
          <a:xfrm>
            <a:off x="9291006" y="3653132"/>
            <a:ext cx="640045" cy="640045"/>
          </a:xfrm>
          <a:prstGeom prst="roundRect">
            <a:avLst>
              <a:gd name="adj" fmla="val 29384"/>
            </a:avLst>
          </a:prstGeom>
          <a:solidFill>
            <a:srgbClr val="BF150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/>
                </a:solidFill>
                <a:cs typeface="+mn-ea"/>
                <a:sym typeface="+mn-lt"/>
              </a:rPr>
              <a:t>04</a:t>
            </a:r>
          </a:p>
        </p:txBody>
      </p:sp>
      <p:sp>
        <p:nvSpPr>
          <p:cNvPr id="15" name="TextBox 16"/>
          <p:cNvSpPr txBox="1"/>
          <p:nvPr/>
        </p:nvSpPr>
        <p:spPr>
          <a:xfrm>
            <a:off x="8479331" y="4733372"/>
            <a:ext cx="2263391" cy="307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399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10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6" name="Rounded Rectangle 18"/>
          <p:cNvSpPr/>
          <p:nvPr/>
        </p:nvSpPr>
        <p:spPr>
          <a:xfrm>
            <a:off x="2052910" y="3592613"/>
            <a:ext cx="762423" cy="762423"/>
          </a:xfrm>
          <a:prstGeom prst="roundRect">
            <a:avLst>
              <a:gd name="adj" fmla="val 29384"/>
            </a:avLst>
          </a:prstGeom>
          <a:noFill/>
          <a:ln w="9525">
            <a:solidFill>
              <a:srgbClr val="D24C5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7" name="Rounded Rectangle 19"/>
          <p:cNvSpPr/>
          <p:nvPr/>
        </p:nvSpPr>
        <p:spPr>
          <a:xfrm>
            <a:off x="4446012" y="3864829"/>
            <a:ext cx="762423" cy="762423"/>
          </a:xfrm>
          <a:prstGeom prst="roundRect">
            <a:avLst>
              <a:gd name="adj" fmla="val 29384"/>
            </a:avLst>
          </a:prstGeom>
          <a:noFill/>
          <a:ln w="9525">
            <a:solidFill>
              <a:srgbClr val="D24C5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8" name="Rounded Rectangle 20"/>
          <p:cNvSpPr/>
          <p:nvPr/>
        </p:nvSpPr>
        <p:spPr>
          <a:xfrm>
            <a:off x="6837914" y="3864829"/>
            <a:ext cx="762423" cy="762423"/>
          </a:xfrm>
          <a:prstGeom prst="roundRect">
            <a:avLst>
              <a:gd name="adj" fmla="val 29384"/>
            </a:avLst>
          </a:prstGeom>
          <a:noFill/>
          <a:ln w="9525">
            <a:solidFill>
              <a:srgbClr val="D24C5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0" name="Rounded Rectangle 21"/>
          <p:cNvSpPr/>
          <p:nvPr/>
        </p:nvSpPr>
        <p:spPr>
          <a:xfrm>
            <a:off x="9229816" y="3591271"/>
            <a:ext cx="762423" cy="762423"/>
          </a:xfrm>
          <a:prstGeom prst="roundRect">
            <a:avLst>
              <a:gd name="adj" fmla="val 29384"/>
            </a:avLst>
          </a:prstGeom>
          <a:noFill/>
          <a:ln w="9525">
            <a:solidFill>
              <a:srgbClr val="D24C5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21" name="Straight Connector 9"/>
          <p:cNvCxnSpPr>
            <a:stCxn id="16" idx="3"/>
            <a:endCxn id="17" idx="1"/>
          </p:cNvCxnSpPr>
          <p:nvPr/>
        </p:nvCxnSpPr>
        <p:spPr>
          <a:xfrm>
            <a:off x="2815333" y="3973825"/>
            <a:ext cx="1630678" cy="272215"/>
          </a:xfrm>
          <a:prstGeom prst="line">
            <a:avLst/>
          </a:prstGeom>
          <a:ln w="9525">
            <a:solidFill>
              <a:srgbClr val="D24C5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3"/>
          <p:cNvCxnSpPr>
            <a:stCxn id="17" idx="3"/>
            <a:endCxn id="18" idx="1"/>
          </p:cNvCxnSpPr>
          <p:nvPr/>
        </p:nvCxnSpPr>
        <p:spPr>
          <a:xfrm>
            <a:off x="5208435" y="4246040"/>
            <a:ext cx="1629480" cy="0"/>
          </a:xfrm>
          <a:prstGeom prst="line">
            <a:avLst/>
          </a:prstGeom>
          <a:ln w="9525">
            <a:solidFill>
              <a:srgbClr val="D24C5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5"/>
          <p:cNvCxnSpPr>
            <a:stCxn id="18" idx="3"/>
            <a:endCxn id="20" idx="1"/>
          </p:cNvCxnSpPr>
          <p:nvPr/>
        </p:nvCxnSpPr>
        <p:spPr>
          <a:xfrm flipV="1">
            <a:off x="7600337" y="3972483"/>
            <a:ext cx="1629480" cy="273558"/>
          </a:xfrm>
          <a:prstGeom prst="line">
            <a:avLst/>
          </a:prstGeom>
          <a:ln w="9525">
            <a:solidFill>
              <a:srgbClr val="D24C5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387913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 advTm="0">
        <p15:prstTrans prst="curtains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000"/>
                            </p:stCondLst>
                            <p:childTnLst>
                              <p:par>
                                <p:cTn id="6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 animBg="1"/>
      <p:bldP spid="9" grpId="0"/>
      <p:bldP spid="10" grpId="0" animBg="1"/>
      <p:bldP spid="11" grpId="0"/>
      <p:bldP spid="12" grpId="0" animBg="1"/>
      <p:bldP spid="13" grpId="0"/>
      <p:bldP spid="14" grpId="0" animBg="1"/>
      <p:bldP spid="15" grpId="0"/>
      <p:bldP spid="16" grpId="0" animBg="1"/>
      <p:bldP spid="17" grpId="0" animBg="1"/>
      <p:bldP spid="18" grpId="0" animBg="1"/>
      <p:bldP spid="20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4252595" y="3575469"/>
            <a:ext cx="4896286" cy="909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14277">
              <a:spcBef>
                <a:spcPts val="0"/>
              </a:spcBef>
              <a:buNone/>
              <a:defRPr/>
            </a:pPr>
            <a:r>
              <a:rPr lang="en-US" altLang="zh-CN" sz="2275" dirty="0">
                <a:solidFill>
                  <a:schemeClr val="accent2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  <a:p>
            <a:pPr defTabSz="914277">
              <a:spcBef>
                <a:spcPts val="0"/>
              </a:spcBef>
              <a:buNone/>
              <a:defRPr/>
            </a:pPr>
            <a:r>
              <a:rPr lang="zh-CN" altLang="en-US" sz="3034" dirty="0">
                <a:solidFill>
                  <a:schemeClr val="accent2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en-GB" altLang="zh-CN" sz="3034" dirty="0">
              <a:solidFill>
                <a:schemeClr val="accent2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497922" y="2847425"/>
            <a:ext cx="1748465" cy="149303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defTabSz="914277">
              <a:defRPr/>
            </a:pPr>
            <a:r>
              <a:rPr lang="en-US" altLang="zh-CN" sz="9102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n-US" altLang="zh-CN" sz="9102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3181831" y="1468457"/>
            <a:ext cx="967084" cy="2559330"/>
          </a:xfrm>
          <a:custGeom>
            <a:avLst/>
            <a:gdLst>
              <a:gd name="connsiteX0" fmla="*/ 994411 w 1503017"/>
              <a:gd name="connsiteY0" fmla="*/ 0 h 3977645"/>
              <a:gd name="connsiteX1" fmla="*/ 1503017 w 1503017"/>
              <a:gd name="connsiteY1" fmla="*/ 0 h 3977645"/>
              <a:gd name="connsiteX2" fmla="*/ 508605 w 1503017"/>
              <a:gd name="connsiteY2" fmla="*/ 3977645 h 3977645"/>
              <a:gd name="connsiteX3" fmla="*/ 0 w 1503017"/>
              <a:gd name="connsiteY3" fmla="*/ 3977645 h 3977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03017" h="3977645">
                <a:moveTo>
                  <a:pt x="994411" y="0"/>
                </a:moveTo>
                <a:lnTo>
                  <a:pt x="1503017" y="0"/>
                </a:lnTo>
                <a:lnTo>
                  <a:pt x="508605" y="3977645"/>
                </a:lnTo>
                <a:lnTo>
                  <a:pt x="0" y="3977645"/>
                </a:lnTo>
                <a:close/>
              </a:path>
            </a:pathLst>
          </a:custGeom>
          <a:solidFill>
            <a:srgbClr val="BF150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7">
              <a:solidFill>
                <a:schemeClr val="accent2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6" name="任意多边形 5"/>
          <p:cNvSpPr/>
          <p:nvPr/>
        </p:nvSpPr>
        <p:spPr>
          <a:xfrm>
            <a:off x="3236604" y="548230"/>
            <a:ext cx="806551" cy="1917196"/>
          </a:xfrm>
          <a:custGeom>
            <a:avLst/>
            <a:gdLst>
              <a:gd name="connsiteX0" fmla="*/ 505511 w 850659"/>
              <a:gd name="connsiteY0" fmla="*/ 0 h 2022043"/>
              <a:gd name="connsiteX1" fmla="*/ 850659 w 850659"/>
              <a:gd name="connsiteY1" fmla="*/ 0 h 2022043"/>
              <a:gd name="connsiteX2" fmla="*/ 345148 w 850659"/>
              <a:gd name="connsiteY2" fmla="*/ 2022043 h 2022043"/>
              <a:gd name="connsiteX3" fmla="*/ 0 w 850659"/>
              <a:gd name="connsiteY3" fmla="*/ 2022043 h 2022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50659" h="2022043">
                <a:moveTo>
                  <a:pt x="505511" y="0"/>
                </a:moveTo>
                <a:lnTo>
                  <a:pt x="850659" y="0"/>
                </a:lnTo>
                <a:lnTo>
                  <a:pt x="345148" y="2022043"/>
                </a:lnTo>
                <a:lnTo>
                  <a:pt x="0" y="2022043"/>
                </a:lnTo>
                <a:close/>
              </a:path>
            </a:pathLst>
          </a:custGeom>
          <a:solidFill>
            <a:srgbClr val="FEB3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7"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491714" y="4235551"/>
            <a:ext cx="1220305" cy="2626532"/>
          </a:xfrm>
          <a:custGeom>
            <a:avLst/>
            <a:gdLst>
              <a:gd name="connsiteX0" fmla="*/ 893107 w 1659775"/>
              <a:gd name="connsiteY0" fmla="*/ 0 h 3572430"/>
              <a:gd name="connsiteX1" fmla="*/ 1659775 w 1659775"/>
              <a:gd name="connsiteY1" fmla="*/ 0 h 3572430"/>
              <a:gd name="connsiteX2" fmla="*/ 766667 w 1659775"/>
              <a:gd name="connsiteY2" fmla="*/ 3572430 h 3572430"/>
              <a:gd name="connsiteX3" fmla="*/ 0 w 1659775"/>
              <a:gd name="connsiteY3" fmla="*/ 3572430 h 3572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59775" h="3572430">
                <a:moveTo>
                  <a:pt x="893107" y="0"/>
                </a:moveTo>
                <a:lnTo>
                  <a:pt x="1659775" y="0"/>
                </a:lnTo>
                <a:lnTo>
                  <a:pt x="766667" y="3572430"/>
                </a:lnTo>
                <a:lnTo>
                  <a:pt x="0" y="3572430"/>
                </a:lnTo>
                <a:close/>
              </a:path>
            </a:pathLst>
          </a:custGeom>
          <a:solidFill>
            <a:srgbClr val="FEB3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7"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140615" y="1544475"/>
            <a:ext cx="1665746" cy="4408296"/>
          </a:xfrm>
          <a:custGeom>
            <a:avLst/>
            <a:gdLst>
              <a:gd name="connsiteX0" fmla="*/ 994411 w 1503017"/>
              <a:gd name="connsiteY0" fmla="*/ 0 h 3977645"/>
              <a:gd name="connsiteX1" fmla="*/ 1503017 w 1503017"/>
              <a:gd name="connsiteY1" fmla="*/ 0 h 3977645"/>
              <a:gd name="connsiteX2" fmla="*/ 508605 w 1503017"/>
              <a:gd name="connsiteY2" fmla="*/ 3977645 h 3977645"/>
              <a:gd name="connsiteX3" fmla="*/ 0 w 1503017"/>
              <a:gd name="connsiteY3" fmla="*/ 3977645 h 3977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03017" h="3977645">
                <a:moveTo>
                  <a:pt x="994411" y="0"/>
                </a:moveTo>
                <a:lnTo>
                  <a:pt x="1503017" y="0"/>
                </a:lnTo>
                <a:lnTo>
                  <a:pt x="508605" y="3977645"/>
                </a:lnTo>
                <a:lnTo>
                  <a:pt x="0" y="3977645"/>
                </a:lnTo>
                <a:close/>
              </a:path>
            </a:pathLst>
          </a:custGeom>
          <a:solidFill>
            <a:srgbClr val="BF150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7"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0755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5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25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5" grpId="0" animBg="1"/>
      <p:bldP spid="6" grpId="0" animBg="1"/>
      <p:bldP spid="7" grpId="0" animBg="1"/>
      <p:bldP spid="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03566" y="1711316"/>
            <a:ext cx="2516050" cy="341770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altLang="zh-CN" sz="1898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446609" y="1706552"/>
            <a:ext cx="2516049" cy="3417701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altLang="zh-CN" sz="1898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088064" y="1711316"/>
            <a:ext cx="2516049" cy="3417700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altLang="zh-CN" sz="1898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731105" y="1711316"/>
            <a:ext cx="2516050" cy="3417700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altLang="zh-CN" sz="1898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728958" y="5189337"/>
            <a:ext cx="2717650" cy="1088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Ins="143992" bIns="3599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327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3370413" y="5187749"/>
            <a:ext cx="2717650" cy="1088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Ins="143992" bIns="3599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327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6008693" y="5187749"/>
            <a:ext cx="2716063" cy="1088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Ins="143992" bIns="3599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327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8650148" y="5187749"/>
            <a:ext cx="2717650" cy="1088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Ins="143992" bIns="3599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327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grpSp>
        <p:nvGrpSpPr>
          <p:cNvPr id="21" name="组合 8"/>
          <p:cNvGrpSpPr>
            <a:grpSpLocks/>
          </p:cNvGrpSpPr>
          <p:nvPr/>
        </p:nvGrpSpPr>
        <p:grpSpPr bwMode="auto">
          <a:xfrm>
            <a:off x="-18714" y="339895"/>
            <a:ext cx="1957280" cy="676238"/>
            <a:chOff x="285749" y="263872"/>
            <a:chExt cx="1957261" cy="675969"/>
          </a:xfrm>
        </p:grpSpPr>
        <p:grpSp>
          <p:nvGrpSpPr>
            <p:cNvPr id="22" name="组合 3"/>
            <p:cNvGrpSpPr/>
            <p:nvPr/>
          </p:nvGrpSpPr>
          <p:grpSpPr>
            <a:xfrm flipH="1">
              <a:off x="285749" y="263872"/>
              <a:ext cx="1623000" cy="675969"/>
              <a:chOff x="3533690" y="533400"/>
              <a:chExt cx="1637426" cy="675969"/>
            </a:xfrm>
            <a:solidFill>
              <a:srgbClr val="EE1C39"/>
            </a:solidFill>
          </p:grpSpPr>
          <p:sp>
            <p:nvSpPr>
              <p:cNvPr id="24" name="矩形 23"/>
              <p:cNvSpPr/>
              <p:nvPr/>
            </p:nvSpPr>
            <p:spPr>
              <a:xfrm>
                <a:off x="3806724" y="533400"/>
                <a:ext cx="1364392" cy="675969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898">
                  <a:cs typeface="+mn-ea"/>
                  <a:sym typeface="+mn-lt"/>
                </a:endParaRPr>
              </a:p>
            </p:txBody>
          </p:sp>
          <p:sp>
            <p:nvSpPr>
              <p:cNvPr id="25" name="椭圆 24"/>
              <p:cNvSpPr/>
              <p:nvPr/>
            </p:nvSpPr>
            <p:spPr>
              <a:xfrm>
                <a:off x="3533690" y="533400"/>
                <a:ext cx="623734" cy="67596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898">
                  <a:cs typeface="+mn-ea"/>
                  <a:sym typeface="+mn-lt"/>
                </a:endParaRPr>
              </a:p>
            </p:txBody>
          </p:sp>
        </p:grpSp>
        <p:sp>
          <p:nvSpPr>
            <p:cNvPr id="23" name="文本框 22"/>
            <p:cNvSpPr txBox="1"/>
            <p:nvPr/>
          </p:nvSpPr>
          <p:spPr>
            <a:xfrm>
              <a:off x="1100084" y="309889"/>
              <a:ext cx="1142926" cy="58454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zh-CN" sz="3200" spc="3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  <a:sym typeface="+mn-lt"/>
                </a:rPr>
                <a:t>04</a:t>
              </a:r>
              <a:endParaRPr lang="zh-CN" altLang="en-US" sz="3200" spc="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endParaRPr>
            </a:p>
          </p:txBody>
        </p:sp>
      </p:grpSp>
      <p:sp>
        <p:nvSpPr>
          <p:cNvPr id="26" name="文本框 12"/>
          <p:cNvSpPr txBox="1">
            <a:spLocks noChangeArrowheads="1"/>
          </p:cNvSpPr>
          <p:nvPr/>
        </p:nvSpPr>
        <p:spPr bwMode="auto">
          <a:xfrm>
            <a:off x="1794112" y="429969"/>
            <a:ext cx="3750991" cy="500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sz="2655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1297184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/>
      <p:bldP spid="12" grpId="0"/>
      <p:bldP spid="13" grpId="0"/>
      <p:bldP spid="1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1180254" y="2299528"/>
            <a:ext cx="4001274" cy="4558284"/>
            <a:chOff x="434975" y="1644651"/>
            <a:chExt cx="3044825" cy="3468688"/>
          </a:xfrm>
        </p:grpSpPr>
        <p:sp>
          <p:nvSpPr>
            <p:cNvPr id="2053" name="Freeform 5"/>
            <p:cNvSpPr>
              <a:spLocks/>
            </p:cNvSpPr>
            <p:nvPr/>
          </p:nvSpPr>
          <p:spPr bwMode="auto">
            <a:xfrm>
              <a:off x="1276350" y="3192463"/>
              <a:ext cx="1144588" cy="431800"/>
            </a:xfrm>
            <a:custGeom>
              <a:avLst/>
              <a:gdLst/>
              <a:ahLst/>
              <a:cxnLst>
                <a:cxn ang="0">
                  <a:pos x="64" y="0"/>
                </a:cxn>
                <a:cxn ang="0">
                  <a:pos x="214" y="102"/>
                </a:cxn>
                <a:cxn ang="0">
                  <a:pos x="430" y="0"/>
                </a:cxn>
                <a:cxn ang="0">
                  <a:pos x="490" y="0"/>
                </a:cxn>
                <a:cxn ang="0">
                  <a:pos x="200" y="168"/>
                </a:cxn>
                <a:cxn ang="0">
                  <a:pos x="137" y="153"/>
                </a:cxn>
                <a:cxn ang="0">
                  <a:pos x="35" y="82"/>
                </a:cxn>
                <a:cxn ang="0">
                  <a:pos x="0" y="0"/>
                </a:cxn>
                <a:cxn ang="0">
                  <a:pos x="64" y="0"/>
                </a:cxn>
              </a:cxnLst>
              <a:rect l="0" t="0" r="r" b="b"/>
              <a:pathLst>
                <a:path w="490" h="185">
                  <a:moveTo>
                    <a:pt x="64" y="0"/>
                  </a:moveTo>
                  <a:cubicBezTo>
                    <a:pt x="84" y="51"/>
                    <a:pt x="134" y="85"/>
                    <a:pt x="214" y="102"/>
                  </a:cubicBezTo>
                  <a:cubicBezTo>
                    <a:pt x="335" y="115"/>
                    <a:pt x="407" y="81"/>
                    <a:pt x="430" y="0"/>
                  </a:cubicBezTo>
                  <a:cubicBezTo>
                    <a:pt x="490" y="0"/>
                    <a:pt x="490" y="0"/>
                    <a:pt x="490" y="0"/>
                  </a:cubicBezTo>
                  <a:cubicBezTo>
                    <a:pt x="470" y="129"/>
                    <a:pt x="373" y="185"/>
                    <a:pt x="200" y="168"/>
                  </a:cubicBezTo>
                  <a:cubicBezTo>
                    <a:pt x="177" y="164"/>
                    <a:pt x="156" y="159"/>
                    <a:pt x="137" y="153"/>
                  </a:cubicBezTo>
                  <a:cubicBezTo>
                    <a:pt x="93" y="137"/>
                    <a:pt x="59" y="114"/>
                    <a:pt x="35" y="82"/>
                  </a:cubicBezTo>
                  <a:cubicBezTo>
                    <a:pt x="18" y="59"/>
                    <a:pt x="6" y="32"/>
                    <a:pt x="0" y="0"/>
                  </a:cubicBezTo>
                  <a:lnTo>
                    <a:pt x="64" y="0"/>
                  </a:lnTo>
                  <a:close/>
                </a:path>
              </a:pathLst>
            </a:custGeom>
            <a:solidFill>
              <a:srgbClr val="0A080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7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4" name="Freeform 6"/>
            <p:cNvSpPr>
              <a:spLocks/>
            </p:cNvSpPr>
            <p:nvPr/>
          </p:nvSpPr>
          <p:spPr bwMode="auto">
            <a:xfrm>
              <a:off x="1114425" y="4117976"/>
              <a:ext cx="873125" cy="995363"/>
            </a:xfrm>
            <a:custGeom>
              <a:avLst/>
              <a:gdLst/>
              <a:ahLst/>
              <a:cxnLst>
                <a:cxn ang="0">
                  <a:pos x="159" y="4"/>
                </a:cxn>
                <a:cxn ang="0">
                  <a:pos x="535" y="78"/>
                </a:cxn>
                <a:cxn ang="0">
                  <a:pos x="550" y="79"/>
                </a:cxn>
                <a:cxn ang="0">
                  <a:pos x="436" y="627"/>
                </a:cxn>
                <a:cxn ang="0">
                  <a:pos x="0" y="627"/>
                </a:cxn>
                <a:cxn ang="0">
                  <a:pos x="133" y="0"/>
                </a:cxn>
                <a:cxn ang="0">
                  <a:pos x="159" y="4"/>
                </a:cxn>
              </a:cxnLst>
              <a:rect l="0" t="0" r="r" b="b"/>
              <a:pathLst>
                <a:path w="550" h="627">
                  <a:moveTo>
                    <a:pt x="159" y="4"/>
                  </a:moveTo>
                  <a:lnTo>
                    <a:pt x="535" y="78"/>
                  </a:lnTo>
                  <a:lnTo>
                    <a:pt x="550" y="79"/>
                  </a:lnTo>
                  <a:lnTo>
                    <a:pt x="436" y="627"/>
                  </a:lnTo>
                  <a:lnTo>
                    <a:pt x="0" y="627"/>
                  </a:lnTo>
                  <a:lnTo>
                    <a:pt x="133" y="0"/>
                  </a:lnTo>
                  <a:lnTo>
                    <a:pt x="159" y="4"/>
                  </a:lnTo>
                  <a:close/>
                </a:path>
              </a:pathLst>
            </a:custGeom>
            <a:solidFill>
              <a:schemeClr val="tx2">
                <a:lumMod val="90000"/>
                <a:lumOff val="1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7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5" name="Freeform 7"/>
            <p:cNvSpPr>
              <a:spLocks/>
            </p:cNvSpPr>
            <p:nvPr/>
          </p:nvSpPr>
          <p:spPr bwMode="auto">
            <a:xfrm>
              <a:off x="1366838" y="3981451"/>
              <a:ext cx="633413" cy="260350"/>
            </a:xfrm>
            <a:custGeom>
              <a:avLst/>
              <a:gdLst/>
              <a:ahLst/>
              <a:cxnLst>
                <a:cxn ang="0">
                  <a:pos x="50" y="5"/>
                </a:cxn>
                <a:cxn ang="0">
                  <a:pos x="355" y="49"/>
                </a:cxn>
                <a:cxn ang="0">
                  <a:pos x="360" y="49"/>
                </a:cxn>
                <a:cxn ang="0">
                  <a:pos x="399" y="56"/>
                </a:cxn>
                <a:cxn ang="0">
                  <a:pos x="376" y="164"/>
                </a:cxn>
                <a:cxn ang="0">
                  <a:pos x="0" y="90"/>
                </a:cxn>
                <a:cxn ang="0">
                  <a:pos x="17" y="0"/>
                </a:cxn>
                <a:cxn ang="0">
                  <a:pos x="50" y="5"/>
                </a:cxn>
              </a:cxnLst>
              <a:rect l="0" t="0" r="r" b="b"/>
              <a:pathLst>
                <a:path w="399" h="164">
                  <a:moveTo>
                    <a:pt x="50" y="5"/>
                  </a:moveTo>
                  <a:lnTo>
                    <a:pt x="355" y="49"/>
                  </a:lnTo>
                  <a:lnTo>
                    <a:pt x="360" y="49"/>
                  </a:lnTo>
                  <a:lnTo>
                    <a:pt x="399" y="56"/>
                  </a:lnTo>
                  <a:lnTo>
                    <a:pt x="376" y="164"/>
                  </a:lnTo>
                  <a:lnTo>
                    <a:pt x="0" y="90"/>
                  </a:lnTo>
                  <a:lnTo>
                    <a:pt x="17" y="0"/>
                  </a:lnTo>
                  <a:lnTo>
                    <a:pt x="50" y="5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7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6" name="Freeform 8"/>
            <p:cNvSpPr>
              <a:spLocks/>
            </p:cNvSpPr>
            <p:nvPr/>
          </p:nvSpPr>
          <p:spPr bwMode="auto">
            <a:xfrm>
              <a:off x="1398588" y="3573463"/>
              <a:ext cx="752475" cy="485775"/>
            </a:xfrm>
            <a:custGeom>
              <a:avLst/>
              <a:gdLst/>
              <a:ahLst/>
              <a:cxnLst>
                <a:cxn ang="0">
                  <a:pos x="335" y="306"/>
                </a:cxn>
                <a:cxn ang="0">
                  <a:pos x="30" y="262"/>
                </a:cxn>
                <a:cxn ang="0">
                  <a:pos x="36" y="240"/>
                </a:cxn>
                <a:cxn ang="0">
                  <a:pos x="5" y="141"/>
                </a:cxn>
                <a:cxn ang="0">
                  <a:pos x="0" y="107"/>
                </a:cxn>
                <a:cxn ang="0">
                  <a:pos x="4" y="0"/>
                </a:cxn>
                <a:cxn ang="0">
                  <a:pos x="474" y="22"/>
                </a:cxn>
                <a:cxn ang="0">
                  <a:pos x="418" y="172"/>
                </a:cxn>
                <a:cxn ang="0">
                  <a:pos x="343" y="272"/>
                </a:cxn>
                <a:cxn ang="0">
                  <a:pos x="337" y="306"/>
                </a:cxn>
                <a:cxn ang="0">
                  <a:pos x="335" y="306"/>
                </a:cxn>
              </a:cxnLst>
              <a:rect l="0" t="0" r="r" b="b"/>
              <a:pathLst>
                <a:path w="474" h="306">
                  <a:moveTo>
                    <a:pt x="335" y="306"/>
                  </a:moveTo>
                  <a:lnTo>
                    <a:pt x="30" y="262"/>
                  </a:lnTo>
                  <a:lnTo>
                    <a:pt x="36" y="240"/>
                  </a:lnTo>
                  <a:lnTo>
                    <a:pt x="5" y="141"/>
                  </a:lnTo>
                  <a:lnTo>
                    <a:pt x="0" y="107"/>
                  </a:lnTo>
                  <a:lnTo>
                    <a:pt x="4" y="0"/>
                  </a:lnTo>
                  <a:lnTo>
                    <a:pt x="474" y="22"/>
                  </a:lnTo>
                  <a:lnTo>
                    <a:pt x="418" y="172"/>
                  </a:lnTo>
                  <a:lnTo>
                    <a:pt x="343" y="272"/>
                  </a:lnTo>
                  <a:lnTo>
                    <a:pt x="337" y="306"/>
                  </a:lnTo>
                  <a:lnTo>
                    <a:pt x="335" y="306"/>
                  </a:lnTo>
                  <a:close/>
                </a:path>
              </a:pathLst>
            </a:custGeom>
            <a:solidFill>
              <a:srgbClr val="78797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7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7" name="Freeform 9"/>
            <p:cNvSpPr>
              <a:spLocks/>
            </p:cNvSpPr>
            <p:nvPr/>
          </p:nvSpPr>
          <p:spPr bwMode="auto">
            <a:xfrm>
              <a:off x="1404938" y="3194051"/>
              <a:ext cx="746125" cy="414338"/>
            </a:xfrm>
            <a:custGeom>
              <a:avLst/>
              <a:gdLst/>
              <a:ahLst/>
              <a:cxnLst>
                <a:cxn ang="0">
                  <a:pos x="319" y="177"/>
                </a:cxn>
                <a:cxn ang="0">
                  <a:pos x="0" y="162"/>
                </a:cxn>
                <a:cxn ang="0">
                  <a:pos x="9" y="111"/>
                </a:cxn>
                <a:cxn ang="0">
                  <a:pos x="44" y="3"/>
                </a:cxn>
                <a:cxn ang="0">
                  <a:pos x="105" y="16"/>
                </a:cxn>
                <a:cxn ang="0">
                  <a:pos x="103" y="47"/>
                </a:cxn>
                <a:cxn ang="0">
                  <a:pos x="110" y="48"/>
                </a:cxn>
                <a:cxn ang="0">
                  <a:pos x="125" y="20"/>
                </a:cxn>
                <a:cxn ang="0">
                  <a:pos x="170" y="32"/>
                </a:cxn>
                <a:cxn ang="0">
                  <a:pos x="168" y="59"/>
                </a:cxn>
                <a:cxn ang="0">
                  <a:pos x="172" y="60"/>
                </a:cxn>
                <a:cxn ang="0">
                  <a:pos x="185" y="38"/>
                </a:cxn>
                <a:cxn ang="0">
                  <a:pos x="243" y="58"/>
                </a:cxn>
                <a:cxn ang="0">
                  <a:pos x="238" y="76"/>
                </a:cxn>
                <a:cxn ang="0">
                  <a:pos x="247" y="78"/>
                </a:cxn>
                <a:cxn ang="0">
                  <a:pos x="271" y="57"/>
                </a:cxn>
                <a:cxn ang="0">
                  <a:pos x="299" y="74"/>
                </a:cxn>
                <a:cxn ang="0">
                  <a:pos x="319" y="177"/>
                </a:cxn>
              </a:cxnLst>
              <a:rect l="0" t="0" r="r" b="b"/>
              <a:pathLst>
                <a:path w="319" h="177">
                  <a:moveTo>
                    <a:pt x="319" y="177"/>
                  </a:moveTo>
                  <a:cubicBezTo>
                    <a:pt x="0" y="162"/>
                    <a:pt x="0" y="162"/>
                    <a:pt x="0" y="162"/>
                  </a:cubicBezTo>
                  <a:cubicBezTo>
                    <a:pt x="9" y="111"/>
                    <a:pt x="9" y="111"/>
                    <a:pt x="9" y="111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62" y="0"/>
                    <a:pt x="82" y="5"/>
                    <a:pt x="105" y="16"/>
                  </a:cubicBezTo>
                  <a:cubicBezTo>
                    <a:pt x="103" y="47"/>
                    <a:pt x="103" y="47"/>
                    <a:pt x="103" y="47"/>
                  </a:cubicBezTo>
                  <a:cubicBezTo>
                    <a:pt x="105" y="48"/>
                    <a:pt x="108" y="49"/>
                    <a:pt x="110" y="48"/>
                  </a:cubicBezTo>
                  <a:cubicBezTo>
                    <a:pt x="125" y="20"/>
                    <a:pt x="125" y="20"/>
                    <a:pt x="125" y="20"/>
                  </a:cubicBezTo>
                  <a:cubicBezTo>
                    <a:pt x="140" y="20"/>
                    <a:pt x="155" y="24"/>
                    <a:pt x="170" y="32"/>
                  </a:cubicBezTo>
                  <a:cubicBezTo>
                    <a:pt x="168" y="59"/>
                    <a:pt x="168" y="59"/>
                    <a:pt x="168" y="59"/>
                  </a:cubicBezTo>
                  <a:cubicBezTo>
                    <a:pt x="168" y="60"/>
                    <a:pt x="170" y="61"/>
                    <a:pt x="172" y="60"/>
                  </a:cubicBezTo>
                  <a:cubicBezTo>
                    <a:pt x="185" y="38"/>
                    <a:pt x="185" y="38"/>
                    <a:pt x="185" y="38"/>
                  </a:cubicBezTo>
                  <a:cubicBezTo>
                    <a:pt x="206" y="39"/>
                    <a:pt x="226" y="46"/>
                    <a:pt x="243" y="58"/>
                  </a:cubicBezTo>
                  <a:cubicBezTo>
                    <a:pt x="238" y="76"/>
                    <a:pt x="238" y="76"/>
                    <a:pt x="238" y="76"/>
                  </a:cubicBezTo>
                  <a:cubicBezTo>
                    <a:pt x="241" y="80"/>
                    <a:pt x="244" y="80"/>
                    <a:pt x="247" y="78"/>
                  </a:cubicBezTo>
                  <a:cubicBezTo>
                    <a:pt x="252" y="66"/>
                    <a:pt x="260" y="60"/>
                    <a:pt x="271" y="57"/>
                  </a:cubicBezTo>
                  <a:cubicBezTo>
                    <a:pt x="281" y="55"/>
                    <a:pt x="290" y="60"/>
                    <a:pt x="299" y="74"/>
                  </a:cubicBezTo>
                  <a:lnTo>
                    <a:pt x="319" y="177"/>
                  </a:lnTo>
                  <a:close/>
                </a:path>
              </a:pathLst>
            </a:custGeom>
            <a:solidFill>
              <a:schemeClr val="tx2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7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8" name="Freeform 10"/>
            <p:cNvSpPr>
              <a:spLocks/>
            </p:cNvSpPr>
            <p:nvPr/>
          </p:nvSpPr>
          <p:spPr bwMode="auto">
            <a:xfrm>
              <a:off x="1366838" y="3419476"/>
              <a:ext cx="58738" cy="323850"/>
            </a:xfrm>
            <a:custGeom>
              <a:avLst/>
              <a:gdLst/>
              <a:ahLst/>
              <a:cxnLst>
                <a:cxn ang="0">
                  <a:pos x="24" y="97"/>
                </a:cxn>
                <a:cxn ang="0">
                  <a:pos x="20" y="204"/>
                </a:cxn>
                <a:cxn ang="0">
                  <a:pos x="0" y="56"/>
                </a:cxn>
                <a:cxn ang="0">
                  <a:pos x="14" y="0"/>
                </a:cxn>
                <a:cxn ang="0">
                  <a:pos x="37" y="22"/>
                </a:cxn>
                <a:cxn ang="0">
                  <a:pos x="24" y="97"/>
                </a:cxn>
              </a:cxnLst>
              <a:rect l="0" t="0" r="r" b="b"/>
              <a:pathLst>
                <a:path w="37" h="204">
                  <a:moveTo>
                    <a:pt x="24" y="97"/>
                  </a:moveTo>
                  <a:lnTo>
                    <a:pt x="20" y="204"/>
                  </a:lnTo>
                  <a:lnTo>
                    <a:pt x="0" y="56"/>
                  </a:lnTo>
                  <a:lnTo>
                    <a:pt x="14" y="0"/>
                  </a:lnTo>
                  <a:lnTo>
                    <a:pt x="37" y="22"/>
                  </a:lnTo>
                  <a:lnTo>
                    <a:pt x="24" y="97"/>
                  </a:lnTo>
                  <a:close/>
                </a:path>
              </a:pathLst>
            </a:custGeom>
            <a:solidFill>
              <a:srgbClr val="36373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7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9" name="Freeform 11"/>
            <p:cNvSpPr>
              <a:spLocks/>
            </p:cNvSpPr>
            <p:nvPr/>
          </p:nvSpPr>
          <p:spPr bwMode="auto">
            <a:xfrm>
              <a:off x="434975" y="2797176"/>
              <a:ext cx="104775" cy="347663"/>
            </a:xfrm>
            <a:custGeom>
              <a:avLst/>
              <a:gdLst/>
              <a:ahLst/>
              <a:cxnLst>
                <a:cxn ang="0">
                  <a:pos x="0" y="25"/>
                </a:cxn>
                <a:cxn ang="0">
                  <a:pos x="7" y="1"/>
                </a:cxn>
                <a:cxn ang="0">
                  <a:pos x="22" y="20"/>
                </a:cxn>
                <a:cxn ang="0">
                  <a:pos x="38" y="71"/>
                </a:cxn>
                <a:cxn ang="0">
                  <a:pos x="44" y="124"/>
                </a:cxn>
                <a:cxn ang="0">
                  <a:pos x="38" y="148"/>
                </a:cxn>
                <a:cxn ang="0">
                  <a:pos x="22" y="129"/>
                </a:cxn>
                <a:cxn ang="0">
                  <a:pos x="7" y="78"/>
                </a:cxn>
                <a:cxn ang="0">
                  <a:pos x="0" y="25"/>
                </a:cxn>
              </a:cxnLst>
              <a:rect l="0" t="0" r="r" b="b"/>
              <a:pathLst>
                <a:path w="45" h="149">
                  <a:moveTo>
                    <a:pt x="0" y="25"/>
                  </a:moveTo>
                  <a:cubicBezTo>
                    <a:pt x="0" y="10"/>
                    <a:pt x="3" y="2"/>
                    <a:pt x="7" y="1"/>
                  </a:cubicBezTo>
                  <a:cubicBezTo>
                    <a:pt x="11" y="0"/>
                    <a:pt x="16" y="7"/>
                    <a:pt x="22" y="20"/>
                  </a:cubicBezTo>
                  <a:cubicBezTo>
                    <a:pt x="29" y="34"/>
                    <a:pt x="34" y="51"/>
                    <a:pt x="38" y="71"/>
                  </a:cubicBezTo>
                  <a:cubicBezTo>
                    <a:pt x="42" y="91"/>
                    <a:pt x="45" y="109"/>
                    <a:pt x="44" y="124"/>
                  </a:cubicBezTo>
                  <a:cubicBezTo>
                    <a:pt x="44" y="139"/>
                    <a:pt x="42" y="147"/>
                    <a:pt x="38" y="148"/>
                  </a:cubicBezTo>
                  <a:cubicBezTo>
                    <a:pt x="34" y="149"/>
                    <a:pt x="29" y="142"/>
                    <a:pt x="22" y="129"/>
                  </a:cubicBezTo>
                  <a:cubicBezTo>
                    <a:pt x="16" y="115"/>
                    <a:pt x="11" y="98"/>
                    <a:pt x="7" y="78"/>
                  </a:cubicBezTo>
                  <a:cubicBezTo>
                    <a:pt x="2" y="58"/>
                    <a:pt x="0" y="40"/>
                    <a:pt x="0" y="25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7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0" name="Freeform 12"/>
            <p:cNvSpPr>
              <a:spLocks noEditPoints="1"/>
            </p:cNvSpPr>
            <p:nvPr/>
          </p:nvSpPr>
          <p:spPr bwMode="auto">
            <a:xfrm>
              <a:off x="1238250" y="3159126"/>
              <a:ext cx="1235075" cy="33338"/>
            </a:xfrm>
            <a:custGeom>
              <a:avLst/>
              <a:gdLst/>
              <a:ahLst/>
              <a:cxnLst>
                <a:cxn ang="0">
                  <a:pos x="634" y="0"/>
                </a:cxn>
                <a:cxn ang="0">
                  <a:pos x="778" y="0"/>
                </a:cxn>
                <a:cxn ang="0">
                  <a:pos x="778" y="21"/>
                </a:cxn>
                <a:cxn ang="0">
                  <a:pos x="634" y="21"/>
                </a:cxn>
                <a:cxn ang="0">
                  <a:pos x="634" y="0"/>
                </a:cxn>
                <a:cxn ang="0">
                  <a:pos x="0" y="0"/>
                </a:cxn>
                <a:cxn ang="0">
                  <a:pos x="142" y="0"/>
                </a:cxn>
                <a:cxn ang="0">
                  <a:pos x="142" y="21"/>
                </a:cxn>
                <a:cxn ang="0">
                  <a:pos x="0" y="21"/>
                </a:cxn>
                <a:cxn ang="0">
                  <a:pos x="0" y="0"/>
                </a:cxn>
              </a:cxnLst>
              <a:rect l="0" t="0" r="r" b="b"/>
              <a:pathLst>
                <a:path w="778" h="21">
                  <a:moveTo>
                    <a:pt x="634" y="0"/>
                  </a:moveTo>
                  <a:lnTo>
                    <a:pt x="778" y="0"/>
                  </a:lnTo>
                  <a:lnTo>
                    <a:pt x="778" y="21"/>
                  </a:lnTo>
                  <a:lnTo>
                    <a:pt x="634" y="21"/>
                  </a:lnTo>
                  <a:lnTo>
                    <a:pt x="634" y="0"/>
                  </a:lnTo>
                  <a:close/>
                  <a:moveTo>
                    <a:pt x="0" y="0"/>
                  </a:moveTo>
                  <a:lnTo>
                    <a:pt x="142" y="0"/>
                  </a:lnTo>
                  <a:lnTo>
                    <a:pt x="142" y="21"/>
                  </a:lnTo>
                  <a:lnTo>
                    <a:pt x="0" y="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A080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7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1" name="Freeform 13"/>
            <p:cNvSpPr>
              <a:spLocks/>
            </p:cNvSpPr>
            <p:nvPr/>
          </p:nvSpPr>
          <p:spPr bwMode="auto">
            <a:xfrm>
              <a:off x="920750" y="2746376"/>
              <a:ext cx="681038" cy="412750"/>
            </a:xfrm>
            <a:custGeom>
              <a:avLst/>
              <a:gdLst/>
              <a:ahLst/>
              <a:cxnLst>
                <a:cxn ang="0">
                  <a:pos x="276" y="0"/>
                </a:cxn>
                <a:cxn ang="0">
                  <a:pos x="254" y="177"/>
                </a:cxn>
                <a:cxn ang="0">
                  <a:pos x="232" y="177"/>
                </a:cxn>
                <a:cxn ang="0">
                  <a:pos x="136" y="177"/>
                </a:cxn>
                <a:cxn ang="0">
                  <a:pos x="0" y="177"/>
                </a:cxn>
                <a:cxn ang="0">
                  <a:pos x="10" y="63"/>
                </a:cxn>
                <a:cxn ang="0">
                  <a:pos x="276" y="0"/>
                </a:cxn>
              </a:cxnLst>
              <a:rect l="0" t="0" r="r" b="b"/>
              <a:pathLst>
                <a:path w="291" h="177">
                  <a:moveTo>
                    <a:pt x="276" y="0"/>
                  </a:moveTo>
                  <a:cubicBezTo>
                    <a:pt x="291" y="88"/>
                    <a:pt x="284" y="147"/>
                    <a:pt x="254" y="177"/>
                  </a:cubicBezTo>
                  <a:cubicBezTo>
                    <a:pt x="232" y="177"/>
                    <a:pt x="232" y="177"/>
                    <a:pt x="232" y="177"/>
                  </a:cubicBezTo>
                  <a:cubicBezTo>
                    <a:pt x="136" y="177"/>
                    <a:pt x="136" y="177"/>
                    <a:pt x="136" y="177"/>
                  </a:cubicBezTo>
                  <a:cubicBezTo>
                    <a:pt x="0" y="177"/>
                    <a:pt x="0" y="177"/>
                    <a:pt x="0" y="177"/>
                  </a:cubicBezTo>
                  <a:cubicBezTo>
                    <a:pt x="15" y="152"/>
                    <a:pt x="18" y="114"/>
                    <a:pt x="10" y="63"/>
                  </a:cubicBezTo>
                  <a:lnTo>
                    <a:pt x="276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7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2" name="Freeform 14"/>
            <p:cNvSpPr>
              <a:spLocks/>
            </p:cNvSpPr>
            <p:nvPr/>
          </p:nvSpPr>
          <p:spPr bwMode="auto">
            <a:xfrm>
              <a:off x="1514475" y="2598738"/>
              <a:ext cx="717550" cy="560388"/>
            </a:xfrm>
            <a:custGeom>
              <a:avLst/>
              <a:gdLst/>
              <a:ahLst/>
              <a:cxnLst>
                <a:cxn ang="0">
                  <a:pos x="0" y="240"/>
                </a:cxn>
                <a:cxn ang="0">
                  <a:pos x="22" y="63"/>
                </a:cxn>
                <a:cxn ang="0">
                  <a:pos x="283" y="0"/>
                </a:cxn>
                <a:cxn ang="0">
                  <a:pos x="248" y="240"/>
                </a:cxn>
                <a:cxn ang="0">
                  <a:pos x="0" y="240"/>
                </a:cxn>
              </a:cxnLst>
              <a:rect l="0" t="0" r="r" b="b"/>
              <a:pathLst>
                <a:path w="307" h="240">
                  <a:moveTo>
                    <a:pt x="0" y="240"/>
                  </a:moveTo>
                  <a:cubicBezTo>
                    <a:pt x="30" y="210"/>
                    <a:pt x="37" y="151"/>
                    <a:pt x="22" y="63"/>
                  </a:cubicBezTo>
                  <a:cubicBezTo>
                    <a:pt x="283" y="0"/>
                    <a:pt x="283" y="0"/>
                    <a:pt x="283" y="0"/>
                  </a:cubicBezTo>
                  <a:cubicBezTo>
                    <a:pt x="307" y="132"/>
                    <a:pt x="295" y="212"/>
                    <a:pt x="248" y="240"/>
                  </a:cubicBezTo>
                  <a:lnTo>
                    <a:pt x="0" y="24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7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3" name="Freeform 15"/>
            <p:cNvSpPr>
              <a:spLocks/>
            </p:cNvSpPr>
            <p:nvPr/>
          </p:nvSpPr>
          <p:spPr bwMode="auto">
            <a:xfrm>
              <a:off x="2093913" y="2451101"/>
              <a:ext cx="769938" cy="708025"/>
            </a:xfrm>
            <a:custGeom>
              <a:avLst/>
              <a:gdLst/>
              <a:ahLst/>
              <a:cxnLst>
                <a:cxn ang="0">
                  <a:pos x="162" y="303"/>
                </a:cxn>
                <a:cxn ang="0">
                  <a:pos x="64" y="303"/>
                </a:cxn>
                <a:cxn ang="0">
                  <a:pos x="0" y="303"/>
                </a:cxn>
                <a:cxn ang="0">
                  <a:pos x="35" y="63"/>
                </a:cxn>
                <a:cxn ang="0">
                  <a:pos x="297" y="0"/>
                </a:cxn>
                <a:cxn ang="0">
                  <a:pos x="237" y="303"/>
                </a:cxn>
                <a:cxn ang="0">
                  <a:pos x="162" y="303"/>
                </a:cxn>
              </a:cxnLst>
              <a:rect l="0" t="0" r="r" b="b"/>
              <a:pathLst>
                <a:path w="329" h="303">
                  <a:moveTo>
                    <a:pt x="162" y="303"/>
                  </a:moveTo>
                  <a:cubicBezTo>
                    <a:pt x="64" y="303"/>
                    <a:pt x="64" y="303"/>
                    <a:pt x="64" y="303"/>
                  </a:cubicBezTo>
                  <a:cubicBezTo>
                    <a:pt x="0" y="303"/>
                    <a:pt x="0" y="303"/>
                    <a:pt x="0" y="303"/>
                  </a:cubicBezTo>
                  <a:cubicBezTo>
                    <a:pt x="47" y="275"/>
                    <a:pt x="59" y="195"/>
                    <a:pt x="35" y="63"/>
                  </a:cubicBezTo>
                  <a:cubicBezTo>
                    <a:pt x="297" y="0"/>
                    <a:pt x="297" y="0"/>
                    <a:pt x="297" y="0"/>
                  </a:cubicBezTo>
                  <a:cubicBezTo>
                    <a:pt x="329" y="176"/>
                    <a:pt x="308" y="277"/>
                    <a:pt x="237" y="303"/>
                  </a:cubicBezTo>
                  <a:lnTo>
                    <a:pt x="162" y="303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7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4" name="Freeform 16"/>
            <p:cNvSpPr>
              <a:spLocks/>
            </p:cNvSpPr>
            <p:nvPr/>
          </p:nvSpPr>
          <p:spPr bwMode="auto">
            <a:xfrm>
              <a:off x="2647950" y="2311401"/>
              <a:ext cx="831850" cy="847725"/>
            </a:xfrm>
            <a:custGeom>
              <a:avLst/>
              <a:gdLst/>
              <a:ahLst/>
              <a:cxnLst>
                <a:cxn ang="0">
                  <a:pos x="0" y="363"/>
                </a:cxn>
                <a:cxn ang="0">
                  <a:pos x="60" y="60"/>
                </a:cxn>
                <a:cxn ang="0">
                  <a:pos x="309" y="0"/>
                </a:cxn>
                <a:cxn ang="0">
                  <a:pos x="310" y="3"/>
                </a:cxn>
                <a:cxn ang="0">
                  <a:pos x="261" y="363"/>
                </a:cxn>
                <a:cxn ang="0">
                  <a:pos x="0" y="363"/>
                </a:cxn>
              </a:cxnLst>
              <a:rect l="0" t="0" r="r" b="b"/>
              <a:pathLst>
                <a:path w="356" h="363">
                  <a:moveTo>
                    <a:pt x="0" y="363"/>
                  </a:moveTo>
                  <a:cubicBezTo>
                    <a:pt x="71" y="337"/>
                    <a:pt x="92" y="236"/>
                    <a:pt x="60" y="60"/>
                  </a:cubicBezTo>
                  <a:cubicBezTo>
                    <a:pt x="309" y="0"/>
                    <a:pt x="309" y="0"/>
                    <a:pt x="309" y="0"/>
                  </a:cubicBezTo>
                  <a:cubicBezTo>
                    <a:pt x="310" y="1"/>
                    <a:pt x="310" y="2"/>
                    <a:pt x="310" y="3"/>
                  </a:cubicBezTo>
                  <a:cubicBezTo>
                    <a:pt x="356" y="210"/>
                    <a:pt x="339" y="330"/>
                    <a:pt x="261" y="363"/>
                  </a:cubicBezTo>
                  <a:lnTo>
                    <a:pt x="0" y="363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7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5" name="Freeform 17"/>
            <p:cNvSpPr>
              <a:spLocks/>
            </p:cNvSpPr>
            <p:nvPr/>
          </p:nvSpPr>
          <p:spPr bwMode="auto">
            <a:xfrm>
              <a:off x="1905000" y="1881188"/>
              <a:ext cx="884238" cy="717550"/>
            </a:xfrm>
            <a:custGeom>
              <a:avLst/>
              <a:gdLst/>
              <a:ahLst/>
              <a:cxnLst>
                <a:cxn ang="0">
                  <a:pos x="378" y="244"/>
                </a:cxn>
                <a:cxn ang="0">
                  <a:pos x="116" y="307"/>
                </a:cxn>
                <a:cxn ang="0">
                  <a:pos x="0" y="107"/>
                </a:cxn>
                <a:cxn ang="0">
                  <a:pos x="235" y="0"/>
                </a:cxn>
                <a:cxn ang="0">
                  <a:pos x="378" y="244"/>
                </a:cxn>
              </a:cxnLst>
              <a:rect l="0" t="0" r="r" b="b"/>
              <a:pathLst>
                <a:path w="378" h="307">
                  <a:moveTo>
                    <a:pt x="378" y="244"/>
                  </a:moveTo>
                  <a:cubicBezTo>
                    <a:pt x="116" y="307"/>
                    <a:pt x="116" y="307"/>
                    <a:pt x="116" y="307"/>
                  </a:cubicBezTo>
                  <a:cubicBezTo>
                    <a:pt x="85" y="185"/>
                    <a:pt x="46" y="118"/>
                    <a:pt x="0" y="107"/>
                  </a:cubicBezTo>
                  <a:cubicBezTo>
                    <a:pt x="235" y="0"/>
                    <a:pt x="235" y="0"/>
                    <a:pt x="235" y="0"/>
                  </a:cubicBezTo>
                  <a:cubicBezTo>
                    <a:pt x="298" y="5"/>
                    <a:pt x="346" y="87"/>
                    <a:pt x="378" y="244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7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6" name="Freeform 18"/>
            <p:cNvSpPr>
              <a:spLocks/>
            </p:cNvSpPr>
            <p:nvPr/>
          </p:nvSpPr>
          <p:spPr bwMode="auto">
            <a:xfrm>
              <a:off x="1366838" y="2132013"/>
              <a:ext cx="809625" cy="614363"/>
            </a:xfrm>
            <a:custGeom>
              <a:avLst/>
              <a:gdLst/>
              <a:ahLst/>
              <a:cxnLst>
                <a:cxn ang="0">
                  <a:pos x="230" y="0"/>
                </a:cxn>
                <a:cxn ang="0">
                  <a:pos x="346" y="200"/>
                </a:cxn>
                <a:cxn ang="0">
                  <a:pos x="85" y="263"/>
                </a:cxn>
                <a:cxn ang="0">
                  <a:pos x="0" y="105"/>
                </a:cxn>
                <a:cxn ang="0">
                  <a:pos x="230" y="0"/>
                </a:cxn>
              </a:cxnLst>
              <a:rect l="0" t="0" r="r" b="b"/>
              <a:pathLst>
                <a:path w="346" h="263">
                  <a:moveTo>
                    <a:pt x="230" y="0"/>
                  </a:moveTo>
                  <a:cubicBezTo>
                    <a:pt x="276" y="11"/>
                    <a:pt x="315" y="78"/>
                    <a:pt x="346" y="200"/>
                  </a:cubicBezTo>
                  <a:cubicBezTo>
                    <a:pt x="85" y="263"/>
                    <a:pt x="85" y="263"/>
                    <a:pt x="85" y="263"/>
                  </a:cubicBezTo>
                  <a:cubicBezTo>
                    <a:pt x="72" y="178"/>
                    <a:pt x="43" y="126"/>
                    <a:pt x="0" y="105"/>
                  </a:cubicBezTo>
                  <a:lnTo>
                    <a:pt x="230" y="0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7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7" name="Freeform 19"/>
            <p:cNvSpPr>
              <a:spLocks/>
            </p:cNvSpPr>
            <p:nvPr/>
          </p:nvSpPr>
          <p:spPr bwMode="auto">
            <a:xfrm>
              <a:off x="801688" y="2376488"/>
              <a:ext cx="765175" cy="515938"/>
            </a:xfrm>
            <a:custGeom>
              <a:avLst/>
              <a:gdLst/>
              <a:ahLst/>
              <a:cxnLst>
                <a:cxn ang="0">
                  <a:pos x="242" y="0"/>
                </a:cxn>
                <a:cxn ang="0">
                  <a:pos x="327" y="158"/>
                </a:cxn>
                <a:cxn ang="0">
                  <a:pos x="61" y="221"/>
                </a:cxn>
                <a:cxn ang="0">
                  <a:pos x="0" y="110"/>
                </a:cxn>
                <a:cxn ang="0">
                  <a:pos x="242" y="0"/>
                </a:cxn>
              </a:cxnLst>
              <a:rect l="0" t="0" r="r" b="b"/>
              <a:pathLst>
                <a:path w="327" h="221">
                  <a:moveTo>
                    <a:pt x="242" y="0"/>
                  </a:moveTo>
                  <a:cubicBezTo>
                    <a:pt x="285" y="21"/>
                    <a:pt x="314" y="73"/>
                    <a:pt x="327" y="158"/>
                  </a:cubicBezTo>
                  <a:cubicBezTo>
                    <a:pt x="61" y="221"/>
                    <a:pt x="61" y="221"/>
                    <a:pt x="61" y="221"/>
                  </a:cubicBezTo>
                  <a:cubicBezTo>
                    <a:pt x="49" y="156"/>
                    <a:pt x="29" y="118"/>
                    <a:pt x="0" y="110"/>
                  </a:cubicBezTo>
                  <a:lnTo>
                    <a:pt x="242" y="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7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8" name="Freeform 20"/>
            <p:cNvSpPr>
              <a:spLocks/>
            </p:cNvSpPr>
            <p:nvPr/>
          </p:nvSpPr>
          <p:spPr bwMode="auto">
            <a:xfrm>
              <a:off x="547688" y="2892426"/>
              <a:ext cx="415925" cy="301625"/>
            </a:xfrm>
            <a:custGeom>
              <a:avLst/>
              <a:gdLst/>
              <a:ahLst/>
              <a:cxnLst>
                <a:cxn ang="0">
                  <a:pos x="0" y="41"/>
                </a:cxn>
                <a:cxn ang="0">
                  <a:pos x="170" y="0"/>
                </a:cxn>
                <a:cxn ang="0">
                  <a:pos x="160" y="114"/>
                </a:cxn>
                <a:cxn ang="0">
                  <a:pos x="28" y="115"/>
                </a:cxn>
                <a:cxn ang="0">
                  <a:pos x="25" y="127"/>
                </a:cxn>
                <a:cxn ang="0">
                  <a:pos x="1" y="126"/>
                </a:cxn>
                <a:cxn ang="0">
                  <a:pos x="2" y="115"/>
                </a:cxn>
                <a:cxn ang="0">
                  <a:pos x="0" y="41"/>
                </a:cxn>
              </a:cxnLst>
              <a:rect l="0" t="0" r="r" b="b"/>
              <a:pathLst>
                <a:path w="178" h="129">
                  <a:moveTo>
                    <a:pt x="0" y="41"/>
                  </a:moveTo>
                  <a:cubicBezTo>
                    <a:pt x="170" y="0"/>
                    <a:pt x="170" y="0"/>
                    <a:pt x="170" y="0"/>
                  </a:cubicBezTo>
                  <a:cubicBezTo>
                    <a:pt x="178" y="51"/>
                    <a:pt x="175" y="89"/>
                    <a:pt x="160" y="114"/>
                  </a:cubicBezTo>
                  <a:cubicBezTo>
                    <a:pt x="28" y="115"/>
                    <a:pt x="28" y="115"/>
                    <a:pt x="28" y="115"/>
                  </a:cubicBezTo>
                  <a:cubicBezTo>
                    <a:pt x="27" y="119"/>
                    <a:pt x="26" y="123"/>
                    <a:pt x="25" y="127"/>
                  </a:cubicBezTo>
                  <a:cubicBezTo>
                    <a:pt x="16" y="129"/>
                    <a:pt x="8" y="128"/>
                    <a:pt x="1" y="126"/>
                  </a:cubicBezTo>
                  <a:cubicBezTo>
                    <a:pt x="2" y="122"/>
                    <a:pt x="2" y="118"/>
                    <a:pt x="2" y="115"/>
                  </a:cubicBezTo>
                  <a:cubicBezTo>
                    <a:pt x="5" y="90"/>
                    <a:pt x="4" y="65"/>
                    <a:pt x="0" y="41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7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9" name="Freeform 21"/>
            <p:cNvSpPr>
              <a:spLocks/>
            </p:cNvSpPr>
            <p:nvPr/>
          </p:nvSpPr>
          <p:spPr bwMode="auto">
            <a:xfrm>
              <a:off x="455613" y="2633663"/>
              <a:ext cx="488950" cy="355600"/>
            </a:xfrm>
            <a:custGeom>
              <a:avLst/>
              <a:gdLst/>
              <a:ahLst/>
              <a:cxnLst>
                <a:cxn ang="0">
                  <a:pos x="209" y="111"/>
                </a:cxn>
                <a:cxn ang="0">
                  <a:pos x="39" y="152"/>
                </a:cxn>
                <a:cxn ang="0">
                  <a:pos x="27" y="106"/>
                </a:cxn>
                <a:cxn ang="0">
                  <a:pos x="10" y="69"/>
                </a:cxn>
                <a:cxn ang="0">
                  <a:pos x="0" y="53"/>
                </a:cxn>
                <a:cxn ang="0">
                  <a:pos x="23" y="40"/>
                </a:cxn>
                <a:cxn ang="0">
                  <a:pos x="31" y="53"/>
                </a:cxn>
                <a:cxn ang="0">
                  <a:pos x="148" y="0"/>
                </a:cxn>
                <a:cxn ang="0">
                  <a:pos x="209" y="111"/>
                </a:cxn>
              </a:cxnLst>
              <a:rect l="0" t="0" r="r" b="b"/>
              <a:pathLst>
                <a:path w="209" h="152">
                  <a:moveTo>
                    <a:pt x="209" y="111"/>
                  </a:moveTo>
                  <a:cubicBezTo>
                    <a:pt x="39" y="152"/>
                    <a:pt x="39" y="152"/>
                    <a:pt x="39" y="152"/>
                  </a:cubicBezTo>
                  <a:cubicBezTo>
                    <a:pt x="37" y="136"/>
                    <a:pt x="33" y="121"/>
                    <a:pt x="27" y="106"/>
                  </a:cubicBezTo>
                  <a:cubicBezTo>
                    <a:pt x="23" y="93"/>
                    <a:pt x="17" y="81"/>
                    <a:pt x="10" y="69"/>
                  </a:cubicBezTo>
                  <a:cubicBezTo>
                    <a:pt x="7" y="63"/>
                    <a:pt x="4" y="58"/>
                    <a:pt x="0" y="53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8" y="43"/>
                    <a:pt x="31" y="48"/>
                    <a:pt x="31" y="53"/>
                  </a:cubicBezTo>
                  <a:cubicBezTo>
                    <a:pt x="148" y="0"/>
                    <a:pt x="148" y="0"/>
                    <a:pt x="148" y="0"/>
                  </a:cubicBezTo>
                  <a:cubicBezTo>
                    <a:pt x="177" y="8"/>
                    <a:pt x="197" y="46"/>
                    <a:pt x="209" y="111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7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70" name="Freeform 22"/>
            <p:cNvSpPr>
              <a:spLocks/>
            </p:cNvSpPr>
            <p:nvPr/>
          </p:nvSpPr>
          <p:spPr bwMode="auto">
            <a:xfrm>
              <a:off x="2454275" y="1644651"/>
              <a:ext cx="915988" cy="806450"/>
            </a:xfrm>
            <a:custGeom>
              <a:avLst/>
              <a:gdLst/>
              <a:ahLst/>
              <a:cxnLst>
                <a:cxn ang="0">
                  <a:pos x="143" y="345"/>
                </a:cxn>
                <a:cxn ang="0">
                  <a:pos x="0" y="101"/>
                </a:cxn>
                <a:cxn ang="0">
                  <a:pos x="220" y="0"/>
                </a:cxn>
                <a:cxn ang="0">
                  <a:pos x="392" y="285"/>
                </a:cxn>
                <a:cxn ang="0">
                  <a:pos x="143" y="345"/>
                </a:cxn>
              </a:cxnLst>
              <a:rect l="0" t="0" r="r" b="b"/>
              <a:pathLst>
                <a:path w="392" h="345">
                  <a:moveTo>
                    <a:pt x="143" y="345"/>
                  </a:moveTo>
                  <a:cubicBezTo>
                    <a:pt x="111" y="188"/>
                    <a:pt x="63" y="106"/>
                    <a:pt x="0" y="101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291" y="1"/>
                    <a:pt x="349" y="96"/>
                    <a:pt x="392" y="285"/>
                  </a:cubicBezTo>
                  <a:lnTo>
                    <a:pt x="143" y="345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7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16" name="Group 215"/>
          <p:cNvGrpSpPr/>
          <p:nvPr/>
        </p:nvGrpSpPr>
        <p:grpSpPr>
          <a:xfrm>
            <a:off x="4991688" y="1318145"/>
            <a:ext cx="4433546" cy="2717200"/>
            <a:chOff x="3215664" y="686168"/>
            <a:chExt cx="4071288" cy="2495182"/>
          </a:xfrm>
        </p:grpSpPr>
        <p:grpSp>
          <p:nvGrpSpPr>
            <p:cNvPr id="160" name="Group 159"/>
            <p:cNvGrpSpPr/>
            <p:nvPr/>
          </p:nvGrpSpPr>
          <p:grpSpPr>
            <a:xfrm rot="1059006">
              <a:off x="5811146" y="1881188"/>
              <a:ext cx="378793" cy="444432"/>
              <a:chOff x="5357106" y="1433050"/>
              <a:chExt cx="378793" cy="444432"/>
            </a:xfrm>
          </p:grpSpPr>
          <p:grpSp>
            <p:nvGrpSpPr>
              <p:cNvPr id="142" name="Group 149"/>
              <p:cNvGrpSpPr/>
              <p:nvPr/>
            </p:nvGrpSpPr>
            <p:grpSpPr>
              <a:xfrm rot="2608998">
                <a:off x="5357106" y="1433050"/>
                <a:ext cx="378793" cy="444432"/>
                <a:chOff x="4951413" y="1201738"/>
                <a:chExt cx="439738" cy="515938"/>
              </a:xfrm>
              <a:solidFill>
                <a:schemeClr val="accent4"/>
              </a:solidFill>
            </p:grpSpPr>
            <p:sp>
              <p:nvSpPr>
                <p:cNvPr id="153" name="Oval 13"/>
                <p:cNvSpPr>
                  <a:spLocks noChangeArrowheads="1"/>
                </p:cNvSpPr>
                <p:nvPr/>
              </p:nvSpPr>
              <p:spPr bwMode="auto">
                <a:xfrm>
                  <a:off x="4951413" y="1201738"/>
                  <a:ext cx="439738" cy="4413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13" tIns="60956" rIns="121913" bIns="60956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707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4" name="Freeform 14"/>
                <p:cNvSpPr>
                  <a:spLocks/>
                </p:cNvSpPr>
                <p:nvPr/>
              </p:nvSpPr>
              <p:spPr bwMode="auto">
                <a:xfrm>
                  <a:off x="5064125" y="1611313"/>
                  <a:ext cx="112713" cy="10636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" y="67"/>
                    </a:cxn>
                    <a:cxn ang="0">
                      <a:pos x="71" y="1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1" h="67">
                      <a:moveTo>
                        <a:pt x="0" y="0"/>
                      </a:moveTo>
                      <a:lnTo>
                        <a:pt x="5" y="67"/>
                      </a:lnTo>
                      <a:lnTo>
                        <a:pt x="71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13" tIns="60956" rIns="121913" bIns="60956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707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43" name="Group 148"/>
              <p:cNvGrpSpPr/>
              <p:nvPr/>
            </p:nvGrpSpPr>
            <p:grpSpPr>
              <a:xfrm>
                <a:off x="5509997" y="1505893"/>
                <a:ext cx="136748" cy="263924"/>
                <a:chOff x="5094288" y="1274763"/>
                <a:chExt cx="158750" cy="306387"/>
              </a:xfrm>
            </p:grpSpPr>
            <p:sp>
              <p:nvSpPr>
                <p:cNvPr id="144" name="Freeform 15"/>
                <p:cNvSpPr>
                  <a:spLocks/>
                </p:cNvSpPr>
                <p:nvPr/>
              </p:nvSpPr>
              <p:spPr bwMode="auto">
                <a:xfrm>
                  <a:off x="5097463" y="1317625"/>
                  <a:ext cx="55563" cy="236538"/>
                </a:xfrm>
                <a:custGeom>
                  <a:avLst/>
                  <a:gdLst/>
                  <a:ahLst/>
                  <a:cxnLst>
                    <a:cxn ang="0">
                      <a:pos x="35" y="119"/>
                    </a:cxn>
                    <a:cxn ang="0">
                      <a:pos x="24" y="149"/>
                    </a:cxn>
                    <a:cxn ang="0">
                      <a:pos x="11" y="149"/>
                    </a:cxn>
                    <a:cxn ang="0">
                      <a:pos x="0" y="119"/>
                    </a:cxn>
                    <a:cxn ang="0">
                      <a:pos x="0" y="0"/>
                    </a:cxn>
                    <a:cxn ang="0">
                      <a:pos x="35" y="0"/>
                    </a:cxn>
                    <a:cxn ang="0">
                      <a:pos x="35" y="119"/>
                    </a:cxn>
                  </a:cxnLst>
                  <a:rect l="0" t="0" r="r" b="b"/>
                  <a:pathLst>
                    <a:path w="35" h="149">
                      <a:moveTo>
                        <a:pt x="35" y="119"/>
                      </a:moveTo>
                      <a:lnTo>
                        <a:pt x="24" y="149"/>
                      </a:lnTo>
                      <a:lnTo>
                        <a:pt x="11" y="149"/>
                      </a:lnTo>
                      <a:lnTo>
                        <a:pt x="0" y="119"/>
                      </a:lnTo>
                      <a:lnTo>
                        <a:pt x="0" y="0"/>
                      </a:lnTo>
                      <a:lnTo>
                        <a:pt x="35" y="0"/>
                      </a:lnTo>
                      <a:lnTo>
                        <a:pt x="35" y="119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13" tIns="60956" rIns="121913" bIns="60956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707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5" name="Freeform 16"/>
                <p:cNvSpPr>
                  <a:spLocks/>
                </p:cNvSpPr>
                <p:nvPr/>
              </p:nvSpPr>
              <p:spPr bwMode="auto">
                <a:xfrm>
                  <a:off x="5097463" y="1274763"/>
                  <a:ext cx="55563" cy="68263"/>
                </a:xfrm>
                <a:custGeom>
                  <a:avLst/>
                  <a:gdLst/>
                  <a:ahLst/>
                  <a:cxnLst>
                    <a:cxn ang="0">
                      <a:pos x="44" y="32"/>
                    </a:cxn>
                    <a:cxn ang="0">
                      <a:pos x="22" y="54"/>
                    </a:cxn>
                    <a:cxn ang="0">
                      <a:pos x="22" y="54"/>
                    </a:cxn>
                    <a:cxn ang="0">
                      <a:pos x="0" y="32"/>
                    </a:cxn>
                    <a:cxn ang="0">
                      <a:pos x="0" y="12"/>
                    </a:cxn>
                    <a:cxn ang="0">
                      <a:pos x="22" y="2"/>
                    </a:cxn>
                    <a:cxn ang="0">
                      <a:pos x="22" y="2"/>
                    </a:cxn>
                    <a:cxn ang="0">
                      <a:pos x="44" y="12"/>
                    </a:cxn>
                    <a:cxn ang="0">
                      <a:pos x="44" y="32"/>
                    </a:cxn>
                  </a:cxnLst>
                  <a:rect l="0" t="0" r="r" b="b"/>
                  <a:pathLst>
                    <a:path w="44" h="54">
                      <a:moveTo>
                        <a:pt x="44" y="32"/>
                      </a:moveTo>
                      <a:cubicBezTo>
                        <a:pt x="44" y="44"/>
                        <a:pt x="34" y="54"/>
                        <a:pt x="22" y="54"/>
                      </a:cubicBezTo>
                      <a:cubicBezTo>
                        <a:pt x="22" y="54"/>
                        <a:pt x="22" y="54"/>
                        <a:pt x="22" y="54"/>
                      </a:cubicBezTo>
                      <a:cubicBezTo>
                        <a:pt x="10" y="54"/>
                        <a:pt x="0" y="44"/>
                        <a:pt x="0" y="32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0"/>
                        <a:pt x="10" y="2"/>
                        <a:pt x="22" y="2"/>
                      </a:cubicBezTo>
                      <a:cubicBezTo>
                        <a:pt x="22" y="2"/>
                        <a:pt x="22" y="2"/>
                        <a:pt x="22" y="2"/>
                      </a:cubicBezTo>
                      <a:cubicBezTo>
                        <a:pt x="34" y="2"/>
                        <a:pt x="44" y="0"/>
                        <a:pt x="44" y="12"/>
                      </a:cubicBezTo>
                      <a:lnTo>
                        <a:pt x="44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13" tIns="60956" rIns="121913" bIns="60956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707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6" name="Rectangle 17"/>
                <p:cNvSpPr>
                  <a:spLocks noChangeArrowheads="1"/>
                </p:cNvSpPr>
                <p:nvPr/>
              </p:nvSpPr>
              <p:spPr bwMode="auto">
                <a:xfrm>
                  <a:off x="5094288" y="1303338"/>
                  <a:ext cx="61913" cy="571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21913" tIns="60956" rIns="121913" bIns="60956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707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7" name="Freeform 18"/>
                <p:cNvSpPr>
                  <a:spLocks/>
                </p:cNvSpPr>
                <p:nvPr/>
              </p:nvSpPr>
              <p:spPr bwMode="auto">
                <a:xfrm>
                  <a:off x="5114925" y="1546225"/>
                  <a:ext cx="20638" cy="34925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6" y="21"/>
                    </a:cxn>
                    <a:cxn ang="0">
                      <a:pos x="17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17" h="27">
                      <a:moveTo>
                        <a:pt x="0" y="5"/>
                      </a:moveTo>
                      <a:cubicBezTo>
                        <a:pt x="0" y="5"/>
                        <a:pt x="4" y="18"/>
                        <a:pt x="6" y="21"/>
                      </a:cubicBezTo>
                      <a:cubicBezTo>
                        <a:pt x="8" y="25"/>
                        <a:pt x="11" y="27"/>
                        <a:pt x="17" y="6"/>
                      </a:cubicBezTo>
                      <a:cubicBezTo>
                        <a:pt x="17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13" tIns="60956" rIns="121913" bIns="60956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707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8" name="Freeform 19"/>
                <p:cNvSpPr>
                  <a:spLocks/>
                </p:cNvSpPr>
                <p:nvPr/>
              </p:nvSpPr>
              <p:spPr bwMode="auto">
                <a:xfrm>
                  <a:off x="5181600" y="1317625"/>
                  <a:ext cx="55563" cy="236538"/>
                </a:xfrm>
                <a:custGeom>
                  <a:avLst/>
                  <a:gdLst/>
                  <a:ahLst/>
                  <a:cxnLst>
                    <a:cxn ang="0">
                      <a:pos x="35" y="119"/>
                    </a:cxn>
                    <a:cxn ang="0">
                      <a:pos x="24" y="149"/>
                    </a:cxn>
                    <a:cxn ang="0">
                      <a:pos x="11" y="149"/>
                    </a:cxn>
                    <a:cxn ang="0">
                      <a:pos x="0" y="119"/>
                    </a:cxn>
                    <a:cxn ang="0">
                      <a:pos x="0" y="0"/>
                    </a:cxn>
                    <a:cxn ang="0">
                      <a:pos x="35" y="0"/>
                    </a:cxn>
                    <a:cxn ang="0">
                      <a:pos x="35" y="119"/>
                    </a:cxn>
                  </a:cxnLst>
                  <a:rect l="0" t="0" r="r" b="b"/>
                  <a:pathLst>
                    <a:path w="35" h="149">
                      <a:moveTo>
                        <a:pt x="35" y="119"/>
                      </a:moveTo>
                      <a:lnTo>
                        <a:pt x="24" y="149"/>
                      </a:lnTo>
                      <a:lnTo>
                        <a:pt x="11" y="149"/>
                      </a:lnTo>
                      <a:lnTo>
                        <a:pt x="0" y="119"/>
                      </a:lnTo>
                      <a:lnTo>
                        <a:pt x="0" y="0"/>
                      </a:lnTo>
                      <a:lnTo>
                        <a:pt x="35" y="0"/>
                      </a:lnTo>
                      <a:lnTo>
                        <a:pt x="35" y="119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13" tIns="60956" rIns="121913" bIns="60956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707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9" name="Freeform 20"/>
                <p:cNvSpPr>
                  <a:spLocks/>
                </p:cNvSpPr>
                <p:nvPr/>
              </p:nvSpPr>
              <p:spPr bwMode="auto">
                <a:xfrm>
                  <a:off x="5181600" y="1274763"/>
                  <a:ext cx="55563" cy="68263"/>
                </a:xfrm>
                <a:custGeom>
                  <a:avLst/>
                  <a:gdLst/>
                  <a:ahLst/>
                  <a:cxnLst>
                    <a:cxn ang="0">
                      <a:pos x="44" y="32"/>
                    </a:cxn>
                    <a:cxn ang="0">
                      <a:pos x="22" y="54"/>
                    </a:cxn>
                    <a:cxn ang="0">
                      <a:pos x="22" y="54"/>
                    </a:cxn>
                    <a:cxn ang="0">
                      <a:pos x="0" y="32"/>
                    </a:cxn>
                    <a:cxn ang="0">
                      <a:pos x="0" y="12"/>
                    </a:cxn>
                    <a:cxn ang="0">
                      <a:pos x="22" y="2"/>
                    </a:cxn>
                    <a:cxn ang="0">
                      <a:pos x="22" y="2"/>
                    </a:cxn>
                    <a:cxn ang="0">
                      <a:pos x="44" y="12"/>
                    </a:cxn>
                    <a:cxn ang="0">
                      <a:pos x="44" y="32"/>
                    </a:cxn>
                  </a:cxnLst>
                  <a:rect l="0" t="0" r="r" b="b"/>
                  <a:pathLst>
                    <a:path w="44" h="54">
                      <a:moveTo>
                        <a:pt x="44" y="32"/>
                      </a:moveTo>
                      <a:cubicBezTo>
                        <a:pt x="44" y="44"/>
                        <a:pt x="34" y="54"/>
                        <a:pt x="22" y="54"/>
                      </a:cubicBezTo>
                      <a:cubicBezTo>
                        <a:pt x="22" y="54"/>
                        <a:pt x="22" y="54"/>
                        <a:pt x="22" y="54"/>
                      </a:cubicBezTo>
                      <a:cubicBezTo>
                        <a:pt x="10" y="54"/>
                        <a:pt x="0" y="44"/>
                        <a:pt x="0" y="32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0"/>
                        <a:pt x="10" y="2"/>
                        <a:pt x="22" y="2"/>
                      </a:cubicBezTo>
                      <a:cubicBezTo>
                        <a:pt x="22" y="2"/>
                        <a:pt x="22" y="2"/>
                        <a:pt x="22" y="2"/>
                      </a:cubicBezTo>
                      <a:cubicBezTo>
                        <a:pt x="34" y="2"/>
                        <a:pt x="44" y="0"/>
                        <a:pt x="44" y="12"/>
                      </a:cubicBezTo>
                      <a:lnTo>
                        <a:pt x="44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13" tIns="60956" rIns="121913" bIns="60956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707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0" name="Rectangle 21"/>
                <p:cNvSpPr>
                  <a:spLocks noChangeArrowheads="1"/>
                </p:cNvSpPr>
                <p:nvPr/>
              </p:nvSpPr>
              <p:spPr bwMode="auto">
                <a:xfrm>
                  <a:off x="5178425" y="1303338"/>
                  <a:ext cx="61913" cy="571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21913" tIns="60956" rIns="121913" bIns="60956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707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1" name="Freeform 22"/>
                <p:cNvSpPr>
                  <a:spLocks/>
                </p:cNvSpPr>
                <p:nvPr/>
              </p:nvSpPr>
              <p:spPr bwMode="auto">
                <a:xfrm>
                  <a:off x="5197475" y="1546225"/>
                  <a:ext cx="22225" cy="34925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6" y="21"/>
                    </a:cxn>
                    <a:cxn ang="0">
                      <a:pos x="17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17" h="27">
                      <a:moveTo>
                        <a:pt x="0" y="5"/>
                      </a:moveTo>
                      <a:cubicBezTo>
                        <a:pt x="0" y="5"/>
                        <a:pt x="5" y="18"/>
                        <a:pt x="6" y="21"/>
                      </a:cubicBezTo>
                      <a:cubicBezTo>
                        <a:pt x="8" y="25"/>
                        <a:pt x="11" y="27"/>
                        <a:pt x="17" y="6"/>
                      </a:cubicBezTo>
                      <a:cubicBezTo>
                        <a:pt x="17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13" tIns="60956" rIns="121913" bIns="60956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707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2" name="Freeform 23"/>
                <p:cNvSpPr>
                  <a:spLocks/>
                </p:cNvSpPr>
                <p:nvPr/>
              </p:nvSpPr>
              <p:spPr bwMode="auto">
                <a:xfrm>
                  <a:off x="5233988" y="1312863"/>
                  <a:ext cx="19050" cy="120650"/>
                </a:xfrm>
                <a:custGeom>
                  <a:avLst/>
                  <a:gdLst/>
                  <a:ahLst/>
                  <a:cxnLst>
                    <a:cxn ang="0">
                      <a:pos x="1" y="1"/>
                    </a:cxn>
                    <a:cxn ang="0">
                      <a:pos x="14" y="11"/>
                    </a:cxn>
                    <a:cxn ang="0">
                      <a:pos x="14" y="89"/>
                    </a:cxn>
                    <a:cxn ang="0">
                      <a:pos x="10" y="95"/>
                    </a:cxn>
                    <a:cxn ang="0">
                      <a:pos x="10" y="33"/>
                    </a:cxn>
                    <a:cxn ang="0">
                      <a:pos x="5" y="26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6" h="95">
                      <a:moveTo>
                        <a:pt x="1" y="1"/>
                      </a:moveTo>
                      <a:cubicBezTo>
                        <a:pt x="1" y="1"/>
                        <a:pt x="13" y="7"/>
                        <a:pt x="14" y="11"/>
                      </a:cubicBezTo>
                      <a:cubicBezTo>
                        <a:pt x="14" y="15"/>
                        <a:pt x="14" y="89"/>
                        <a:pt x="14" y="89"/>
                      </a:cubicBezTo>
                      <a:cubicBezTo>
                        <a:pt x="14" y="89"/>
                        <a:pt x="16" y="95"/>
                        <a:pt x="10" y="95"/>
                      </a:cubicBezTo>
                      <a:cubicBezTo>
                        <a:pt x="10" y="33"/>
                        <a:pt x="10" y="33"/>
                        <a:pt x="10" y="33"/>
                      </a:cubicBezTo>
                      <a:cubicBezTo>
                        <a:pt x="5" y="26"/>
                        <a:pt x="5" y="26"/>
                        <a:pt x="5" y="26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13" tIns="60956" rIns="121913" bIns="60956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707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84" name="Group 183"/>
            <p:cNvGrpSpPr/>
            <p:nvPr/>
          </p:nvGrpSpPr>
          <p:grpSpPr>
            <a:xfrm>
              <a:off x="3553278" y="2499662"/>
              <a:ext cx="752115" cy="641350"/>
              <a:chOff x="4708103" y="2905793"/>
              <a:chExt cx="752115" cy="641350"/>
            </a:xfrm>
          </p:grpSpPr>
          <p:grpSp>
            <p:nvGrpSpPr>
              <p:cNvPr id="132" name="Group 151"/>
              <p:cNvGrpSpPr/>
              <p:nvPr/>
            </p:nvGrpSpPr>
            <p:grpSpPr>
              <a:xfrm rot="3113967">
                <a:off x="4763486" y="2850410"/>
                <a:ext cx="641350" cy="752115"/>
                <a:chOff x="4357688" y="3155950"/>
                <a:chExt cx="744538" cy="873125"/>
              </a:xfrm>
              <a:solidFill>
                <a:schemeClr val="accent1"/>
              </a:solidFill>
            </p:grpSpPr>
            <p:sp>
              <p:nvSpPr>
                <p:cNvPr id="140" name="Oval 24"/>
                <p:cNvSpPr>
                  <a:spLocks noChangeArrowheads="1"/>
                </p:cNvSpPr>
                <p:nvPr/>
              </p:nvSpPr>
              <p:spPr bwMode="auto">
                <a:xfrm>
                  <a:off x="4357688" y="3155950"/>
                  <a:ext cx="744538" cy="7461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13" tIns="60956" rIns="121913" bIns="60956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707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1" name="Freeform 25"/>
                <p:cNvSpPr>
                  <a:spLocks/>
                </p:cNvSpPr>
                <p:nvPr/>
              </p:nvSpPr>
              <p:spPr bwMode="auto">
                <a:xfrm>
                  <a:off x="4546600" y="3851275"/>
                  <a:ext cx="192088" cy="1778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0" y="112"/>
                    </a:cxn>
                    <a:cxn ang="0">
                      <a:pos x="121" y="1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21" h="112">
                      <a:moveTo>
                        <a:pt x="0" y="0"/>
                      </a:moveTo>
                      <a:lnTo>
                        <a:pt x="10" y="112"/>
                      </a:lnTo>
                      <a:lnTo>
                        <a:pt x="121" y="1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13" tIns="60956" rIns="121913" bIns="60956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707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33" name="Group 152"/>
              <p:cNvGrpSpPr/>
              <p:nvPr/>
            </p:nvGrpSpPr>
            <p:grpSpPr>
              <a:xfrm>
                <a:off x="4905802" y="3014240"/>
                <a:ext cx="463578" cy="352811"/>
                <a:chOff x="4476750" y="3311525"/>
                <a:chExt cx="538163" cy="409576"/>
              </a:xfrm>
            </p:grpSpPr>
            <p:sp>
              <p:nvSpPr>
                <p:cNvPr id="134" name="Freeform 50"/>
                <p:cNvSpPr>
                  <a:spLocks/>
                </p:cNvSpPr>
                <p:nvPr/>
              </p:nvSpPr>
              <p:spPr bwMode="auto">
                <a:xfrm>
                  <a:off x="4476750" y="3311525"/>
                  <a:ext cx="517525" cy="231775"/>
                </a:xfrm>
                <a:custGeom>
                  <a:avLst/>
                  <a:gdLst/>
                  <a:ahLst/>
                  <a:cxnLst>
                    <a:cxn ang="0">
                      <a:pos x="161" y="146"/>
                    </a:cxn>
                    <a:cxn ang="0">
                      <a:pos x="0" y="74"/>
                    </a:cxn>
                    <a:cxn ang="0">
                      <a:pos x="166" y="0"/>
                    </a:cxn>
                    <a:cxn ang="0">
                      <a:pos x="326" y="71"/>
                    </a:cxn>
                    <a:cxn ang="0">
                      <a:pos x="161" y="146"/>
                    </a:cxn>
                  </a:cxnLst>
                  <a:rect l="0" t="0" r="r" b="b"/>
                  <a:pathLst>
                    <a:path w="326" h="146">
                      <a:moveTo>
                        <a:pt x="161" y="146"/>
                      </a:moveTo>
                      <a:lnTo>
                        <a:pt x="0" y="74"/>
                      </a:lnTo>
                      <a:lnTo>
                        <a:pt x="166" y="0"/>
                      </a:lnTo>
                      <a:lnTo>
                        <a:pt x="326" y="71"/>
                      </a:lnTo>
                      <a:lnTo>
                        <a:pt x="161" y="14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13" tIns="60956" rIns="121913" bIns="60956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707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5" name="Rectangle 51"/>
                <p:cNvSpPr>
                  <a:spLocks noChangeArrowheads="1"/>
                </p:cNvSpPr>
                <p:nvPr/>
              </p:nvSpPr>
              <p:spPr bwMode="auto">
                <a:xfrm>
                  <a:off x="4972050" y="3421063"/>
                  <a:ext cx="17463" cy="1714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21913" tIns="60956" rIns="121913" bIns="60956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707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6" name="Oval 52"/>
                <p:cNvSpPr>
                  <a:spLocks noChangeArrowheads="1"/>
                </p:cNvSpPr>
                <p:nvPr/>
              </p:nvSpPr>
              <p:spPr bwMode="auto">
                <a:xfrm>
                  <a:off x="4954588" y="3571875"/>
                  <a:ext cx="52388" cy="52388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13" tIns="60956" rIns="121913" bIns="60956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707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7" name="Freeform 53"/>
                <p:cNvSpPr>
                  <a:spLocks/>
                </p:cNvSpPr>
                <p:nvPr/>
              </p:nvSpPr>
              <p:spPr bwMode="auto">
                <a:xfrm>
                  <a:off x="4948238" y="3600450"/>
                  <a:ext cx="38100" cy="112713"/>
                </a:xfrm>
                <a:custGeom>
                  <a:avLst/>
                  <a:gdLst/>
                  <a:ahLst/>
                  <a:cxnLst>
                    <a:cxn ang="0">
                      <a:pos x="16" y="5"/>
                    </a:cxn>
                    <a:cxn ang="0">
                      <a:pos x="7" y="90"/>
                    </a:cxn>
                    <a:cxn ang="0">
                      <a:pos x="30" y="90"/>
                    </a:cxn>
                    <a:cxn ang="0">
                      <a:pos x="30" y="0"/>
                    </a:cxn>
                    <a:cxn ang="0">
                      <a:pos x="16" y="5"/>
                    </a:cxn>
                  </a:cxnLst>
                  <a:rect l="0" t="0" r="r" b="b"/>
                  <a:pathLst>
                    <a:path w="30" h="90">
                      <a:moveTo>
                        <a:pt x="16" y="5"/>
                      </a:moveTo>
                      <a:cubicBezTo>
                        <a:pt x="16" y="5"/>
                        <a:pt x="0" y="38"/>
                        <a:pt x="7" y="90"/>
                      </a:cubicBezTo>
                      <a:cubicBezTo>
                        <a:pt x="30" y="90"/>
                        <a:pt x="30" y="90"/>
                        <a:pt x="30" y="90"/>
                      </a:cubicBezTo>
                      <a:cubicBezTo>
                        <a:pt x="30" y="0"/>
                        <a:pt x="30" y="0"/>
                        <a:pt x="30" y="0"/>
                      </a:cubicBezTo>
                      <a:cubicBezTo>
                        <a:pt x="30" y="0"/>
                        <a:pt x="16" y="7"/>
                        <a:pt x="16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13" tIns="60956" rIns="121913" bIns="60956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707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8" name="Freeform 54"/>
                <p:cNvSpPr>
                  <a:spLocks/>
                </p:cNvSpPr>
                <p:nvPr/>
              </p:nvSpPr>
              <p:spPr bwMode="auto">
                <a:xfrm>
                  <a:off x="4976813" y="3600450"/>
                  <a:ext cx="38100" cy="112713"/>
                </a:xfrm>
                <a:custGeom>
                  <a:avLst/>
                  <a:gdLst/>
                  <a:ahLst/>
                  <a:cxnLst>
                    <a:cxn ang="0">
                      <a:pos x="14" y="5"/>
                    </a:cxn>
                    <a:cxn ang="0">
                      <a:pos x="23" y="90"/>
                    </a:cxn>
                    <a:cxn ang="0">
                      <a:pos x="0" y="90"/>
                    </a:cxn>
                    <a:cxn ang="0">
                      <a:pos x="0" y="0"/>
                    </a:cxn>
                    <a:cxn ang="0">
                      <a:pos x="14" y="5"/>
                    </a:cxn>
                  </a:cxnLst>
                  <a:rect l="0" t="0" r="r" b="b"/>
                  <a:pathLst>
                    <a:path w="30" h="90">
                      <a:moveTo>
                        <a:pt x="14" y="5"/>
                      </a:moveTo>
                      <a:cubicBezTo>
                        <a:pt x="14" y="5"/>
                        <a:pt x="30" y="38"/>
                        <a:pt x="23" y="90"/>
                      </a:cubicBezTo>
                      <a:cubicBezTo>
                        <a:pt x="0" y="90"/>
                        <a:pt x="0" y="90"/>
                        <a:pt x="0" y="9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4" y="7"/>
                        <a:pt x="14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13" tIns="60956" rIns="121913" bIns="60956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707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9" name="Freeform 55"/>
                <p:cNvSpPr>
                  <a:spLocks/>
                </p:cNvSpPr>
                <p:nvPr/>
              </p:nvSpPr>
              <p:spPr bwMode="auto">
                <a:xfrm>
                  <a:off x="4579938" y="3497263"/>
                  <a:ext cx="298450" cy="223838"/>
                </a:xfrm>
                <a:custGeom>
                  <a:avLst/>
                  <a:gdLst/>
                  <a:ahLst/>
                  <a:cxnLst>
                    <a:cxn ang="0">
                      <a:pos x="236" y="0"/>
                    </a:cxn>
                    <a:cxn ang="0">
                      <a:pos x="118" y="56"/>
                    </a:cxn>
                    <a:cxn ang="0">
                      <a:pos x="0" y="0"/>
                    </a:cxn>
                    <a:cxn ang="0">
                      <a:pos x="0" y="136"/>
                    </a:cxn>
                    <a:cxn ang="0">
                      <a:pos x="115" y="177"/>
                    </a:cxn>
                    <a:cxn ang="0">
                      <a:pos x="115" y="177"/>
                    </a:cxn>
                    <a:cxn ang="0">
                      <a:pos x="118" y="177"/>
                    </a:cxn>
                    <a:cxn ang="0">
                      <a:pos x="121" y="177"/>
                    </a:cxn>
                    <a:cxn ang="0">
                      <a:pos x="121" y="177"/>
                    </a:cxn>
                    <a:cxn ang="0">
                      <a:pos x="236" y="136"/>
                    </a:cxn>
                    <a:cxn ang="0">
                      <a:pos x="236" y="0"/>
                    </a:cxn>
                  </a:cxnLst>
                  <a:rect l="0" t="0" r="r" b="b"/>
                  <a:pathLst>
                    <a:path w="236" h="177">
                      <a:moveTo>
                        <a:pt x="236" y="0"/>
                      </a:moveTo>
                      <a:cubicBezTo>
                        <a:pt x="236" y="1"/>
                        <a:pt x="137" y="47"/>
                        <a:pt x="118" y="56"/>
                      </a:cubicBezTo>
                      <a:cubicBezTo>
                        <a:pt x="99" y="47"/>
                        <a:pt x="0" y="1"/>
                        <a:pt x="0" y="0"/>
                      </a:cubicBezTo>
                      <a:cubicBezTo>
                        <a:pt x="0" y="136"/>
                        <a:pt x="0" y="136"/>
                        <a:pt x="0" y="136"/>
                      </a:cubicBezTo>
                      <a:cubicBezTo>
                        <a:pt x="32" y="170"/>
                        <a:pt x="95" y="176"/>
                        <a:pt x="115" y="177"/>
                      </a:cubicBezTo>
                      <a:cubicBezTo>
                        <a:pt x="115" y="177"/>
                        <a:pt x="115" y="177"/>
                        <a:pt x="115" y="177"/>
                      </a:cubicBezTo>
                      <a:cubicBezTo>
                        <a:pt x="115" y="177"/>
                        <a:pt x="116" y="177"/>
                        <a:pt x="118" y="177"/>
                      </a:cubicBezTo>
                      <a:cubicBezTo>
                        <a:pt x="120" y="177"/>
                        <a:pt x="121" y="177"/>
                        <a:pt x="121" y="177"/>
                      </a:cubicBezTo>
                      <a:cubicBezTo>
                        <a:pt x="121" y="177"/>
                        <a:pt x="121" y="177"/>
                        <a:pt x="121" y="177"/>
                      </a:cubicBezTo>
                      <a:cubicBezTo>
                        <a:pt x="141" y="176"/>
                        <a:pt x="204" y="170"/>
                        <a:pt x="236" y="136"/>
                      </a:cubicBezTo>
                      <a:lnTo>
                        <a:pt x="236" y="0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13" tIns="60956" rIns="121913" bIns="60956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707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81" name="Group 180"/>
            <p:cNvGrpSpPr/>
            <p:nvPr/>
          </p:nvGrpSpPr>
          <p:grpSpPr>
            <a:xfrm rot="20311865">
              <a:off x="5870045" y="1464355"/>
              <a:ext cx="490926" cy="419817"/>
              <a:chOff x="5530644" y="2880459"/>
              <a:chExt cx="490926" cy="419817"/>
            </a:xfrm>
          </p:grpSpPr>
          <p:grpSp>
            <p:nvGrpSpPr>
              <p:cNvPr id="128" name="Group 150"/>
              <p:cNvGrpSpPr/>
              <p:nvPr/>
            </p:nvGrpSpPr>
            <p:grpSpPr>
              <a:xfrm rot="2737667">
                <a:off x="5566198" y="2844905"/>
                <a:ext cx="419817" cy="490926"/>
                <a:chOff x="5289550" y="3008313"/>
                <a:chExt cx="487363" cy="569913"/>
              </a:xfrm>
              <a:solidFill>
                <a:schemeClr val="accent3"/>
              </a:solidFill>
            </p:grpSpPr>
            <p:sp>
              <p:nvSpPr>
                <p:cNvPr id="130" name="Oval 26"/>
                <p:cNvSpPr>
                  <a:spLocks noChangeArrowheads="1"/>
                </p:cNvSpPr>
                <p:nvPr/>
              </p:nvSpPr>
              <p:spPr bwMode="auto">
                <a:xfrm>
                  <a:off x="5289550" y="3008313"/>
                  <a:ext cx="487363" cy="48577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13" tIns="60956" rIns="121913" bIns="60956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707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1" name="Freeform 27"/>
                <p:cNvSpPr>
                  <a:spLocks/>
                </p:cNvSpPr>
                <p:nvPr/>
              </p:nvSpPr>
              <p:spPr bwMode="auto">
                <a:xfrm>
                  <a:off x="5413375" y="3462338"/>
                  <a:ext cx="125413" cy="1158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73"/>
                    </a:cxn>
                    <a:cxn ang="0">
                      <a:pos x="79" y="1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9" h="73">
                      <a:moveTo>
                        <a:pt x="0" y="0"/>
                      </a:moveTo>
                      <a:lnTo>
                        <a:pt x="6" y="73"/>
                      </a:lnTo>
                      <a:lnTo>
                        <a:pt x="79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13" tIns="60956" rIns="121913" bIns="60956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707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29" name="Freeform 56"/>
              <p:cNvSpPr>
                <a:spLocks noEditPoints="1"/>
              </p:cNvSpPr>
              <p:nvPr/>
            </p:nvSpPr>
            <p:spPr bwMode="auto">
              <a:xfrm>
                <a:off x="5677697" y="2931790"/>
                <a:ext cx="248882" cy="252984"/>
              </a:xfrm>
              <a:custGeom>
                <a:avLst/>
                <a:gdLst/>
                <a:ahLst/>
                <a:cxnLst>
                  <a:cxn ang="0">
                    <a:pos x="147" y="112"/>
                  </a:cxn>
                  <a:cxn ang="0">
                    <a:pos x="141" y="98"/>
                  </a:cxn>
                  <a:cxn ang="0">
                    <a:pos x="141" y="44"/>
                  </a:cxn>
                  <a:cxn ang="0">
                    <a:pos x="147" y="37"/>
                  </a:cxn>
                  <a:cxn ang="0">
                    <a:pos x="148" y="37"/>
                  </a:cxn>
                  <a:cxn ang="0">
                    <a:pos x="148" y="13"/>
                  </a:cxn>
                  <a:cxn ang="0">
                    <a:pos x="147" y="13"/>
                  </a:cxn>
                  <a:cxn ang="0">
                    <a:pos x="147" y="12"/>
                  </a:cxn>
                  <a:cxn ang="0">
                    <a:pos x="114" y="0"/>
                  </a:cxn>
                  <a:cxn ang="0">
                    <a:pos x="81" y="12"/>
                  </a:cxn>
                  <a:cxn ang="0">
                    <a:pos x="81" y="13"/>
                  </a:cxn>
                  <a:cxn ang="0">
                    <a:pos x="80" y="13"/>
                  </a:cxn>
                  <a:cxn ang="0">
                    <a:pos x="80" y="37"/>
                  </a:cxn>
                  <a:cxn ang="0">
                    <a:pos x="81" y="37"/>
                  </a:cxn>
                  <a:cxn ang="0">
                    <a:pos x="91" y="44"/>
                  </a:cxn>
                  <a:cxn ang="0">
                    <a:pos x="91" y="98"/>
                  </a:cxn>
                  <a:cxn ang="0">
                    <a:pos x="83" y="112"/>
                  </a:cxn>
                  <a:cxn ang="0">
                    <a:pos x="31" y="212"/>
                  </a:cxn>
                  <a:cxn ang="0">
                    <a:pos x="115" y="230"/>
                  </a:cxn>
                  <a:cxn ang="0">
                    <a:pos x="198" y="212"/>
                  </a:cxn>
                  <a:cxn ang="0">
                    <a:pos x="147" y="112"/>
                  </a:cxn>
                  <a:cxn ang="0">
                    <a:pos x="145" y="213"/>
                  </a:cxn>
                  <a:cxn ang="0">
                    <a:pos x="182" y="187"/>
                  </a:cxn>
                  <a:cxn ang="0">
                    <a:pos x="150" y="134"/>
                  </a:cxn>
                  <a:cxn ang="0">
                    <a:pos x="193" y="190"/>
                  </a:cxn>
                  <a:cxn ang="0">
                    <a:pos x="145" y="213"/>
                  </a:cxn>
                </a:cxnLst>
                <a:rect l="0" t="0" r="r" b="b"/>
                <a:pathLst>
                  <a:path w="229" h="231">
                    <a:moveTo>
                      <a:pt x="147" y="112"/>
                    </a:moveTo>
                    <a:cubicBezTo>
                      <a:pt x="147" y="112"/>
                      <a:pt x="141" y="109"/>
                      <a:pt x="141" y="98"/>
                    </a:cubicBezTo>
                    <a:cubicBezTo>
                      <a:pt x="141" y="89"/>
                      <a:pt x="141" y="55"/>
                      <a:pt x="141" y="44"/>
                    </a:cubicBezTo>
                    <a:cubicBezTo>
                      <a:pt x="145" y="42"/>
                      <a:pt x="147" y="40"/>
                      <a:pt x="147" y="37"/>
                    </a:cubicBezTo>
                    <a:cubicBezTo>
                      <a:pt x="148" y="37"/>
                      <a:pt x="148" y="37"/>
                      <a:pt x="148" y="37"/>
                    </a:cubicBezTo>
                    <a:cubicBezTo>
                      <a:pt x="148" y="13"/>
                      <a:pt x="148" y="13"/>
                      <a:pt x="148" y="13"/>
                    </a:cubicBezTo>
                    <a:cubicBezTo>
                      <a:pt x="147" y="13"/>
                      <a:pt x="147" y="13"/>
                      <a:pt x="147" y="13"/>
                    </a:cubicBezTo>
                    <a:cubicBezTo>
                      <a:pt x="147" y="13"/>
                      <a:pt x="147" y="13"/>
                      <a:pt x="147" y="12"/>
                    </a:cubicBezTo>
                    <a:cubicBezTo>
                      <a:pt x="147" y="5"/>
                      <a:pt x="132" y="0"/>
                      <a:pt x="114" y="0"/>
                    </a:cubicBezTo>
                    <a:cubicBezTo>
                      <a:pt x="96" y="0"/>
                      <a:pt x="81" y="5"/>
                      <a:pt x="81" y="12"/>
                    </a:cubicBezTo>
                    <a:cubicBezTo>
                      <a:pt x="81" y="13"/>
                      <a:pt x="81" y="13"/>
                      <a:pt x="81" y="13"/>
                    </a:cubicBezTo>
                    <a:cubicBezTo>
                      <a:pt x="80" y="13"/>
                      <a:pt x="80" y="13"/>
                      <a:pt x="80" y="13"/>
                    </a:cubicBezTo>
                    <a:cubicBezTo>
                      <a:pt x="80" y="37"/>
                      <a:pt x="80" y="37"/>
                      <a:pt x="80" y="37"/>
                    </a:cubicBezTo>
                    <a:cubicBezTo>
                      <a:pt x="81" y="37"/>
                      <a:pt x="81" y="37"/>
                      <a:pt x="81" y="37"/>
                    </a:cubicBezTo>
                    <a:cubicBezTo>
                      <a:pt x="82" y="40"/>
                      <a:pt x="84" y="42"/>
                      <a:pt x="91" y="44"/>
                    </a:cubicBezTo>
                    <a:cubicBezTo>
                      <a:pt x="91" y="56"/>
                      <a:pt x="91" y="89"/>
                      <a:pt x="91" y="98"/>
                    </a:cubicBezTo>
                    <a:cubicBezTo>
                      <a:pt x="91" y="109"/>
                      <a:pt x="83" y="112"/>
                      <a:pt x="83" y="112"/>
                    </a:cubicBezTo>
                    <a:cubicBezTo>
                      <a:pt x="71" y="119"/>
                      <a:pt x="0" y="190"/>
                      <a:pt x="31" y="212"/>
                    </a:cubicBezTo>
                    <a:cubicBezTo>
                      <a:pt x="59" y="231"/>
                      <a:pt x="105" y="231"/>
                      <a:pt x="115" y="230"/>
                    </a:cubicBezTo>
                    <a:cubicBezTo>
                      <a:pt x="124" y="231"/>
                      <a:pt x="170" y="231"/>
                      <a:pt x="198" y="212"/>
                    </a:cubicBezTo>
                    <a:cubicBezTo>
                      <a:pt x="229" y="190"/>
                      <a:pt x="159" y="119"/>
                      <a:pt x="147" y="112"/>
                    </a:cubicBezTo>
                    <a:close/>
                    <a:moveTo>
                      <a:pt x="145" y="213"/>
                    </a:moveTo>
                    <a:cubicBezTo>
                      <a:pt x="145" y="213"/>
                      <a:pt x="180" y="206"/>
                      <a:pt x="182" y="187"/>
                    </a:cubicBezTo>
                    <a:cubicBezTo>
                      <a:pt x="183" y="169"/>
                      <a:pt x="150" y="134"/>
                      <a:pt x="150" y="134"/>
                    </a:cubicBezTo>
                    <a:cubicBezTo>
                      <a:pt x="150" y="134"/>
                      <a:pt x="194" y="167"/>
                      <a:pt x="193" y="190"/>
                    </a:cubicBezTo>
                    <a:cubicBezTo>
                      <a:pt x="193" y="213"/>
                      <a:pt x="145" y="213"/>
                      <a:pt x="145" y="213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13" tIns="60956" rIns="121913" bIns="60956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707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2" name="Group 181"/>
            <p:cNvGrpSpPr/>
            <p:nvPr/>
          </p:nvGrpSpPr>
          <p:grpSpPr>
            <a:xfrm>
              <a:off x="4645688" y="1819110"/>
              <a:ext cx="507337" cy="593487"/>
              <a:chOff x="5225477" y="2162568"/>
              <a:chExt cx="507337" cy="593487"/>
            </a:xfrm>
          </p:grpSpPr>
          <p:grpSp>
            <p:nvGrpSpPr>
              <p:cNvPr id="122" name="Group 144"/>
              <p:cNvGrpSpPr/>
              <p:nvPr/>
            </p:nvGrpSpPr>
            <p:grpSpPr>
              <a:xfrm rot="2364507">
                <a:off x="5225477" y="2162568"/>
                <a:ext cx="507337" cy="593487"/>
                <a:chOff x="5019675" y="2357438"/>
                <a:chExt cx="588963" cy="688975"/>
              </a:xfrm>
              <a:solidFill>
                <a:schemeClr val="accent4"/>
              </a:solidFill>
            </p:grpSpPr>
            <p:sp>
              <p:nvSpPr>
                <p:cNvPr id="126" name="Oval 28"/>
                <p:cNvSpPr>
                  <a:spLocks noChangeArrowheads="1"/>
                </p:cNvSpPr>
                <p:nvPr/>
              </p:nvSpPr>
              <p:spPr bwMode="auto">
                <a:xfrm>
                  <a:off x="5019675" y="2357438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13" tIns="60956" rIns="121913" bIns="60956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707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7" name="Freeform 29"/>
                <p:cNvSpPr>
                  <a:spLocks/>
                </p:cNvSpPr>
                <p:nvPr/>
              </p:nvSpPr>
              <p:spPr bwMode="auto">
                <a:xfrm>
                  <a:off x="5168900" y="2905125"/>
                  <a:ext cx="152400" cy="1412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9"/>
                    </a:cxn>
                    <a:cxn ang="0">
                      <a:pos x="96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6" h="89">
                      <a:moveTo>
                        <a:pt x="0" y="0"/>
                      </a:moveTo>
                      <a:lnTo>
                        <a:pt x="8" y="89"/>
                      </a:lnTo>
                      <a:lnTo>
                        <a:pt x="96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13" tIns="60956" rIns="121913" bIns="60956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707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23" name="Group 143"/>
              <p:cNvGrpSpPr/>
              <p:nvPr/>
            </p:nvGrpSpPr>
            <p:grpSpPr>
              <a:xfrm>
                <a:off x="5346916" y="2270966"/>
                <a:ext cx="351444" cy="313153"/>
                <a:chOff x="5126038" y="2471738"/>
                <a:chExt cx="407988" cy="363537"/>
              </a:xfrm>
            </p:grpSpPr>
            <p:sp>
              <p:nvSpPr>
                <p:cNvPr id="124" name="Freeform 57"/>
                <p:cNvSpPr>
                  <a:spLocks noEditPoints="1"/>
                </p:cNvSpPr>
                <p:nvPr/>
              </p:nvSpPr>
              <p:spPr bwMode="auto">
                <a:xfrm>
                  <a:off x="5135563" y="2471738"/>
                  <a:ext cx="361950" cy="361950"/>
                </a:xfrm>
                <a:custGeom>
                  <a:avLst/>
                  <a:gdLst/>
                  <a:ahLst/>
                  <a:cxnLst>
                    <a:cxn ang="0">
                      <a:pos x="143" y="0"/>
                    </a:cxn>
                    <a:cxn ang="0">
                      <a:pos x="0" y="143"/>
                    </a:cxn>
                    <a:cxn ang="0">
                      <a:pos x="143" y="286"/>
                    </a:cxn>
                    <a:cxn ang="0">
                      <a:pos x="286" y="143"/>
                    </a:cxn>
                    <a:cxn ang="0">
                      <a:pos x="143" y="0"/>
                    </a:cxn>
                    <a:cxn ang="0">
                      <a:pos x="143" y="279"/>
                    </a:cxn>
                    <a:cxn ang="0">
                      <a:pos x="7" y="143"/>
                    </a:cxn>
                    <a:cxn ang="0">
                      <a:pos x="143" y="6"/>
                    </a:cxn>
                    <a:cxn ang="0">
                      <a:pos x="280" y="143"/>
                    </a:cxn>
                    <a:cxn ang="0">
                      <a:pos x="143" y="279"/>
                    </a:cxn>
                  </a:cxnLst>
                  <a:rect l="0" t="0" r="r" b="b"/>
                  <a:pathLst>
                    <a:path w="286" h="286">
                      <a:moveTo>
                        <a:pt x="143" y="0"/>
                      </a:moveTo>
                      <a:cubicBezTo>
                        <a:pt x="64" y="0"/>
                        <a:pt x="0" y="64"/>
                        <a:pt x="0" y="143"/>
                      </a:cubicBezTo>
                      <a:cubicBezTo>
                        <a:pt x="0" y="222"/>
                        <a:pt x="64" y="286"/>
                        <a:pt x="143" y="286"/>
                      </a:cubicBezTo>
                      <a:cubicBezTo>
                        <a:pt x="222" y="286"/>
                        <a:pt x="286" y="222"/>
                        <a:pt x="286" y="143"/>
                      </a:cubicBezTo>
                      <a:cubicBezTo>
                        <a:pt x="286" y="64"/>
                        <a:pt x="222" y="0"/>
                        <a:pt x="143" y="0"/>
                      </a:cubicBezTo>
                      <a:close/>
                      <a:moveTo>
                        <a:pt x="143" y="279"/>
                      </a:moveTo>
                      <a:cubicBezTo>
                        <a:pt x="68" y="279"/>
                        <a:pt x="7" y="218"/>
                        <a:pt x="7" y="143"/>
                      </a:cubicBezTo>
                      <a:cubicBezTo>
                        <a:pt x="7" y="67"/>
                        <a:pt x="68" y="6"/>
                        <a:pt x="143" y="6"/>
                      </a:cubicBezTo>
                      <a:cubicBezTo>
                        <a:pt x="219" y="6"/>
                        <a:pt x="280" y="67"/>
                        <a:pt x="280" y="143"/>
                      </a:cubicBezTo>
                      <a:cubicBezTo>
                        <a:pt x="280" y="218"/>
                        <a:pt x="219" y="279"/>
                        <a:pt x="143" y="27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13" tIns="60956" rIns="121913" bIns="60956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707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5" name="Freeform 58"/>
                <p:cNvSpPr>
                  <a:spLocks/>
                </p:cNvSpPr>
                <p:nvPr/>
              </p:nvSpPr>
              <p:spPr bwMode="auto">
                <a:xfrm>
                  <a:off x="5126038" y="2476500"/>
                  <a:ext cx="407988" cy="358775"/>
                </a:xfrm>
                <a:custGeom>
                  <a:avLst/>
                  <a:gdLst/>
                  <a:ahLst/>
                  <a:cxnLst>
                    <a:cxn ang="0">
                      <a:pos x="93" y="22"/>
                    </a:cxn>
                    <a:cxn ang="0">
                      <a:pos x="87" y="33"/>
                    </a:cxn>
                    <a:cxn ang="0">
                      <a:pos x="81" y="41"/>
                    </a:cxn>
                    <a:cxn ang="0">
                      <a:pos x="76" y="37"/>
                    </a:cxn>
                    <a:cxn ang="0">
                      <a:pos x="75" y="46"/>
                    </a:cxn>
                    <a:cxn ang="0">
                      <a:pos x="60" y="49"/>
                    </a:cxn>
                    <a:cxn ang="0">
                      <a:pos x="51" y="58"/>
                    </a:cxn>
                    <a:cxn ang="0">
                      <a:pos x="39" y="76"/>
                    </a:cxn>
                    <a:cxn ang="0">
                      <a:pos x="31" y="87"/>
                    </a:cxn>
                    <a:cxn ang="0">
                      <a:pos x="38" y="95"/>
                    </a:cxn>
                    <a:cxn ang="0">
                      <a:pos x="39" y="99"/>
                    </a:cxn>
                    <a:cxn ang="0">
                      <a:pos x="32" y="93"/>
                    </a:cxn>
                    <a:cxn ang="0">
                      <a:pos x="27" y="85"/>
                    </a:cxn>
                    <a:cxn ang="0">
                      <a:pos x="24" y="97"/>
                    </a:cxn>
                    <a:cxn ang="0">
                      <a:pos x="25" y="118"/>
                    </a:cxn>
                    <a:cxn ang="0">
                      <a:pos x="35" y="113"/>
                    </a:cxn>
                    <a:cxn ang="0">
                      <a:pos x="46" y="125"/>
                    </a:cxn>
                    <a:cxn ang="0">
                      <a:pos x="59" y="138"/>
                    </a:cxn>
                    <a:cxn ang="0">
                      <a:pos x="71" y="149"/>
                    </a:cxn>
                    <a:cxn ang="0">
                      <a:pos x="87" y="166"/>
                    </a:cxn>
                    <a:cxn ang="0">
                      <a:pos x="82" y="190"/>
                    </a:cxn>
                    <a:cxn ang="0">
                      <a:pos x="69" y="219"/>
                    </a:cxn>
                    <a:cxn ang="0">
                      <a:pos x="74" y="240"/>
                    </a:cxn>
                    <a:cxn ang="0">
                      <a:pos x="66" y="241"/>
                    </a:cxn>
                    <a:cxn ang="0">
                      <a:pos x="46" y="209"/>
                    </a:cxn>
                    <a:cxn ang="0">
                      <a:pos x="24" y="159"/>
                    </a:cxn>
                    <a:cxn ang="0">
                      <a:pos x="17" y="123"/>
                    </a:cxn>
                    <a:cxn ang="0">
                      <a:pos x="104" y="259"/>
                    </a:cxn>
                    <a:cxn ang="0">
                      <a:pos x="127" y="255"/>
                    </a:cxn>
                    <a:cxn ang="0">
                      <a:pos x="156" y="252"/>
                    </a:cxn>
                    <a:cxn ang="0">
                      <a:pos x="154" y="264"/>
                    </a:cxn>
                    <a:cxn ang="0">
                      <a:pos x="171" y="263"/>
                    </a:cxn>
                    <a:cxn ang="0">
                      <a:pos x="196" y="260"/>
                    </a:cxn>
                    <a:cxn ang="0">
                      <a:pos x="194" y="4"/>
                    </a:cxn>
                    <a:cxn ang="0">
                      <a:pos x="278" y="91"/>
                    </a:cxn>
                    <a:cxn ang="0">
                      <a:pos x="267" y="82"/>
                    </a:cxn>
                    <a:cxn ang="0">
                      <a:pos x="256" y="105"/>
                    </a:cxn>
                    <a:cxn ang="0">
                      <a:pos x="240" y="84"/>
                    </a:cxn>
                    <a:cxn ang="0">
                      <a:pos x="247" y="106"/>
                    </a:cxn>
                    <a:cxn ang="0">
                      <a:pos x="263" y="112"/>
                    </a:cxn>
                    <a:cxn ang="0">
                      <a:pos x="256" y="142"/>
                    </a:cxn>
                    <a:cxn ang="0">
                      <a:pos x="248" y="173"/>
                    </a:cxn>
                    <a:cxn ang="0">
                      <a:pos x="238" y="194"/>
                    </a:cxn>
                    <a:cxn ang="0">
                      <a:pos x="208" y="218"/>
                    </a:cxn>
                    <a:cxn ang="0">
                      <a:pos x="200" y="197"/>
                    </a:cxn>
                    <a:cxn ang="0">
                      <a:pos x="201" y="171"/>
                    </a:cxn>
                    <a:cxn ang="0">
                      <a:pos x="191" y="143"/>
                    </a:cxn>
                    <a:cxn ang="0">
                      <a:pos x="177" y="127"/>
                    </a:cxn>
                    <a:cxn ang="0">
                      <a:pos x="140" y="128"/>
                    </a:cxn>
                    <a:cxn ang="0">
                      <a:pos x="127" y="108"/>
                    </a:cxn>
                    <a:cxn ang="0">
                      <a:pos x="142" y="70"/>
                    </a:cxn>
                    <a:cxn ang="0">
                      <a:pos x="168" y="59"/>
                    </a:cxn>
                    <a:cxn ang="0">
                      <a:pos x="185" y="66"/>
                    </a:cxn>
                    <a:cxn ang="0">
                      <a:pos x="207" y="66"/>
                    </a:cxn>
                    <a:cxn ang="0">
                      <a:pos x="229" y="62"/>
                    </a:cxn>
                    <a:cxn ang="0">
                      <a:pos x="208" y="53"/>
                    </a:cxn>
                    <a:cxn ang="0">
                      <a:pos x="207" y="46"/>
                    </a:cxn>
                    <a:cxn ang="0">
                      <a:pos x="180" y="46"/>
                    </a:cxn>
                    <a:cxn ang="0">
                      <a:pos x="157" y="53"/>
                    </a:cxn>
                    <a:cxn ang="0">
                      <a:pos x="152" y="30"/>
                    </a:cxn>
                    <a:cxn ang="0">
                      <a:pos x="136" y="16"/>
                    </a:cxn>
                    <a:cxn ang="0">
                      <a:pos x="154" y="5"/>
                    </a:cxn>
                  </a:cxnLst>
                  <a:rect l="0" t="0" r="r" b="b"/>
                  <a:pathLst>
                    <a:path w="322" h="282">
                      <a:moveTo>
                        <a:pt x="131" y="1"/>
                      </a:moveTo>
                      <a:cubicBezTo>
                        <a:pt x="131" y="1"/>
                        <a:pt x="83" y="7"/>
                        <a:pt x="50" y="45"/>
                      </a:cubicBezTo>
                      <a:cubicBezTo>
                        <a:pt x="50" y="45"/>
                        <a:pt x="75" y="19"/>
                        <a:pt x="91" y="19"/>
                      </a:cubicBezTo>
                      <a:cubicBezTo>
                        <a:pt x="94" y="20"/>
                        <a:pt x="94" y="20"/>
                        <a:pt x="94" y="20"/>
                      </a:cubicBezTo>
                      <a:cubicBezTo>
                        <a:pt x="94" y="20"/>
                        <a:pt x="94" y="22"/>
                        <a:pt x="93" y="22"/>
                      </a:cubicBezTo>
                      <a:cubicBezTo>
                        <a:pt x="93" y="23"/>
                        <a:pt x="91" y="25"/>
                        <a:pt x="91" y="26"/>
                      </a:cubicBezTo>
                      <a:cubicBezTo>
                        <a:pt x="91" y="27"/>
                        <a:pt x="91" y="29"/>
                        <a:pt x="91" y="29"/>
                      </a:cubicBezTo>
                      <a:cubicBezTo>
                        <a:pt x="90" y="30"/>
                        <a:pt x="90" y="30"/>
                        <a:pt x="90" y="30"/>
                      </a:cubicBezTo>
                      <a:cubicBezTo>
                        <a:pt x="90" y="30"/>
                        <a:pt x="88" y="31"/>
                        <a:pt x="88" y="31"/>
                      </a:cubicBezTo>
                      <a:cubicBezTo>
                        <a:pt x="88" y="32"/>
                        <a:pt x="87" y="32"/>
                        <a:pt x="87" y="33"/>
                      </a:cubicBezTo>
                      <a:cubicBezTo>
                        <a:pt x="87" y="34"/>
                        <a:pt x="87" y="36"/>
                        <a:pt x="87" y="36"/>
                      </a:cubicBezTo>
                      <a:cubicBezTo>
                        <a:pt x="88" y="39"/>
                        <a:pt x="88" y="39"/>
                        <a:pt x="88" y="39"/>
                      </a:cubicBezTo>
                      <a:cubicBezTo>
                        <a:pt x="87" y="40"/>
                        <a:pt x="87" y="40"/>
                        <a:pt x="87" y="40"/>
                      </a:cubicBezTo>
                      <a:cubicBezTo>
                        <a:pt x="85" y="41"/>
                        <a:pt x="85" y="41"/>
                        <a:pt x="85" y="41"/>
                      </a:cubicBezTo>
                      <a:cubicBezTo>
                        <a:pt x="85" y="41"/>
                        <a:pt x="82" y="42"/>
                        <a:pt x="81" y="41"/>
                      </a:cubicBezTo>
                      <a:cubicBezTo>
                        <a:pt x="80" y="41"/>
                        <a:pt x="80" y="39"/>
                        <a:pt x="80" y="39"/>
                      </a:cubicBezTo>
                      <a:cubicBezTo>
                        <a:pt x="83" y="37"/>
                        <a:pt x="83" y="37"/>
                        <a:pt x="83" y="37"/>
                      </a:cubicBezTo>
                      <a:cubicBezTo>
                        <a:pt x="83" y="37"/>
                        <a:pt x="83" y="37"/>
                        <a:pt x="82" y="36"/>
                      </a:cubicBezTo>
                      <a:cubicBezTo>
                        <a:pt x="81" y="36"/>
                        <a:pt x="82" y="34"/>
                        <a:pt x="80" y="34"/>
                      </a:cubicBezTo>
                      <a:cubicBezTo>
                        <a:pt x="79" y="35"/>
                        <a:pt x="76" y="37"/>
                        <a:pt x="76" y="37"/>
                      </a:cubicBezTo>
                      <a:cubicBezTo>
                        <a:pt x="74" y="38"/>
                        <a:pt x="74" y="38"/>
                        <a:pt x="74" y="38"/>
                      </a:cubicBezTo>
                      <a:cubicBezTo>
                        <a:pt x="74" y="38"/>
                        <a:pt x="73" y="41"/>
                        <a:pt x="73" y="41"/>
                      </a:cubicBezTo>
                      <a:cubicBezTo>
                        <a:pt x="74" y="41"/>
                        <a:pt x="75" y="42"/>
                        <a:pt x="75" y="42"/>
                      </a:cubicBezTo>
                      <a:cubicBezTo>
                        <a:pt x="75" y="42"/>
                        <a:pt x="75" y="43"/>
                        <a:pt x="75" y="44"/>
                      </a:cubicBezTo>
                      <a:cubicBezTo>
                        <a:pt x="75" y="45"/>
                        <a:pt x="75" y="46"/>
                        <a:pt x="75" y="46"/>
                      </a:cubicBezTo>
                      <a:cubicBezTo>
                        <a:pt x="75" y="46"/>
                        <a:pt x="74" y="47"/>
                        <a:pt x="72" y="47"/>
                      </a:cubicBezTo>
                      <a:cubicBezTo>
                        <a:pt x="71" y="46"/>
                        <a:pt x="69" y="46"/>
                        <a:pt x="68" y="46"/>
                      </a:cubicBezTo>
                      <a:cubicBezTo>
                        <a:pt x="67" y="45"/>
                        <a:pt x="66" y="45"/>
                        <a:pt x="65" y="45"/>
                      </a:cubicBezTo>
                      <a:cubicBezTo>
                        <a:pt x="64" y="46"/>
                        <a:pt x="64" y="46"/>
                        <a:pt x="64" y="46"/>
                      </a:cubicBezTo>
                      <a:cubicBezTo>
                        <a:pt x="64" y="47"/>
                        <a:pt x="60" y="49"/>
                        <a:pt x="60" y="49"/>
                      </a:cubicBezTo>
                      <a:cubicBezTo>
                        <a:pt x="60" y="49"/>
                        <a:pt x="59" y="49"/>
                        <a:pt x="59" y="50"/>
                      </a:cubicBezTo>
                      <a:cubicBezTo>
                        <a:pt x="59" y="51"/>
                        <a:pt x="58" y="53"/>
                        <a:pt x="58" y="53"/>
                      </a:cubicBezTo>
                      <a:cubicBezTo>
                        <a:pt x="58" y="53"/>
                        <a:pt x="57" y="54"/>
                        <a:pt x="55" y="55"/>
                      </a:cubicBezTo>
                      <a:cubicBezTo>
                        <a:pt x="53" y="55"/>
                        <a:pt x="52" y="56"/>
                        <a:pt x="52" y="56"/>
                      </a:cubicBezTo>
                      <a:cubicBezTo>
                        <a:pt x="51" y="58"/>
                        <a:pt x="51" y="58"/>
                        <a:pt x="51" y="58"/>
                      </a:cubicBezTo>
                      <a:cubicBezTo>
                        <a:pt x="51" y="58"/>
                        <a:pt x="49" y="60"/>
                        <a:pt x="48" y="61"/>
                      </a:cubicBezTo>
                      <a:cubicBezTo>
                        <a:pt x="47" y="62"/>
                        <a:pt x="44" y="65"/>
                        <a:pt x="43" y="65"/>
                      </a:cubicBezTo>
                      <a:cubicBezTo>
                        <a:pt x="43" y="65"/>
                        <a:pt x="41" y="67"/>
                        <a:pt x="41" y="68"/>
                      </a:cubicBezTo>
                      <a:cubicBezTo>
                        <a:pt x="40" y="69"/>
                        <a:pt x="41" y="71"/>
                        <a:pt x="40" y="72"/>
                      </a:cubicBezTo>
                      <a:cubicBezTo>
                        <a:pt x="40" y="73"/>
                        <a:pt x="39" y="74"/>
                        <a:pt x="39" y="76"/>
                      </a:cubicBezTo>
                      <a:cubicBezTo>
                        <a:pt x="39" y="77"/>
                        <a:pt x="38" y="79"/>
                        <a:pt x="37" y="79"/>
                      </a:cubicBezTo>
                      <a:cubicBezTo>
                        <a:pt x="36" y="80"/>
                        <a:pt x="35" y="81"/>
                        <a:pt x="35" y="81"/>
                      </a:cubicBezTo>
                      <a:cubicBezTo>
                        <a:pt x="34" y="81"/>
                        <a:pt x="32" y="82"/>
                        <a:pt x="31" y="83"/>
                      </a:cubicBezTo>
                      <a:cubicBezTo>
                        <a:pt x="30" y="83"/>
                        <a:pt x="29" y="85"/>
                        <a:pt x="29" y="85"/>
                      </a:cubicBezTo>
                      <a:cubicBezTo>
                        <a:pt x="29" y="86"/>
                        <a:pt x="31" y="87"/>
                        <a:pt x="31" y="87"/>
                      </a:cubicBezTo>
                      <a:cubicBezTo>
                        <a:pt x="32" y="87"/>
                        <a:pt x="33" y="88"/>
                        <a:pt x="33" y="88"/>
                      </a:cubicBezTo>
                      <a:cubicBezTo>
                        <a:pt x="33" y="88"/>
                        <a:pt x="33" y="90"/>
                        <a:pt x="33" y="91"/>
                      </a:cubicBezTo>
                      <a:cubicBezTo>
                        <a:pt x="33" y="91"/>
                        <a:pt x="32" y="94"/>
                        <a:pt x="33" y="94"/>
                      </a:cubicBezTo>
                      <a:cubicBezTo>
                        <a:pt x="34" y="94"/>
                        <a:pt x="36" y="94"/>
                        <a:pt x="36" y="94"/>
                      </a:cubicBezTo>
                      <a:cubicBezTo>
                        <a:pt x="38" y="95"/>
                        <a:pt x="38" y="95"/>
                        <a:pt x="38" y="95"/>
                      </a:cubicBezTo>
                      <a:cubicBezTo>
                        <a:pt x="41" y="96"/>
                        <a:pt x="41" y="96"/>
                        <a:pt x="41" y="96"/>
                      </a:cubicBezTo>
                      <a:cubicBezTo>
                        <a:pt x="42" y="97"/>
                        <a:pt x="42" y="97"/>
                        <a:pt x="42" y="97"/>
                      </a:cubicBezTo>
                      <a:cubicBezTo>
                        <a:pt x="42" y="97"/>
                        <a:pt x="42" y="99"/>
                        <a:pt x="41" y="99"/>
                      </a:cubicBezTo>
                      <a:cubicBezTo>
                        <a:pt x="41" y="100"/>
                        <a:pt x="40" y="101"/>
                        <a:pt x="40" y="101"/>
                      </a:cubicBezTo>
                      <a:cubicBezTo>
                        <a:pt x="39" y="100"/>
                        <a:pt x="39" y="100"/>
                        <a:pt x="39" y="99"/>
                      </a:cubicBezTo>
                      <a:cubicBezTo>
                        <a:pt x="38" y="98"/>
                        <a:pt x="39" y="98"/>
                        <a:pt x="37" y="97"/>
                      </a:cubicBezTo>
                      <a:cubicBezTo>
                        <a:pt x="36" y="97"/>
                        <a:pt x="35" y="98"/>
                        <a:pt x="35" y="98"/>
                      </a:cubicBezTo>
                      <a:cubicBezTo>
                        <a:pt x="34" y="97"/>
                        <a:pt x="33" y="97"/>
                        <a:pt x="33" y="97"/>
                      </a:cubicBezTo>
                      <a:cubicBezTo>
                        <a:pt x="32" y="96"/>
                        <a:pt x="32" y="97"/>
                        <a:pt x="32" y="96"/>
                      </a:cubicBezTo>
                      <a:cubicBezTo>
                        <a:pt x="32" y="94"/>
                        <a:pt x="33" y="94"/>
                        <a:pt x="32" y="93"/>
                      </a:cubicBezTo>
                      <a:cubicBezTo>
                        <a:pt x="32" y="92"/>
                        <a:pt x="31" y="91"/>
                        <a:pt x="30" y="91"/>
                      </a:cubicBezTo>
                      <a:cubicBezTo>
                        <a:pt x="30" y="91"/>
                        <a:pt x="31" y="92"/>
                        <a:pt x="30" y="91"/>
                      </a:cubicBezTo>
                      <a:cubicBezTo>
                        <a:pt x="29" y="90"/>
                        <a:pt x="28" y="89"/>
                        <a:pt x="27" y="89"/>
                      </a:cubicBezTo>
                      <a:cubicBezTo>
                        <a:pt x="27" y="89"/>
                        <a:pt x="26" y="90"/>
                        <a:pt x="26" y="89"/>
                      </a:cubicBezTo>
                      <a:cubicBezTo>
                        <a:pt x="26" y="88"/>
                        <a:pt x="27" y="86"/>
                        <a:pt x="27" y="85"/>
                      </a:cubicBezTo>
                      <a:cubicBezTo>
                        <a:pt x="27" y="85"/>
                        <a:pt x="27" y="83"/>
                        <a:pt x="27" y="83"/>
                      </a:cubicBezTo>
                      <a:cubicBezTo>
                        <a:pt x="27" y="82"/>
                        <a:pt x="28" y="78"/>
                        <a:pt x="28" y="78"/>
                      </a:cubicBezTo>
                      <a:cubicBezTo>
                        <a:pt x="28" y="78"/>
                        <a:pt x="24" y="87"/>
                        <a:pt x="22" y="93"/>
                      </a:cubicBezTo>
                      <a:cubicBezTo>
                        <a:pt x="22" y="93"/>
                        <a:pt x="24" y="93"/>
                        <a:pt x="24" y="94"/>
                      </a:cubicBezTo>
                      <a:cubicBezTo>
                        <a:pt x="24" y="95"/>
                        <a:pt x="24" y="96"/>
                        <a:pt x="24" y="97"/>
                      </a:cubicBezTo>
                      <a:cubicBezTo>
                        <a:pt x="24" y="98"/>
                        <a:pt x="24" y="98"/>
                        <a:pt x="24" y="102"/>
                      </a:cubicBezTo>
                      <a:cubicBezTo>
                        <a:pt x="24" y="105"/>
                        <a:pt x="25" y="106"/>
                        <a:pt x="24" y="107"/>
                      </a:cubicBezTo>
                      <a:cubicBezTo>
                        <a:pt x="24" y="108"/>
                        <a:pt x="23" y="110"/>
                        <a:pt x="23" y="111"/>
                      </a:cubicBezTo>
                      <a:cubicBezTo>
                        <a:pt x="23" y="112"/>
                        <a:pt x="24" y="116"/>
                        <a:pt x="24" y="116"/>
                      </a:cubicBezTo>
                      <a:cubicBezTo>
                        <a:pt x="25" y="117"/>
                        <a:pt x="25" y="117"/>
                        <a:pt x="25" y="118"/>
                      </a:cubicBezTo>
                      <a:cubicBezTo>
                        <a:pt x="26" y="119"/>
                        <a:pt x="24" y="121"/>
                        <a:pt x="26" y="119"/>
                      </a:cubicBezTo>
                      <a:cubicBezTo>
                        <a:pt x="28" y="116"/>
                        <a:pt x="28" y="115"/>
                        <a:pt x="28" y="115"/>
                      </a:cubicBezTo>
                      <a:cubicBezTo>
                        <a:pt x="29" y="114"/>
                        <a:pt x="29" y="114"/>
                        <a:pt x="29" y="114"/>
                      </a:cubicBezTo>
                      <a:cubicBezTo>
                        <a:pt x="29" y="114"/>
                        <a:pt x="29" y="112"/>
                        <a:pt x="32" y="112"/>
                      </a:cubicBezTo>
                      <a:cubicBezTo>
                        <a:pt x="34" y="113"/>
                        <a:pt x="34" y="112"/>
                        <a:pt x="35" y="113"/>
                      </a:cubicBezTo>
                      <a:cubicBezTo>
                        <a:pt x="35" y="114"/>
                        <a:pt x="34" y="116"/>
                        <a:pt x="35" y="116"/>
                      </a:cubicBezTo>
                      <a:cubicBezTo>
                        <a:pt x="36" y="117"/>
                        <a:pt x="39" y="115"/>
                        <a:pt x="40" y="115"/>
                      </a:cubicBezTo>
                      <a:cubicBezTo>
                        <a:pt x="41" y="116"/>
                        <a:pt x="42" y="116"/>
                        <a:pt x="43" y="117"/>
                      </a:cubicBezTo>
                      <a:cubicBezTo>
                        <a:pt x="43" y="119"/>
                        <a:pt x="44" y="121"/>
                        <a:pt x="45" y="121"/>
                      </a:cubicBezTo>
                      <a:cubicBezTo>
                        <a:pt x="45" y="122"/>
                        <a:pt x="45" y="124"/>
                        <a:pt x="46" y="125"/>
                      </a:cubicBezTo>
                      <a:cubicBezTo>
                        <a:pt x="46" y="126"/>
                        <a:pt x="49" y="127"/>
                        <a:pt x="50" y="127"/>
                      </a:cubicBezTo>
                      <a:cubicBezTo>
                        <a:pt x="50" y="127"/>
                        <a:pt x="54" y="128"/>
                        <a:pt x="54" y="128"/>
                      </a:cubicBezTo>
                      <a:cubicBezTo>
                        <a:pt x="55" y="129"/>
                        <a:pt x="54" y="130"/>
                        <a:pt x="56" y="131"/>
                      </a:cubicBezTo>
                      <a:cubicBezTo>
                        <a:pt x="58" y="131"/>
                        <a:pt x="58" y="135"/>
                        <a:pt x="58" y="135"/>
                      </a:cubicBezTo>
                      <a:cubicBezTo>
                        <a:pt x="58" y="135"/>
                        <a:pt x="59" y="138"/>
                        <a:pt x="59" y="138"/>
                      </a:cubicBezTo>
                      <a:cubicBezTo>
                        <a:pt x="58" y="139"/>
                        <a:pt x="58" y="141"/>
                        <a:pt x="59" y="141"/>
                      </a:cubicBezTo>
                      <a:cubicBezTo>
                        <a:pt x="61" y="141"/>
                        <a:pt x="63" y="142"/>
                        <a:pt x="63" y="142"/>
                      </a:cubicBezTo>
                      <a:cubicBezTo>
                        <a:pt x="63" y="142"/>
                        <a:pt x="62" y="144"/>
                        <a:pt x="64" y="145"/>
                      </a:cubicBezTo>
                      <a:cubicBezTo>
                        <a:pt x="67" y="146"/>
                        <a:pt x="69" y="147"/>
                        <a:pt x="70" y="147"/>
                      </a:cubicBezTo>
                      <a:cubicBezTo>
                        <a:pt x="70" y="147"/>
                        <a:pt x="68" y="149"/>
                        <a:pt x="71" y="149"/>
                      </a:cubicBezTo>
                      <a:cubicBezTo>
                        <a:pt x="74" y="149"/>
                        <a:pt x="76" y="149"/>
                        <a:pt x="78" y="150"/>
                      </a:cubicBezTo>
                      <a:cubicBezTo>
                        <a:pt x="79" y="151"/>
                        <a:pt x="78" y="152"/>
                        <a:pt x="82" y="154"/>
                      </a:cubicBezTo>
                      <a:cubicBezTo>
                        <a:pt x="85" y="156"/>
                        <a:pt x="86" y="157"/>
                        <a:pt x="87" y="157"/>
                      </a:cubicBezTo>
                      <a:cubicBezTo>
                        <a:pt x="88" y="158"/>
                        <a:pt x="90" y="157"/>
                        <a:pt x="89" y="160"/>
                      </a:cubicBezTo>
                      <a:cubicBezTo>
                        <a:pt x="89" y="163"/>
                        <a:pt x="88" y="165"/>
                        <a:pt x="87" y="166"/>
                      </a:cubicBezTo>
                      <a:cubicBezTo>
                        <a:pt x="86" y="167"/>
                        <a:pt x="84" y="170"/>
                        <a:pt x="83" y="171"/>
                      </a:cubicBezTo>
                      <a:cubicBezTo>
                        <a:pt x="82" y="172"/>
                        <a:pt x="81" y="174"/>
                        <a:pt x="82" y="176"/>
                      </a:cubicBezTo>
                      <a:cubicBezTo>
                        <a:pt x="83" y="178"/>
                        <a:pt x="84" y="180"/>
                        <a:pt x="84" y="181"/>
                      </a:cubicBezTo>
                      <a:cubicBezTo>
                        <a:pt x="84" y="182"/>
                        <a:pt x="85" y="185"/>
                        <a:pt x="84" y="187"/>
                      </a:cubicBezTo>
                      <a:cubicBezTo>
                        <a:pt x="83" y="188"/>
                        <a:pt x="82" y="190"/>
                        <a:pt x="82" y="190"/>
                      </a:cubicBezTo>
                      <a:cubicBezTo>
                        <a:pt x="82" y="190"/>
                        <a:pt x="84" y="192"/>
                        <a:pt x="83" y="194"/>
                      </a:cubicBezTo>
                      <a:cubicBezTo>
                        <a:pt x="81" y="196"/>
                        <a:pt x="78" y="198"/>
                        <a:pt x="77" y="198"/>
                      </a:cubicBezTo>
                      <a:cubicBezTo>
                        <a:pt x="76" y="199"/>
                        <a:pt x="73" y="201"/>
                        <a:pt x="73" y="201"/>
                      </a:cubicBezTo>
                      <a:cubicBezTo>
                        <a:pt x="73" y="201"/>
                        <a:pt x="73" y="207"/>
                        <a:pt x="73" y="208"/>
                      </a:cubicBezTo>
                      <a:cubicBezTo>
                        <a:pt x="73" y="209"/>
                        <a:pt x="68" y="217"/>
                        <a:pt x="69" y="219"/>
                      </a:cubicBezTo>
                      <a:cubicBezTo>
                        <a:pt x="71" y="221"/>
                        <a:pt x="71" y="224"/>
                        <a:pt x="71" y="225"/>
                      </a:cubicBezTo>
                      <a:cubicBezTo>
                        <a:pt x="71" y="226"/>
                        <a:pt x="70" y="226"/>
                        <a:pt x="69" y="227"/>
                      </a:cubicBezTo>
                      <a:cubicBezTo>
                        <a:pt x="69" y="228"/>
                        <a:pt x="66" y="227"/>
                        <a:pt x="68" y="230"/>
                      </a:cubicBezTo>
                      <a:cubicBezTo>
                        <a:pt x="70" y="233"/>
                        <a:pt x="71" y="234"/>
                        <a:pt x="72" y="236"/>
                      </a:cubicBezTo>
                      <a:cubicBezTo>
                        <a:pt x="73" y="238"/>
                        <a:pt x="72" y="238"/>
                        <a:pt x="74" y="240"/>
                      </a:cubicBezTo>
                      <a:cubicBezTo>
                        <a:pt x="75" y="242"/>
                        <a:pt x="76" y="243"/>
                        <a:pt x="77" y="245"/>
                      </a:cubicBezTo>
                      <a:cubicBezTo>
                        <a:pt x="79" y="246"/>
                        <a:pt x="80" y="247"/>
                        <a:pt x="80" y="248"/>
                      </a:cubicBezTo>
                      <a:cubicBezTo>
                        <a:pt x="80" y="250"/>
                        <a:pt x="84" y="254"/>
                        <a:pt x="80" y="251"/>
                      </a:cubicBezTo>
                      <a:cubicBezTo>
                        <a:pt x="76" y="248"/>
                        <a:pt x="79" y="251"/>
                        <a:pt x="74" y="247"/>
                      </a:cubicBezTo>
                      <a:cubicBezTo>
                        <a:pt x="69" y="242"/>
                        <a:pt x="68" y="244"/>
                        <a:pt x="66" y="241"/>
                      </a:cubicBezTo>
                      <a:cubicBezTo>
                        <a:pt x="64" y="239"/>
                        <a:pt x="67" y="248"/>
                        <a:pt x="63" y="237"/>
                      </a:cubicBezTo>
                      <a:cubicBezTo>
                        <a:pt x="59" y="226"/>
                        <a:pt x="57" y="227"/>
                        <a:pt x="56" y="225"/>
                      </a:cubicBezTo>
                      <a:cubicBezTo>
                        <a:pt x="55" y="223"/>
                        <a:pt x="56" y="225"/>
                        <a:pt x="53" y="220"/>
                      </a:cubicBezTo>
                      <a:cubicBezTo>
                        <a:pt x="50" y="214"/>
                        <a:pt x="53" y="218"/>
                        <a:pt x="50" y="214"/>
                      </a:cubicBezTo>
                      <a:cubicBezTo>
                        <a:pt x="47" y="211"/>
                        <a:pt x="47" y="216"/>
                        <a:pt x="46" y="209"/>
                      </a:cubicBezTo>
                      <a:cubicBezTo>
                        <a:pt x="45" y="203"/>
                        <a:pt x="44" y="207"/>
                        <a:pt x="43" y="200"/>
                      </a:cubicBezTo>
                      <a:cubicBezTo>
                        <a:pt x="41" y="193"/>
                        <a:pt x="44" y="192"/>
                        <a:pt x="40" y="189"/>
                      </a:cubicBezTo>
                      <a:cubicBezTo>
                        <a:pt x="36" y="186"/>
                        <a:pt x="36" y="187"/>
                        <a:pt x="35" y="185"/>
                      </a:cubicBezTo>
                      <a:cubicBezTo>
                        <a:pt x="34" y="182"/>
                        <a:pt x="35" y="185"/>
                        <a:pt x="32" y="179"/>
                      </a:cubicBezTo>
                      <a:cubicBezTo>
                        <a:pt x="28" y="172"/>
                        <a:pt x="24" y="170"/>
                        <a:pt x="24" y="159"/>
                      </a:cubicBezTo>
                      <a:cubicBezTo>
                        <a:pt x="24" y="149"/>
                        <a:pt x="24" y="147"/>
                        <a:pt x="24" y="147"/>
                      </a:cubicBezTo>
                      <a:cubicBezTo>
                        <a:pt x="24" y="147"/>
                        <a:pt x="19" y="143"/>
                        <a:pt x="20" y="137"/>
                      </a:cubicBezTo>
                      <a:cubicBezTo>
                        <a:pt x="22" y="131"/>
                        <a:pt x="23" y="133"/>
                        <a:pt x="22" y="131"/>
                      </a:cubicBezTo>
                      <a:cubicBezTo>
                        <a:pt x="22" y="129"/>
                        <a:pt x="21" y="129"/>
                        <a:pt x="19" y="127"/>
                      </a:cubicBezTo>
                      <a:cubicBezTo>
                        <a:pt x="17" y="124"/>
                        <a:pt x="17" y="125"/>
                        <a:pt x="17" y="123"/>
                      </a:cubicBezTo>
                      <a:cubicBezTo>
                        <a:pt x="16" y="122"/>
                        <a:pt x="16" y="118"/>
                        <a:pt x="16" y="118"/>
                      </a:cubicBezTo>
                      <a:cubicBezTo>
                        <a:pt x="14" y="119"/>
                        <a:pt x="14" y="119"/>
                        <a:pt x="14" y="119"/>
                      </a:cubicBezTo>
                      <a:cubicBezTo>
                        <a:pt x="14" y="119"/>
                        <a:pt x="0" y="258"/>
                        <a:pt x="138" y="278"/>
                      </a:cubicBezTo>
                      <a:cubicBezTo>
                        <a:pt x="138" y="278"/>
                        <a:pt x="106" y="271"/>
                        <a:pt x="104" y="265"/>
                      </a:cubicBezTo>
                      <a:cubicBezTo>
                        <a:pt x="104" y="265"/>
                        <a:pt x="103" y="259"/>
                        <a:pt x="104" y="259"/>
                      </a:cubicBezTo>
                      <a:cubicBezTo>
                        <a:pt x="106" y="259"/>
                        <a:pt x="108" y="260"/>
                        <a:pt x="110" y="258"/>
                      </a:cubicBezTo>
                      <a:cubicBezTo>
                        <a:pt x="112" y="257"/>
                        <a:pt x="114" y="255"/>
                        <a:pt x="114" y="255"/>
                      </a:cubicBezTo>
                      <a:cubicBezTo>
                        <a:pt x="114" y="257"/>
                        <a:pt x="114" y="257"/>
                        <a:pt x="114" y="257"/>
                      </a:cubicBezTo>
                      <a:cubicBezTo>
                        <a:pt x="114" y="257"/>
                        <a:pt x="112" y="258"/>
                        <a:pt x="118" y="257"/>
                      </a:cubicBezTo>
                      <a:cubicBezTo>
                        <a:pt x="125" y="256"/>
                        <a:pt x="125" y="256"/>
                        <a:pt x="127" y="255"/>
                      </a:cubicBezTo>
                      <a:cubicBezTo>
                        <a:pt x="129" y="254"/>
                        <a:pt x="132" y="249"/>
                        <a:pt x="133" y="252"/>
                      </a:cubicBezTo>
                      <a:cubicBezTo>
                        <a:pt x="135" y="255"/>
                        <a:pt x="132" y="254"/>
                        <a:pt x="135" y="255"/>
                      </a:cubicBezTo>
                      <a:cubicBezTo>
                        <a:pt x="137" y="257"/>
                        <a:pt x="143" y="255"/>
                        <a:pt x="143" y="255"/>
                      </a:cubicBezTo>
                      <a:cubicBezTo>
                        <a:pt x="143" y="255"/>
                        <a:pt x="153" y="255"/>
                        <a:pt x="154" y="254"/>
                      </a:cubicBezTo>
                      <a:cubicBezTo>
                        <a:pt x="155" y="253"/>
                        <a:pt x="155" y="252"/>
                        <a:pt x="156" y="252"/>
                      </a:cubicBezTo>
                      <a:cubicBezTo>
                        <a:pt x="158" y="252"/>
                        <a:pt x="159" y="255"/>
                        <a:pt x="159" y="255"/>
                      </a:cubicBezTo>
                      <a:cubicBezTo>
                        <a:pt x="154" y="258"/>
                        <a:pt x="154" y="258"/>
                        <a:pt x="154" y="258"/>
                      </a:cubicBezTo>
                      <a:cubicBezTo>
                        <a:pt x="149" y="262"/>
                        <a:pt x="149" y="262"/>
                        <a:pt x="149" y="262"/>
                      </a:cubicBezTo>
                      <a:cubicBezTo>
                        <a:pt x="149" y="262"/>
                        <a:pt x="146" y="262"/>
                        <a:pt x="148" y="263"/>
                      </a:cubicBezTo>
                      <a:cubicBezTo>
                        <a:pt x="150" y="264"/>
                        <a:pt x="151" y="264"/>
                        <a:pt x="154" y="264"/>
                      </a:cubicBezTo>
                      <a:cubicBezTo>
                        <a:pt x="156" y="265"/>
                        <a:pt x="161" y="269"/>
                        <a:pt x="163" y="266"/>
                      </a:cubicBezTo>
                      <a:cubicBezTo>
                        <a:pt x="164" y="264"/>
                        <a:pt x="164" y="263"/>
                        <a:pt x="165" y="262"/>
                      </a:cubicBezTo>
                      <a:cubicBezTo>
                        <a:pt x="166" y="260"/>
                        <a:pt x="166" y="258"/>
                        <a:pt x="168" y="258"/>
                      </a:cubicBezTo>
                      <a:cubicBezTo>
                        <a:pt x="171" y="258"/>
                        <a:pt x="173" y="259"/>
                        <a:pt x="173" y="259"/>
                      </a:cubicBezTo>
                      <a:cubicBezTo>
                        <a:pt x="171" y="263"/>
                        <a:pt x="171" y="263"/>
                        <a:pt x="171" y="263"/>
                      </a:cubicBezTo>
                      <a:cubicBezTo>
                        <a:pt x="171" y="263"/>
                        <a:pt x="175" y="263"/>
                        <a:pt x="177" y="263"/>
                      </a:cubicBezTo>
                      <a:cubicBezTo>
                        <a:pt x="178" y="263"/>
                        <a:pt x="179" y="265"/>
                        <a:pt x="181" y="263"/>
                      </a:cubicBezTo>
                      <a:cubicBezTo>
                        <a:pt x="183" y="261"/>
                        <a:pt x="183" y="261"/>
                        <a:pt x="186" y="260"/>
                      </a:cubicBezTo>
                      <a:cubicBezTo>
                        <a:pt x="188" y="260"/>
                        <a:pt x="191" y="259"/>
                        <a:pt x="192" y="259"/>
                      </a:cubicBezTo>
                      <a:cubicBezTo>
                        <a:pt x="193" y="260"/>
                        <a:pt x="195" y="260"/>
                        <a:pt x="196" y="260"/>
                      </a:cubicBezTo>
                      <a:cubicBezTo>
                        <a:pt x="197" y="260"/>
                        <a:pt x="202" y="264"/>
                        <a:pt x="203" y="263"/>
                      </a:cubicBezTo>
                      <a:cubicBezTo>
                        <a:pt x="204" y="262"/>
                        <a:pt x="210" y="263"/>
                        <a:pt x="210" y="263"/>
                      </a:cubicBezTo>
                      <a:cubicBezTo>
                        <a:pt x="210" y="263"/>
                        <a:pt x="194" y="277"/>
                        <a:pt x="160" y="278"/>
                      </a:cubicBezTo>
                      <a:cubicBezTo>
                        <a:pt x="160" y="278"/>
                        <a:pt x="236" y="282"/>
                        <a:pt x="279" y="207"/>
                      </a:cubicBezTo>
                      <a:cubicBezTo>
                        <a:pt x="322" y="133"/>
                        <a:pt x="292" y="37"/>
                        <a:pt x="194" y="4"/>
                      </a:cubicBezTo>
                      <a:cubicBezTo>
                        <a:pt x="194" y="4"/>
                        <a:pt x="267" y="31"/>
                        <a:pt x="287" y="102"/>
                      </a:cubicBezTo>
                      <a:cubicBezTo>
                        <a:pt x="286" y="103"/>
                        <a:pt x="286" y="103"/>
                        <a:pt x="286" y="103"/>
                      </a:cubicBezTo>
                      <a:cubicBezTo>
                        <a:pt x="284" y="101"/>
                        <a:pt x="284" y="102"/>
                        <a:pt x="283" y="99"/>
                      </a:cubicBezTo>
                      <a:cubicBezTo>
                        <a:pt x="281" y="95"/>
                        <a:pt x="282" y="96"/>
                        <a:pt x="281" y="94"/>
                      </a:cubicBezTo>
                      <a:cubicBezTo>
                        <a:pt x="280" y="91"/>
                        <a:pt x="280" y="93"/>
                        <a:pt x="278" y="91"/>
                      </a:cubicBezTo>
                      <a:cubicBezTo>
                        <a:pt x="277" y="88"/>
                        <a:pt x="276" y="89"/>
                        <a:pt x="275" y="87"/>
                      </a:cubicBezTo>
                      <a:cubicBezTo>
                        <a:pt x="274" y="86"/>
                        <a:pt x="272" y="82"/>
                        <a:pt x="271" y="81"/>
                      </a:cubicBezTo>
                      <a:cubicBezTo>
                        <a:pt x="270" y="79"/>
                        <a:pt x="267" y="79"/>
                        <a:pt x="266" y="79"/>
                      </a:cubicBezTo>
                      <a:cubicBezTo>
                        <a:pt x="265" y="78"/>
                        <a:pt x="265" y="77"/>
                        <a:pt x="265" y="78"/>
                      </a:cubicBezTo>
                      <a:cubicBezTo>
                        <a:pt x="264" y="80"/>
                        <a:pt x="267" y="82"/>
                        <a:pt x="267" y="82"/>
                      </a:cubicBezTo>
                      <a:cubicBezTo>
                        <a:pt x="267" y="88"/>
                        <a:pt x="267" y="88"/>
                        <a:pt x="267" y="88"/>
                      </a:cubicBezTo>
                      <a:cubicBezTo>
                        <a:pt x="267" y="88"/>
                        <a:pt x="269" y="93"/>
                        <a:pt x="269" y="94"/>
                      </a:cubicBezTo>
                      <a:cubicBezTo>
                        <a:pt x="269" y="95"/>
                        <a:pt x="267" y="99"/>
                        <a:pt x="267" y="99"/>
                      </a:cubicBezTo>
                      <a:cubicBezTo>
                        <a:pt x="267" y="99"/>
                        <a:pt x="266" y="103"/>
                        <a:pt x="265" y="103"/>
                      </a:cubicBezTo>
                      <a:cubicBezTo>
                        <a:pt x="264" y="104"/>
                        <a:pt x="256" y="105"/>
                        <a:pt x="256" y="105"/>
                      </a:cubicBezTo>
                      <a:cubicBezTo>
                        <a:pt x="256" y="105"/>
                        <a:pt x="254" y="103"/>
                        <a:pt x="253" y="101"/>
                      </a:cubicBezTo>
                      <a:cubicBezTo>
                        <a:pt x="251" y="98"/>
                        <a:pt x="247" y="98"/>
                        <a:pt x="246" y="97"/>
                      </a:cubicBezTo>
                      <a:cubicBezTo>
                        <a:pt x="246" y="96"/>
                        <a:pt x="247" y="94"/>
                        <a:pt x="245" y="91"/>
                      </a:cubicBezTo>
                      <a:cubicBezTo>
                        <a:pt x="243" y="88"/>
                        <a:pt x="245" y="89"/>
                        <a:pt x="243" y="87"/>
                      </a:cubicBezTo>
                      <a:cubicBezTo>
                        <a:pt x="240" y="84"/>
                        <a:pt x="240" y="84"/>
                        <a:pt x="240" y="84"/>
                      </a:cubicBezTo>
                      <a:cubicBezTo>
                        <a:pt x="240" y="84"/>
                        <a:pt x="234" y="82"/>
                        <a:pt x="236" y="86"/>
                      </a:cubicBezTo>
                      <a:cubicBezTo>
                        <a:pt x="238" y="89"/>
                        <a:pt x="236" y="93"/>
                        <a:pt x="238" y="93"/>
                      </a:cubicBezTo>
                      <a:cubicBezTo>
                        <a:pt x="239" y="93"/>
                        <a:pt x="240" y="92"/>
                        <a:pt x="242" y="95"/>
                      </a:cubicBezTo>
                      <a:cubicBezTo>
                        <a:pt x="243" y="98"/>
                        <a:pt x="243" y="99"/>
                        <a:pt x="244" y="100"/>
                      </a:cubicBezTo>
                      <a:cubicBezTo>
                        <a:pt x="245" y="101"/>
                        <a:pt x="245" y="105"/>
                        <a:pt x="247" y="106"/>
                      </a:cubicBezTo>
                      <a:cubicBezTo>
                        <a:pt x="248" y="106"/>
                        <a:pt x="252" y="106"/>
                        <a:pt x="251" y="107"/>
                      </a:cubicBezTo>
                      <a:cubicBezTo>
                        <a:pt x="251" y="109"/>
                        <a:pt x="249" y="111"/>
                        <a:pt x="251" y="112"/>
                      </a:cubicBezTo>
                      <a:cubicBezTo>
                        <a:pt x="254" y="113"/>
                        <a:pt x="254" y="114"/>
                        <a:pt x="255" y="113"/>
                      </a:cubicBezTo>
                      <a:cubicBezTo>
                        <a:pt x="257" y="113"/>
                        <a:pt x="256" y="114"/>
                        <a:pt x="258" y="113"/>
                      </a:cubicBezTo>
                      <a:cubicBezTo>
                        <a:pt x="261" y="112"/>
                        <a:pt x="263" y="112"/>
                        <a:pt x="263" y="112"/>
                      </a:cubicBezTo>
                      <a:cubicBezTo>
                        <a:pt x="263" y="112"/>
                        <a:pt x="266" y="114"/>
                        <a:pt x="266" y="115"/>
                      </a:cubicBezTo>
                      <a:cubicBezTo>
                        <a:pt x="266" y="116"/>
                        <a:pt x="265" y="122"/>
                        <a:pt x="265" y="122"/>
                      </a:cubicBezTo>
                      <a:cubicBezTo>
                        <a:pt x="262" y="127"/>
                        <a:pt x="262" y="127"/>
                        <a:pt x="262" y="127"/>
                      </a:cubicBezTo>
                      <a:cubicBezTo>
                        <a:pt x="262" y="127"/>
                        <a:pt x="262" y="137"/>
                        <a:pt x="261" y="137"/>
                      </a:cubicBezTo>
                      <a:cubicBezTo>
                        <a:pt x="259" y="137"/>
                        <a:pt x="257" y="141"/>
                        <a:pt x="256" y="142"/>
                      </a:cubicBezTo>
                      <a:cubicBezTo>
                        <a:pt x="255" y="143"/>
                        <a:pt x="255" y="149"/>
                        <a:pt x="255" y="149"/>
                      </a:cubicBezTo>
                      <a:cubicBezTo>
                        <a:pt x="252" y="153"/>
                        <a:pt x="252" y="153"/>
                        <a:pt x="252" y="153"/>
                      </a:cubicBezTo>
                      <a:cubicBezTo>
                        <a:pt x="252" y="153"/>
                        <a:pt x="252" y="158"/>
                        <a:pt x="252" y="159"/>
                      </a:cubicBezTo>
                      <a:cubicBezTo>
                        <a:pt x="252" y="160"/>
                        <a:pt x="253" y="165"/>
                        <a:pt x="252" y="168"/>
                      </a:cubicBezTo>
                      <a:cubicBezTo>
                        <a:pt x="252" y="171"/>
                        <a:pt x="248" y="173"/>
                        <a:pt x="248" y="173"/>
                      </a:cubicBezTo>
                      <a:cubicBezTo>
                        <a:pt x="248" y="173"/>
                        <a:pt x="253" y="178"/>
                        <a:pt x="250" y="179"/>
                      </a:cubicBezTo>
                      <a:cubicBezTo>
                        <a:pt x="248" y="179"/>
                        <a:pt x="245" y="183"/>
                        <a:pt x="244" y="184"/>
                      </a:cubicBezTo>
                      <a:cubicBezTo>
                        <a:pt x="244" y="185"/>
                        <a:pt x="244" y="187"/>
                        <a:pt x="242" y="187"/>
                      </a:cubicBezTo>
                      <a:cubicBezTo>
                        <a:pt x="241" y="188"/>
                        <a:pt x="238" y="188"/>
                        <a:pt x="238" y="189"/>
                      </a:cubicBezTo>
                      <a:cubicBezTo>
                        <a:pt x="238" y="190"/>
                        <a:pt x="238" y="194"/>
                        <a:pt x="238" y="194"/>
                      </a:cubicBezTo>
                      <a:cubicBezTo>
                        <a:pt x="233" y="202"/>
                        <a:pt x="233" y="202"/>
                        <a:pt x="233" y="202"/>
                      </a:cubicBezTo>
                      <a:cubicBezTo>
                        <a:pt x="226" y="207"/>
                        <a:pt x="226" y="207"/>
                        <a:pt x="226" y="207"/>
                      </a:cubicBezTo>
                      <a:cubicBezTo>
                        <a:pt x="226" y="207"/>
                        <a:pt x="227" y="210"/>
                        <a:pt x="225" y="211"/>
                      </a:cubicBezTo>
                      <a:cubicBezTo>
                        <a:pt x="223" y="211"/>
                        <a:pt x="217" y="214"/>
                        <a:pt x="216" y="215"/>
                      </a:cubicBezTo>
                      <a:cubicBezTo>
                        <a:pt x="215" y="216"/>
                        <a:pt x="210" y="218"/>
                        <a:pt x="208" y="218"/>
                      </a:cubicBezTo>
                      <a:cubicBezTo>
                        <a:pt x="206" y="218"/>
                        <a:pt x="209" y="223"/>
                        <a:pt x="206" y="218"/>
                      </a:cubicBezTo>
                      <a:cubicBezTo>
                        <a:pt x="204" y="213"/>
                        <a:pt x="206" y="216"/>
                        <a:pt x="203" y="211"/>
                      </a:cubicBezTo>
                      <a:cubicBezTo>
                        <a:pt x="201" y="206"/>
                        <a:pt x="201" y="210"/>
                        <a:pt x="201" y="206"/>
                      </a:cubicBezTo>
                      <a:cubicBezTo>
                        <a:pt x="201" y="202"/>
                        <a:pt x="201" y="206"/>
                        <a:pt x="201" y="202"/>
                      </a:cubicBezTo>
                      <a:cubicBezTo>
                        <a:pt x="201" y="198"/>
                        <a:pt x="202" y="201"/>
                        <a:pt x="200" y="197"/>
                      </a:cubicBezTo>
                      <a:cubicBezTo>
                        <a:pt x="198" y="192"/>
                        <a:pt x="199" y="194"/>
                        <a:pt x="196" y="191"/>
                      </a:cubicBezTo>
                      <a:cubicBezTo>
                        <a:pt x="193" y="188"/>
                        <a:pt x="191" y="191"/>
                        <a:pt x="193" y="187"/>
                      </a:cubicBezTo>
                      <a:cubicBezTo>
                        <a:pt x="195" y="183"/>
                        <a:pt x="194" y="187"/>
                        <a:pt x="195" y="183"/>
                      </a:cubicBezTo>
                      <a:cubicBezTo>
                        <a:pt x="196" y="178"/>
                        <a:pt x="194" y="178"/>
                        <a:pt x="197" y="176"/>
                      </a:cubicBezTo>
                      <a:cubicBezTo>
                        <a:pt x="200" y="174"/>
                        <a:pt x="202" y="173"/>
                        <a:pt x="201" y="171"/>
                      </a:cubicBezTo>
                      <a:cubicBezTo>
                        <a:pt x="201" y="168"/>
                        <a:pt x="201" y="167"/>
                        <a:pt x="201" y="165"/>
                      </a:cubicBezTo>
                      <a:cubicBezTo>
                        <a:pt x="200" y="164"/>
                        <a:pt x="197" y="161"/>
                        <a:pt x="197" y="160"/>
                      </a:cubicBezTo>
                      <a:cubicBezTo>
                        <a:pt x="197" y="159"/>
                        <a:pt x="197" y="160"/>
                        <a:pt x="195" y="157"/>
                      </a:cubicBezTo>
                      <a:cubicBezTo>
                        <a:pt x="193" y="154"/>
                        <a:pt x="191" y="152"/>
                        <a:pt x="191" y="152"/>
                      </a:cubicBezTo>
                      <a:cubicBezTo>
                        <a:pt x="191" y="152"/>
                        <a:pt x="191" y="145"/>
                        <a:pt x="191" y="143"/>
                      </a:cubicBezTo>
                      <a:cubicBezTo>
                        <a:pt x="191" y="140"/>
                        <a:pt x="190" y="144"/>
                        <a:pt x="191" y="140"/>
                      </a:cubicBezTo>
                      <a:cubicBezTo>
                        <a:pt x="192" y="136"/>
                        <a:pt x="192" y="133"/>
                        <a:pt x="192" y="133"/>
                      </a:cubicBezTo>
                      <a:cubicBezTo>
                        <a:pt x="192" y="133"/>
                        <a:pt x="187" y="130"/>
                        <a:pt x="185" y="130"/>
                      </a:cubicBezTo>
                      <a:cubicBezTo>
                        <a:pt x="183" y="131"/>
                        <a:pt x="183" y="134"/>
                        <a:pt x="180" y="131"/>
                      </a:cubicBezTo>
                      <a:cubicBezTo>
                        <a:pt x="178" y="129"/>
                        <a:pt x="178" y="127"/>
                        <a:pt x="177" y="127"/>
                      </a:cubicBezTo>
                      <a:cubicBezTo>
                        <a:pt x="176" y="126"/>
                        <a:pt x="174" y="126"/>
                        <a:pt x="173" y="127"/>
                      </a:cubicBezTo>
                      <a:cubicBezTo>
                        <a:pt x="171" y="128"/>
                        <a:pt x="167" y="128"/>
                        <a:pt x="164" y="130"/>
                      </a:cubicBezTo>
                      <a:cubicBezTo>
                        <a:pt x="161" y="131"/>
                        <a:pt x="160" y="131"/>
                        <a:pt x="157" y="131"/>
                      </a:cubicBezTo>
                      <a:cubicBezTo>
                        <a:pt x="153" y="131"/>
                        <a:pt x="148" y="132"/>
                        <a:pt x="145" y="130"/>
                      </a:cubicBezTo>
                      <a:cubicBezTo>
                        <a:pt x="142" y="129"/>
                        <a:pt x="142" y="131"/>
                        <a:pt x="140" y="128"/>
                      </a:cubicBezTo>
                      <a:cubicBezTo>
                        <a:pt x="139" y="124"/>
                        <a:pt x="140" y="125"/>
                        <a:pt x="137" y="123"/>
                      </a:cubicBezTo>
                      <a:cubicBezTo>
                        <a:pt x="135" y="122"/>
                        <a:pt x="134" y="123"/>
                        <a:pt x="134" y="120"/>
                      </a:cubicBezTo>
                      <a:cubicBezTo>
                        <a:pt x="133" y="117"/>
                        <a:pt x="135" y="118"/>
                        <a:pt x="133" y="115"/>
                      </a:cubicBezTo>
                      <a:cubicBezTo>
                        <a:pt x="130" y="112"/>
                        <a:pt x="134" y="116"/>
                        <a:pt x="130" y="112"/>
                      </a:cubicBezTo>
                      <a:cubicBezTo>
                        <a:pt x="127" y="108"/>
                        <a:pt x="125" y="112"/>
                        <a:pt x="127" y="108"/>
                      </a:cubicBezTo>
                      <a:cubicBezTo>
                        <a:pt x="128" y="105"/>
                        <a:pt x="129" y="107"/>
                        <a:pt x="129" y="103"/>
                      </a:cubicBezTo>
                      <a:cubicBezTo>
                        <a:pt x="129" y="99"/>
                        <a:pt x="135" y="105"/>
                        <a:pt x="131" y="97"/>
                      </a:cubicBezTo>
                      <a:cubicBezTo>
                        <a:pt x="128" y="89"/>
                        <a:pt x="127" y="91"/>
                        <a:pt x="130" y="85"/>
                      </a:cubicBezTo>
                      <a:cubicBezTo>
                        <a:pt x="134" y="79"/>
                        <a:pt x="138" y="77"/>
                        <a:pt x="138" y="76"/>
                      </a:cubicBezTo>
                      <a:cubicBezTo>
                        <a:pt x="139" y="74"/>
                        <a:pt x="140" y="71"/>
                        <a:pt x="142" y="70"/>
                      </a:cubicBezTo>
                      <a:cubicBezTo>
                        <a:pt x="143" y="69"/>
                        <a:pt x="142" y="68"/>
                        <a:pt x="145" y="68"/>
                      </a:cubicBezTo>
                      <a:cubicBezTo>
                        <a:pt x="148" y="69"/>
                        <a:pt x="151" y="67"/>
                        <a:pt x="153" y="65"/>
                      </a:cubicBezTo>
                      <a:cubicBezTo>
                        <a:pt x="155" y="63"/>
                        <a:pt x="158" y="61"/>
                        <a:pt x="159" y="60"/>
                      </a:cubicBezTo>
                      <a:cubicBezTo>
                        <a:pt x="160" y="60"/>
                        <a:pt x="160" y="61"/>
                        <a:pt x="163" y="60"/>
                      </a:cubicBezTo>
                      <a:cubicBezTo>
                        <a:pt x="166" y="59"/>
                        <a:pt x="166" y="59"/>
                        <a:pt x="168" y="59"/>
                      </a:cubicBezTo>
                      <a:cubicBezTo>
                        <a:pt x="170" y="59"/>
                        <a:pt x="166" y="60"/>
                        <a:pt x="172" y="59"/>
                      </a:cubicBezTo>
                      <a:cubicBezTo>
                        <a:pt x="178" y="58"/>
                        <a:pt x="176" y="58"/>
                        <a:pt x="178" y="58"/>
                      </a:cubicBezTo>
                      <a:cubicBezTo>
                        <a:pt x="179" y="58"/>
                        <a:pt x="178" y="58"/>
                        <a:pt x="180" y="58"/>
                      </a:cubicBezTo>
                      <a:cubicBezTo>
                        <a:pt x="183" y="59"/>
                        <a:pt x="182" y="54"/>
                        <a:pt x="183" y="59"/>
                      </a:cubicBezTo>
                      <a:cubicBezTo>
                        <a:pt x="183" y="63"/>
                        <a:pt x="181" y="66"/>
                        <a:pt x="185" y="66"/>
                      </a:cubicBezTo>
                      <a:cubicBezTo>
                        <a:pt x="189" y="66"/>
                        <a:pt x="185" y="66"/>
                        <a:pt x="189" y="66"/>
                      </a:cubicBezTo>
                      <a:cubicBezTo>
                        <a:pt x="193" y="66"/>
                        <a:pt x="192" y="67"/>
                        <a:pt x="194" y="68"/>
                      </a:cubicBezTo>
                      <a:cubicBezTo>
                        <a:pt x="196" y="69"/>
                        <a:pt x="197" y="70"/>
                        <a:pt x="200" y="70"/>
                      </a:cubicBezTo>
                      <a:cubicBezTo>
                        <a:pt x="202" y="70"/>
                        <a:pt x="198" y="75"/>
                        <a:pt x="202" y="70"/>
                      </a:cubicBezTo>
                      <a:cubicBezTo>
                        <a:pt x="207" y="66"/>
                        <a:pt x="199" y="65"/>
                        <a:pt x="207" y="66"/>
                      </a:cubicBezTo>
                      <a:cubicBezTo>
                        <a:pt x="214" y="67"/>
                        <a:pt x="215" y="68"/>
                        <a:pt x="217" y="68"/>
                      </a:cubicBezTo>
                      <a:cubicBezTo>
                        <a:pt x="218" y="67"/>
                        <a:pt x="218" y="68"/>
                        <a:pt x="221" y="67"/>
                      </a:cubicBezTo>
                      <a:cubicBezTo>
                        <a:pt x="225" y="65"/>
                        <a:pt x="225" y="65"/>
                        <a:pt x="226" y="66"/>
                      </a:cubicBezTo>
                      <a:cubicBezTo>
                        <a:pt x="228" y="66"/>
                        <a:pt x="228" y="69"/>
                        <a:pt x="229" y="66"/>
                      </a:cubicBezTo>
                      <a:cubicBezTo>
                        <a:pt x="230" y="63"/>
                        <a:pt x="233" y="64"/>
                        <a:pt x="229" y="62"/>
                      </a:cubicBezTo>
                      <a:cubicBezTo>
                        <a:pt x="225" y="61"/>
                        <a:pt x="224" y="63"/>
                        <a:pt x="223" y="60"/>
                      </a:cubicBezTo>
                      <a:cubicBezTo>
                        <a:pt x="222" y="58"/>
                        <a:pt x="226" y="58"/>
                        <a:pt x="222" y="58"/>
                      </a:cubicBezTo>
                      <a:cubicBezTo>
                        <a:pt x="219" y="57"/>
                        <a:pt x="219" y="57"/>
                        <a:pt x="216" y="56"/>
                      </a:cubicBezTo>
                      <a:cubicBezTo>
                        <a:pt x="213" y="55"/>
                        <a:pt x="210" y="59"/>
                        <a:pt x="209" y="56"/>
                      </a:cubicBezTo>
                      <a:cubicBezTo>
                        <a:pt x="208" y="53"/>
                        <a:pt x="203" y="58"/>
                        <a:pt x="208" y="53"/>
                      </a:cubicBezTo>
                      <a:cubicBezTo>
                        <a:pt x="214" y="48"/>
                        <a:pt x="212" y="46"/>
                        <a:pt x="215" y="47"/>
                      </a:cubicBezTo>
                      <a:cubicBezTo>
                        <a:pt x="219" y="48"/>
                        <a:pt x="218" y="51"/>
                        <a:pt x="220" y="49"/>
                      </a:cubicBezTo>
                      <a:cubicBezTo>
                        <a:pt x="222" y="47"/>
                        <a:pt x="227" y="46"/>
                        <a:pt x="222" y="43"/>
                      </a:cubicBezTo>
                      <a:cubicBezTo>
                        <a:pt x="218" y="40"/>
                        <a:pt x="221" y="41"/>
                        <a:pt x="217" y="40"/>
                      </a:cubicBezTo>
                      <a:cubicBezTo>
                        <a:pt x="213" y="38"/>
                        <a:pt x="209" y="47"/>
                        <a:pt x="207" y="46"/>
                      </a:cubicBezTo>
                      <a:cubicBezTo>
                        <a:pt x="205" y="44"/>
                        <a:pt x="204" y="43"/>
                        <a:pt x="202" y="44"/>
                      </a:cubicBezTo>
                      <a:cubicBezTo>
                        <a:pt x="201" y="45"/>
                        <a:pt x="201" y="48"/>
                        <a:pt x="201" y="51"/>
                      </a:cubicBezTo>
                      <a:cubicBezTo>
                        <a:pt x="201" y="54"/>
                        <a:pt x="203" y="54"/>
                        <a:pt x="199" y="52"/>
                      </a:cubicBezTo>
                      <a:cubicBezTo>
                        <a:pt x="195" y="50"/>
                        <a:pt x="203" y="51"/>
                        <a:pt x="194" y="48"/>
                      </a:cubicBezTo>
                      <a:cubicBezTo>
                        <a:pt x="184" y="44"/>
                        <a:pt x="181" y="45"/>
                        <a:pt x="180" y="46"/>
                      </a:cubicBezTo>
                      <a:cubicBezTo>
                        <a:pt x="179" y="48"/>
                        <a:pt x="177" y="47"/>
                        <a:pt x="176" y="48"/>
                      </a:cubicBezTo>
                      <a:cubicBezTo>
                        <a:pt x="175" y="49"/>
                        <a:pt x="179" y="52"/>
                        <a:pt x="175" y="49"/>
                      </a:cubicBezTo>
                      <a:cubicBezTo>
                        <a:pt x="171" y="47"/>
                        <a:pt x="167" y="51"/>
                        <a:pt x="167" y="51"/>
                      </a:cubicBezTo>
                      <a:cubicBezTo>
                        <a:pt x="167" y="51"/>
                        <a:pt x="165" y="50"/>
                        <a:pt x="164" y="51"/>
                      </a:cubicBezTo>
                      <a:cubicBezTo>
                        <a:pt x="162" y="53"/>
                        <a:pt x="159" y="54"/>
                        <a:pt x="157" y="53"/>
                      </a:cubicBezTo>
                      <a:cubicBezTo>
                        <a:pt x="155" y="52"/>
                        <a:pt x="151" y="54"/>
                        <a:pt x="154" y="49"/>
                      </a:cubicBezTo>
                      <a:cubicBezTo>
                        <a:pt x="158" y="44"/>
                        <a:pt x="155" y="47"/>
                        <a:pt x="161" y="45"/>
                      </a:cubicBezTo>
                      <a:cubicBezTo>
                        <a:pt x="166" y="42"/>
                        <a:pt x="175" y="42"/>
                        <a:pt x="167" y="40"/>
                      </a:cubicBezTo>
                      <a:cubicBezTo>
                        <a:pt x="160" y="39"/>
                        <a:pt x="171" y="39"/>
                        <a:pt x="162" y="34"/>
                      </a:cubicBezTo>
                      <a:cubicBezTo>
                        <a:pt x="152" y="30"/>
                        <a:pt x="152" y="36"/>
                        <a:pt x="152" y="30"/>
                      </a:cubicBezTo>
                      <a:cubicBezTo>
                        <a:pt x="153" y="23"/>
                        <a:pt x="152" y="23"/>
                        <a:pt x="150" y="23"/>
                      </a:cubicBezTo>
                      <a:cubicBezTo>
                        <a:pt x="148" y="24"/>
                        <a:pt x="142" y="25"/>
                        <a:pt x="139" y="25"/>
                      </a:cubicBezTo>
                      <a:cubicBezTo>
                        <a:pt x="137" y="26"/>
                        <a:pt x="140" y="28"/>
                        <a:pt x="136" y="25"/>
                      </a:cubicBezTo>
                      <a:cubicBezTo>
                        <a:pt x="131" y="22"/>
                        <a:pt x="130" y="26"/>
                        <a:pt x="131" y="22"/>
                      </a:cubicBezTo>
                      <a:cubicBezTo>
                        <a:pt x="133" y="19"/>
                        <a:pt x="133" y="18"/>
                        <a:pt x="136" y="16"/>
                      </a:cubicBezTo>
                      <a:cubicBezTo>
                        <a:pt x="138" y="13"/>
                        <a:pt x="138" y="5"/>
                        <a:pt x="144" y="8"/>
                      </a:cubicBezTo>
                      <a:cubicBezTo>
                        <a:pt x="151" y="11"/>
                        <a:pt x="148" y="10"/>
                        <a:pt x="154" y="11"/>
                      </a:cubicBezTo>
                      <a:cubicBezTo>
                        <a:pt x="159" y="11"/>
                        <a:pt x="161" y="10"/>
                        <a:pt x="161" y="9"/>
                      </a:cubicBezTo>
                      <a:cubicBezTo>
                        <a:pt x="161" y="8"/>
                        <a:pt x="155" y="5"/>
                        <a:pt x="155" y="5"/>
                      </a:cubicBezTo>
                      <a:cubicBezTo>
                        <a:pt x="155" y="5"/>
                        <a:pt x="153" y="6"/>
                        <a:pt x="154" y="5"/>
                      </a:cubicBezTo>
                      <a:cubicBezTo>
                        <a:pt x="155" y="4"/>
                        <a:pt x="156" y="2"/>
                        <a:pt x="156" y="2"/>
                      </a:cubicBezTo>
                      <a:cubicBezTo>
                        <a:pt x="154" y="0"/>
                        <a:pt x="154" y="0"/>
                        <a:pt x="154" y="0"/>
                      </a:cubicBezTo>
                      <a:cubicBezTo>
                        <a:pt x="154" y="0"/>
                        <a:pt x="136" y="0"/>
                        <a:pt x="131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13" tIns="60956" rIns="121913" bIns="60956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707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61" name="Group 160"/>
            <p:cNvGrpSpPr/>
            <p:nvPr/>
          </p:nvGrpSpPr>
          <p:grpSpPr>
            <a:xfrm>
              <a:off x="4064716" y="1867447"/>
              <a:ext cx="481354" cy="563403"/>
              <a:chOff x="5615428" y="1751587"/>
              <a:chExt cx="481354" cy="563403"/>
            </a:xfrm>
          </p:grpSpPr>
          <p:grpSp>
            <p:nvGrpSpPr>
              <p:cNvPr id="109" name="Group 146"/>
              <p:cNvGrpSpPr/>
              <p:nvPr/>
            </p:nvGrpSpPr>
            <p:grpSpPr>
              <a:xfrm rot="2284575">
                <a:off x="5615428" y="1751587"/>
                <a:ext cx="481354" cy="563403"/>
                <a:chOff x="5338763" y="1651000"/>
                <a:chExt cx="558800" cy="654050"/>
              </a:xfrm>
              <a:solidFill>
                <a:schemeClr val="accent3"/>
              </a:solidFill>
            </p:grpSpPr>
            <p:sp>
              <p:nvSpPr>
                <p:cNvPr id="116" name="Oval 48"/>
                <p:cNvSpPr>
                  <a:spLocks noChangeArrowheads="1"/>
                </p:cNvSpPr>
                <p:nvPr/>
              </p:nvSpPr>
              <p:spPr bwMode="auto">
                <a:xfrm>
                  <a:off x="5338763" y="1651000"/>
                  <a:ext cx="558800" cy="55880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13" tIns="60956" rIns="121913" bIns="60956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707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7" name="Freeform 49"/>
                <p:cNvSpPr>
                  <a:spLocks/>
                </p:cNvSpPr>
                <p:nvPr/>
              </p:nvSpPr>
              <p:spPr bwMode="auto">
                <a:xfrm>
                  <a:off x="5480050" y="2171700"/>
                  <a:ext cx="142875" cy="133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84"/>
                    </a:cxn>
                    <a:cxn ang="0">
                      <a:pos x="90" y="1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0" h="84">
                      <a:moveTo>
                        <a:pt x="0" y="0"/>
                      </a:moveTo>
                      <a:lnTo>
                        <a:pt x="7" y="84"/>
                      </a:lnTo>
                      <a:lnTo>
                        <a:pt x="90" y="1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13" tIns="60956" rIns="121913" bIns="60956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707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10" name="Group 147"/>
              <p:cNvGrpSpPr/>
              <p:nvPr/>
            </p:nvGrpSpPr>
            <p:grpSpPr>
              <a:xfrm>
                <a:off x="5770690" y="1837097"/>
                <a:ext cx="225635" cy="332297"/>
                <a:chOff x="5495925" y="1727200"/>
                <a:chExt cx="261938" cy="385763"/>
              </a:xfrm>
            </p:grpSpPr>
            <p:sp>
              <p:nvSpPr>
                <p:cNvPr id="111" name="Oval 60"/>
                <p:cNvSpPr>
                  <a:spLocks noChangeArrowheads="1"/>
                </p:cNvSpPr>
                <p:nvPr/>
              </p:nvSpPr>
              <p:spPr bwMode="auto">
                <a:xfrm>
                  <a:off x="5586413" y="1757363"/>
                  <a:ext cx="88900" cy="88900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13" tIns="60956" rIns="121913" bIns="60956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707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2" name="Freeform 61"/>
                <p:cNvSpPr>
                  <a:spLocks/>
                </p:cNvSpPr>
                <p:nvPr/>
              </p:nvSpPr>
              <p:spPr bwMode="auto">
                <a:xfrm>
                  <a:off x="5618163" y="1824038"/>
                  <a:ext cx="139700" cy="288925"/>
                </a:xfrm>
                <a:custGeom>
                  <a:avLst/>
                  <a:gdLst/>
                  <a:ahLst/>
                  <a:cxnLst>
                    <a:cxn ang="0">
                      <a:pos x="0" y="6"/>
                    </a:cxn>
                    <a:cxn ang="0">
                      <a:pos x="73" y="198"/>
                    </a:cxn>
                    <a:cxn ang="0">
                      <a:pos x="107" y="229"/>
                    </a:cxn>
                    <a:cxn ang="0">
                      <a:pos x="24" y="0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110" h="229">
                      <a:moveTo>
                        <a:pt x="0" y="6"/>
                      </a:moveTo>
                      <a:cubicBezTo>
                        <a:pt x="0" y="8"/>
                        <a:pt x="73" y="198"/>
                        <a:pt x="73" y="198"/>
                      </a:cubicBezTo>
                      <a:cubicBezTo>
                        <a:pt x="73" y="198"/>
                        <a:pt x="103" y="229"/>
                        <a:pt x="107" y="229"/>
                      </a:cubicBezTo>
                      <a:cubicBezTo>
                        <a:pt x="110" y="229"/>
                        <a:pt x="24" y="0"/>
                        <a:pt x="24" y="0"/>
                      </a:cubicBez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13" tIns="60956" rIns="121913" bIns="60956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707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3" name="Freeform 62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  <a:cxn ang="0">
                      <a:pos x="93" y="8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  <a:lnTo>
                        <a:pt x="93" y="8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13" tIns="60956" rIns="121913" bIns="60956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707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4" name="Freeform 63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</a:path>
                  </a:pathLst>
                </a:cu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13" tIns="60956" rIns="121913" bIns="60956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707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5" name="Freeform 64"/>
                <p:cNvSpPr>
                  <a:spLocks/>
                </p:cNvSpPr>
                <p:nvPr/>
              </p:nvSpPr>
              <p:spPr bwMode="auto">
                <a:xfrm>
                  <a:off x="5626100" y="1727200"/>
                  <a:ext cx="15875" cy="47625"/>
                </a:xfrm>
                <a:custGeom>
                  <a:avLst/>
                  <a:gdLst/>
                  <a:ahLst/>
                  <a:cxnLst>
                    <a:cxn ang="0">
                      <a:pos x="13" y="32"/>
                    </a:cxn>
                    <a:cxn ang="0">
                      <a:pos x="7" y="38"/>
                    </a:cxn>
                    <a:cxn ang="0">
                      <a:pos x="7" y="38"/>
                    </a:cxn>
                    <a:cxn ang="0">
                      <a:pos x="0" y="32"/>
                    </a:cxn>
                    <a:cxn ang="0">
                      <a:pos x="0" y="6"/>
                    </a:cxn>
                    <a:cxn ang="0">
                      <a:pos x="7" y="0"/>
                    </a:cxn>
                    <a:cxn ang="0">
                      <a:pos x="7" y="0"/>
                    </a:cxn>
                    <a:cxn ang="0">
                      <a:pos x="13" y="6"/>
                    </a:cxn>
                    <a:cxn ang="0">
                      <a:pos x="13" y="32"/>
                    </a:cxn>
                  </a:cxnLst>
                  <a:rect l="0" t="0" r="r" b="b"/>
                  <a:pathLst>
                    <a:path w="13" h="38">
                      <a:moveTo>
                        <a:pt x="13" y="32"/>
                      </a:moveTo>
                      <a:cubicBezTo>
                        <a:pt x="13" y="35"/>
                        <a:pt x="10" y="38"/>
                        <a:pt x="7" y="38"/>
                      </a:cubicBezTo>
                      <a:cubicBezTo>
                        <a:pt x="7" y="38"/>
                        <a:pt x="7" y="38"/>
                        <a:pt x="7" y="38"/>
                      </a:cubicBezTo>
                      <a:cubicBezTo>
                        <a:pt x="3" y="38"/>
                        <a:pt x="0" y="35"/>
                        <a:pt x="0" y="32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2"/>
                        <a:pt x="3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10" y="0"/>
                        <a:pt x="13" y="2"/>
                        <a:pt x="13" y="6"/>
                      </a:cubicBezTo>
                      <a:lnTo>
                        <a:pt x="13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13" tIns="60956" rIns="121913" bIns="60956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707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9" name="Group 158"/>
            <p:cNvGrpSpPr/>
            <p:nvPr/>
          </p:nvGrpSpPr>
          <p:grpSpPr>
            <a:xfrm>
              <a:off x="3472860" y="1899799"/>
              <a:ext cx="507337" cy="593487"/>
              <a:chOff x="4859210" y="1630618"/>
              <a:chExt cx="507337" cy="593487"/>
            </a:xfrm>
          </p:grpSpPr>
          <p:grpSp>
            <p:nvGrpSpPr>
              <p:cNvPr id="100" name="Group 140"/>
              <p:cNvGrpSpPr/>
              <p:nvPr/>
            </p:nvGrpSpPr>
            <p:grpSpPr>
              <a:xfrm rot="2327168">
                <a:off x="4859210" y="1630618"/>
                <a:ext cx="507337" cy="593487"/>
                <a:chOff x="4468813" y="1739900"/>
                <a:chExt cx="588963" cy="688975"/>
              </a:xfrm>
              <a:solidFill>
                <a:schemeClr val="accent2"/>
              </a:solidFill>
            </p:grpSpPr>
            <p:sp>
              <p:nvSpPr>
                <p:cNvPr id="107" name="Oval 30"/>
                <p:cNvSpPr>
                  <a:spLocks noChangeArrowheads="1"/>
                </p:cNvSpPr>
                <p:nvPr/>
              </p:nvSpPr>
              <p:spPr bwMode="auto">
                <a:xfrm>
                  <a:off x="4468813" y="1739900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13" tIns="60956" rIns="121913" bIns="60956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707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8" name="Freeform 31"/>
                <p:cNvSpPr>
                  <a:spLocks/>
                </p:cNvSpPr>
                <p:nvPr/>
              </p:nvSpPr>
              <p:spPr bwMode="auto">
                <a:xfrm>
                  <a:off x="4618038" y="2289175"/>
                  <a:ext cx="150813" cy="1397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8"/>
                    </a:cxn>
                    <a:cxn ang="0">
                      <a:pos x="95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5" h="88">
                      <a:moveTo>
                        <a:pt x="0" y="0"/>
                      </a:moveTo>
                      <a:lnTo>
                        <a:pt x="8" y="88"/>
                      </a:lnTo>
                      <a:lnTo>
                        <a:pt x="95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13" tIns="60956" rIns="121913" bIns="60956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707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01" name="Group 139"/>
              <p:cNvGrpSpPr/>
              <p:nvPr/>
            </p:nvGrpSpPr>
            <p:grpSpPr>
              <a:xfrm>
                <a:off x="4952297" y="1709298"/>
                <a:ext cx="377426" cy="376058"/>
                <a:chOff x="4530725" y="1808163"/>
                <a:chExt cx="438150" cy="436563"/>
              </a:xfrm>
            </p:grpSpPr>
            <p:sp>
              <p:nvSpPr>
                <p:cNvPr id="102" name="Freeform 65"/>
                <p:cNvSpPr>
                  <a:spLocks noEditPoints="1"/>
                </p:cNvSpPr>
                <p:nvPr/>
              </p:nvSpPr>
              <p:spPr bwMode="auto">
                <a:xfrm>
                  <a:off x="4668838" y="1808163"/>
                  <a:ext cx="160338" cy="436563"/>
                </a:xfrm>
                <a:custGeom>
                  <a:avLst/>
                  <a:gdLst/>
                  <a:ahLst/>
                  <a:cxnLst>
                    <a:cxn ang="0">
                      <a:pos x="64" y="0"/>
                    </a:cxn>
                    <a:cxn ang="0">
                      <a:pos x="0" y="172"/>
                    </a:cxn>
                    <a:cxn ang="0">
                      <a:pos x="64" y="345"/>
                    </a:cxn>
                    <a:cxn ang="0">
                      <a:pos x="127" y="172"/>
                    </a:cxn>
                    <a:cxn ang="0">
                      <a:pos x="64" y="0"/>
                    </a:cxn>
                    <a:cxn ang="0">
                      <a:pos x="64" y="317"/>
                    </a:cxn>
                    <a:cxn ang="0">
                      <a:pos x="10" y="172"/>
                    </a:cxn>
                    <a:cxn ang="0">
                      <a:pos x="64" y="28"/>
                    </a:cxn>
                    <a:cxn ang="0">
                      <a:pos x="117" y="172"/>
                    </a:cxn>
                    <a:cxn ang="0">
                      <a:pos x="64" y="317"/>
                    </a:cxn>
                  </a:cxnLst>
                  <a:rect l="0" t="0" r="r" b="b"/>
                  <a:pathLst>
                    <a:path w="127" h="345">
                      <a:moveTo>
                        <a:pt x="64" y="0"/>
                      </a:moveTo>
                      <a:cubicBezTo>
                        <a:pt x="29" y="0"/>
                        <a:pt x="0" y="77"/>
                        <a:pt x="0" y="172"/>
                      </a:cubicBezTo>
                      <a:cubicBezTo>
                        <a:pt x="0" y="268"/>
                        <a:pt x="29" y="345"/>
                        <a:pt x="64" y="345"/>
                      </a:cubicBezTo>
                      <a:cubicBezTo>
                        <a:pt x="99" y="345"/>
                        <a:pt x="127" y="268"/>
                        <a:pt x="127" y="172"/>
                      </a:cubicBezTo>
                      <a:cubicBezTo>
                        <a:pt x="127" y="77"/>
                        <a:pt x="99" y="0"/>
                        <a:pt x="64" y="0"/>
                      </a:cubicBezTo>
                      <a:close/>
                      <a:moveTo>
                        <a:pt x="64" y="317"/>
                      </a:moveTo>
                      <a:cubicBezTo>
                        <a:pt x="34" y="317"/>
                        <a:pt x="10" y="252"/>
                        <a:pt x="10" y="172"/>
                      </a:cubicBezTo>
                      <a:cubicBezTo>
                        <a:pt x="10" y="92"/>
                        <a:pt x="34" y="28"/>
                        <a:pt x="64" y="28"/>
                      </a:cubicBezTo>
                      <a:cubicBezTo>
                        <a:pt x="93" y="28"/>
                        <a:pt x="117" y="92"/>
                        <a:pt x="117" y="172"/>
                      </a:cubicBezTo>
                      <a:cubicBezTo>
                        <a:pt x="117" y="252"/>
                        <a:pt x="93" y="317"/>
                        <a:pt x="64" y="31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13" tIns="60956" rIns="121913" bIns="60956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707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3" name="Freeform 66"/>
                <p:cNvSpPr>
                  <a:spLocks noEditPoints="1"/>
                </p:cNvSpPr>
                <p:nvPr/>
              </p:nvSpPr>
              <p:spPr bwMode="auto">
                <a:xfrm>
                  <a:off x="4530725" y="1946275"/>
                  <a:ext cx="438150" cy="160338"/>
                </a:xfrm>
                <a:custGeom>
                  <a:avLst/>
                  <a:gdLst/>
                  <a:ahLst/>
                  <a:cxnLst>
                    <a:cxn ang="0">
                      <a:pos x="346" y="63"/>
                    </a:cxn>
                    <a:cxn ang="0">
                      <a:pos x="173" y="0"/>
                    </a:cxn>
                    <a:cxn ang="0">
                      <a:pos x="0" y="63"/>
                    </a:cxn>
                    <a:cxn ang="0">
                      <a:pos x="173" y="127"/>
                    </a:cxn>
                    <a:cxn ang="0">
                      <a:pos x="346" y="63"/>
                    </a:cxn>
                    <a:cxn ang="0">
                      <a:pos x="28" y="63"/>
                    </a:cxn>
                    <a:cxn ang="0">
                      <a:pos x="173" y="10"/>
                    </a:cxn>
                    <a:cxn ang="0">
                      <a:pos x="317" y="63"/>
                    </a:cxn>
                    <a:cxn ang="0">
                      <a:pos x="173" y="117"/>
                    </a:cxn>
                    <a:cxn ang="0">
                      <a:pos x="28" y="63"/>
                    </a:cxn>
                  </a:cxnLst>
                  <a:rect l="0" t="0" r="r" b="b"/>
                  <a:pathLst>
                    <a:path w="346" h="127">
                      <a:moveTo>
                        <a:pt x="346" y="63"/>
                      </a:moveTo>
                      <a:cubicBezTo>
                        <a:pt x="346" y="28"/>
                        <a:pt x="268" y="0"/>
                        <a:pt x="173" y="0"/>
                      </a:cubicBezTo>
                      <a:cubicBezTo>
                        <a:pt x="77" y="0"/>
                        <a:pt x="0" y="28"/>
                        <a:pt x="0" y="63"/>
                      </a:cubicBezTo>
                      <a:cubicBezTo>
                        <a:pt x="0" y="99"/>
                        <a:pt x="77" y="127"/>
                        <a:pt x="173" y="127"/>
                      </a:cubicBezTo>
                      <a:cubicBezTo>
                        <a:pt x="268" y="127"/>
                        <a:pt x="346" y="99"/>
                        <a:pt x="346" y="63"/>
                      </a:cubicBezTo>
                      <a:close/>
                      <a:moveTo>
                        <a:pt x="28" y="63"/>
                      </a:moveTo>
                      <a:cubicBezTo>
                        <a:pt x="28" y="34"/>
                        <a:pt x="93" y="10"/>
                        <a:pt x="173" y="10"/>
                      </a:cubicBezTo>
                      <a:cubicBezTo>
                        <a:pt x="253" y="10"/>
                        <a:pt x="317" y="34"/>
                        <a:pt x="317" y="63"/>
                      </a:cubicBezTo>
                      <a:cubicBezTo>
                        <a:pt x="317" y="93"/>
                        <a:pt x="253" y="117"/>
                        <a:pt x="173" y="117"/>
                      </a:cubicBezTo>
                      <a:cubicBezTo>
                        <a:pt x="93" y="117"/>
                        <a:pt x="28" y="93"/>
                        <a:pt x="28" y="63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13" tIns="60956" rIns="121913" bIns="60956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707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4" name="Freeform 67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5"/>
                    </a:cxn>
                    <a:cxn ang="0">
                      <a:pos x="102" y="102"/>
                    </a:cxn>
                    <a:cxn ang="0">
                      <a:pos x="25" y="270"/>
                    </a:cxn>
                    <a:cxn ang="0">
                      <a:pos x="192" y="192"/>
                    </a:cxn>
                    <a:cxn ang="0">
                      <a:pos x="269" y="25"/>
                    </a:cxn>
                    <a:cxn ang="0">
                      <a:pos x="44" y="250"/>
                    </a:cxn>
                    <a:cxn ang="0">
                      <a:pos x="109" y="110"/>
                    </a:cxn>
                    <a:cxn ang="0">
                      <a:pos x="249" y="45"/>
                    </a:cxn>
                    <a:cxn ang="0">
                      <a:pos x="184" y="185"/>
                    </a:cxn>
                    <a:cxn ang="0">
                      <a:pos x="44" y="250"/>
                    </a:cxn>
                  </a:cxnLst>
                  <a:rect l="0" t="0" r="r" b="b"/>
                  <a:pathLst>
                    <a:path w="294" h="294">
                      <a:moveTo>
                        <a:pt x="269" y="25"/>
                      </a:moveTo>
                      <a:cubicBezTo>
                        <a:pt x="244" y="0"/>
                        <a:pt x="169" y="35"/>
                        <a:pt x="102" y="102"/>
                      </a:cubicBezTo>
                      <a:cubicBezTo>
                        <a:pt x="34" y="170"/>
                        <a:pt x="0" y="245"/>
                        <a:pt x="25" y="270"/>
                      </a:cubicBezTo>
                      <a:cubicBezTo>
                        <a:pt x="49" y="294"/>
                        <a:pt x="124" y="260"/>
                        <a:pt x="192" y="192"/>
                      </a:cubicBezTo>
                      <a:cubicBezTo>
                        <a:pt x="259" y="125"/>
                        <a:pt x="294" y="50"/>
                        <a:pt x="269" y="25"/>
                      </a:cubicBezTo>
                      <a:close/>
                      <a:moveTo>
                        <a:pt x="44" y="250"/>
                      </a:moveTo>
                      <a:cubicBezTo>
                        <a:pt x="24" y="229"/>
                        <a:pt x="53" y="166"/>
                        <a:pt x="109" y="110"/>
                      </a:cubicBezTo>
                      <a:cubicBezTo>
                        <a:pt x="166" y="53"/>
                        <a:pt x="228" y="24"/>
                        <a:pt x="249" y="45"/>
                      </a:cubicBezTo>
                      <a:cubicBezTo>
                        <a:pt x="270" y="66"/>
                        <a:pt x="241" y="129"/>
                        <a:pt x="184" y="185"/>
                      </a:cubicBezTo>
                      <a:cubicBezTo>
                        <a:pt x="128" y="242"/>
                        <a:pt x="65" y="271"/>
                        <a:pt x="44" y="250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13" tIns="60956" rIns="121913" bIns="60956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707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5" name="Freeform 68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70"/>
                    </a:cxn>
                    <a:cxn ang="0">
                      <a:pos x="192" y="102"/>
                    </a:cxn>
                    <a:cxn ang="0">
                      <a:pos x="25" y="25"/>
                    </a:cxn>
                    <a:cxn ang="0">
                      <a:pos x="102" y="192"/>
                    </a:cxn>
                    <a:cxn ang="0">
                      <a:pos x="269" y="270"/>
                    </a:cxn>
                    <a:cxn ang="0">
                      <a:pos x="44" y="45"/>
                    </a:cxn>
                    <a:cxn ang="0">
                      <a:pos x="184" y="110"/>
                    </a:cxn>
                    <a:cxn ang="0">
                      <a:pos x="249" y="250"/>
                    </a:cxn>
                    <a:cxn ang="0">
                      <a:pos x="109" y="185"/>
                    </a:cxn>
                    <a:cxn ang="0">
                      <a:pos x="44" y="45"/>
                    </a:cxn>
                  </a:cxnLst>
                  <a:rect l="0" t="0" r="r" b="b"/>
                  <a:pathLst>
                    <a:path w="294" h="294">
                      <a:moveTo>
                        <a:pt x="269" y="270"/>
                      </a:moveTo>
                      <a:cubicBezTo>
                        <a:pt x="294" y="245"/>
                        <a:pt x="259" y="170"/>
                        <a:pt x="192" y="102"/>
                      </a:cubicBezTo>
                      <a:cubicBezTo>
                        <a:pt x="124" y="35"/>
                        <a:pt x="49" y="0"/>
                        <a:pt x="25" y="25"/>
                      </a:cubicBezTo>
                      <a:cubicBezTo>
                        <a:pt x="0" y="50"/>
                        <a:pt x="34" y="125"/>
                        <a:pt x="102" y="192"/>
                      </a:cubicBezTo>
                      <a:cubicBezTo>
                        <a:pt x="169" y="260"/>
                        <a:pt x="244" y="294"/>
                        <a:pt x="269" y="270"/>
                      </a:cubicBezTo>
                      <a:close/>
                      <a:moveTo>
                        <a:pt x="44" y="45"/>
                      </a:moveTo>
                      <a:cubicBezTo>
                        <a:pt x="65" y="24"/>
                        <a:pt x="128" y="53"/>
                        <a:pt x="184" y="110"/>
                      </a:cubicBezTo>
                      <a:cubicBezTo>
                        <a:pt x="241" y="166"/>
                        <a:pt x="270" y="229"/>
                        <a:pt x="249" y="250"/>
                      </a:cubicBezTo>
                      <a:cubicBezTo>
                        <a:pt x="228" y="271"/>
                        <a:pt x="166" y="242"/>
                        <a:pt x="109" y="185"/>
                      </a:cubicBezTo>
                      <a:cubicBezTo>
                        <a:pt x="53" y="129"/>
                        <a:pt x="24" y="66"/>
                        <a:pt x="44" y="4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13" tIns="60956" rIns="121913" bIns="60956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707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6" name="Oval 69"/>
                <p:cNvSpPr>
                  <a:spLocks noChangeArrowheads="1"/>
                </p:cNvSpPr>
                <p:nvPr/>
              </p:nvSpPr>
              <p:spPr bwMode="auto">
                <a:xfrm>
                  <a:off x="4714875" y="1993900"/>
                  <a:ext cx="68263" cy="66675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13" tIns="60956" rIns="121913" bIns="60956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707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6" name="Group 155"/>
            <p:cNvGrpSpPr/>
            <p:nvPr/>
          </p:nvGrpSpPr>
          <p:grpSpPr>
            <a:xfrm rot="19909362">
              <a:off x="4386964" y="1433040"/>
              <a:ext cx="470413" cy="402040"/>
              <a:chOff x="4424663" y="1441256"/>
              <a:chExt cx="470413" cy="402040"/>
            </a:xfrm>
          </p:grpSpPr>
          <p:grpSp>
            <p:nvGrpSpPr>
              <p:cNvPr id="93" name="Group 153"/>
              <p:cNvGrpSpPr/>
              <p:nvPr/>
            </p:nvGrpSpPr>
            <p:grpSpPr>
              <a:xfrm rot="4911537">
                <a:off x="4458850" y="1407069"/>
                <a:ext cx="402040" cy="470413"/>
                <a:chOff x="3973513" y="1209674"/>
                <a:chExt cx="466725" cy="546101"/>
              </a:xfrm>
              <a:solidFill>
                <a:schemeClr val="accent6"/>
              </a:solidFill>
            </p:grpSpPr>
            <p:sp>
              <p:nvSpPr>
                <p:cNvPr id="98" name="Oval 34"/>
                <p:cNvSpPr>
                  <a:spLocks noChangeArrowheads="1"/>
                </p:cNvSpPr>
                <p:nvPr/>
              </p:nvSpPr>
              <p:spPr bwMode="auto">
                <a:xfrm>
                  <a:off x="3973513" y="1209674"/>
                  <a:ext cx="466725" cy="466725"/>
                </a:xfrm>
                <a:prstGeom prst="ellipse">
                  <a:avLst/>
                </a:pr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13" tIns="60956" rIns="121913" bIns="60956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707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9" name="Freeform 35"/>
                <p:cNvSpPr>
                  <a:spLocks/>
                </p:cNvSpPr>
                <p:nvPr/>
              </p:nvSpPr>
              <p:spPr bwMode="auto">
                <a:xfrm>
                  <a:off x="4202113" y="1644650"/>
                  <a:ext cx="119063" cy="111125"/>
                </a:xfrm>
                <a:custGeom>
                  <a:avLst/>
                  <a:gdLst/>
                  <a:ahLst/>
                  <a:cxnLst>
                    <a:cxn ang="0">
                      <a:pos x="75" y="0"/>
                    </a:cxn>
                    <a:cxn ang="0">
                      <a:pos x="69" y="70"/>
                    </a:cxn>
                    <a:cxn ang="0">
                      <a:pos x="0" y="12"/>
                    </a:cxn>
                    <a:cxn ang="0">
                      <a:pos x="75" y="0"/>
                    </a:cxn>
                  </a:cxnLst>
                  <a:rect l="0" t="0" r="r" b="b"/>
                  <a:pathLst>
                    <a:path w="75" h="70">
                      <a:moveTo>
                        <a:pt x="75" y="0"/>
                      </a:moveTo>
                      <a:lnTo>
                        <a:pt x="69" y="70"/>
                      </a:lnTo>
                      <a:lnTo>
                        <a:pt x="0" y="12"/>
                      </a:lnTo>
                      <a:lnTo>
                        <a:pt x="75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13" tIns="60956" rIns="121913" bIns="60956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707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94" name="Group 154"/>
              <p:cNvGrpSpPr/>
              <p:nvPr/>
            </p:nvGrpSpPr>
            <p:grpSpPr>
              <a:xfrm>
                <a:off x="4632620" y="1523671"/>
                <a:ext cx="136748" cy="244780"/>
                <a:chOff x="4129088" y="1333500"/>
                <a:chExt cx="158750" cy="284163"/>
              </a:xfrm>
            </p:grpSpPr>
            <p:sp>
              <p:nvSpPr>
                <p:cNvPr id="95" name="Freeform 70"/>
                <p:cNvSpPr>
                  <a:spLocks noEditPoints="1"/>
                </p:cNvSpPr>
                <p:nvPr/>
              </p:nvSpPr>
              <p:spPr bwMode="auto">
                <a:xfrm>
                  <a:off x="4129088" y="1333500"/>
                  <a:ext cx="158750" cy="158750"/>
                </a:xfrm>
                <a:custGeom>
                  <a:avLst/>
                  <a:gdLst/>
                  <a:ahLst/>
                  <a:cxnLst>
                    <a:cxn ang="0">
                      <a:pos x="63" y="0"/>
                    </a:cxn>
                    <a:cxn ang="0">
                      <a:pos x="0" y="63"/>
                    </a:cxn>
                    <a:cxn ang="0">
                      <a:pos x="63" y="126"/>
                    </a:cxn>
                    <a:cxn ang="0">
                      <a:pos x="126" y="63"/>
                    </a:cxn>
                    <a:cxn ang="0">
                      <a:pos x="63" y="0"/>
                    </a:cxn>
                    <a:cxn ang="0">
                      <a:pos x="63" y="114"/>
                    </a:cxn>
                    <a:cxn ang="0">
                      <a:pos x="12" y="63"/>
                    </a:cxn>
                    <a:cxn ang="0">
                      <a:pos x="63" y="12"/>
                    </a:cxn>
                    <a:cxn ang="0">
                      <a:pos x="115" y="63"/>
                    </a:cxn>
                    <a:cxn ang="0">
                      <a:pos x="63" y="114"/>
                    </a:cxn>
                  </a:cxnLst>
                  <a:rect l="0" t="0" r="r" b="b"/>
                  <a:pathLst>
                    <a:path w="126" h="126">
                      <a:moveTo>
                        <a:pt x="63" y="0"/>
                      </a:moveTo>
                      <a:cubicBezTo>
                        <a:pt x="29" y="0"/>
                        <a:pt x="0" y="28"/>
                        <a:pt x="0" y="63"/>
                      </a:cubicBezTo>
                      <a:cubicBezTo>
                        <a:pt x="0" y="98"/>
                        <a:pt x="29" y="126"/>
                        <a:pt x="63" y="126"/>
                      </a:cubicBezTo>
                      <a:cubicBezTo>
                        <a:pt x="98" y="126"/>
                        <a:pt x="126" y="98"/>
                        <a:pt x="126" y="63"/>
                      </a:cubicBezTo>
                      <a:cubicBezTo>
                        <a:pt x="126" y="28"/>
                        <a:pt x="98" y="0"/>
                        <a:pt x="63" y="0"/>
                      </a:cubicBezTo>
                      <a:close/>
                      <a:moveTo>
                        <a:pt x="63" y="114"/>
                      </a:moveTo>
                      <a:cubicBezTo>
                        <a:pt x="35" y="114"/>
                        <a:pt x="12" y="91"/>
                        <a:pt x="12" y="63"/>
                      </a:cubicBezTo>
                      <a:cubicBezTo>
                        <a:pt x="12" y="35"/>
                        <a:pt x="35" y="12"/>
                        <a:pt x="63" y="12"/>
                      </a:cubicBezTo>
                      <a:cubicBezTo>
                        <a:pt x="92" y="12"/>
                        <a:pt x="115" y="35"/>
                        <a:pt x="115" y="63"/>
                      </a:cubicBezTo>
                      <a:cubicBezTo>
                        <a:pt x="115" y="91"/>
                        <a:pt x="92" y="114"/>
                        <a:pt x="63" y="114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13" tIns="60956" rIns="121913" bIns="60956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707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6" name="Rectangle 71"/>
                <p:cNvSpPr>
                  <a:spLocks noChangeArrowheads="1"/>
                </p:cNvSpPr>
                <p:nvPr/>
              </p:nvSpPr>
              <p:spPr bwMode="auto">
                <a:xfrm>
                  <a:off x="4198938" y="1484313"/>
                  <a:ext cx="20638" cy="77788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21913" tIns="60956" rIns="121913" bIns="60956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707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7" name="Freeform 72"/>
                <p:cNvSpPr>
                  <a:spLocks/>
                </p:cNvSpPr>
                <p:nvPr/>
              </p:nvSpPr>
              <p:spPr bwMode="auto">
                <a:xfrm>
                  <a:off x="4192588" y="1509713"/>
                  <a:ext cx="33338" cy="107950"/>
                </a:xfrm>
                <a:custGeom>
                  <a:avLst/>
                  <a:gdLst/>
                  <a:ahLst/>
                  <a:cxnLst>
                    <a:cxn ang="0">
                      <a:pos x="27" y="71"/>
                    </a:cxn>
                    <a:cxn ang="0">
                      <a:pos x="13" y="85"/>
                    </a:cxn>
                    <a:cxn ang="0">
                      <a:pos x="13" y="85"/>
                    </a:cxn>
                    <a:cxn ang="0">
                      <a:pos x="0" y="71"/>
                    </a:cxn>
                    <a:cxn ang="0">
                      <a:pos x="0" y="13"/>
                    </a:cxn>
                    <a:cxn ang="0">
                      <a:pos x="13" y="0"/>
                    </a:cxn>
                    <a:cxn ang="0">
                      <a:pos x="13" y="0"/>
                    </a:cxn>
                    <a:cxn ang="0">
                      <a:pos x="27" y="13"/>
                    </a:cxn>
                    <a:cxn ang="0">
                      <a:pos x="27" y="71"/>
                    </a:cxn>
                  </a:cxnLst>
                  <a:rect l="0" t="0" r="r" b="b"/>
                  <a:pathLst>
                    <a:path w="27" h="85">
                      <a:moveTo>
                        <a:pt x="27" y="71"/>
                      </a:moveTo>
                      <a:cubicBezTo>
                        <a:pt x="27" y="79"/>
                        <a:pt x="21" y="85"/>
                        <a:pt x="13" y="85"/>
                      </a:cubicBezTo>
                      <a:cubicBezTo>
                        <a:pt x="13" y="85"/>
                        <a:pt x="13" y="85"/>
                        <a:pt x="13" y="85"/>
                      </a:cubicBezTo>
                      <a:cubicBezTo>
                        <a:pt x="6" y="85"/>
                        <a:pt x="0" y="79"/>
                        <a:pt x="0" y="71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6"/>
                        <a:pt x="6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21" y="0"/>
                        <a:pt x="27" y="6"/>
                        <a:pt x="27" y="13"/>
                      </a:cubicBezTo>
                      <a:lnTo>
                        <a:pt x="27" y="7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13" tIns="60956" rIns="121913" bIns="60956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707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8" name="Group 157"/>
            <p:cNvGrpSpPr/>
            <p:nvPr/>
          </p:nvGrpSpPr>
          <p:grpSpPr>
            <a:xfrm>
              <a:off x="3800720" y="1437894"/>
              <a:ext cx="544259" cy="463577"/>
              <a:chOff x="4214441" y="1844910"/>
              <a:chExt cx="544259" cy="463577"/>
            </a:xfrm>
          </p:grpSpPr>
          <p:grpSp>
            <p:nvGrpSpPr>
              <p:cNvPr id="87" name="Group 138"/>
              <p:cNvGrpSpPr/>
              <p:nvPr/>
            </p:nvGrpSpPr>
            <p:grpSpPr>
              <a:xfrm rot="4962133">
                <a:off x="4254782" y="1804569"/>
                <a:ext cx="463577" cy="544259"/>
                <a:chOff x="3767138" y="1962150"/>
                <a:chExt cx="538163" cy="631826"/>
              </a:xfrm>
              <a:solidFill>
                <a:schemeClr val="accent1"/>
              </a:solidFill>
            </p:grpSpPr>
            <p:sp>
              <p:nvSpPr>
                <p:cNvPr id="91" name="Oval 46"/>
                <p:cNvSpPr>
                  <a:spLocks noChangeArrowheads="1"/>
                </p:cNvSpPr>
                <p:nvPr/>
              </p:nvSpPr>
              <p:spPr bwMode="auto">
                <a:xfrm>
                  <a:off x="3767138" y="1962150"/>
                  <a:ext cx="538163" cy="53975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13" tIns="60956" rIns="121913" bIns="60956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707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2" name="Freeform 47"/>
                <p:cNvSpPr>
                  <a:spLocks/>
                </p:cNvSpPr>
                <p:nvPr/>
              </p:nvSpPr>
              <p:spPr bwMode="auto">
                <a:xfrm>
                  <a:off x="4030663" y="2465388"/>
                  <a:ext cx="138113" cy="128588"/>
                </a:xfrm>
                <a:custGeom>
                  <a:avLst/>
                  <a:gdLst/>
                  <a:ahLst/>
                  <a:cxnLst>
                    <a:cxn ang="0">
                      <a:pos x="87" y="0"/>
                    </a:cxn>
                    <a:cxn ang="0">
                      <a:pos x="80" y="81"/>
                    </a:cxn>
                    <a:cxn ang="0">
                      <a:pos x="0" y="13"/>
                    </a:cxn>
                    <a:cxn ang="0">
                      <a:pos x="87" y="0"/>
                    </a:cxn>
                  </a:cxnLst>
                  <a:rect l="0" t="0" r="r" b="b"/>
                  <a:pathLst>
                    <a:path w="87" h="81">
                      <a:moveTo>
                        <a:pt x="87" y="0"/>
                      </a:moveTo>
                      <a:lnTo>
                        <a:pt x="80" y="81"/>
                      </a:lnTo>
                      <a:lnTo>
                        <a:pt x="0" y="13"/>
                      </a:lnTo>
                      <a:lnTo>
                        <a:pt x="87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13" tIns="60956" rIns="121913" bIns="60956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707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88" name="Group 137"/>
              <p:cNvGrpSpPr/>
              <p:nvPr/>
            </p:nvGrpSpPr>
            <p:grpSpPr>
              <a:xfrm>
                <a:off x="4463456" y="1922906"/>
                <a:ext cx="209224" cy="263924"/>
                <a:chOff x="3940175" y="2076450"/>
                <a:chExt cx="242888" cy="306388"/>
              </a:xfrm>
            </p:grpSpPr>
            <p:sp>
              <p:nvSpPr>
                <p:cNvPr id="89" name="Freeform 73"/>
                <p:cNvSpPr>
                  <a:spLocks noEditPoints="1"/>
                </p:cNvSpPr>
                <p:nvPr/>
              </p:nvSpPr>
              <p:spPr bwMode="auto">
                <a:xfrm>
                  <a:off x="4021138" y="2078038"/>
                  <a:ext cx="161925" cy="3048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92"/>
                    </a:cxn>
                    <a:cxn ang="0">
                      <a:pos x="102" y="192"/>
                    </a:cxn>
                    <a:cxn ang="0">
                      <a:pos x="0" y="0"/>
                    </a:cxn>
                    <a:cxn ang="0">
                      <a:pos x="15" y="74"/>
                    </a:cxn>
                    <a:cxn ang="0">
                      <a:pos x="69" y="167"/>
                    </a:cxn>
                    <a:cxn ang="0">
                      <a:pos x="15" y="167"/>
                    </a:cxn>
                    <a:cxn ang="0">
                      <a:pos x="15" y="74"/>
                    </a:cxn>
                  </a:cxnLst>
                  <a:rect l="0" t="0" r="r" b="b"/>
                  <a:pathLst>
                    <a:path w="102" h="192">
                      <a:moveTo>
                        <a:pt x="0" y="0"/>
                      </a:moveTo>
                      <a:lnTo>
                        <a:pt x="0" y="192"/>
                      </a:lnTo>
                      <a:lnTo>
                        <a:pt x="102" y="192"/>
                      </a:lnTo>
                      <a:lnTo>
                        <a:pt x="0" y="0"/>
                      </a:lnTo>
                      <a:close/>
                      <a:moveTo>
                        <a:pt x="15" y="74"/>
                      </a:moveTo>
                      <a:lnTo>
                        <a:pt x="69" y="167"/>
                      </a:lnTo>
                      <a:lnTo>
                        <a:pt x="15" y="167"/>
                      </a:lnTo>
                      <a:lnTo>
                        <a:pt x="15" y="74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13" tIns="60956" rIns="121913" bIns="60956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707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0" name="Rectangle 74"/>
                <p:cNvSpPr>
                  <a:spLocks noChangeArrowheads="1"/>
                </p:cNvSpPr>
                <p:nvPr/>
              </p:nvSpPr>
              <p:spPr bwMode="auto">
                <a:xfrm>
                  <a:off x="3940175" y="2076450"/>
                  <a:ext cx="39688" cy="300038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21913" tIns="60956" rIns="121913" bIns="60956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707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5" name="Group 154"/>
            <p:cNvGrpSpPr/>
            <p:nvPr/>
          </p:nvGrpSpPr>
          <p:grpSpPr>
            <a:xfrm>
              <a:off x="4919124" y="1396921"/>
              <a:ext cx="470413" cy="402040"/>
              <a:chOff x="3895582" y="1483551"/>
              <a:chExt cx="470413" cy="402040"/>
            </a:xfrm>
          </p:grpSpPr>
          <p:grpSp>
            <p:nvGrpSpPr>
              <p:cNvPr id="83" name="Group 132"/>
              <p:cNvGrpSpPr/>
              <p:nvPr/>
            </p:nvGrpSpPr>
            <p:grpSpPr>
              <a:xfrm rot="4753204">
                <a:off x="3929769" y="1449364"/>
                <a:ext cx="402040" cy="470413"/>
                <a:chOff x="3308352" y="1454150"/>
                <a:chExt cx="466725" cy="546101"/>
              </a:xfrm>
              <a:solidFill>
                <a:schemeClr val="accent2"/>
              </a:solidFill>
            </p:grpSpPr>
            <p:sp>
              <p:nvSpPr>
                <p:cNvPr id="85" name="Oval 36"/>
                <p:cNvSpPr>
                  <a:spLocks noChangeArrowheads="1"/>
                </p:cNvSpPr>
                <p:nvPr/>
              </p:nvSpPr>
              <p:spPr bwMode="auto">
                <a:xfrm>
                  <a:off x="3308352" y="1454150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13" tIns="60956" rIns="121913" bIns="60956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707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6" name="Freeform 37"/>
                <p:cNvSpPr>
                  <a:spLocks/>
                </p:cNvSpPr>
                <p:nvPr/>
              </p:nvSpPr>
              <p:spPr bwMode="auto">
                <a:xfrm>
                  <a:off x="3536950" y="1887538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70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13" tIns="60956" rIns="121913" bIns="60956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707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84" name="Freeform 75"/>
              <p:cNvSpPr>
                <a:spLocks noEditPoints="1"/>
              </p:cNvSpPr>
              <p:nvPr/>
            </p:nvSpPr>
            <p:spPr bwMode="auto">
              <a:xfrm>
                <a:off x="4051208" y="1548557"/>
                <a:ext cx="236575" cy="239310"/>
              </a:xfrm>
              <a:custGeom>
                <a:avLst/>
                <a:gdLst/>
                <a:ahLst/>
                <a:cxnLst>
                  <a:cxn ang="0">
                    <a:pos x="139" y="105"/>
                  </a:cxn>
                  <a:cxn ang="0">
                    <a:pos x="134" y="93"/>
                  </a:cxn>
                  <a:cxn ang="0">
                    <a:pos x="134" y="42"/>
                  </a:cxn>
                  <a:cxn ang="0">
                    <a:pos x="139" y="35"/>
                  </a:cxn>
                  <a:cxn ang="0">
                    <a:pos x="140" y="35"/>
                  </a:cxn>
                  <a:cxn ang="0">
                    <a:pos x="140" y="12"/>
                  </a:cxn>
                  <a:cxn ang="0">
                    <a:pos x="139" y="12"/>
                  </a:cxn>
                  <a:cxn ang="0">
                    <a:pos x="139" y="12"/>
                  </a:cxn>
                  <a:cxn ang="0">
                    <a:pos x="108" y="0"/>
                  </a:cxn>
                  <a:cxn ang="0">
                    <a:pos x="77" y="12"/>
                  </a:cxn>
                  <a:cxn ang="0">
                    <a:pos x="77" y="12"/>
                  </a:cxn>
                  <a:cxn ang="0">
                    <a:pos x="76" y="12"/>
                  </a:cxn>
                  <a:cxn ang="0">
                    <a:pos x="76" y="35"/>
                  </a:cxn>
                  <a:cxn ang="0">
                    <a:pos x="77" y="35"/>
                  </a:cxn>
                  <a:cxn ang="0">
                    <a:pos x="86" y="42"/>
                  </a:cxn>
                  <a:cxn ang="0">
                    <a:pos x="86" y="93"/>
                  </a:cxn>
                  <a:cxn ang="0">
                    <a:pos x="79" y="105"/>
                  </a:cxn>
                  <a:cxn ang="0">
                    <a:pos x="29" y="200"/>
                  </a:cxn>
                  <a:cxn ang="0">
                    <a:pos x="108" y="218"/>
                  </a:cxn>
                  <a:cxn ang="0">
                    <a:pos x="187" y="200"/>
                  </a:cxn>
                  <a:cxn ang="0">
                    <a:pos x="139" y="105"/>
                  </a:cxn>
                  <a:cxn ang="0">
                    <a:pos x="137" y="201"/>
                  </a:cxn>
                  <a:cxn ang="0">
                    <a:pos x="172" y="177"/>
                  </a:cxn>
                  <a:cxn ang="0">
                    <a:pos x="142" y="126"/>
                  </a:cxn>
                  <a:cxn ang="0">
                    <a:pos x="183" y="179"/>
                  </a:cxn>
                  <a:cxn ang="0">
                    <a:pos x="137" y="201"/>
                  </a:cxn>
                </a:cxnLst>
                <a:rect l="0" t="0" r="r" b="b"/>
                <a:pathLst>
                  <a:path w="217" h="219">
                    <a:moveTo>
                      <a:pt x="139" y="105"/>
                    </a:moveTo>
                    <a:cubicBezTo>
                      <a:pt x="139" y="105"/>
                      <a:pt x="134" y="103"/>
                      <a:pt x="134" y="93"/>
                    </a:cubicBezTo>
                    <a:cubicBezTo>
                      <a:pt x="134" y="84"/>
                      <a:pt x="134" y="52"/>
                      <a:pt x="134" y="42"/>
                    </a:cubicBezTo>
                    <a:cubicBezTo>
                      <a:pt x="137" y="40"/>
                      <a:pt x="139" y="37"/>
                      <a:pt x="139" y="35"/>
                    </a:cubicBezTo>
                    <a:cubicBezTo>
                      <a:pt x="140" y="35"/>
                      <a:pt x="140" y="35"/>
                      <a:pt x="140" y="35"/>
                    </a:cubicBezTo>
                    <a:cubicBezTo>
                      <a:pt x="140" y="12"/>
                      <a:pt x="140" y="12"/>
                      <a:pt x="140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5"/>
                      <a:pt x="125" y="0"/>
                      <a:pt x="108" y="0"/>
                    </a:cubicBezTo>
                    <a:cubicBezTo>
                      <a:pt x="91" y="0"/>
                      <a:pt x="77" y="5"/>
                      <a:pt x="77" y="12"/>
                    </a:cubicBezTo>
                    <a:cubicBezTo>
                      <a:pt x="77" y="12"/>
                      <a:pt x="77" y="12"/>
                      <a:pt x="77" y="12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76" y="35"/>
                      <a:pt x="76" y="35"/>
                      <a:pt x="76" y="35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8"/>
                      <a:pt x="79" y="40"/>
                      <a:pt x="86" y="42"/>
                    </a:cubicBezTo>
                    <a:cubicBezTo>
                      <a:pt x="86" y="53"/>
                      <a:pt x="86" y="85"/>
                      <a:pt x="86" y="93"/>
                    </a:cubicBezTo>
                    <a:cubicBezTo>
                      <a:pt x="86" y="103"/>
                      <a:pt x="79" y="105"/>
                      <a:pt x="79" y="105"/>
                    </a:cubicBezTo>
                    <a:cubicBezTo>
                      <a:pt x="67" y="112"/>
                      <a:pt x="0" y="180"/>
                      <a:pt x="29" y="200"/>
                    </a:cubicBezTo>
                    <a:cubicBezTo>
                      <a:pt x="56" y="219"/>
                      <a:pt x="100" y="218"/>
                      <a:pt x="108" y="218"/>
                    </a:cubicBezTo>
                    <a:cubicBezTo>
                      <a:pt x="117" y="218"/>
                      <a:pt x="161" y="219"/>
                      <a:pt x="187" y="200"/>
                    </a:cubicBezTo>
                    <a:cubicBezTo>
                      <a:pt x="217" y="180"/>
                      <a:pt x="150" y="112"/>
                      <a:pt x="139" y="105"/>
                    </a:cubicBezTo>
                    <a:close/>
                    <a:moveTo>
                      <a:pt x="137" y="201"/>
                    </a:moveTo>
                    <a:cubicBezTo>
                      <a:pt x="137" y="201"/>
                      <a:pt x="170" y="195"/>
                      <a:pt x="172" y="177"/>
                    </a:cubicBezTo>
                    <a:cubicBezTo>
                      <a:pt x="173" y="159"/>
                      <a:pt x="142" y="126"/>
                      <a:pt x="142" y="126"/>
                    </a:cubicBezTo>
                    <a:cubicBezTo>
                      <a:pt x="142" y="126"/>
                      <a:pt x="183" y="158"/>
                      <a:pt x="183" y="179"/>
                    </a:cubicBezTo>
                    <a:cubicBezTo>
                      <a:pt x="182" y="201"/>
                      <a:pt x="137" y="201"/>
                      <a:pt x="137" y="201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13" tIns="60956" rIns="121913" bIns="60956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707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7" name="Group 156"/>
            <p:cNvGrpSpPr/>
            <p:nvPr/>
          </p:nvGrpSpPr>
          <p:grpSpPr>
            <a:xfrm rot="1860349">
              <a:off x="4374504" y="2341555"/>
              <a:ext cx="470413" cy="402039"/>
              <a:chOff x="3692842" y="2183081"/>
              <a:chExt cx="470413" cy="402039"/>
            </a:xfrm>
          </p:grpSpPr>
          <p:grpSp>
            <p:nvGrpSpPr>
              <p:cNvPr id="79" name="Group 133"/>
              <p:cNvGrpSpPr/>
              <p:nvPr/>
            </p:nvGrpSpPr>
            <p:grpSpPr>
              <a:xfrm rot="4811506">
                <a:off x="3727029" y="2148894"/>
                <a:ext cx="402039" cy="470413"/>
                <a:chOff x="3008313" y="2062163"/>
                <a:chExt cx="466725" cy="546100"/>
              </a:xfrm>
              <a:solidFill>
                <a:schemeClr val="accent6"/>
              </a:solidFill>
            </p:grpSpPr>
            <p:sp>
              <p:nvSpPr>
                <p:cNvPr id="81" name="Oval 38"/>
                <p:cNvSpPr>
                  <a:spLocks noChangeArrowheads="1"/>
                </p:cNvSpPr>
                <p:nvPr/>
              </p:nvSpPr>
              <p:spPr bwMode="auto">
                <a:xfrm>
                  <a:off x="3008313" y="2062163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13" tIns="60956" rIns="121913" bIns="60956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707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2" name="Freeform 39"/>
                <p:cNvSpPr>
                  <a:spLocks/>
                </p:cNvSpPr>
                <p:nvPr/>
              </p:nvSpPr>
              <p:spPr bwMode="auto">
                <a:xfrm>
                  <a:off x="3236913" y="2495550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69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69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13" tIns="60956" rIns="121913" bIns="60956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707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80" name="Freeform 76"/>
              <p:cNvSpPr>
                <a:spLocks noEditPoints="1"/>
              </p:cNvSpPr>
              <p:nvPr/>
            </p:nvSpPr>
            <p:spPr bwMode="auto">
              <a:xfrm>
                <a:off x="3733965" y="2271700"/>
                <a:ext cx="381528" cy="250249"/>
              </a:xfrm>
              <a:custGeom>
                <a:avLst/>
                <a:gdLst/>
                <a:ahLst/>
                <a:cxnLst>
                  <a:cxn ang="0">
                    <a:pos x="333" y="51"/>
                  </a:cxn>
                  <a:cxn ang="0">
                    <a:pos x="259" y="0"/>
                  </a:cxn>
                  <a:cxn ang="0">
                    <a:pos x="170" y="224"/>
                  </a:cxn>
                  <a:cxn ang="0">
                    <a:pos x="269" y="132"/>
                  </a:cxn>
                  <a:cxn ang="0">
                    <a:pos x="333" y="51"/>
                  </a:cxn>
                  <a:cxn ang="0">
                    <a:pos x="140" y="41"/>
                  </a:cxn>
                  <a:cxn ang="0">
                    <a:pos x="155" y="56"/>
                  </a:cxn>
                  <a:cxn ang="0">
                    <a:pos x="140" y="71"/>
                  </a:cxn>
                  <a:cxn ang="0">
                    <a:pos x="125" y="56"/>
                  </a:cxn>
                  <a:cxn ang="0">
                    <a:pos x="140" y="41"/>
                  </a:cxn>
                  <a:cxn ang="0">
                    <a:pos x="105" y="101"/>
                  </a:cxn>
                  <a:cxn ang="0">
                    <a:pos x="125" y="81"/>
                  </a:cxn>
                  <a:cxn ang="0">
                    <a:pos x="145" y="101"/>
                  </a:cxn>
                  <a:cxn ang="0">
                    <a:pos x="125" y="121"/>
                  </a:cxn>
                  <a:cxn ang="0">
                    <a:pos x="105" y="101"/>
                  </a:cxn>
                  <a:cxn ang="0">
                    <a:pos x="139" y="174"/>
                  </a:cxn>
                  <a:cxn ang="0">
                    <a:pos x="116" y="151"/>
                  </a:cxn>
                  <a:cxn ang="0">
                    <a:pos x="139" y="127"/>
                  </a:cxn>
                  <a:cxn ang="0">
                    <a:pos x="161" y="151"/>
                  </a:cxn>
                  <a:cxn ang="0">
                    <a:pos x="139" y="174"/>
                  </a:cxn>
                  <a:cxn ang="0">
                    <a:pos x="180" y="213"/>
                  </a:cxn>
                  <a:cxn ang="0">
                    <a:pos x="155" y="188"/>
                  </a:cxn>
                  <a:cxn ang="0">
                    <a:pos x="180" y="163"/>
                  </a:cxn>
                  <a:cxn ang="0">
                    <a:pos x="205" y="188"/>
                  </a:cxn>
                  <a:cxn ang="0">
                    <a:pos x="180" y="213"/>
                  </a:cxn>
                  <a:cxn ang="0">
                    <a:pos x="281" y="97"/>
                  </a:cxn>
                  <a:cxn ang="0">
                    <a:pos x="251" y="67"/>
                  </a:cxn>
                  <a:cxn ang="0">
                    <a:pos x="281" y="37"/>
                  </a:cxn>
                  <a:cxn ang="0">
                    <a:pos x="311" y="67"/>
                  </a:cxn>
                  <a:cxn ang="0">
                    <a:pos x="281" y="97"/>
                  </a:cxn>
                </a:cxnLst>
                <a:rect l="0" t="0" r="r" b="b"/>
                <a:pathLst>
                  <a:path w="349" h="229">
                    <a:moveTo>
                      <a:pt x="333" y="51"/>
                    </a:moveTo>
                    <a:cubicBezTo>
                      <a:pt x="316" y="6"/>
                      <a:pt x="259" y="0"/>
                      <a:pt x="259" y="0"/>
                    </a:cubicBezTo>
                    <a:cubicBezTo>
                      <a:pt x="0" y="4"/>
                      <a:pt x="103" y="219"/>
                      <a:pt x="170" y="224"/>
                    </a:cubicBezTo>
                    <a:cubicBezTo>
                      <a:pt x="236" y="229"/>
                      <a:pt x="226" y="149"/>
                      <a:pt x="269" y="132"/>
                    </a:cubicBezTo>
                    <a:cubicBezTo>
                      <a:pt x="311" y="116"/>
                      <a:pt x="349" y="96"/>
                      <a:pt x="333" y="51"/>
                    </a:cubicBezTo>
                    <a:close/>
                    <a:moveTo>
                      <a:pt x="140" y="41"/>
                    </a:moveTo>
                    <a:cubicBezTo>
                      <a:pt x="148" y="41"/>
                      <a:pt x="155" y="47"/>
                      <a:pt x="155" y="56"/>
                    </a:cubicBezTo>
                    <a:cubicBezTo>
                      <a:pt x="155" y="64"/>
                      <a:pt x="148" y="71"/>
                      <a:pt x="140" y="71"/>
                    </a:cubicBezTo>
                    <a:cubicBezTo>
                      <a:pt x="131" y="71"/>
                      <a:pt x="125" y="64"/>
                      <a:pt x="125" y="56"/>
                    </a:cubicBezTo>
                    <a:cubicBezTo>
                      <a:pt x="125" y="47"/>
                      <a:pt x="131" y="41"/>
                      <a:pt x="140" y="41"/>
                    </a:cubicBezTo>
                    <a:close/>
                    <a:moveTo>
                      <a:pt x="105" y="101"/>
                    </a:moveTo>
                    <a:cubicBezTo>
                      <a:pt x="105" y="90"/>
                      <a:pt x="114" y="81"/>
                      <a:pt x="125" y="81"/>
                    </a:cubicBezTo>
                    <a:cubicBezTo>
                      <a:pt x="136" y="81"/>
                      <a:pt x="145" y="90"/>
                      <a:pt x="145" y="101"/>
                    </a:cubicBezTo>
                    <a:cubicBezTo>
                      <a:pt x="145" y="112"/>
                      <a:pt x="136" y="121"/>
                      <a:pt x="125" y="121"/>
                    </a:cubicBezTo>
                    <a:cubicBezTo>
                      <a:pt x="114" y="121"/>
                      <a:pt x="105" y="112"/>
                      <a:pt x="105" y="101"/>
                    </a:cubicBezTo>
                    <a:close/>
                    <a:moveTo>
                      <a:pt x="139" y="174"/>
                    </a:moveTo>
                    <a:cubicBezTo>
                      <a:pt x="126" y="174"/>
                      <a:pt x="116" y="163"/>
                      <a:pt x="116" y="151"/>
                    </a:cubicBezTo>
                    <a:cubicBezTo>
                      <a:pt x="116" y="138"/>
                      <a:pt x="126" y="127"/>
                      <a:pt x="139" y="127"/>
                    </a:cubicBezTo>
                    <a:cubicBezTo>
                      <a:pt x="151" y="127"/>
                      <a:pt x="161" y="138"/>
                      <a:pt x="161" y="151"/>
                    </a:cubicBezTo>
                    <a:cubicBezTo>
                      <a:pt x="161" y="163"/>
                      <a:pt x="151" y="174"/>
                      <a:pt x="139" y="174"/>
                    </a:cubicBezTo>
                    <a:close/>
                    <a:moveTo>
                      <a:pt x="180" y="213"/>
                    </a:moveTo>
                    <a:cubicBezTo>
                      <a:pt x="166" y="213"/>
                      <a:pt x="155" y="202"/>
                      <a:pt x="155" y="188"/>
                    </a:cubicBezTo>
                    <a:cubicBezTo>
                      <a:pt x="155" y="174"/>
                      <a:pt x="166" y="163"/>
                      <a:pt x="180" y="163"/>
                    </a:cubicBezTo>
                    <a:cubicBezTo>
                      <a:pt x="193" y="163"/>
                      <a:pt x="205" y="174"/>
                      <a:pt x="205" y="188"/>
                    </a:cubicBezTo>
                    <a:cubicBezTo>
                      <a:pt x="205" y="202"/>
                      <a:pt x="193" y="213"/>
                      <a:pt x="180" y="213"/>
                    </a:cubicBezTo>
                    <a:close/>
                    <a:moveTo>
                      <a:pt x="281" y="97"/>
                    </a:moveTo>
                    <a:cubicBezTo>
                      <a:pt x="265" y="97"/>
                      <a:pt x="251" y="84"/>
                      <a:pt x="251" y="67"/>
                    </a:cubicBezTo>
                    <a:cubicBezTo>
                      <a:pt x="251" y="51"/>
                      <a:pt x="265" y="37"/>
                      <a:pt x="281" y="37"/>
                    </a:cubicBezTo>
                    <a:cubicBezTo>
                      <a:pt x="298" y="37"/>
                      <a:pt x="311" y="51"/>
                      <a:pt x="311" y="67"/>
                    </a:cubicBezTo>
                    <a:cubicBezTo>
                      <a:pt x="311" y="84"/>
                      <a:pt x="298" y="97"/>
                      <a:pt x="281" y="97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13" tIns="60956" rIns="121913" bIns="60956" numCol="1" anchor="t" anchorCtr="0" compatLnSpc="1">
                <a:prstTxWarp prst="textNoShape">
                  <a:avLst/>
                </a:prstTxWarp>
              </a:bodyPr>
              <a:lstStyle/>
              <a:p>
                <a:pPr algn="r" rtl="1">
                  <a:lnSpc>
                    <a:spcPct val="120000"/>
                  </a:lnSpc>
                </a:pPr>
                <a:endParaRPr lang="en-US" sz="1707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0" name="Group 179"/>
            <p:cNvGrpSpPr/>
            <p:nvPr/>
          </p:nvGrpSpPr>
          <p:grpSpPr>
            <a:xfrm>
              <a:off x="4237019" y="2779310"/>
              <a:ext cx="470413" cy="402040"/>
              <a:chOff x="4265593" y="3118357"/>
              <a:chExt cx="470413" cy="402040"/>
            </a:xfrm>
          </p:grpSpPr>
          <p:grpSp>
            <p:nvGrpSpPr>
              <p:cNvPr id="75" name="Group 134"/>
              <p:cNvGrpSpPr/>
              <p:nvPr/>
            </p:nvGrpSpPr>
            <p:grpSpPr>
              <a:xfrm rot="5400000">
                <a:off x="4299780" y="3084170"/>
                <a:ext cx="402040" cy="470413"/>
                <a:chOff x="3008313" y="2686050"/>
                <a:chExt cx="466725" cy="546100"/>
              </a:xfrm>
              <a:solidFill>
                <a:schemeClr val="accent3"/>
              </a:solidFill>
            </p:grpSpPr>
            <p:sp>
              <p:nvSpPr>
                <p:cNvPr id="77" name="Oval 42"/>
                <p:cNvSpPr>
                  <a:spLocks noChangeArrowheads="1"/>
                </p:cNvSpPr>
                <p:nvPr/>
              </p:nvSpPr>
              <p:spPr bwMode="auto">
                <a:xfrm>
                  <a:off x="3008313" y="2686050"/>
                  <a:ext cx="466725" cy="4667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13" tIns="60956" rIns="121913" bIns="60956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707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8" name="Freeform 43"/>
                <p:cNvSpPr>
                  <a:spLocks/>
                </p:cNvSpPr>
                <p:nvPr/>
              </p:nvSpPr>
              <p:spPr bwMode="auto">
                <a:xfrm>
                  <a:off x="3236913" y="3121025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69" y="70"/>
                    </a:cxn>
                    <a:cxn ang="0">
                      <a:pos x="0" y="11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0">
                      <a:moveTo>
                        <a:pt x="76" y="0"/>
                      </a:moveTo>
                      <a:lnTo>
                        <a:pt x="69" y="70"/>
                      </a:lnTo>
                      <a:lnTo>
                        <a:pt x="0" y="11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13" tIns="60956" rIns="121913" bIns="60956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707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76" name="Freeform 77"/>
              <p:cNvSpPr>
                <a:spLocks/>
              </p:cNvSpPr>
              <p:nvPr/>
            </p:nvSpPr>
            <p:spPr bwMode="auto">
              <a:xfrm>
                <a:off x="4440730" y="3219650"/>
                <a:ext cx="213328" cy="196917"/>
              </a:xfrm>
              <a:custGeom>
                <a:avLst/>
                <a:gdLst/>
                <a:ahLst/>
                <a:cxnLst>
                  <a:cxn ang="0">
                    <a:pos x="96" y="181"/>
                  </a:cxn>
                  <a:cxn ang="0">
                    <a:pos x="0" y="180"/>
                  </a:cxn>
                  <a:cxn ang="0">
                    <a:pos x="0" y="36"/>
                  </a:cxn>
                  <a:cxn ang="0">
                    <a:pos x="98" y="36"/>
                  </a:cxn>
                  <a:cxn ang="0">
                    <a:pos x="196" y="36"/>
                  </a:cxn>
                  <a:cxn ang="0">
                    <a:pos x="196" y="180"/>
                  </a:cxn>
                  <a:cxn ang="0">
                    <a:pos x="96" y="181"/>
                  </a:cxn>
                </a:cxnLst>
                <a:rect l="0" t="0" r="r" b="b"/>
                <a:pathLst>
                  <a:path w="196" h="181">
                    <a:moveTo>
                      <a:pt x="96" y="181"/>
                    </a:moveTo>
                    <a:cubicBezTo>
                      <a:pt x="96" y="181"/>
                      <a:pt x="62" y="147"/>
                      <a:pt x="0" y="180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6"/>
                      <a:pt x="63" y="0"/>
                      <a:pt x="98" y="36"/>
                    </a:cubicBezTo>
                    <a:cubicBezTo>
                      <a:pt x="196" y="36"/>
                      <a:pt x="196" y="36"/>
                      <a:pt x="196" y="36"/>
                    </a:cubicBezTo>
                    <a:cubicBezTo>
                      <a:pt x="196" y="180"/>
                      <a:pt x="196" y="180"/>
                      <a:pt x="196" y="180"/>
                    </a:cubicBezTo>
                    <a:lnTo>
                      <a:pt x="96" y="181"/>
                    </a:ln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13" tIns="60956" rIns="121913" bIns="60956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707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9" name="Group 178"/>
            <p:cNvGrpSpPr/>
            <p:nvPr/>
          </p:nvGrpSpPr>
          <p:grpSpPr>
            <a:xfrm rot="19773652">
              <a:off x="6853641" y="1132006"/>
              <a:ext cx="433311" cy="370120"/>
              <a:chOff x="4083852" y="2435631"/>
              <a:chExt cx="656392" cy="560668"/>
            </a:xfrm>
          </p:grpSpPr>
          <p:grpSp>
            <p:nvGrpSpPr>
              <p:cNvPr id="67" name="Group 136"/>
              <p:cNvGrpSpPr/>
              <p:nvPr/>
            </p:nvGrpSpPr>
            <p:grpSpPr>
              <a:xfrm rot="5554138">
                <a:off x="4131714" y="2387769"/>
                <a:ext cx="560668" cy="656392"/>
                <a:chOff x="3581400" y="2638425"/>
                <a:chExt cx="650875" cy="762001"/>
              </a:xfrm>
              <a:solidFill>
                <a:schemeClr val="accent2"/>
              </a:solidFill>
            </p:grpSpPr>
            <p:sp>
              <p:nvSpPr>
                <p:cNvPr id="73" name="Oval 44"/>
                <p:cNvSpPr>
                  <a:spLocks noChangeArrowheads="1"/>
                </p:cNvSpPr>
                <p:nvPr/>
              </p:nvSpPr>
              <p:spPr bwMode="auto">
                <a:xfrm>
                  <a:off x="3581400" y="2638425"/>
                  <a:ext cx="650875" cy="65087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13" tIns="60956" rIns="121913" bIns="60956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707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4" name="Freeform 45"/>
                <p:cNvSpPr>
                  <a:spLocks/>
                </p:cNvSpPr>
                <p:nvPr/>
              </p:nvSpPr>
              <p:spPr bwMode="auto">
                <a:xfrm>
                  <a:off x="3898900" y="3243263"/>
                  <a:ext cx="168275" cy="157163"/>
                </a:xfrm>
                <a:custGeom>
                  <a:avLst/>
                  <a:gdLst/>
                  <a:ahLst/>
                  <a:cxnLst>
                    <a:cxn ang="0">
                      <a:pos x="106" y="0"/>
                    </a:cxn>
                    <a:cxn ang="0">
                      <a:pos x="97" y="99"/>
                    </a:cxn>
                    <a:cxn ang="0">
                      <a:pos x="0" y="17"/>
                    </a:cxn>
                    <a:cxn ang="0">
                      <a:pos x="106" y="0"/>
                    </a:cxn>
                  </a:cxnLst>
                  <a:rect l="0" t="0" r="r" b="b"/>
                  <a:pathLst>
                    <a:path w="106" h="99">
                      <a:moveTo>
                        <a:pt x="106" y="0"/>
                      </a:moveTo>
                      <a:lnTo>
                        <a:pt x="97" y="99"/>
                      </a:lnTo>
                      <a:lnTo>
                        <a:pt x="0" y="17"/>
                      </a:lnTo>
                      <a:lnTo>
                        <a:pt x="10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13" tIns="60956" rIns="121913" bIns="60956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707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68" name="Group 135"/>
              <p:cNvGrpSpPr/>
              <p:nvPr/>
            </p:nvGrpSpPr>
            <p:grpSpPr>
              <a:xfrm>
                <a:off x="4318524" y="2563559"/>
                <a:ext cx="306316" cy="329557"/>
                <a:chOff x="3729038" y="2790825"/>
                <a:chExt cx="355600" cy="382588"/>
              </a:xfrm>
            </p:grpSpPr>
            <p:sp>
              <p:nvSpPr>
                <p:cNvPr id="69" name="Freeform 78"/>
                <p:cNvSpPr>
                  <a:spLocks/>
                </p:cNvSpPr>
                <p:nvPr/>
              </p:nvSpPr>
              <p:spPr bwMode="auto">
                <a:xfrm>
                  <a:off x="3867150" y="3111500"/>
                  <a:ext cx="82550" cy="19050"/>
                </a:xfrm>
                <a:custGeom>
                  <a:avLst/>
                  <a:gdLst/>
                  <a:ahLst/>
                  <a:cxnLst>
                    <a:cxn ang="0">
                      <a:pos x="66" y="7"/>
                    </a:cxn>
                    <a:cxn ang="0">
                      <a:pos x="55" y="15"/>
                    </a:cxn>
                    <a:cxn ang="0">
                      <a:pos x="11" y="15"/>
                    </a:cxn>
                    <a:cxn ang="0">
                      <a:pos x="0" y="7"/>
                    </a:cxn>
                    <a:cxn ang="0">
                      <a:pos x="0" y="7"/>
                    </a:cxn>
                    <a:cxn ang="0">
                      <a:pos x="11" y="0"/>
                    </a:cxn>
                    <a:cxn ang="0">
                      <a:pos x="55" y="0"/>
                    </a:cxn>
                    <a:cxn ang="0">
                      <a:pos x="66" y="7"/>
                    </a:cxn>
                  </a:cxnLst>
                  <a:rect l="0" t="0" r="r" b="b"/>
                  <a:pathLst>
                    <a:path w="66" h="15">
                      <a:moveTo>
                        <a:pt x="66" y="7"/>
                      </a:moveTo>
                      <a:cubicBezTo>
                        <a:pt x="66" y="12"/>
                        <a:pt x="61" y="15"/>
                        <a:pt x="55" y="15"/>
                      </a:cubicBezTo>
                      <a:cubicBezTo>
                        <a:pt x="11" y="15"/>
                        <a:pt x="11" y="15"/>
                        <a:pt x="11" y="15"/>
                      </a:cubicBezTo>
                      <a:cubicBezTo>
                        <a:pt x="5" y="15"/>
                        <a:pt x="0" y="12"/>
                        <a:pt x="0" y="7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3"/>
                        <a:pt x="5" y="0"/>
                        <a:pt x="11" y="0"/>
                      </a:cubicBezTo>
                      <a:cubicBezTo>
                        <a:pt x="55" y="0"/>
                        <a:pt x="55" y="0"/>
                        <a:pt x="55" y="0"/>
                      </a:cubicBezTo>
                      <a:cubicBezTo>
                        <a:pt x="61" y="0"/>
                        <a:pt x="66" y="3"/>
                        <a:pt x="66" y="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13" tIns="60956" rIns="121913" bIns="60956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707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0" name="Freeform 79"/>
                <p:cNvSpPr>
                  <a:spLocks/>
                </p:cNvSpPr>
                <p:nvPr/>
              </p:nvSpPr>
              <p:spPr bwMode="auto">
                <a:xfrm>
                  <a:off x="3867150" y="3132138"/>
                  <a:ext cx="82550" cy="20638"/>
                </a:xfrm>
                <a:custGeom>
                  <a:avLst/>
                  <a:gdLst/>
                  <a:ahLst/>
                  <a:cxnLst>
                    <a:cxn ang="0">
                      <a:pos x="66" y="8"/>
                    </a:cxn>
                    <a:cxn ang="0">
                      <a:pos x="55" y="16"/>
                    </a:cxn>
                    <a:cxn ang="0">
                      <a:pos x="11" y="16"/>
                    </a:cxn>
                    <a:cxn ang="0">
                      <a:pos x="0" y="8"/>
                    </a:cxn>
                    <a:cxn ang="0">
                      <a:pos x="0" y="8"/>
                    </a:cxn>
                    <a:cxn ang="0">
                      <a:pos x="11" y="0"/>
                    </a:cxn>
                    <a:cxn ang="0">
                      <a:pos x="55" y="0"/>
                    </a:cxn>
                    <a:cxn ang="0">
                      <a:pos x="66" y="8"/>
                    </a:cxn>
                  </a:cxnLst>
                  <a:rect l="0" t="0" r="r" b="b"/>
                  <a:pathLst>
                    <a:path w="66" h="16">
                      <a:moveTo>
                        <a:pt x="66" y="8"/>
                      </a:moveTo>
                      <a:cubicBezTo>
                        <a:pt x="66" y="13"/>
                        <a:pt x="61" y="16"/>
                        <a:pt x="55" y="16"/>
                      </a:cubicBezTo>
                      <a:cubicBezTo>
                        <a:pt x="11" y="16"/>
                        <a:pt x="11" y="16"/>
                        <a:pt x="11" y="16"/>
                      </a:cubicBezTo>
                      <a:cubicBezTo>
                        <a:pt x="5" y="16"/>
                        <a:pt x="0" y="13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4"/>
                        <a:pt x="5" y="0"/>
                        <a:pt x="11" y="0"/>
                      </a:cubicBezTo>
                      <a:cubicBezTo>
                        <a:pt x="55" y="0"/>
                        <a:pt x="55" y="0"/>
                        <a:pt x="55" y="0"/>
                      </a:cubicBezTo>
                      <a:cubicBezTo>
                        <a:pt x="61" y="0"/>
                        <a:pt x="66" y="4"/>
                        <a:pt x="66" y="8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13" tIns="60956" rIns="121913" bIns="60956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707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1" name="Freeform 80"/>
                <p:cNvSpPr>
                  <a:spLocks/>
                </p:cNvSpPr>
                <p:nvPr/>
              </p:nvSpPr>
              <p:spPr bwMode="auto">
                <a:xfrm>
                  <a:off x="3883025" y="3154363"/>
                  <a:ext cx="50800" cy="19050"/>
                </a:xfrm>
                <a:custGeom>
                  <a:avLst/>
                  <a:gdLst/>
                  <a:ahLst/>
                  <a:cxnLst>
                    <a:cxn ang="0">
                      <a:pos x="40" y="8"/>
                    </a:cxn>
                    <a:cxn ang="0">
                      <a:pos x="33" y="16"/>
                    </a:cxn>
                    <a:cxn ang="0">
                      <a:pos x="7" y="16"/>
                    </a:cxn>
                    <a:cxn ang="0">
                      <a:pos x="0" y="8"/>
                    </a:cxn>
                    <a:cxn ang="0">
                      <a:pos x="0" y="8"/>
                    </a:cxn>
                    <a:cxn ang="0">
                      <a:pos x="7" y="0"/>
                    </a:cxn>
                    <a:cxn ang="0">
                      <a:pos x="33" y="0"/>
                    </a:cxn>
                    <a:cxn ang="0">
                      <a:pos x="40" y="8"/>
                    </a:cxn>
                  </a:cxnLst>
                  <a:rect l="0" t="0" r="r" b="b"/>
                  <a:pathLst>
                    <a:path w="40" h="16">
                      <a:moveTo>
                        <a:pt x="40" y="8"/>
                      </a:moveTo>
                      <a:cubicBezTo>
                        <a:pt x="40" y="13"/>
                        <a:pt x="37" y="16"/>
                        <a:pt x="33" y="16"/>
                      </a:cubicBezTo>
                      <a:cubicBezTo>
                        <a:pt x="7" y="16"/>
                        <a:pt x="7" y="16"/>
                        <a:pt x="7" y="16"/>
                      </a:cubicBezTo>
                      <a:cubicBezTo>
                        <a:pt x="3" y="16"/>
                        <a:pt x="0" y="13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4"/>
                        <a:pt x="3" y="0"/>
                        <a:pt x="7" y="0"/>
                      </a:cubicBezTo>
                      <a:cubicBezTo>
                        <a:pt x="33" y="0"/>
                        <a:pt x="33" y="0"/>
                        <a:pt x="33" y="0"/>
                      </a:cubicBezTo>
                      <a:cubicBezTo>
                        <a:pt x="37" y="0"/>
                        <a:pt x="40" y="4"/>
                        <a:pt x="40" y="8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13" tIns="60956" rIns="121913" bIns="60956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707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2" name="Freeform 81"/>
                <p:cNvSpPr>
                  <a:spLocks noEditPoints="1"/>
                </p:cNvSpPr>
                <p:nvPr/>
              </p:nvSpPr>
              <p:spPr bwMode="auto">
                <a:xfrm>
                  <a:off x="3729038" y="2790825"/>
                  <a:ext cx="355600" cy="317500"/>
                </a:xfrm>
                <a:custGeom>
                  <a:avLst/>
                  <a:gdLst/>
                  <a:ahLst/>
                  <a:cxnLst>
                    <a:cxn ang="0">
                      <a:pos x="143" y="0"/>
                    </a:cxn>
                    <a:cxn ang="0">
                      <a:pos x="143" y="0"/>
                    </a:cxn>
                    <a:cxn ang="0">
                      <a:pos x="140" y="0"/>
                    </a:cxn>
                    <a:cxn ang="0">
                      <a:pos x="138" y="0"/>
                    </a:cxn>
                    <a:cxn ang="0">
                      <a:pos x="138" y="0"/>
                    </a:cxn>
                    <a:cxn ang="0">
                      <a:pos x="71" y="174"/>
                    </a:cxn>
                    <a:cxn ang="0">
                      <a:pos x="107" y="251"/>
                    </a:cxn>
                    <a:cxn ang="0">
                      <a:pos x="140" y="251"/>
                    </a:cxn>
                    <a:cxn ang="0">
                      <a:pos x="146" y="251"/>
                    </a:cxn>
                    <a:cxn ang="0">
                      <a:pos x="176" y="251"/>
                    </a:cxn>
                    <a:cxn ang="0">
                      <a:pos x="211" y="174"/>
                    </a:cxn>
                    <a:cxn ang="0">
                      <a:pos x="143" y="0"/>
                    </a:cxn>
                    <a:cxn ang="0">
                      <a:pos x="210" y="127"/>
                    </a:cxn>
                    <a:cxn ang="0">
                      <a:pos x="170" y="28"/>
                    </a:cxn>
                    <a:cxn ang="0">
                      <a:pos x="210" y="127"/>
                    </a:cxn>
                  </a:cxnLst>
                  <a:rect l="0" t="0" r="r" b="b"/>
                  <a:pathLst>
                    <a:path w="281" h="251">
                      <a:moveTo>
                        <a:pt x="143" y="0"/>
                      </a:moveTo>
                      <a:cubicBezTo>
                        <a:pt x="143" y="0"/>
                        <a:pt x="143" y="0"/>
                        <a:pt x="143" y="0"/>
                      </a:cubicBezTo>
                      <a:cubicBezTo>
                        <a:pt x="143" y="0"/>
                        <a:pt x="141" y="0"/>
                        <a:pt x="140" y="0"/>
                      </a:cubicBezTo>
                      <a:cubicBezTo>
                        <a:pt x="140" y="0"/>
                        <a:pt x="143" y="0"/>
                        <a:pt x="138" y="0"/>
                      </a:cubicBezTo>
                      <a:cubicBezTo>
                        <a:pt x="138" y="0"/>
                        <a:pt x="138" y="0"/>
                        <a:pt x="138" y="0"/>
                      </a:cubicBezTo>
                      <a:cubicBezTo>
                        <a:pt x="0" y="4"/>
                        <a:pt x="34" y="140"/>
                        <a:pt x="71" y="174"/>
                      </a:cubicBezTo>
                      <a:cubicBezTo>
                        <a:pt x="109" y="208"/>
                        <a:pt x="107" y="251"/>
                        <a:pt x="107" y="251"/>
                      </a:cubicBezTo>
                      <a:cubicBezTo>
                        <a:pt x="140" y="251"/>
                        <a:pt x="140" y="251"/>
                        <a:pt x="140" y="251"/>
                      </a:cubicBezTo>
                      <a:cubicBezTo>
                        <a:pt x="146" y="251"/>
                        <a:pt x="146" y="251"/>
                        <a:pt x="146" y="251"/>
                      </a:cubicBezTo>
                      <a:cubicBezTo>
                        <a:pt x="176" y="251"/>
                        <a:pt x="176" y="251"/>
                        <a:pt x="176" y="251"/>
                      </a:cubicBezTo>
                      <a:cubicBezTo>
                        <a:pt x="176" y="251"/>
                        <a:pt x="174" y="208"/>
                        <a:pt x="211" y="174"/>
                      </a:cubicBezTo>
                      <a:cubicBezTo>
                        <a:pt x="249" y="140"/>
                        <a:pt x="281" y="4"/>
                        <a:pt x="143" y="0"/>
                      </a:cubicBezTo>
                      <a:close/>
                      <a:moveTo>
                        <a:pt x="210" y="127"/>
                      </a:moveTo>
                      <a:cubicBezTo>
                        <a:pt x="233" y="63"/>
                        <a:pt x="170" y="28"/>
                        <a:pt x="170" y="28"/>
                      </a:cubicBezTo>
                      <a:cubicBezTo>
                        <a:pt x="264" y="43"/>
                        <a:pt x="210" y="127"/>
                        <a:pt x="210" y="12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13" tIns="60956" rIns="121913" bIns="60956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707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83" name="Group 182"/>
            <p:cNvGrpSpPr/>
            <p:nvPr/>
          </p:nvGrpSpPr>
          <p:grpSpPr>
            <a:xfrm rot="20136824">
              <a:off x="3215664" y="1274271"/>
              <a:ext cx="609415" cy="519068"/>
              <a:chOff x="4754597" y="2354698"/>
              <a:chExt cx="470413" cy="400673"/>
            </a:xfrm>
          </p:grpSpPr>
          <p:grpSp>
            <p:nvGrpSpPr>
              <p:cNvPr id="55" name="Group 142"/>
              <p:cNvGrpSpPr/>
              <p:nvPr/>
            </p:nvGrpSpPr>
            <p:grpSpPr>
              <a:xfrm rot="4652138">
                <a:off x="4789467" y="2319828"/>
                <a:ext cx="400673" cy="470413"/>
                <a:chOff x="4387850" y="2540000"/>
                <a:chExt cx="465138" cy="546100"/>
              </a:xfrm>
              <a:solidFill>
                <a:schemeClr val="accent5"/>
              </a:solidFill>
            </p:grpSpPr>
            <p:sp>
              <p:nvSpPr>
                <p:cNvPr id="65" name="Oval 40"/>
                <p:cNvSpPr>
                  <a:spLocks noChangeArrowheads="1"/>
                </p:cNvSpPr>
                <p:nvPr/>
              </p:nvSpPr>
              <p:spPr bwMode="auto">
                <a:xfrm>
                  <a:off x="4387850" y="2540000"/>
                  <a:ext cx="465138" cy="4667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13" tIns="60956" rIns="121913" bIns="60956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707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6" name="Freeform 41"/>
                <p:cNvSpPr>
                  <a:spLocks/>
                </p:cNvSpPr>
                <p:nvPr/>
              </p:nvSpPr>
              <p:spPr bwMode="auto">
                <a:xfrm>
                  <a:off x="4614863" y="2974975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0"/>
                    </a:cxn>
                    <a:cxn ang="0">
                      <a:pos x="0" y="11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0">
                      <a:moveTo>
                        <a:pt x="76" y="0"/>
                      </a:moveTo>
                      <a:lnTo>
                        <a:pt x="70" y="70"/>
                      </a:lnTo>
                      <a:lnTo>
                        <a:pt x="0" y="11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13" tIns="60956" rIns="121913" bIns="60956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707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6" name="Group 141"/>
              <p:cNvGrpSpPr/>
              <p:nvPr/>
            </p:nvGrpSpPr>
            <p:grpSpPr>
              <a:xfrm>
                <a:off x="4917743" y="2407079"/>
                <a:ext cx="240677" cy="310419"/>
                <a:chOff x="4502150" y="2606675"/>
                <a:chExt cx="279401" cy="360363"/>
              </a:xfrm>
            </p:grpSpPr>
            <p:sp>
              <p:nvSpPr>
                <p:cNvPr id="57" name="Freeform 82"/>
                <p:cNvSpPr>
                  <a:spLocks/>
                </p:cNvSpPr>
                <p:nvPr/>
              </p:nvSpPr>
              <p:spPr bwMode="auto">
                <a:xfrm>
                  <a:off x="4506913" y="2606675"/>
                  <a:ext cx="274638" cy="277813"/>
                </a:xfrm>
                <a:custGeom>
                  <a:avLst/>
                  <a:gdLst/>
                  <a:ahLst/>
                  <a:cxnLst>
                    <a:cxn ang="0">
                      <a:pos x="160" y="11"/>
                    </a:cxn>
                    <a:cxn ang="0">
                      <a:pos x="204" y="97"/>
                    </a:cxn>
                    <a:cxn ang="0">
                      <a:pos x="97" y="205"/>
                    </a:cxn>
                    <a:cxn ang="0">
                      <a:pos x="11" y="162"/>
                    </a:cxn>
                    <a:cxn ang="0">
                      <a:pos x="0" y="171"/>
                    </a:cxn>
                    <a:cxn ang="0">
                      <a:pos x="97" y="219"/>
                    </a:cxn>
                    <a:cxn ang="0">
                      <a:pos x="218" y="97"/>
                    </a:cxn>
                    <a:cxn ang="0">
                      <a:pos x="169" y="0"/>
                    </a:cxn>
                    <a:cxn ang="0">
                      <a:pos x="160" y="11"/>
                    </a:cxn>
                  </a:cxnLst>
                  <a:rect l="0" t="0" r="r" b="b"/>
                  <a:pathLst>
                    <a:path w="218" h="219">
                      <a:moveTo>
                        <a:pt x="160" y="11"/>
                      </a:moveTo>
                      <a:cubicBezTo>
                        <a:pt x="187" y="30"/>
                        <a:pt x="204" y="62"/>
                        <a:pt x="204" y="97"/>
                      </a:cubicBezTo>
                      <a:cubicBezTo>
                        <a:pt x="204" y="157"/>
                        <a:pt x="156" y="205"/>
                        <a:pt x="97" y="205"/>
                      </a:cubicBezTo>
                      <a:cubicBezTo>
                        <a:pt x="62" y="205"/>
                        <a:pt x="31" y="188"/>
                        <a:pt x="11" y="162"/>
                      </a:cubicBezTo>
                      <a:cubicBezTo>
                        <a:pt x="0" y="171"/>
                        <a:pt x="0" y="171"/>
                        <a:pt x="0" y="171"/>
                      </a:cubicBezTo>
                      <a:cubicBezTo>
                        <a:pt x="22" y="200"/>
                        <a:pt x="57" y="219"/>
                        <a:pt x="97" y="219"/>
                      </a:cubicBezTo>
                      <a:cubicBezTo>
                        <a:pt x="164" y="219"/>
                        <a:pt x="218" y="165"/>
                        <a:pt x="218" y="97"/>
                      </a:cubicBezTo>
                      <a:cubicBezTo>
                        <a:pt x="218" y="57"/>
                        <a:pt x="199" y="22"/>
                        <a:pt x="169" y="0"/>
                      </a:cubicBezTo>
                      <a:lnTo>
                        <a:pt x="160" y="1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13" tIns="60956" rIns="121913" bIns="60956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707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8" name="Freeform 83"/>
                <p:cNvSpPr>
                  <a:spLocks noEditPoints="1"/>
                </p:cNvSpPr>
                <p:nvPr/>
              </p:nvSpPr>
              <p:spPr bwMode="auto">
                <a:xfrm>
                  <a:off x="4508500" y="2609850"/>
                  <a:ext cx="244475" cy="244475"/>
                </a:xfrm>
                <a:custGeom>
                  <a:avLst/>
                  <a:gdLst/>
                  <a:ahLst/>
                  <a:cxnLst>
                    <a:cxn ang="0">
                      <a:pos x="96" y="0"/>
                    </a:cxn>
                    <a:cxn ang="0">
                      <a:pos x="0" y="97"/>
                    </a:cxn>
                    <a:cxn ang="0">
                      <a:pos x="96" y="193"/>
                    </a:cxn>
                    <a:cxn ang="0">
                      <a:pos x="193" y="97"/>
                    </a:cxn>
                    <a:cxn ang="0">
                      <a:pos x="96" y="0"/>
                    </a:cxn>
                    <a:cxn ang="0">
                      <a:pos x="96" y="189"/>
                    </a:cxn>
                    <a:cxn ang="0">
                      <a:pos x="4" y="97"/>
                    </a:cxn>
                    <a:cxn ang="0">
                      <a:pos x="96" y="5"/>
                    </a:cxn>
                    <a:cxn ang="0">
                      <a:pos x="188" y="97"/>
                    </a:cxn>
                    <a:cxn ang="0">
                      <a:pos x="96" y="189"/>
                    </a:cxn>
                  </a:cxnLst>
                  <a:rect l="0" t="0" r="r" b="b"/>
                  <a:pathLst>
                    <a:path w="193" h="193">
                      <a:moveTo>
                        <a:pt x="96" y="0"/>
                      </a:moveTo>
                      <a:cubicBezTo>
                        <a:pt x="43" y="0"/>
                        <a:pt x="0" y="43"/>
                        <a:pt x="0" y="97"/>
                      </a:cubicBezTo>
                      <a:cubicBezTo>
                        <a:pt x="0" y="150"/>
                        <a:pt x="43" y="193"/>
                        <a:pt x="96" y="193"/>
                      </a:cubicBezTo>
                      <a:cubicBezTo>
                        <a:pt x="149" y="193"/>
                        <a:pt x="193" y="150"/>
                        <a:pt x="193" y="97"/>
                      </a:cubicBezTo>
                      <a:cubicBezTo>
                        <a:pt x="193" y="43"/>
                        <a:pt x="149" y="0"/>
                        <a:pt x="96" y="0"/>
                      </a:cubicBezTo>
                      <a:close/>
                      <a:moveTo>
                        <a:pt x="96" y="189"/>
                      </a:moveTo>
                      <a:cubicBezTo>
                        <a:pt x="46" y="189"/>
                        <a:pt x="4" y="147"/>
                        <a:pt x="4" y="97"/>
                      </a:cubicBezTo>
                      <a:cubicBezTo>
                        <a:pt x="4" y="46"/>
                        <a:pt x="46" y="5"/>
                        <a:pt x="96" y="5"/>
                      </a:cubicBezTo>
                      <a:cubicBezTo>
                        <a:pt x="147" y="5"/>
                        <a:pt x="188" y="46"/>
                        <a:pt x="188" y="97"/>
                      </a:cubicBezTo>
                      <a:cubicBezTo>
                        <a:pt x="188" y="147"/>
                        <a:pt x="147" y="189"/>
                        <a:pt x="96" y="18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13" tIns="60956" rIns="121913" bIns="60956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707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9" name="Freeform 84"/>
                <p:cNvSpPr>
                  <a:spLocks/>
                </p:cNvSpPr>
                <p:nvPr/>
              </p:nvSpPr>
              <p:spPr bwMode="auto">
                <a:xfrm>
                  <a:off x="4502150" y="2614613"/>
                  <a:ext cx="273050" cy="239713"/>
                </a:xfrm>
                <a:custGeom>
                  <a:avLst/>
                  <a:gdLst/>
                  <a:ahLst/>
                  <a:cxnLst>
                    <a:cxn ang="0">
                      <a:pos x="62" y="15"/>
                    </a:cxn>
                    <a:cxn ang="0">
                      <a:pos x="58" y="22"/>
                    </a:cxn>
                    <a:cxn ang="0">
                      <a:pos x="54" y="28"/>
                    </a:cxn>
                    <a:cxn ang="0">
                      <a:pos x="51" y="25"/>
                    </a:cxn>
                    <a:cxn ang="0">
                      <a:pos x="50" y="31"/>
                    </a:cxn>
                    <a:cxn ang="0">
                      <a:pos x="40" y="33"/>
                    </a:cxn>
                    <a:cxn ang="0">
                      <a:pos x="34" y="39"/>
                    </a:cxn>
                    <a:cxn ang="0">
                      <a:pos x="26" y="51"/>
                    </a:cxn>
                    <a:cxn ang="0">
                      <a:pos x="20" y="58"/>
                    </a:cxn>
                    <a:cxn ang="0">
                      <a:pos x="25" y="64"/>
                    </a:cxn>
                    <a:cxn ang="0">
                      <a:pos x="26" y="67"/>
                    </a:cxn>
                    <a:cxn ang="0">
                      <a:pos x="21" y="62"/>
                    </a:cxn>
                    <a:cxn ang="0">
                      <a:pos x="17" y="57"/>
                    </a:cxn>
                    <a:cxn ang="0">
                      <a:pos x="16" y="65"/>
                    </a:cxn>
                    <a:cxn ang="0">
                      <a:pos x="16" y="79"/>
                    </a:cxn>
                    <a:cxn ang="0">
                      <a:pos x="23" y="76"/>
                    </a:cxn>
                    <a:cxn ang="0">
                      <a:pos x="30" y="84"/>
                    </a:cxn>
                    <a:cxn ang="0">
                      <a:pos x="39" y="93"/>
                    </a:cxn>
                    <a:cxn ang="0">
                      <a:pos x="47" y="100"/>
                    </a:cxn>
                    <a:cxn ang="0">
                      <a:pos x="58" y="111"/>
                    </a:cxn>
                    <a:cxn ang="0">
                      <a:pos x="55" y="128"/>
                    </a:cxn>
                    <a:cxn ang="0">
                      <a:pos x="46" y="147"/>
                    </a:cxn>
                    <a:cxn ang="0">
                      <a:pos x="49" y="161"/>
                    </a:cxn>
                    <a:cxn ang="0">
                      <a:pos x="44" y="162"/>
                    </a:cxn>
                    <a:cxn ang="0">
                      <a:pos x="30" y="141"/>
                    </a:cxn>
                    <a:cxn ang="0">
                      <a:pos x="15" y="107"/>
                    </a:cxn>
                    <a:cxn ang="0">
                      <a:pos x="11" y="83"/>
                    </a:cxn>
                    <a:cxn ang="0">
                      <a:pos x="70" y="174"/>
                    </a:cxn>
                    <a:cxn ang="0">
                      <a:pos x="85" y="172"/>
                    </a:cxn>
                    <a:cxn ang="0">
                      <a:pos x="105" y="169"/>
                    </a:cxn>
                    <a:cxn ang="0">
                      <a:pos x="103" y="178"/>
                    </a:cxn>
                    <a:cxn ang="0">
                      <a:pos x="114" y="177"/>
                    </a:cxn>
                    <a:cxn ang="0">
                      <a:pos x="131" y="175"/>
                    </a:cxn>
                    <a:cxn ang="0">
                      <a:pos x="130" y="3"/>
                    </a:cxn>
                    <a:cxn ang="0">
                      <a:pos x="187" y="61"/>
                    </a:cxn>
                    <a:cxn ang="0">
                      <a:pos x="179" y="55"/>
                    </a:cxn>
                    <a:cxn ang="0">
                      <a:pos x="172" y="71"/>
                    </a:cxn>
                    <a:cxn ang="0">
                      <a:pos x="161" y="57"/>
                    </a:cxn>
                    <a:cxn ang="0">
                      <a:pos x="165" y="71"/>
                    </a:cxn>
                    <a:cxn ang="0">
                      <a:pos x="176" y="75"/>
                    </a:cxn>
                    <a:cxn ang="0">
                      <a:pos x="172" y="95"/>
                    </a:cxn>
                    <a:cxn ang="0">
                      <a:pos x="166" y="117"/>
                    </a:cxn>
                    <a:cxn ang="0">
                      <a:pos x="159" y="130"/>
                    </a:cxn>
                    <a:cxn ang="0">
                      <a:pos x="139" y="147"/>
                    </a:cxn>
                    <a:cxn ang="0">
                      <a:pos x="134" y="132"/>
                    </a:cxn>
                    <a:cxn ang="0">
                      <a:pos x="135" y="115"/>
                    </a:cxn>
                    <a:cxn ang="0">
                      <a:pos x="128" y="96"/>
                    </a:cxn>
                    <a:cxn ang="0">
                      <a:pos x="119" y="85"/>
                    </a:cxn>
                    <a:cxn ang="0">
                      <a:pos x="94" y="86"/>
                    </a:cxn>
                    <a:cxn ang="0">
                      <a:pos x="85" y="73"/>
                    </a:cxn>
                    <a:cxn ang="0">
                      <a:pos x="95" y="47"/>
                    </a:cxn>
                    <a:cxn ang="0">
                      <a:pos x="113" y="39"/>
                    </a:cxn>
                    <a:cxn ang="0">
                      <a:pos x="124" y="44"/>
                    </a:cxn>
                    <a:cxn ang="0">
                      <a:pos x="139" y="44"/>
                    </a:cxn>
                    <a:cxn ang="0">
                      <a:pos x="154" y="42"/>
                    </a:cxn>
                    <a:cxn ang="0">
                      <a:pos x="140" y="36"/>
                    </a:cxn>
                    <a:cxn ang="0">
                      <a:pos x="139" y="31"/>
                    </a:cxn>
                    <a:cxn ang="0">
                      <a:pos x="120" y="31"/>
                    </a:cxn>
                    <a:cxn ang="0">
                      <a:pos x="105" y="36"/>
                    </a:cxn>
                    <a:cxn ang="0">
                      <a:pos x="102" y="20"/>
                    </a:cxn>
                    <a:cxn ang="0">
                      <a:pos x="91" y="10"/>
                    </a:cxn>
                    <a:cxn ang="0">
                      <a:pos x="103" y="3"/>
                    </a:cxn>
                  </a:cxnLst>
                  <a:rect l="0" t="0" r="r" b="b"/>
                  <a:pathLst>
                    <a:path w="216" h="189">
                      <a:moveTo>
                        <a:pt x="88" y="1"/>
                      </a:moveTo>
                      <a:cubicBezTo>
                        <a:pt x="88" y="1"/>
                        <a:pt x="55" y="5"/>
                        <a:pt x="33" y="30"/>
                      </a:cubicBezTo>
                      <a:cubicBezTo>
                        <a:pt x="33" y="30"/>
                        <a:pt x="50" y="13"/>
                        <a:pt x="60" y="13"/>
                      </a:cubicBezTo>
                      <a:cubicBezTo>
                        <a:pt x="63" y="14"/>
                        <a:pt x="63" y="14"/>
                        <a:pt x="63" y="14"/>
                      </a:cubicBezTo>
                      <a:cubicBezTo>
                        <a:pt x="63" y="14"/>
                        <a:pt x="62" y="14"/>
                        <a:pt x="62" y="15"/>
                      </a:cubicBezTo>
                      <a:cubicBezTo>
                        <a:pt x="62" y="15"/>
                        <a:pt x="60" y="17"/>
                        <a:pt x="60" y="17"/>
                      </a:cubicBezTo>
                      <a:cubicBezTo>
                        <a:pt x="60" y="18"/>
                        <a:pt x="61" y="19"/>
                        <a:pt x="61" y="19"/>
                      </a:cubicBezTo>
                      <a:cubicBezTo>
                        <a:pt x="60" y="20"/>
                        <a:pt x="60" y="20"/>
                        <a:pt x="60" y="20"/>
                      </a:cubicBezTo>
                      <a:cubicBezTo>
                        <a:pt x="60" y="20"/>
                        <a:pt x="59" y="21"/>
                        <a:pt x="59" y="21"/>
                      </a:cubicBezTo>
                      <a:cubicBezTo>
                        <a:pt x="59" y="21"/>
                        <a:pt x="58" y="21"/>
                        <a:pt x="58" y="22"/>
                      </a:cubicBezTo>
                      <a:cubicBezTo>
                        <a:pt x="58" y="23"/>
                        <a:pt x="58" y="24"/>
                        <a:pt x="58" y="24"/>
                      </a:cubicBezTo>
                      <a:cubicBezTo>
                        <a:pt x="58" y="26"/>
                        <a:pt x="58" y="26"/>
                        <a:pt x="58" y="26"/>
                      </a:cubicBezTo>
                      <a:cubicBezTo>
                        <a:pt x="58" y="27"/>
                        <a:pt x="58" y="27"/>
                        <a:pt x="58" y="27"/>
                      </a:cubicBezTo>
                      <a:cubicBezTo>
                        <a:pt x="56" y="28"/>
                        <a:pt x="56" y="28"/>
                        <a:pt x="56" y="28"/>
                      </a:cubicBezTo>
                      <a:cubicBezTo>
                        <a:pt x="56" y="28"/>
                        <a:pt x="55" y="28"/>
                        <a:pt x="54" y="28"/>
                      </a:cubicBezTo>
                      <a:cubicBezTo>
                        <a:pt x="53" y="27"/>
                        <a:pt x="53" y="26"/>
                        <a:pt x="53" y="26"/>
                      </a:cubicBezTo>
                      <a:cubicBezTo>
                        <a:pt x="55" y="25"/>
                        <a:pt x="55" y="25"/>
                        <a:pt x="55" y="25"/>
                      </a:cubicBezTo>
                      <a:cubicBezTo>
                        <a:pt x="55" y="25"/>
                        <a:pt x="55" y="25"/>
                        <a:pt x="55" y="24"/>
                      </a:cubicBezTo>
                      <a:cubicBezTo>
                        <a:pt x="54" y="24"/>
                        <a:pt x="54" y="23"/>
                        <a:pt x="53" y="23"/>
                      </a:cubicBezTo>
                      <a:cubicBezTo>
                        <a:pt x="52" y="23"/>
                        <a:pt x="51" y="25"/>
                        <a:pt x="51" y="25"/>
                      </a:cubicBezTo>
                      <a:cubicBezTo>
                        <a:pt x="49" y="26"/>
                        <a:pt x="49" y="26"/>
                        <a:pt x="49" y="26"/>
                      </a:cubicBezTo>
                      <a:cubicBezTo>
                        <a:pt x="49" y="26"/>
                        <a:pt x="48" y="28"/>
                        <a:pt x="49" y="28"/>
                      </a:cubicBezTo>
                      <a:cubicBezTo>
                        <a:pt x="49" y="28"/>
                        <a:pt x="50" y="28"/>
                        <a:pt x="50" y="28"/>
                      </a:cubicBezTo>
                      <a:cubicBezTo>
                        <a:pt x="50" y="28"/>
                        <a:pt x="50" y="29"/>
                        <a:pt x="50" y="29"/>
                      </a:cubicBezTo>
                      <a:cubicBezTo>
                        <a:pt x="50" y="30"/>
                        <a:pt x="50" y="31"/>
                        <a:pt x="50" y="31"/>
                      </a:cubicBezTo>
                      <a:cubicBezTo>
                        <a:pt x="50" y="31"/>
                        <a:pt x="49" y="32"/>
                        <a:pt x="48" y="31"/>
                      </a:cubicBezTo>
                      <a:cubicBezTo>
                        <a:pt x="47" y="31"/>
                        <a:pt x="46" y="31"/>
                        <a:pt x="45" y="31"/>
                      </a:cubicBezTo>
                      <a:cubicBezTo>
                        <a:pt x="45" y="30"/>
                        <a:pt x="44" y="30"/>
                        <a:pt x="43" y="30"/>
                      </a:cubicBezTo>
                      <a:cubicBezTo>
                        <a:pt x="43" y="31"/>
                        <a:pt x="43" y="31"/>
                        <a:pt x="42" y="31"/>
                      </a:cubicBezTo>
                      <a:cubicBezTo>
                        <a:pt x="42" y="31"/>
                        <a:pt x="40" y="33"/>
                        <a:pt x="40" y="33"/>
                      </a:cubicBezTo>
                      <a:cubicBezTo>
                        <a:pt x="40" y="33"/>
                        <a:pt x="39" y="33"/>
                        <a:pt x="39" y="34"/>
                      </a:cubicBezTo>
                      <a:cubicBezTo>
                        <a:pt x="39" y="34"/>
                        <a:pt x="39" y="36"/>
                        <a:pt x="39" y="36"/>
                      </a:cubicBezTo>
                      <a:cubicBezTo>
                        <a:pt x="39" y="36"/>
                        <a:pt x="38" y="36"/>
                        <a:pt x="36" y="37"/>
                      </a:cubicBezTo>
                      <a:cubicBezTo>
                        <a:pt x="35" y="37"/>
                        <a:pt x="35" y="38"/>
                        <a:pt x="35" y="38"/>
                      </a:cubicBezTo>
                      <a:cubicBezTo>
                        <a:pt x="34" y="39"/>
                        <a:pt x="34" y="39"/>
                        <a:pt x="34" y="39"/>
                      </a:cubicBezTo>
                      <a:cubicBezTo>
                        <a:pt x="34" y="39"/>
                        <a:pt x="33" y="40"/>
                        <a:pt x="32" y="41"/>
                      </a:cubicBezTo>
                      <a:cubicBezTo>
                        <a:pt x="31" y="42"/>
                        <a:pt x="29" y="44"/>
                        <a:pt x="29" y="44"/>
                      </a:cubicBezTo>
                      <a:cubicBezTo>
                        <a:pt x="28" y="44"/>
                        <a:pt x="27" y="45"/>
                        <a:pt x="27" y="46"/>
                      </a:cubicBezTo>
                      <a:cubicBezTo>
                        <a:pt x="27" y="47"/>
                        <a:pt x="27" y="48"/>
                        <a:pt x="26" y="48"/>
                      </a:cubicBezTo>
                      <a:cubicBezTo>
                        <a:pt x="26" y="49"/>
                        <a:pt x="26" y="50"/>
                        <a:pt x="26" y="51"/>
                      </a:cubicBezTo>
                      <a:cubicBezTo>
                        <a:pt x="25" y="52"/>
                        <a:pt x="25" y="53"/>
                        <a:pt x="24" y="53"/>
                      </a:cubicBezTo>
                      <a:cubicBezTo>
                        <a:pt x="24" y="54"/>
                        <a:pt x="23" y="54"/>
                        <a:pt x="23" y="54"/>
                      </a:cubicBezTo>
                      <a:cubicBezTo>
                        <a:pt x="23" y="54"/>
                        <a:pt x="21" y="55"/>
                        <a:pt x="20" y="55"/>
                      </a:cubicBezTo>
                      <a:cubicBezTo>
                        <a:pt x="19" y="56"/>
                        <a:pt x="19" y="57"/>
                        <a:pt x="19" y="57"/>
                      </a:cubicBezTo>
                      <a:cubicBezTo>
                        <a:pt x="19" y="58"/>
                        <a:pt x="20" y="58"/>
                        <a:pt x="20" y="58"/>
                      </a:cubicBezTo>
                      <a:cubicBezTo>
                        <a:pt x="21" y="58"/>
                        <a:pt x="22" y="59"/>
                        <a:pt x="22" y="59"/>
                      </a:cubicBezTo>
                      <a:cubicBezTo>
                        <a:pt x="22" y="59"/>
                        <a:pt x="22" y="61"/>
                        <a:pt x="22" y="61"/>
                      </a:cubicBezTo>
                      <a:cubicBezTo>
                        <a:pt x="22" y="61"/>
                        <a:pt x="21" y="63"/>
                        <a:pt x="22" y="63"/>
                      </a:cubicBezTo>
                      <a:cubicBezTo>
                        <a:pt x="22" y="63"/>
                        <a:pt x="23" y="63"/>
                        <a:pt x="23" y="63"/>
                      </a:cubicBezTo>
                      <a:cubicBezTo>
                        <a:pt x="25" y="64"/>
                        <a:pt x="25" y="64"/>
                        <a:pt x="25" y="64"/>
                      </a:cubicBezTo>
                      <a:cubicBezTo>
                        <a:pt x="27" y="65"/>
                        <a:pt x="27" y="65"/>
                        <a:pt x="27" y="65"/>
                      </a:cubicBezTo>
                      <a:cubicBezTo>
                        <a:pt x="28" y="65"/>
                        <a:pt x="28" y="65"/>
                        <a:pt x="28" y="65"/>
                      </a:cubicBezTo>
                      <a:cubicBezTo>
                        <a:pt x="28" y="65"/>
                        <a:pt x="27" y="66"/>
                        <a:pt x="27" y="67"/>
                      </a:cubicBezTo>
                      <a:cubicBezTo>
                        <a:pt x="27" y="67"/>
                        <a:pt x="27" y="68"/>
                        <a:pt x="26" y="68"/>
                      </a:cubicBezTo>
                      <a:cubicBezTo>
                        <a:pt x="26" y="67"/>
                        <a:pt x="26" y="67"/>
                        <a:pt x="26" y="67"/>
                      </a:cubicBezTo>
                      <a:cubicBezTo>
                        <a:pt x="25" y="66"/>
                        <a:pt x="25" y="66"/>
                        <a:pt x="25" y="65"/>
                      </a:cubicBezTo>
                      <a:cubicBezTo>
                        <a:pt x="24" y="65"/>
                        <a:pt x="23" y="66"/>
                        <a:pt x="23" y="66"/>
                      </a:cubicBezTo>
                      <a:cubicBezTo>
                        <a:pt x="22" y="65"/>
                        <a:pt x="22" y="65"/>
                        <a:pt x="21" y="65"/>
                      </a:cubicBezTo>
                      <a:cubicBezTo>
                        <a:pt x="21" y="64"/>
                        <a:pt x="21" y="65"/>
                        <a:pt x="21" y="64"/>
                      </a:cubicBezTo>
                      <a:cubicBezTo>
                        <a:pt x="21" y="63"/>
                        <a:pt x="21" y="63"/>
                        <a:pt x="21" y="62"/>
                      </a:cubicBezTo>
                      <a:cubicBezTo>
                        <a:pt x="21" y="62"/>
                        <a:pt x="20" y="61"/>
                        <a:pt x="20" y="61"/>
                      </a:cubicBezTo>
                      <a:cubicBezTo>
                        <a:pt x="19" y="61"/>
                        <a:pt x="20" y="62"/>
                        <a:pt x="19" y="61"/>
                      </a:cubicBezTo>
                      <a:cubicBezTo>
                        <a:pt x="19" y="60"/>
                        <a:pt x="18" y="60"/>
                        <a:pt x="18" y="60"/>
                      </a:cubicBezTo>
                      <a:cubicBezTo>
                        <a:pt x="18" y="60"/>
                        <a:pt x="17" y="60"/>
                        <a:pt x="17" y="60"/>
                      </a:cubicBezTo>
                      <a:cubicBezTo>
                        <a:pt x="17" y="59"/>
                        <a:pt x="17" y="58"/>
                        <a:pt x="17" y="57"/>
                      </a:cubicBezTo>
                      <a:cubicBezTo>
                        <a:pt x="17" y="57"/>
                        <a:pt x="18" y="56"/>
                        <a:pt x="18" y="55"/>
                      </a:cubicBezTo>
                      <a:cubicBezTo>
                        <a:pt x="18" y="55"/>
                        <a:pt x="18" y="52"/>
                        <a:pt x="18" y="52"/>
                      </a:cubicBezTo>
                      <a:cubicBezTo>
                        <a:pt x="18" y="52"/>
                        <a:pt x="15" y="58"/>
                        <a:pt x="14" y="63"/>
                      </a:cubicBezTo>
                      <a:cubicBezTo>
                        <a:pt x="14" y="63"/>
                        <a:pt x="15" y="62"/>
                        <a:pt x="15" y="63"/>
                      </a:cubicBezTo>
                      <a:cubicBezTo>
                        <a:pt x="15" y="64"/>
                        <a:pt x="16" y="65"/>
                        <a:pt x="16" y="65"/>
                      </a:cubicBezTo>
                      <a:cubicBezTo>
                        <a:pt x="15" y="66"/>
                        <a:pt x="15" y="66"/>
                        <a:pt x="15" y="68"/>
                      </a:cubicBezTo>
                      <a:cubicBezTo>
                        <a:pt x="15" y="71"/>
                        <a:pt x="16" y="71"/>
                        <a:pt x="16" y="72"/>
                      </a:cubicBezTo>
                      <a:cubicBezTo>
                        <a:pt x="15" y="73"/>
                        <a:pt x="15" y="74"/>
                        <a:pt x="15" y="75"/>
                      </a:cubicBezTo>
                      <a:cubicBezTo>
                        <a:pt x="15" y="76"/>
                        <a:pt x="15" y="78"/>
                        <a:pt x="16" y="78"/>
                      </a:cubicBezTo>
                      <a:cubicBezTo>
                        <a:pt x="16" y="79"/>
                        <a:pt x="16" y="79"/>
                        <a:pt x="16" y="79"/>
                      </a:cubicBezTo>
                      <a:cubicBezTo>
                        <a:pt x="17" y="80"/>
                        <a:pt x="16" y="81"/>
                        <a:pt x="17" y="80"/>
                      </a:cubicBezTo>
                      <a:cubicBezTo>
                        <a:pt x="18" y="78"/>
                        <a:pt x="19" y="77"/>
                        <a:pt x="19" y="77"/>
                      </a:cubicBezTo>
                      <a:cubicBezTo>
                        <a:pt x="19" y="76"/>
                        <a:pt x="19" y="76"/>
                        <a:pt x="19" y="76"/>
                      </a:cubicBezTo>
                      <a:cubicBezTo>
                        <a:pt x="19" y="76"/>
                        <a:pt x="19" y="75"/>
                        <a:pt x="21" y="75"/>
                      </a:cubicBezTo>
                      <a:cubicBezTo>
                        <a:pt x="22" y="76"/>
                        <a:pt x="22" y="75"/>
                        <a:pt x="23" y="76"/>
                      </a:cubicBezTo>
                      <a:cubicBezTo>
                        <a:pt x="23" y="77"/>
                        <a:pt x="22" y="78"/>
                        <a:pt x="23" y="78"/>
                      </a:cubicBezTo>
                      <a:cubicBezTo>
                        <a:pt x="24" y="78"/>
                        <a:pt x="26" y="77"/>
                        <a:pt x="26" y="77"/>
                      </a:cubicBezTo>
                      <a:cubicBezTo>
                        <a:pt x="27" y="78"/>
                        <a:pt x="28" y="78"/>
                        <a:pt x="28" y="79"/>
                      </a:cubicBezTo>
                      <a:cubicBezTo>
                        <a:pt x="28" y="80"/>
                        <a:pt x="29" y="81"/>
                        <a:pt x="29" y="82"/>
                      </a:cubicBezTo>
                      <a:cubicBezTo>
                        <a:pt x="30" y="82"/>
                        <a:pt x="30" y="83"/>
                        <a:pt x="30" y="84"/>
                      </a:cubicBezTo>
                      <a:cubicBezTo>
                        <a:pt x="30" y="85"/>
                        <a:pt x="33" y="86"/>
                        <a:pt x="33" y="86"/>
                      </a:cubicBezTo>
                      <a:cubicBezTo>
                        <a:pt x="33" y="86"/>
                        <a:pt x="35" y="86"/>
                        <a:pt x="36" y="86"/>
                      </a:cubicBezTo>
                      <a:cubicBezTo>
                        <a:pt x="37" y="86"/>
                        <a:pt x="36" y="87"/>
                        <a:pt x="37" y="88"/>
                      </a:cubicBezTo>
                      <a:cubicBezTo>
                        <a:pt x="38" y="88"/>
                        <a:pt x="39" y="90"/>
                        <a:pt x="39" y="90"/>
                      </a:cubicBezTo>
                      <a:cubicBezTo>
                        <a:pt x="39" y="90"/>
                        <a:pt x="39" y="92"/>
                        <a:pt x="39" y="93"/>
                      </a:cubicBezTo>
                      <a:cubicBezTo>
                        <a:pt x="39" y="94"/>
                        <a:pt x="39" y="95"/>
                        <a:pt x="39" y="95"/>
                      </a:cubicBezTo>
                      <a:cubicBezTo>
                        <a:pt x="40" y="95"/>
                        <a:pt x="42" y="95"/>
                        <a:pt x="42" y="95"/>
                      </a:cubicBezTo>
                      <a:cubicBezTo>
                        <a:pt x="42" y="95"/>
                        <a:pt x="41" y="97"/>
                        <a:pt x="43" y="97"/>
                      </a:cubicBezTo>
                      <a:cubicBezTo>
                        <a:pt x="44" y="98"/>
                        <a:pt x="46" y="98"/>
                        <a:pt x="46" y="99"/>
                      </a:cubicBezTo>
                      <a:cubicBezTo>
                        <a:pt x="47" y="99"/>
                        <a:pt x="45" y="100"/>
                        <a:pt x="47" y="100"/>
                      </a:cubicBezTo>
                      <a:cubicBezTo>
                        <a:pt x="49" y="100"/>
                        <a:pt x="51" y="100"/>
                        <a:pt x="52" y="101"/>
                      </a:cubicBezTo>
                      <a:cubicBezTo>
                        <a:pt x="53" y="101"/>
                        <a:pt x="52" y="102"/>
                        <a:pt x="54" y="104"/>
                      </a:cubicBezTo>
                      <a:cubicBezTo>
                        <a:pt x="57" y="105"/>
                        <a:pt x="57" y="105"/>
                        <a:pt x="58" y="106"/>
                      </a:cubicBezTo>
                      <a:cubicBezTo>
                        <a:pt x="59" y="106"/>
                        <a:pt x="60" y="106"/>
                        <a:pt x="59" y="108"/>
                      </a:cubicBezTo>
                      <a:cubicBezTo>
                        <a:pt x="59" y="109"/>
                        <a:pt x="59" y="111"/>
                        <a:pt x="58" y="111"/>
                      </a:cubicBezTo>
                      <a:cubicBezTo>
                        <a:pt x="57" y="112"/>
                        <a:pt x="56" y="114"/>
                        <a:pt x="55" y="115"/>
                      </a:cubicBezTo>
                      <a:cubicBezTo>
                        <a:pt x="55" y="116"/>
                        <a:pt x="54" y="117"/>
                        <a:pt x="55" y="118"/>
                      </a:cubicBezTo>
                      <a:cubicBezTo>
                        <a:pt x="55" y="120"/>
                        <a:pt x="56" y="121"/>
                        <a:pt x="56" y="122"/>
                      </a:cubicBezTo>
                      <a:cubicBezTo>
                        <a:pt x="56" y="122"/>
                        <a:pt x="56" y="125"/>
                        <a:pt x="56" y="125"/>
                      </a:cubicBezTo>
                      <a:cubicBezTo>
                        <a:pt x="55" y="126"/>
                        <a:pt x="55" y="128"/>
                        <a:pt x="55" y="128"/>
                      </a:cubicBezTo>
                      <a:cubicBezTo>
                        <a:pt x="55" y="128"/>
                        <a:pt x="56" y="129"/>
                        <a:pt x="55" y="130"/>
                      </a:cubicBezTo>
                      <a:cubicBezTo>
                        <a:pt x="54" y="132"/>
                        <a:pt x="52" y="133"/>
                        <a:pt x="51" y="133"/>
                      </a:cubicBezTo>
                      <a:cubicBezTo>
                        <a:pt x="50" y="134"/>
                        <a:pt x="49" y="135"/>
                        <a:pt x="49" y="135"/>
                      </a:cubicBezTo>
                      <a:cubicBezTo>
                        <a:pt x="49" y="135"/>
                        <a:pt x="49" y="139"/>
                        <a:pt x="49" y="140"/>
                      </a:cubicBezTo>
                      <a:cubicBezTo>
                        <a:pt x="48" y="140"/>
                        <a:pt x="45" y="146"/>
                        <a:pt x="46" y="147"/>
                      </a:cubicBezTo>
                      <a:cubicBezTo>
                        <a:pt x="47" y="149"/>
                        <a:pt x="48" y="150"/>
                        <a:pt x="47" y="151"/>
                      </a:cubicBezTo>
                      <a:cubicBezTo>
                        <a:pt x="47" y="152"/>
                        <a:pt x="47" y="152"/>
                        <a:pt x="46" y="153"/>
                      </a:cubicBezTo>
                      <a:cubicBezTo>
                        <a:pt x="46" y="153"/>
                        <a:pt x="44" y="153"/>
                        <a:pt x="45" y="155"/>
                      </a:cubicBezTo>
                      <a:cubicBezTo>
                        <a:pt x="46" y="157"/>
                        <a:pt x="47" y="157"/>
                        <a:pt x="48" y="159"/>
                      </a:cubicBezTo>
                      <a:cubicBezTo>
                        <a:pt x="48" y="160"/>
                        <a:pt x="48" y="160"/>
                        <a:pt x="49" y="161"/>
                      </a:cubicBezTo>
                      <a:cubicBezTo>
                        <a:pt x="50" y="162"/>
                        <a:pt x="50" y="164"/>
                        <a:pt x="51" y="165"/>
                      </a:cubicBezTo>
                      <a:cubicBezTo>
                        <a:pt x="52" y="165"/>
                        <a:pt x="54" y="166"/>
                        <a:pt x="54" y="167"/>
                      </a:cubicBezTo>
                      <a:cubicBezTo>
                        <a:pt x="54" y="168"/>
                        <a:pt x="56" y="170"/>
                        <a:pt x="53" y="169"/>
                      </a:cubicBezTo>
                      <a:cubicBezTo>
                        <a:pt x="50" y="167"/>
                        <a:pt x="53" y="169"/>
                        <a:pt x="49" y="166"/>
                      </a:cubicBezTo>
                      <a:cubicBezTo>
                        <a:pt x="46" y="163"/>
                        <a:pt x="45" y="164"/>
                        <a:pt x="44" y="162"/>
                      </a:cubicBezTo>
                      <a:cubicBezTo>
                        <a:pt x="42" y="161"/>
                        <a:pt x="44" y="167"/>
                        <a:pt x="42" y="159"/>
                      </a:cubicBezTo>
                      <a:cubicBezTo>
                        <a:pt x="39" y="152"/>
                        <a:pt x="38" y="153"/>
                        <a:pt x="37" y="151"/>
                      </a:cubicBezTo>
                      <a:cubicBezTo>
                        <a:pt x="37" y="150"/>
                        <a:pt x="37" y="151"/>
                        <a:pt x="35" y="148"/>
                      </a:cubicBezTo>
                      <a:cubicBezTo>
                        <a:pt x="33" y="144"/>
                        <a:pt x="35" y="146"/>
                        <a:pt x="33" y="144"/>
                      </a:cubicBezTo>
                      <a:cubicBezTo>
                        <a:pt x="31" y="142"/>
                        <a:pt x="31" y="145"/>
                        <a:pt x="30" y="141"/>
                      </a:cubicBezTo>
                      <a:cubicBezTo>
                        <a:pt x="29" y="136"/>
                        <a:pt x="29" y="139"/>
                        <a:pt x="28" y="134"/>
                      </a:cubicBezTo>
                      <a:cubicBezTo>
                        <a:pt x="27" y="130"/>
                        <a:pt x="29" y="129"/>
                        <a:pt x="26" y="127"/>
                      </a:cubicBezTo>
                      <a:cubicBezTo>
                        <a:pt x="24" y="125"/>
                        <a:pt x="24" y="126"/>
                        <a:pt x="23" y="124"/>
                      </a:cubicBezTo>
                      <a:cubicBezTo>
                        <a:pt x="22" y="123"/>
                        <a:pt x="23" y="124"/>
                        <a:pt x="21" y="120"/>
                      </a:cubicBezTo>
                      <a:cubicBezTo>
                        <a:pt x="19" y="116"/>
                        <a:pt x="15" y="114"/>
                        <a:pt x="15" y="107"/>
                      </a:cubicBezTo>
                      <a:cubicBezTo>
                        <a:pt x="16" y="100"/>
                        <a:pt x="16" y="99"/>
                        <a:pt x="16" y="99"/>
                      </a:cubicBezTo>
                      <a:cubicBezTo>
                        <a:pt x="16" y="99"/>
                        <a:pt x="12" y="96"/>
                        <a:pt x="13" y="92"/>
                      </a:cubicBezTo>
                      <a:cubicBezTo>
                        <a:pt x="14" y="88"/>
                        <a:pt x="15" y="89"/>
                        <a:pt x="14" y="88"/>
                      </a:cubicBezTo>
                      <a:cubicBezTo>
                        <a:pt x="14" y="87"/>
                        <a:pt x="14" y="87"/>
                        <a:pt x="12" y="85"/>
                      </a:cubicBezTo>
                      <a:cubicBezTo>
                        <a:pt x="11" y="84"/>
                        <a:pt x="11" y="84"/>
                        <a:pt x="11" y="83"/>
                      </a:cubicBezTo>
                      <a:cubicBezTo>
                        <a:pt x="10" y="82"/>
                        <a:pt x="10" y="80"/>
                        <a:pt x="10" y="80"/>
                      </a:cubicBezTo>
                      <a:cubicBezTo>
                        <a:pt x="9" y="80"/>
                        <a:pt x="9" y="80"/>
                        <a:pt x="9" y="80"/>
                      </a:cubicBezTo>
                      <a:cubicBezTo>
                        <a:pt x="9" y="80"/>
                        <a:pt x="0" y="173"/>
                        <a:pt x="92" y="187"/>
                      </a:cubicBezTo>
                      <a:cubicBezTo>
                        <a:pt x="92" y="187"/>
                        <a:pt x="71" y="182"/>
                        <a:pt x="69" y="178"/>
                      </a:cubicBezTo>
                      <a:cubicBezTo>
                        <a:pt x="69" y="178"/>
                        <a:pt x="69" y="174"/>
                        <a:pt x="70" y="174"/>
                      </a:cubicBezTo>
                      <a:cubicBezTo>
                        <a:pt x="71" y="174"/>
                        <a:pt x="72" y="175"/>
                        <a:pt x="73" y="174"/>
                      </a:cubicBezTo>
                      <a:cubicBezTo>
                        <a:pt x="75" y="173"/>
                        <a:pt x="76" y="171"/>
                        <a:pt x="76" y="171"/>
                      </a:cubicBezTo>
                      <a:cubicBezTo>
                        <a:pt x="76" y="173"/>
                        <a:pt x="76" y="173"/>
                        <a:pt x="76" y="173"/>
                      </a:cubicBezTo>
                      <a:cubicBezTo>
                        <a:pt x="76" y="173"/>
                        <a:pt x="75" y="173"/>
                        <a:pt x="79" y="173"/>
                      </a:cubicBezTo>
                      <a:cubicBezTo>
                        <a:pt x="83" y="172"/>
                        <a:pt x="83" y="172"/>
                        <a:pt x="85" y="172"/>
                      </a:cubicBezTo>
                      <a:cubicBezTo>
                        <a:pt x="86" y="171"/>
                        <a:pt x="88" y="168"/>
                        <a:pt x="89" y="170"/>
                      </a:cubicBezTo>
                      <a:cubicBezTo>
                        <a:pt x="90" y="172"/>
                        <a:pt x="88" y="171"/>
                        <a:pt x="90" y="172"/>
                      </a:cubicBezTo>
                      <a:cubicBezTo>
                        <a:pt x="92" y="173"/>
                        <a:pt x="96" y="171"/>
                        <a:pt x="96" y="171"/>
                      </a:cubicBezTo>
                      <a:cubicBezTo>
                        <a:pt x="96" y="171"/>
                        <a:pt x="102" y="172"/>
                        <a:pt x="103" y="171"/>
                      </a:cubicBezTo>
                      <a:cubicBezTo>
                        <a:pt x="103" y="170"/>
                        <a:pt x="103" y="169"/>
                        <a:pt x="105" y="169"/>
                      </a:cubicBezTo>
                      <a:cubicBezTo>
                        <a:pt x="106" y="170"/>
                        <a:pt x="106" y="171"/>
                        <a:pt x="106" y="171"/>
                      </a:cubicBezTo>
                      <a:cubicBezTo>
                        <a:pt x="103" y="173"/>
                        <a:pt x="103" y="173"/>
                        <a:pt x="103" y="173"/>
                      </a:cubicBezTo>
                      <a:cubicBezTo>
                        <a:pt x="99" y="176"/>
                        <a:pt x="99" y="176"/>
                        <a:pt x="99" y="176"/>
                      </a:cubicBezTo>
                      <a:cubicBezTo>
                        <a:pt x="99" y="176"/>
                        <a:pt x="98" y="176"/>
                        <a:pt x="99" y="177"/>
                      </a:cubicBezTo>
                      <a:cubicBezTo>
                        <a:pt x="101" y="178"/>
                        <a:pt x="101" y="177"/>
                        <a:pt x="103" y="178"/>
                      </a:cubicBezTo>
                      <a:cubicBezTo>
                        <a:pt x="104" y="178"/>
                        <a:pt x="108" y="181"/>
                        <a:pt x="109" y="179"/>
                      </a:cubicBezTo>
                      <a:cubicBezTo>
                        <a:pt x="110" y="177"/>
                        <a:pt x="110" y="177"/>
                        <a:pt x="111" y="176"/>
                      </a:cubicBezTo>
                      <a:cubicBezTo>
                        <a:pt x="111" y="175"/>
                        <a:pt x="111" y="173"/>
                        <a:pt x="113" y="173"/>
                      </a:cubicBezTo>
                      <a:cubicBezTo>
                        <a:pt x="114" y="173"/>
                        <a:pt x="116" y="174"/>
                        <a:pt x="116" y="174"/>
                      </a:cubicBezTo>
                      <a:cubicBezTo>
                        <a:pt x="114" y="177"/>
                        <a:pt x="114" y="177"/>
                        <a:pt x="114" y="177"/>
                      </a:cubicBezTo>
                      <a:cubicBezTo>
                        <a:pt x="114" y="177"/>
                        <a:pt x="117" y="177"/>
                        <a:pt x="118" y="177"/>
                      </a:cubicBezTo>
                      <a:cubicBezTo>
                        <a:pt x="119" y="177"/>
                        <a:pt x="120" y="178"/>
                        <a:pt x="121" y="177"/>
                      </a:cubicBezTo>
                      <a:cubicBezTo>
                        <a:pt x="123" y="175"/>
                        <a:pt x="123" y="175"/>
                        <a:pt x="124" y="175"/>
                      </a:cubicBezTo>
                      <a:cubicBezTo>
                        <a:pt x="126" y="175"/>
                        <a:pt x="128" y="174"/>
                        <a:pt x="129" y="174"/>
                      </a:cubicBezTo>
                      <a:cubicBezTo>
                        <a:pt x="129" y="175"/>
                        <a:pt x="131" y="175"/>
                        <a:pt x="131" y="175"/>
                      </a:cubicBezTo>
                      <a:cubicBezTo>
                        <a:pt x="132" y="175"/>
                        <a:pt x="135" y="177"/>
                        <a:pt x="136" y="177"/>
                      </a:cubicBezTo>
                      <a:cubicBezTo>
                        <a:pt x="137" y="176"/>
                        <a:pt x="141" y="177"/>
                        <a:pt x="141" y="177"/>
                      </a:cubicBezTo>
                      <a:cubicBezTo>
                        <a:pt x="141" y="177"/>
                        <a:pt x="130" y="186"/>
                        <a:pt x="107" y="187"/>
                      </a:cubicBezTo>
                      <a:cubicBezTo>
                        <a:pt x="107" y="187"/>
                        <a:pt x="158" y="189"/>
                        <a:pt x="187" y="139"/>
                      </a:cubicBezTo>
                      <a:cubicBezTo>
                        <a:pt x="216" y="89"/>
                        <a:pt x="196" y="25"/>
                        <a:pt x="130" y="3"/>
                      </a:cubicBezTo>
                      <a:cubicBezTo>
                        <a:pt x="130" y="3"/>
                        <a:pt x="179" y="21"/>
                        <a:pt x="192" y="68"/>
                      </a:cubicBezTo>
                      <a:cubicBezTo>
                        <a:pt x="192" y="69"/>
                        <a:pt x="192" y="69"/>
                        <a:pt x="192" y="69"/>
                      </a:cubicBezTo>
                      <a:cubicBezTo>
                        <a:pt x="191" y="68"/>
                        <a:pt x="191" y="68"/>
                        <a:pt x="190" y="66"/>
                      </a:cubicBezTo>
                      <a:cubicBezTo>
                        <a:pt x="188" y="64"/>
                        <a:pt x="189" y="64"/>
                        <a:pt x="188" y="63"/>
                      </a:cubicBezTo>
                      <a:cubicBezTo>
                        <a:pt x="188" y="61"/>
                        <a:pt x="188" y="62"/>
                        <a:pt x="187" y="61"/>
                      </a:cubicBezTo>
                      <a:cubicBezTo>
                        <a:pt x="186" y="59"/>
                        <a:pt x="185" y="60"/>
                        <a:pt x="184" y="59"/>
                      </a:cubicBezTo>
                      <a:cubicBezTo>
                        <a:pt x="184" y="58"/>
                        <a:pt x="183" y="55"/>
                        <a:pt x="182" y="54"/>
                      </a:cubicBezTo>
                      <a:cubicBezTo>
                        <a:pt x="181" y="53"/>
                        <a:pt x="179" y="53"/>
                        <a:pt x="178" y="53"/>
                      </a:cubicBezTo>
                      <a:cubicBezTo>
                        <a:pt x="178" y="53"/>
                        <a:pt x="178" y="51"/>
                        <a:pt x="178" y="53"/>
                      </a:cubicBezTo>
                      <a:cubicBezTo>
                        <a:pt x="177" y="54"/>
                        <a:pt x="179" y="55"/>
                        <a:pt x="179" y="55"/>
                      </a:cubicBezTo>
                      <a:cubicBezTo>
                        <a:pt x="179" y="59"/>
                        <a:pt x="179" y="59"/>
                        <a:pt x="179" y="59"/>
                      </a:cubicBezTo>
                      <a:cubicBezTo>
                        <a:pt x="179" y="59"/>
                        <a:pt x="180" y="62"/>
                        <a:pt x="180" y="63"/>
                      </a:cubicBezTo>
                      <a:cubicBezTo>
                        <a:pt x="180" y="64"/>
                        <a:pt x="179" y="66"/>
                        <a:pt x="179" y="66"/>
                      </a:cubicBezTo>
                      <a:cubicBezTo>
                        <a:pt x="179" y="66"/>
                        <a:pt x="179" y="69"/>
                        <a:pt x="178" y="70"/>
                      </a:cubicBezTo>
                      <a:cubicBezTo>
                        <a:pt x="177" y="70"/>
                        <a:pt x="172" y="71"/>
                        <a:pt x="172" y="71"/>
                      </a:cubicBezTo>
                      <a:cubicBezTo>
                        <a:pt x="172" y="71"/>
                        <a:pt x="170" y="69"/>
                        <a:pt x="169" y="68"/>
                      </a:cubicBezTo>
                      <a:cubicBezTo>
                        <a:pt x="169" y="66"/>
                        <a:pt x="166" y="66"/>
                        <a:pt x="165" y="65"/>
                      </a:cubicBezTo>
                      <a:cubicBezTo>
                        <a:pt x="165" y="64"/>
                        <a:pt x="166" y="63"/>
                        <a:pt x="165" y="61"/>
                      </a:cubicBezTo>
                      <a:cubicBezTo>
                        <a:pt x="163" y="59"/>
                        <a:pt x="165" y="60"/>
                        <a:pt x="163" y="58"/>
                      </a:cubicBezTo>
                      <a:cubicBezTo>
                        <a:pt x="161" y="57"/>
                        <a:pt x="161" y="57"/>
                        <a:pt x="161" y="57"/>
                      </a:cubicBezTo>
                      <a:cubicBezTo>
                        <a:pt x="161" y="57"/>
                        <a:pt x="157" y="55"/>
                        <a:pt x="158" y="58"/>
                      </a:cubicBezTo>
                      <a:cubicBezTo>
                        <a:pt x="160" y="60"/>
                        <a:pt x="158" y="62"/>
                        <a:pt x="159" y="62"/>
                      </a:cubicBezTo>
                      <a:cubicBezTo>
                        <a:pt x="160" y="63"/>
                        <a:pt x="161" y="62"/>
                        <a:pt x="162" y="64"/>
                      </a:cubicBezTo>
                      <a:cubicBezTo>
                        <a:pt x="163" y="66"/>
                        <a:pt x="163" y="67"/>
                        <a:pt x="164" y="67"/>
                      </a:cubicBezTo>
                      <a:cubicBezTo>
                        <a:pt x="164" y="68"/>
                        <a:pt x="165" y="71"/>
                        <a:pt x="165" y="71"/>
                      </a:cubicBezTo>
                      <a:cubicBezTo>
                        <a:pt x="166" y="71"/>
                        <a:pt x="169" y="71"/>
                        <a:pt x="169" y="72"/>
                      </a:cubicBezTo>
                      <a:cubicBezTo>
                        <a:pt x="168" y="73"/>
                        <a:pt x="167" y="75"/>
                        <a:pt x="169" y="75"/>
                      </a:cubicBezTo>
                      <a:cubicBezTo>
                        <a:pt x="170" y="76"/>
                        <a:pt x="170" y="76"/>
                        <a:pt x="171" y="76"/>
                      </a:cubicBezTo>
                      <a:cubicBezTo>
                        <a:pt x="172" y="76"/>
                        <a:pt x="172" y="76"/>
                        <a:pt x="173" y="76"/>
                      </a:cubicBezTo>
                      <a:cubicBezTo>
                        <a:pt x="175" y="75"/>
                        <a:pt x="176" y="75"/>
                        <a:pt x="176" y="75"/>
                      </a:cubicBezTo>
                      <a:cubicBezTo>
                        <a:pt x="176" y="75"/>
                        <a:pt x="178" y="77"/>
                        <a:pt x="178" y="77"/>
                      </a:cubicBezTo>
                      <a:cubicBezTo>
                        <a:pt x="178" y="78"/>
                        <a:pt x="178" y="82"/>
                        <a:pt x="178" y="82"/>
                      </a:cubicBezTo>
                      <a:cubicBezTo>
                        <a:pt x="176" y="85"/>
                        <a:pt x="176" y="85"/>
                        <a:pt x="176" y="85"/>
                      </a:cubicBezTo>
                      <a:cubicBezTo>
                        <a:pt x="176" y="85"/>
                        <a:pt x="176" y="92"/>
                        <a:pt x="175" y="92"/>
                      </a:cubicBezTo>
                      <a:cubicBezTo>
                        <a:pt x="174" y="92"/>
                        <a:pt x="173" y="95"/>
                        <a:pt x="172" y="95"/>
                      </a:cubicBezTo>
                      <a:cubicBezTo>
                        <a:pt x="171" y="96"/>
                        <a:pt x="171" y="100"/>
                        <a:pt x="171" y="100"/>
                      </a:cubicBezTo>
                      <a:cubicBezTo>
                        <a:pt x="169" y="103"/>
                        <a:pt x="169" y="103"/>
                        <a:pt x="169" y="103"/>
                      </a:cubicBezTo>
                      <a:cubicBezTo>
                        <a:pt x="169" y="103"/>
                        <a:pt x="169" y="106"/>
                        <a:pt x="169" y="107"/>
                      </a:cubicBezTo>
                      <a:cubicBezTo>
                        <a:pt x="169" y="108"/>
                        <a:pt x="170" y="111"/>
                        <a:pt x="169" y="113"/>
                      </a:cubicBezTo>
                      <a:cubicBezTo>
                        <a:pt x="169" y="115"/>
                        <a:pt x="166" y="117"/>
                        <a:pt x="166" y="117"/>
                      </a:cubicBezTo>
                      <a:cubicBezTo>
                        <a:pt x="166" y="117"/>
                        <a:pt x="170" y="120"/>
                        <a:pt x="168" y="120"/>
                      </a:cubicBezTo>
                      <a:cubicBezTo>
                        <a:pt x="166" y="120"/>
                        <a:pt x="164" y="123"/>
                        <a:pt x="164" y="124"/>
                      </a:cubicBezTo>
                      <a:cubicBezTo>
                        <a:pt x="163" y="124"/>
                        <a:pt x="164" y="126"/>
                        <a:pt x="163" y="126"/>
                      </a:cubicBezTo>
                      <a:cubicBezTo>
                        <a:pt x="161" y="126"/>
                        <a:pt x="159" y="126"/>
                        <a:pt x="159" y="127"/>
                      </a:cubicBezTo>
                      <a:cubicBezTo>
                        <a:pt x="159" y="128"/>
                        <a:pt x="159" y="130"/>
                        <a:pt x="159" y="130"/>
                      </a:cubicBezTo>
                      <a:cubicBezTo>
                        <a:pt x="156" y="135"/>
                        <a:pt x="156" y="135"/>
                        <a:pt x="156" y="135"/>
                      </a:cubicBezTo>
                      <a:cubicBezTo>
                        <a:pt x="152" y="139"/>
                        <a:pt x="152" y="139"/>
                        <a:pt x="152" y="139"/>
                      </a:cubicBezTo>
                      <a:cubicBezTo>
                        <a:pt x="152" y="139"/>
                        <a:pt x="152" y="141"/>
                        <a:pt x="151" y="142"/>
                      </a:cubicBezTo>
                      <a:cubicBezTo>
                        <a:pt x="150" y="142"/>
                        <a:pt x="145" y="144"/>
                        <a:pt x="144" y="144"/>
                      </a:cubicBezTo>
                      <a:cubicBezTo>
                        <a:pt x="144" y="145"/>
                        <a:pt x="141" y="147"/>
                        <a:pt x="139" y="147"/>
                      </a:cubicBezTo>
                      <a:cubicBezTo>
                        <a:pt x="138" y="147"/>
                        <a:pt x="140" y="150"/>
                        <a:pt x="138" y="147"/>
                      </a:cubicBezTo>
                      <a:cubicBezTo>
                        <a:pt x="137" y="143"/>
                        <a:pt x="138" y="145"/>
                        <a:pt x="136" y="142"/>
                      </a:cubicBezTo>
                      <a:cubicBezTo>
                        <a:pt x="135" y="138"/>
                        <a:pt x="135" y="141"/>
                        <a:pt x="135" y="138"/>
                      </a:cubicBezTo>
                      <a:cubicBezTo>
                        <a:pt x="135" y="136"/>
                        <a:pt x="135" y="138"/>
                        <a:pt x="135" y="136"/>
                      </a:cubicBezTo>
                      <a:cubicBezTo>
                        <a:pt x="135" y="133"/>
                        <a:pt x="135" y="135"/>
                        <a:pt x="134" y="132"/>
                      </a:cubicBezTo>
                      <a:cubicBezTo>
                        <a:pt x="133" y="129"/>
                        <a:pt x="133" y="130"/>
                        <a:pt x="131" y="128"/>
                      </a:cubicBezTo>
                      <a:cubicBezTo>
                        <a:pt x="129" y="127"/>
                        <a:pt x="128" y="128"/>
                        <a:pt x="129" y="126"/>
                      </a:cubicBezTo>
                      <a:cubicBezTo>
                        <a:pt x="130" y="123"/>
                        <a:pt x="130" y="126"/>
                        <a:pt x="130" y="123"/>
                      </a:cubicBezTo>
                      <a:cubicBezTo>
                        <a:pt x="131" y="120"/>
                        <a:pt x="130" y="119"/>
                        <a:pt x="132" y="118"/>
                      </a:cubicBezTo>
                      <a:cubicBezTo>
                        <a:pt x="134" y="117"/>
                        <a:pt x="135" y="117"/>
                        <a:pt x="135" y="115"/>
                      </a:cubicBezTo>
                      <a:cubicBezTo>
                        <a:pt x="135" y="113"/>
                        <a:pt x="135" y="112"/>
                        <a:pt x="134" y="111"/>
                      </a:cubicBezTo>
                      <a:cubicBezTo>
                        <a:pt x="134" y="110"/>
                        <a:pt x="132" y="108"/>
                        <a:pt x="132" y="108"/>
                      </a:cubicBezTo>
                      <a:cubicBezTo>
                        <a:pt x="132" y="107"/>
                        <a:pt x="132" y="107"/>
                        <a:pt x="130" y="105"/>
                      </a:cubicBezTo>
                      <a:cubicBezTo>
                        <a:pt x="129" y="103"/>
                        <a:pt x="128" y="102"/>
                        <a:pt x="128" y="102"/>
                      </a:cubicBezTo>
                      <a:cubicBezTo>
                        <a:pt x="128" y="102"/>
                        <a:pt x="128" y="98"/>
                        <a:pt x="128" y="96"/>
                      </a:cubicBezTo>
                      <a:cubicBezTo>
                        <a:pt x="128" y="94"/>
                        <a:pt x="127" y="97"/>
                        <a:pt x="128" y="94"/>
                      </a:cubicBezTo>
                      <a:cubicBezTo>
                        <a:pt x="128" y="91"/>
                        <a:pt x="129" y="90"/>
                        <a:pt x="129" y="90"/>
                      </a:cubicBezTo>
                      <a:cubicBezTo>
                        <a:pt x="129" y="90"/>
                        <a:pt x="125" y="87"/>
                        <a:pt x="124" y="88"/>
                      </a:cubicBezTo>
                      <a:cubicBezTo>
                        <a:pt x="123" y="88"/>
                        <a:pt x="123" y="90"/>
                        <a:pt x="121" y="88"/>
                      </a:cubicBezTo>
                      <a:cubicBezTo>
                        <a:pt x="119" y="87"/>
                        <a:pt x="119" y="86"/>
                        <a:pt x="119" y="85"/>
                      </a:cubicBezTo>
                      <a:cubicBezTo>
                        <a:pt x="118" y="85"/>
                        <a:pt x="117" y="85"/>
                        <a:pt x="116" y="85"/>
                      </a:cubicBezTo>
                      <a:cubicBezTo>
                        <a:pt x="114" y="86"/>
                        <a:pt x="112" y="86"/>
                        <a:pt x="110" y="87"/>
                      </a:cubicBezTo>
                      <a:cubicBezTo>
                        <a:pt x="108" y="88"/>
                        <a:pt x="107" y="88"/>
                        <a:pt x="105" y="88"/>
                      </a:cubicBezTo>
                      <a:cubicBezTo>
                        <a:pt x="102" y="88"/>
                        <a:pt x="99" y="89"/>
                        <a:pt x="97" y="88"/>
                      </a:cubicBezTo>
                      <a:cubicBezTo>
                        <a:pt x="95" y="86"/>
                        <a:pt x="95" y="88"/>
                        <a:pt x="94" y="86"/>
                      </a:cubicBezTo>
                      <a:cubicBezTo>
                        <a:pt x="93" y="84"/>
                        <a:pt x="94" y="84"/>
                        <a:pt x="92" y="83"/>
                      </a:cubicBezTo>
                      <a:cubicBezTo>
                        <a:pt x="90" y="82"/>
                        <a:pt x="90" y="83"/>
                        <a:pt x="89" y="81"/>
                      </a:cubicBezTo>
                      <a:cubicBezTo>
                        <a:pt x="89" y="79"/>
                        <a:pt x="90" y="79"/>
                        <a:pt x="89" y="77"/>
                      </a:cubicBezTo>
                      <a:cubicBezTo>
                        <a:pt x="87" y="75"/>
                        <a:pt x="90" y="78"/>
                        <a:pt x="87" y="75"/>
                      </a:cubicBezTo>
                      <a:cubicBezTo>
                        <a:pt x="85" y="73"/>
                        <a:pt x="84" y="75"/>
                        <a:pt x="85" y="73"/>
                      </a:cubicBezTo>
                      <a:cubicBezTo>
                        <a:pt x="86" y="71"/>
                        <a:pt x="86" y="72"/>
                        <a:pt x="86" y="69"/>
                      </a:cubicBezTo>
                      <a:cubicBezTo>
                        <a:pt x="86" y="67"/>
                        <a:pt x="90" y="70"/>
                        <a:pt x="88" y="65"/>
                      </a:cubicBezTo>
                      <a:cubicBezTo>
                        <a:pt x="85" y="60"/>
                        <a:pt x="85" y="61"/>
                        <a:pt x="87" y="57"/>
                      </a:cubicBezTo>
                      <a:cubicBezTo>
                        <a:pt x="89" y="53"/>
                        <a:pt x="92" y="52"/>
                        <a:pt x="93" y="51"/>
                      </a:cubicBezTo>
                      <a:cubicBezTo>
                        <a:pt x="93" y="50"/>
                        <a:pt x="94" y="48"/>
                        <a:pt x="95" y="47"/>
                      </a:cubicBezTo>
                      <a:cubicBezTo>
                        <a:pt x="96" y="46"/>
                        <a:pt x="95" y="46"/>
                        <a:pt x="97" y="46"/>
                      </a:cubicBezTo>
                      <a:cubicBezTo>
                        <a:pt x="99" y="46"/>
                        <a:pt x="101" y="45"/>
                        <a:pt x="103" y="44"/>
                      </a:cubicBezTo>
                      <a:cubicBezTo>
                        <a:pt x="104" y="43"/>
                        <a:pt x="106" y="41"/>
                        <a:pt x="107" y="40"/>
                      </a:cubicBezTo>
                      <a:cubicBezTo>
                        <a:pt x="107" y="40"/>
                        <a:pt x="107" y="41"/>
                        <a:pt x="109" y="40"/>
                      </a:cubicBezTo>
                      <a:cubicBezTo>
                        <a:pt x="111" y="40"/>
                        <a:pt x="111" y="39"/>
                        <a:pt x="113" y="39"/>
                      </a:cubicBezTo>
                      <a:cubicBezTo>
                        <a:pt x="114" y="39"/>
                        <a:pt x="111" y="40"/>
                        <a:pt x="115" y="39"/>
                      </a:cubicBezTo>
                      <a:cubicBezTo>
                        <a:pt x="119" y="39"/>
                        <a:pt x="118" y="39"/>
                        <a:pt x="119" y="39"/>
                      </a:cubicBezTo>
                      <a:cubicBezTo>
                        <a:pt x="120" y="39"/>
                        <a:pt x="119" y="39"/>
                        <a:pt x="121" y="39"/>
                      </a:cubicBezTo>
                      <a:cubicBezTo>
                        <a:pt x="122" y="39"/>
                        <a:pt x="122" y="36"/>
                        <a:pt x="122" y="39"/>
                      </a:cubicBezTo>
                      <a:cubicBezTo>
                        <a:pt x="123" y="43"/>
                        <a:pt x="121" y="44"/>
                        <a:pt x="124" y="44"/>
                      </a:cubicBezTo>
                      <a:cubicBezTo>
                        <a:pt x="126" y="45"/>
                        <a:pt x="124" y="45"/>
                        <a:pt x="126" y="45"/>
                      </a:cubicBezTo>
                      <a:cubicBezTo>
                        <a:pt x="129" y="45"/>
                        <a:pt x="128" y="45"/>
                        <a:pt x="130" y="46"/>
                      </a:cubicBezTo>
                      <a:cubicBezTo>
                        <a:pt x="131" y="46"/>
                        <a:pt x="132" y="47"/>
                        <a:pt x="134" y="47"/>
                      </a:cubicBezTo>
                      <a:cubicBezTo>
                        <a:pt x="136" y="47"/>
                        <a:pt x="133" y="50"/>
                        <a:pt x="136" y="47"/>
                      </a:cubicBezTo>
                      <a:cubicBezTo>
                        <a:pt x="139" y="44"/>
                        <a:pt x="133" y="44"/>
                        <a:pt x="139" y="44"/>
                      </a:cubicBezTo>
                      <a:cubicBezTo>
                        <a:pt x="144" y="45"/>
                        <a:pt x="144" y="46"/>
                        <a:pt x="145" y="45"/>
                      </a:cubicBezTo>
                      <a:cubicBezTo>
                        <a:pt x="146" y="45"/>
                        <a:pt x="146" y="46"/>
                        <a:pt x="148" y="45"/>
                      </a:cubicBezTo>
                      <a:cubicBezTo>
                        <a:pt x="151" y="44"/>
                        <a:pt x="151" y="44"/>
                        <a:pt x="152" y="44"/>
                      </a:cubicBezTo>
                      <a:cubicBezTo>
                        <a:pt x="153" y="45"/>
                        <a:pt x="153" y="47"/>
                        <a:pt x="154" y="45"/>
                      </a:cubicBezTo>
                      <a:cubicBezTo>
                        <a:pt x="154" y="43"/>
                        <a:pt x="156" y="43"/>
                        <a:pt x="154" y="42"/>
                      </a:cubicBezTo>
                      <a:cubicBezTo>
                        <a:pt x="151" y="41"/>
                        <a:pt x="150" y="42"/>
                        <a:pt x="150" y="40"/>
                      </a:cubicBezTo>
                      <a:cubicBezTo>
                        <a:pt x="149" y="39"/>
                        <a:pt x="152" y="39"/>
                        <a:pt x="149" y="39"/>
                      </a:cubicBezTo>
                      <a:cubicBezTo>
                        <a:pt x="146" y="38"/>
                        <a:pt x="147" y="38"/>
                        <a:pt x="145" y="38"/>
                      </a:cubicBezTo>
                      <a:cubicBezTo>
                        <a:pt x="143" y="37"/>
                        <a:pt x="141" y="39"/>
                        <a:pt x="140" y="38"/>
                      </a:cubicBezTo>
                      <a:cubicBezTo>
                        <a:pt x="140" y="36"/>
                        <a:pt x="136" y="39"/>
                        <a:pt x="140" y="36"/>
                      </a:cubicBezTo>
                      <a:cubicBezTo>
                        <a:pt x="143" y="32"/>
                        <a:pt x="142" y="31"/>
                        <a:pt x="144" y="32"/>
                      </a:cubicBezTo>
                      <a:cubicBezTo>
                        <a:pt x="147" y="32"/>
                        <a:pt x="146" y="34"/>
                        <a:pt x="148" y="33"/>
                      </a:cubicBezTo>
                      <a:cubicBezTo>
                        <a:pt x="149" y="32"/>
                        <a:pt x="152" y="31"/>
                        <a:pt x="149" y="29"/>
                      </a:cubicBezTo>
                      <a:cubicBezTo>
                        <a:pt x="146" y="27"/>
                        <a:pt x="148" y="28"/>
                        <a:pt x="145" y="26"/>
                      </a:cubicBezTo>
                      <a:cubicBezTo>
                        <a:pt x="142" y="25"/>
                        <a:pt x="140" y="32"/>
                        <a:pt x="139" y="31"/>
                      </a:cubicBezTo>
                      <a:cubicBezTo>
                        <a:pt x="137" y="30"/>
                        <a:pt x="137" y="29"/>
                        <a:pt x="136" y="30"/>
                      </a:cubicBezTo>
                      <a:cubicBezTo>
                        <a:pt x="135" y="30"/>
                        <a:pt x="135" y="32"/>
                        <a:pt x="135" y="34"/>
                      </a:cubicBezTo>
                      <a:cubicBezTo>
                        <a:pt x="134" y="36"/>
                        <a:pt x="136" y="36"/>
                        <a:pt x="133" y="35"/>
                      </a:cubicBezTo>
                      <a:cubicBezTo>
                        <a:pt x="130" y="34"/>
                        <a:pt x="136" y="34"/>
                        <a:pt x="130" y="32"/>
                      </a:cubicBezTo>
                      <a:cubicBezTo>
                        <a:pt x="124" y="30"/>
                        <a:pt x="121" y="30"/>
                        <a:pt x="120" y="31"/>
                      </a:cubicBezTo>
                      <a:cubicBezTo>
                        <a:pt x="120" y="32"/>
                        <a:pt x="118" y="32"/>
                        <a:pt x="118" y="32"/>
                      </a:cubicBezTo>
                      <a:cubicBezTo>
                        <a:pt x="117" y="33"/>
                        <a:pt x="120" y="35"/>
                        <a:pt x="117" y="33"/>
                      </a:cubicBezTo>
                      <a:cubicBezTo>
                        <a:pt x="114" y="32"/>
                        <a:pt x="112" y="34"/>
                        <a:pt x="112" y="34"/>
                      </a:cubicBezTo>
                      <a:cubicBezTo>
                        <a:pt x="112" y="34"/>
                        <a:pt x="111" y="34"/>
                        <a:pt x="110" y="34"/>
                      </a:cubicBezTo>
                      <a:cubicBezTo>
                        <a:pt x="109" y="35"/>
                        <a:pt x="106" y="36"/>
                        <a:pt x="105" y="36"/>
                      </a:cubicBezTo>
                      <a:cubicBezTo>
                        <a:pt x="104" y="35"/>
                        <a:pt x="101" y="36"/>
                        <a:pt x="103" y="33"/>
                      </a:cubicBezTo>
                      <a:cubicBezTo>
                        <a:pt x="106" y="30"/>
                        <a:pt x="104" y="32"/>
                        <a:pt x="108" y="30"/>
                      </a:cubicBezTo>
                      <a:cubicBezTo>
                        <a:pt x="111" y="28"/>
                        <a:pt x="117" y="28"/>
                        <a:pt x="112" y="27"/>
                      </a:cubicBezTo>
                      <a:cubicBezTo>
                        <a:pt x="107" y="26"/>
                        <a:pt x="115" y="26"/>
                        <a:pt x="108" y="23"/>
                      </a:cubicBezTo>
                      <a:cubicBezTo>
                        <a:pt x="102" y="20"/>
                        <a:pt x="102" y="24"/>
                        <a:pt x="102" y="20"/>
                      </a:cubicBezTo>
                      <a:cubicBezTo>
                        <a:pt x="102" y="16"/>
                        <a:pt x="101" y="15"/>
                        <a:pt x="100" y="16"/>
                      </a:cubicBezTo>
                      <a:cubicBezTo>
                        <a:pt x="99" y="16"/>
                        <a:pt x="95" y="17"/>
                        <a:pt x="93" y="17"/>
                      </a:cubicBezTo>
                      <a:cubicBezTo>
                        <a:pt x="92" y="17"/>
                        <a:pt x="94" y="19"/>
                        <a:pt x="91" y="17"/>
                      </a:cubicBezTo>
                      <a:cubicBezTo>
                        <a:pt x="88" y="15"/>
                        <a:pt x="87" y="18"/>
                        <a:pt x="88" y="15"/>
                      </a:cubicBezTo>
                      <a:cubicBezTo>
                        <a:pt x="89" y="12"/>
                        <a:pt x="89" y="12"/>
                        <a:pt x="91" y="10"/>
                      </a:cubicBezTo>
                      <a:cubicBezTo>
                        <a:pt x="93" y="9"/>
                        <a:pt x="92" y="3"/>
                        <a:pt x="97" y="5"/>
                      </a:cubicBezTo>
                      <a:cubicBezTo>
                        <a:pt x="101" y="7"/>
                        <a:pt x="99" y="7"/>
                        <a:pt x="103" y="7"/>
                      </a:cubicBezTo>
                      <a:cubicBezTo>
                        <a:pt x="106" y="7"/>
                        <a:pt x="108" y="7"/>
                        <a:pt x="108" y="6"/>
                      </a:cubicBezTo>
                      <a:cubicBezTo>
                        <a:pt x="108" y="5"/>
                        <a:pt x="104" y="3"/>
                        <a:pt x="104" y="3"/>
                      </a:cubicBezTo>
                      <a:cubicBezTo>
                        <a:pt x="104" y="3"/>
                        <a:pt x="103" y="4"/>
                        <a:pt x="103" y="3"/>
                      </a:cubicBezTo>
                      <a:cubicBezTo>
                        <a:pt x="103" y="2"/>
                        <a:pt x="104" y="1"/>
                        <a:pt x="104" y="1"/>
                      </a:cubicBezTo>
                      <a:cubicBezTo>
                        <a:pt x="103" y="0"/>
                        <a:pt x="103" y="0"/>
                        <a:pt x="103" y="0"/>
                      </a:cubicBezTo>
                      <a:cubicBezTo>
                        <a:pt x="103" y="0"/>
                        <a:pt x="91" y="0"/>
                        <a:pt x="88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13" tIns="60956" rIns="121913" bIns="60956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707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0" name="Freeform 85"/>
                <p:cNvSpPr>
                  <a:spLocks/>
                </p:cNvSpPr>
                <p:nvPr/>
              </p:nvSpPr>
              <p:spPr bwMode="auto">
                <a:xfrm>
                  <a:off x="4567238" y="2873375"/>
                  <a:ext cx="77788" cy="93663"/>
                </a:xfrm>
                <a:custGeom>
                  <a:avLst/>
                  <a:gdLst/>
                  <a:ahLst/>
                  <a:cxnLst>
                    <a:cxn ang="0">
                      <a:pos x="43" y="5"/>
                    </a:cxn>
                    <a:cxn ang="0">
                      <a:pos x="43" y="27"/>
                    </a:cxn>
                    <a:cxn ang="0">
                      <a:pos x="24" y="43"/>
                    </a:cxn>
                    <a:cxn ang="0">
                      <a:pos x="1" y="61"/>
                    </a:cxn>
                    <a:cxn ang="0">
                      <a:pos x="62" y="73"/>
                    </a:cxn>
                    <a:cxn ang="0">
                      <a:pos x="62" y="0"/>
                    </a:cxn>
                    <a:cxn ang="0">
                      <a:pos x="43" y="5"/>
                    </a:cxn>
                  </a:cxnLst>
                  <a:rect l="0" t="0" r="r" b="b"/>
                  <a:pathLst>
                    <a:path w="62" h="73">
                      <a:moveTo>
                        <a:pt x="43" y="5"/>
                      </a:moveTo>
                      <a:cubicBezTo>
                        <a:pt x="43" y="27"/>
                        <a:pt x="43" y="27"/>
                        <a:pt x="43" y="27"/>
                      </a:cubicBezTo>
                      <a:cubicBezTo>
                        <a:pt x="43" y="27"/>
                        <a:pt x="37" y="38"/>
                        <a:pt x="24" y="43"/>
                      </a:cubicBezTo>
                      <a:cubicBezTo>
                        <a:pt x="12" y="47"/>
                        <a:pt x="0" y="54"/>
                        <a:pt x="1" y="61"/>
                      </a:cubicBezTo>
                      <a:cubicBezTo>
                        <a:pt x="2" y="67"/>
                        <a:pt x="17" y="73"/>
                        <a:pt x="62" y="73"/>
                      </a:cubicBezTo>
                      <a:cubicBezTo>
                        <a:pt x="62" y="0"/>
                        <a:pt x="62" y="0"/>
                        <a:pt x="62" y="0"/>
                      </a:cubicBezTo>
                      <a:lnTo>
                        <a:pt x="43" y="5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13" tIns="60956" rIns="121913" bIns="60956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707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1" name="Freeform 86"/>
                <p:cNvSpPr>
                  <a:spLocks/>
                </p:cNvSpPr>
                <p:nvPr/>
              </p:nvSpPr>
              <p:spPr bwMode="auto">
                <a:xfrm>
                  <a:off x="4637088" y="2873375"/>
                  <a:ext cx="74613" cy="93663"/>
                </a:xfrm>
                <a:custGeom>
                  <a:avLst/>
                  <a:gdLst/>
                  <a:ahLst/>
                  <a:cxnLst>
                    <a:cxn ang="0">
                      <a:pos x="12" y="5"/>
                    </a:cxn>
                    <a:cxn ang="0">
                      <a:pos x="12" y="27"/>
                    </a:cxn>
                    <a:cxn ang="0">
                      <a:pos x="30" y="43"/>
                    </a:cxn>
                    <a:cxn ang="0">
                      <a:pos x="57" y="61"/>
                    </a:cxn>
                    <a:cxn ang="0">
                      <a:pos x="0" y="73"/>
                    </a:cxn>
                    <a:cxn ang="0">
                      <a:pos x="0" y="0"/>
                    </a:cxn>
                    <a:cxn ang="0">
                      <a:pos x="12" y="5"/>
                    </a:cxn>
                  </a:cxnLst>
                  <a:rect l="0" t="0" r="r" b="b"/>
                  <a:pathLst>
                    <a:path w="58" h="73">
                      <a:moveTo>
                        <a:pt x="12" y="5"/>
                      </a:moveTo>
                      <a:cubicBezTo>
                        <a:pt x="12" y="27"/>
                        <a:pt x="12" y="27"/>
                        <a:pt x="12" y="27"/>
                      </a:cubicBezTo>
                      <a:cubicBezTo>
                        <a:pt x="12" y="27"/>
                        <a:pt x="17" y="38"/>
                        <a:pt x="30" y="43"/>
                      </a:cubicBezTo>
                      <a:cubicBezTo>
                        <a:pt x="43" y="47"/>
                        <a:pt x="58" y="54"/>
                        <a:pt x="57" y="61"/>
                      </a:cubicBezTo>
                      <a:cubicBezTo>
                        <a:pt x="56" y="67"/>
                        <a:pt x="32" y="73"/>
                        <a:pt x="0" y="73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12" y="5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13" tIns="60956" rIns="121913" bIns="60956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707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2" name="Freeform 87"/>
                <p:cNvSpPr>
                  <a:spLocks/>
                </p:cNvSpPr>
                <p:nvPr/>
              </p:nvSpPr>
              <p:spPr bwMode="auto">
                <a:xfrm>
                  <a:off x="4506913" y="2606675"/>
                  <a:ext cx="274638" cy="277813"/>
                </a:xfrm>
                <a:custGeom>
                  <a:avLst/>
                  <a:gdLst/>
                  <a:ahLst/>
                  <a:cxnLst>
                    <a:cxn ang="0">
                      <a:pos x="160" y="11"/>
                    </a:cxn>
                    <a:cxn ang="0">
                      <a:pos x="204" y="97"/>
                    </a:cxn>
                    <a:cxn ang="0">
                      <a:pos x="97" y="205"/>
                    </a:cxn>
                    <a:cxn ang="0">
                      <a:pos x="11" y="162"/>
                    </a:cxn>
                    <a:cxn ang="0">
                      <a:pos x="0" y="171"/>
                    </a:cxn>
                    <a:cxn ang="0">
                      <a:pos x="97" y="219"/>
                    </a:cxn>
                    <a:cxn ang="0">
                      <a:pos x="218" y="97"/>
                    </a:cxn>
                    <a:cxn ang="0">
                      <a:pos x="169" y="0"/>
                    </a:cxn>
                    <a:cxn ang="0">
                      <a:pos x="160" y="11"/>
                    </a:cxn>
                  </a:cxnLst>
                  <a:rect l="0" t="0" r="r" b="b"/>
                  <a:pathLst>
                    <a:path w="218" h="219">
                      <a:moveTo>
                        <a:pt x="160" y="11"/>
                      </a:moveTo>
                      <a:cubicBezTo>
                        <a:pt x="187" y="30"/>
                        <a:pt x="204" y="62"/>
                        <a:pt x="204" y="97"/>
                      </a:cubicBezTo>
                      <a:cubicBezTo>
                        <a:pt x="204" y="157"/>
                        <a:pt x="156" y="205"/>
                        <a:pt x="97" y="205"/>
                      </a:cubicBezTo>
                      <a:cubicBezTo>
                        <a:pt x="62" y="205"/>
                        <a:pt x="31" y="188"/>
                        <a:pt x="11" y="162"/>
                      </a:cubicBezTo>
                      <a:cubicBezTo>
                        <a:pt x="0" y="171"/>
                        <a:pt x="0" y="171"/>
                        <a:pt x="0" y="171"/>
                      </a:cubicBezTo>
                      <a:cubicBezTo>
                        <a:pt x="22" y="200"/>
                        <a:pt x="57" y="219"/>
                        <a:pt x="97" y="219"/>
                      </a:cubicBezTo>
                      <a:cubicBezTo>
                        <a:pt x="164" y="219"/>
                        <a:pt x="218" y="165"/>
                        <a:pt x="218" y="97"/>
                      </a:cubicBezTo>
                      <a:cubicBezTo>
                        <a:pt x="218" y="57"/>
                        <a:pt x="199" y="22"/>
                        <a:pt x="169" y="0"/>
                      </a:cubicBezTo>
                      <a:lnTo>
                        <a:pt x="160" y="1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13" tIns="60956" rIns="121913" bIns="60956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707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3" name="Freeform 88"/>
                <p:cNvSpPr>
                  <a:spLocks noEditPoints="1"/>
                </p:cNvSpPr>
                <p:nvPr/>
              </p:nvSpPr>
              <p:spPr bwMode="auto">
                <a:xfrm>
                  <a:off x="4508500" y="2609850"/>
                  <a:ext cx="244475" cy="244475"/>
                </a:xfrm>
                <a:custGeom>
                  <a:avLst/>
                  <a:gdLst/>
                  <a:ahLst/>
                  <a:cxnLst>
                    <a:cxn ang="0">
                      <a:pos x="96" y="0"/>
                    </a:cxn>
                    <a:cxn ang="0">
                      <a:pos x="0" y="97"/>
                    </a:cxn>
                    <a:cxn ang="0">
                      <a:pos x="96" y="193"/>
                    </a:cxn>
                    <a:cxn ang="0">
                      <a:pos x="193" y="97"/>
                    </a:cxn>
                    <a:cxn ang="0">
                      <a:pos x="96" y="0"/>
                    </a:cxn>
                    <a:cxn ang="0">
                      <a:pos x="96" y="189"/>
                    </a:cxn>
                    <a:cxn ang="0">
                      <a:pos x="4" y="97"/>
                    </a:cxn>
                    <a:cxn ang="0">
                      <a:pos x="96" y="5"/>
                    </a:cxn>
                    <a:cxn ang="0">
                      <a:pos x="188" y="97"/>
                    </a:cxn>
                    <a:cxn ang="0">
                      <a:pos x="96" y="189"/>
                    </a:cxn>
                  </a:cxnLst>
                  <a:rect l="0" t="0" r="r" b="b"/>
                  <a:pathLst>
                    <a:path w="193" h="193">
                      <a:moveTo>
                        <a:pt x="96" y="0"/>
                      </a:moveTo>
                      <a:cubicBezTo>
                        <a:pt x="43" y="0"/>
                        <a:pt x="0" y="43"/>
                        <a:pt x="0" y="97"/>
                      </a:cubicBezTo>
                      <a:cubicBezTo>
                        <a:pt x="0" y="150"/>
                        <a:pt x="43" y="193"/>
                        <a:pt x="96" y="193"/>
                      </a:cubicBezTo>
                      <a:cubicBezTo>
                        <a:pt x="149" y="193"/>
                        <a:pt x="193" y="150"/>
                        <a:pt x="193" y="97"/>
                      </a:cubicBezTo>
                      <a:cubicBezTo>
                        <a:pt x="193" y="43"/>
                        <a:pt x="149" y="0"/>
                        <a:pt x="96" y="0"/>
                      </a:cubicBezTo>
                      <a:close/>
                      <a:moveTo>
                        <a:pt x="96" y="189"/>
                      </a:moveTo>
                      <a:cubicBezTo>
                        <a:pt x="46" y="189"/>
                        <a:pt x="4" y="147"/>
                        <a:pt x="4" y="97"/>
                      </a:cubicBezTo>
                      <a:cubicBezTo>
                        <a:pt x="4" y="46"/>
                        <a:pt x="46" y="5"/>
                        <a:pt x="96" y="5"/>
                      </a:cubicBezTo>
                      <a:cubicBezTo>
                        <a:pt x="147" y="5"/>
                        <a:pt x="188" y="46"/>
                        <a:pt x="188" y="97"/>
                      </a:cubicBezTo>
                      <a:cubicBezTo>
                        <a:pt x="188" y="147"/>
                        <a:pt x="147" y="189"/>
                        <a:pt x="96" y="18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13" tIns="60956" rIns="121913" bIns="60956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707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4" name="Freeform 89"/>
                <p:cNvSpPr>
                  <a:spLocks/>
                </p:cNvSpPr>
                <p:nvPr/>
              </p:nvSpPr>
              <p:spPr bwMode="auto">
                <a:xfrm>
                  <a:off x="4502150" y="2614613"/>
                  <a:ext cx="273050" cy="239713"/>
                </a:xfrm>
                <a:custGeom>
                  <a:avLst/>
                  <a:gdLst/>
                  <a:ahLst/>
                  <a:cxnLst>
                    <a:cxn ang="0">
                      <a:pos x="62" y="15"/>
                    </a:cxn>
                    <a:cxn ang="0">
                      <a:pos x="58" y="22"/>
                    </a:cxn>
                    <a:cxn ang="0">
                      <a:pos x="54" y="28"/>
                    </a:cxn>
                    <a:cxn ang="0">
                      <a:pos x="51" y="25"/>
                    </a:cxn>
                    <a:cxn ang="0">
                      <a:pos x="50" y="31"/>
                    </a:cxn>
                    <a:cxn ang="0">
                      <a:pos x="40" y="33"/>
                    </a:cxn>
                    <a:cxn ang="0">
                      <a:pos x="34" y="39"/>
                    </a:cxn>
                    <a:cxn ang="0">
                      <a:pos x="26" y="51"/>
                    </a:cxn>
                    <a:cxn ang="0">
                      <a:pos x="20" y="58"/>
                    </a:cxn>
                    <a:cxn ang="0">
                      <a:pos x="25" y="64"/>
                    </a:cxn>
                    <a:cxn ang="0">
                      <a:pos x="26" y="67"/>
                    </a:cxn>
                    <a:cxn ang="0">
                      <a:pos x="21" y="62"/>
                    </a:cxn>
                    <a:cxn ang="0">
                      <a:pos x="17" y="57"/>
                    </a:cxn>
                    <a:cxn ang="0">
                      <a:pos x="16" y="65"/>
                    </a:cxn>
                    <a:cxn ang="0">
                      <a:pos x="16" y="79"/>
                    </a:cxn>
                    <a:cxn ang="0">
                      <a:pos x="23" y="76"/>
                    </a:cxn>
                    <a:cxn ang="0">
                      <a:pos x="30" y="84"/>
                    </a:cxn>
                    <a:cxn ang="0">
                      <a:pos x="39" y="93"/>
                    </a:cxn>
                    <a:cxn ang="0">
                      <a:pos x="47" y="100"/>
                    </a:cxn>
                    <a:cxn ang="0">
                      <a:pos x="58" y="111"/>
                    </a:cxn>
                    <a:cxn ang="0">
                      <a:pos x="55" y="128"/>
                    </a:cxn>
                    <a:cxn ang="0">
                      <a:pos x="46" y="147"/>
                    </a:cxn>
                    <a:cxn ang="0">
                      <a:pos x="49" y="161"/>
                    </a:cxn>
                    <a:cxn ang="0">
                      <a:pos x="44" y="162"/>
                    </a:cxn>
                    <a:cxn ang="0">
                      <a:pos x="30" y="141"/>
                    </a:cxn>
                    <a:cxn ang="0">
                      <a:pos x="15" y="107"/>
                    </a:cxn>
                    <a:cxn ang="0">
                      <a:pos x="11" y="83"/>
                    </a:cxn>
                    <a:cxn ang="0">
                      <a:pos x="70" y="174"/>
                    </a:cxn>
                    <a:cxn ang="0">
                      <a:pos x="85" y="172"/>
                    </a:cxn>
                    <a:cxn ang="0">
                      <a:pos x="105" y="169"/>
                    </a:cxn>
                    <a:cxn ang="0">
                      <a:pos x="103" y="178"/>
                    </a:cxn>
                    <a:cxn ang="0">
                      <a:pos x="114" y="177"/>
                    </a:cxn>
                    <a:cxn ang="0">
                      <a:pos x="131" y="175"/>
                    </a:cxn>
                    <a:cxn ang="0">
                      <a:pos x="130" y="3"/>
                    </a:cxn>
                    <a:cxn ang="0">
                      <a:pos x="187" y="61"/>
                    </a:cxn>
                    <a:cxn ang="0">
                      <a:pos x="179" y="55"/>
                    </a:cxn>
                    <a:cxn ang="0">
                      <a:pos x="172" y="71"/>
                    </a:cxn>
                    <a:cxn ang="0">
                      <a:pos x="161" y="57"/>
                    </a:cxn>
                    <a:cxn ang="0">
                      <a:pos x="165" y="71"/>
                    </a:cxn>
                    <a:cxn ang="0">
                      <a:pos x="176" y="75"/>
                    </a:cxn>
                    <a:cxn ang="0">
                      <a:pos x="172" y="95"/>
                    </a:cxn>
                    <a:cxn ang="0">
                      <a:pos x="166" y="117"/>
                    </a:cxn>
                    <a:cxn ang="0">
                      <a:pos x="159" y="130"/>
                    </a:cxn>
                    <a:cxn ang="0">
                      <a:pos x="139" y="147"/>
                    </a:cxn>
                    <a:cxn ang="0">
                      <a:pos x="134" y="132"/>
                    </a:cxn>
                    <a:cxn ang="0">
                      <a:pos x="135" y="115"/>
                    </a:cxn>
                    <a:cxn ang="0">
                      <a:pos x="128" y="96"/>
                    </a:cxn>
                    <a:cxn ang="0">
                      <a:pos x="119" y="85"/>
                    </a:cxn>
                    <a:cxn ang="0">
                      <a:pos x="94" y="86"/>
                    </a:cxn>
                    <a:cxn ang="0">
                      <a:pos x="85" y="73"/>
                    </a:cxn>
                    <a:cxn ang="0">
                      <a:pos x="95" y="47"/>
                    </a:cxn>
                    <a:cxn ang="0">
                      <a:pos x="113" y="39"/>
                    </a:cxn>
                    <a:cxn ang="0">
                      <a:pos x="124" y="44"/>
                    </a:cxn>
                    <a:cxn ang="0">
                      <a:pos x="139" y="44"/>
                    </a:cxn>
                    <a:cxn ang="0">
                      <a:pos x="154" y="42"/>
                    </a:cxn>
                    <a:cxn ang="0">
                      <a:pos x="140" y="36"/>
                    </a:cxn>
                    <a:cxn ang="0">
                      <a:pos x="139" y="31"/>
                    </a:cxn>
                    <a:cxn ang="0">
                      <a:pos x="120" y="31"/>
                    </a:cxn>
                    <a:cxn ang="0">
                      <a:pos x="105" y="36"/>
                    </a:cxn>
                    <a:cxn ang="0">
                      <a:pos x="102" y="20"/>
                    </a:cxn>
                    <a:cxn ang="0">
                      <a:pos x="91" y="10"/>
                    </a:cxn>
                    <a:cxn ang="0">
                      <a:pos x="103" y="3"/>
                    </a:cxn>
                  </a:cxnLst>
                  <a:rect l="0" t="0" r="r" b="b"/>
                  <a:pathLst>
                    <a:path w="216" h="189">
                      <a:moveTo>
                        <a:pt x="88" y="1"/>
                      </a:moveTo>
                      <a:cubicBezTo>
                        <a:pt x="88" y="1"/>
                        <a:pt x="55" y="5"/>
                        <a:pt x="33" y="30"/>
                      </a:cubicBezTo>
                      <a:cubicBezTo>
                        <a:pt x="33" y="30"/>
                        <a:pt x="50" y="13"/>
                        <a:pt x="60" y="13"/>
                      </a:cubicBezTo>
                      <a:cubicBezTo>
                        <a:pt x="63" y="14"/>
                        <a:pt x="63" y="14"/>
                        <a:pt x="63" y="14"/>
                      </a:cubicBezTo>
                      <a:cubicBezTo>
                        <a:pt x="63" y="14"/>
                        <a:pt x="62" y="14"/>
                        <a:pt x="62" y="15"/>
                      </a:cubicBezTo>
                      <a:cubicBezTo>
                        <a:pt x="62" y="15"/>
                        <a:pt x="60" y="17"/>
                        <a:pt x="60" y="17"/>
                      </a:cubicBezTo>
                      <a:cubicBezTo>
                        <a:pt x="60" y="18"/>
                        <a:pt x="61" y="19"/>
                        <a:pt x="61" y="19"/>
                      </a:cubicBezTo>
                      <a:cubicBezTo>
                        <a:pt x="60" y="20"/>
                        <a:pt x="60" y="20"/>
                        <a:pt x="60" y="20"/>
                      </a:cubicBezTo>
                      <a:cubicBezTo>
                        <a:pt x="60" y="20"/>
                        <a:pt x="59" y="21"/>
                        <a:pt x="59" y="21"/>
                      </a:cubicBezTo>
                      <a:cubicBezTo>
                        <a:pt x="59" y="21"/>
                        <a:pt x="58" y="21"/>
                        <a:pt x="58" y="22"/>
                      </a:cubicBezTo>
                      <a:cubicBezTo>
                        <a:pt x="58" y="23"/>
                        <a:pt x="58" y="24"/>
                        <a:pt x="58" y="24"/>
                      </a:cubicBezTo>
                      <a:cubicBezTo>
                        <a:pt x="58" y="26"/>
                        <a:pt x="58" y="26"/>
                        <a:pt x="58" y="26"/>
                      </a:cubicBezTo>
                      <a:cubicBezTo>
                        <a:pt x="58" y="27"/>
                        <a:pt x="58" y="27"/>
                        <a:pt x="58" y="27"/>
                      </a:cubicBezTo>
                      <a:cubicBezTo>
                        <a:pt x="56" y="28"/>
                        <a:pt x="56" y="28"/>
                        <a:pt x="56" y="28"/>
                      </a:cubicBezTo>
                      <a:cubicBezTo>
                        <a:pt x="56" y="28"/>
                        <a:pt x="55" y="28"/>
                        <a:pt x="54" y="28"/>
                      </a:cubicBezTo>
                      <a:cubicBezTo>
                        <a:pt x="53" y="27"/>
                        <a:pt x="53" y="26"/>
                        <a:pt x="53" y="26"/>
                      </a:cubicBezTo>
                      <a:cubicBezTo>
                        <a:pt x="55" y="25"/>
                        <a:pt x="55" y="25"/>
                        <a:pt x="55" y="25"/>
                      </a:cubicBezTo>
                      <a:cubicBezTo>
                        <a:pt x="55" y="25"/>
                        <a:pt x="55" y="25"/>
                        <a:pt x="55" y="24"/>
                      </a:cubicBezTo>
                      <a:cubicBezTo>
                        <a:pt x="54" y="24"/>
                        <a:pt x="54" y="23"/>
                        <a:pt x="53" y="23"/>
                      </a:cubicBezTo>
                      <a:cubicBezTo>
                        <a:pt x="52" y="23"/>
                        <a:pt x="51" y="25"/>
                        <a:pt x="51" y="25"/>
                      </a:cubicBezTo>
                      <a:cubicBezTo>
                        <a:pt x="49" y="26"/>
                        <a:pt x="49" y="26"/>
                        <a:pt x="49" y="26"/>
                      </a:cubicBezTo>
                      <a:cubicBezTo>
                        <a:pt x="49" y="26"/>
                        <a:pt x="48" y="28"/>
                        <a:pt x="49" y="28"/>
                      </a:cubicBezTo>
                      <a:cubicBezTo>
                        <a:pt x="49" y="28"/>
                        <a:pt x="50" y="28"/>
                        <a:pt x="50" y="28"/>
                      </a:cubicBezTo>
                      <a:cubicBezTo>
                        <a:pt x="50" y="28"/>
                        <a:pt x="50" y="29"/>
                        <a:pt x="50" y="29"/>
                      </a:cubicBezTo>
                      <a:cubicBezTo>
                        <a:pt x="50" y="30"/>
                        <a:pt x="50" y="31"/>
                        <a:pt x="50" y="31"/>
                      </a:cubicBezTo>
                      <a:cubicBezTo>
                        <a:pt x="50" y="31"/>
                        <a:pt x="49" y="32"/>
                        <a:pt x="48" y="31"/>
                      </a:cubicBezTo>
                      <a:cubicBezTo>
                        <a:pt x="47" y="31"/>
                        <a:pt x="46" y="31"/>
                        <a:pt x="45" y="31"/>
                      </a:cubicBezTo>
                      <a:cubicBezTo>
                        <a:pt x="45" y="30"/>
                        <a:pt x="44" y="30"/>
                        <a:pt x="43" y="30"/>
                      </a:cubicBezTo>
                      <a:cubicBezTo>
                        <a:pt x="43" y="31"/>
                        <a:pt x="43" y="31"/>
                        <a:pt x="42" y="31"/>
                      </a:cubicBezTo>
                      <a:cubicBezTo>
                        <a:pt x="42" y="31"/>
                        <a:pt x="40" y="33"/>
                        <a:pt x="40" y="33"/>
                      </a:cubicBezTo>
                      <a:cubicBezTo>
                        <a:pt x="40" y="33"/>
                        <a:pt x="39" y="33"/>
                        <a:pt x="39" y="34"/>
                      </a:cubicBezTo>
                      <a:cubicBezTo>
                        <a:pt x="39" y="34"/>
                        <a:pt x="39" y="36"/>
                        <a:pt x="39" y="36"/>
                      </a:cubicBezTo>
                      <a:cubicBezTo>
                        <a:pt x="39" y="36"/>
                        <a:pt x="38" y="36"/>
                        <a:pt x="36" y="37"/>
                      </a:cubicBezTo>
                      <a:cubicBezTo>
                        <a:pt x="35" y="37"/>
                        <a:pt x="35" y="38"/>
                        <a:pt x="35" y="38"/>
                      </a:cubicBezTo>
                      <a:cubicBezTo>
                        <a:pt x="34" y="39"/>
                        <a:pt x="34" y="39"/>
                        <a:pt x="34" y="39"/>
                      </a:cubicBezTo>
                      <a:cubicBezTo>
                        <a:pt x="34" y="39"/>
                        <a:pt x="33" y="40"/>
                        <a:pt x="32" y="41"/>
                      </a:cubicBezTo>
                      <a:cubicBezTo>
                        <a:pt x="31" y="42"/>
                        <a:pt x="29" y="44"/>
                        <a:pt x="29" y="44"/>
                      </a:cubicBezTo>
                      <a:cubicBezTo>
                        <a:pt x="28" y="44"/>
                        <a:pt x="27" y="45"/>
                        <a:pt x="27" y="46"/>
                      </a:cubicBezTo>
                      <a:cubicBezTo>
                        <a:pt x="27" y="47"/>
                        <a:pt x="27" y="48"/>
                        <a:pt x="26" y="48"/>
                      </a:cubicBezTo>
                      <a:cubicBezTo>
                        <a:pt x="26" y="49"/>
                        <a:pt x="26" y="50"/>
                        <a:pt x="26" y="51"/>
                      </a:cubicBezTo>
                      <a:cubicBezTo>
                        <a:pt x="25" y="52"/>
                        <a:pt x="25" y="53"/>
                        <a:pt x="24" y="53"/>
                      </a:cubicBezTo>
                      <a:cubicBezTo>
                        <a:pt x="24" y="54"/>
                        <a:pt x="23" y="54"/>
                        <a:pt x="23" y="54"/>
                      </a:cubicBezTo>
                      <a:cubicBezTo>
                        <a:pt x="23" y="54"/>
                        <a:pt x="21" y="55"/>
                        <a:pt x="20" y="55"/>
                      </a:cubicBezTo>
                      <a:cubicBezTo>
                        <a:pt x="19" y="56"/>
                        <a:pt x="19" y="57"/>
                        <a:pt x="19" y="57"/>
                      </a:cubicBezTo>
                      <a:cubicBezTo>
                        <a:pt x="19" y="58"/>
                        <a:pt x="20" y="58"/>
                        <a:pt x="20" y="58"/>
                      </a:cubicBezTo>
                      <a:cubicBezTo>
                        <a:pt x="21" y="58"/>
                        <a:pt x="22" y="59"/>
                        <a:pt x="22" y="59"/>
                      </a:cubicBezTo>
                      <a:cubicBezTo>
                        <a:pt x="22" y="59"/>
                        <a:pt x="22" y="61"/>
                        <a:pt x="22" y="61"/>
                      </a:cubicBezTo>
                      <a:cubicBezTo>
                        <a:pt x="22" y="61"/>
                        <a:pt x="21" y="63"/>
                        <a:pt x="22" y="63"/>
                      </a:cubicBezTo>
                      <a:cubicBezTo>
                        <a:pt x="22" y="63"/>
                        <a:pt x="23" y="63"/>
                        <a:pt x="23" y="63"/>
                      </a:cubicBezTo>
                      <a:cubicBezTo>
                        <a:pt x="25" y="64"/>
                        <a:pt x="25" y="64"/>
                        <a:pt x="25" y="64"/>
                      </a:cubicBezTo>
                      <a:cubicBezTo>
                        <a:pt x="27" y="65"/>
                        <a:pt x="27" y="65"/>
                        <a:pt x="27" y="65"/>
                      </a:cubicBezTo>
                      <a:cubicBezTo>
                        <a:pt x="28" y="65"/>
                        <a:pt x="28" y="65"/>
                        <a:pt x="28" y="65"/>
                      </a:cubicBezTo>
                      <a:cubicBezTo>
                        <a:pt x="28" y="65"/>
                        <a:pt x="27" y="66"/>
                        <a:pt x="27" y="67"/>
                      </a:cubicBezTo>
                      <a:cubicBezTo>
                        <a:pt x="27" y="67"/>
                        <a:pt x="27" y="68"/>
                        <a:pt x="26" y="68"/>
                      </a:cubicBezTo>
                      <a:cubicBezTo>
                        <a:pt x="26" y="67"/>
                        <a:pt x="26" y="67"/>
                        <a:pt x="26" y="67"/>
                      </a:cubicBezTo>
                      <a:cubicBezTo>
                        <a:pt x="25" y="66"/>
                        <a:pt x="25" y="66"/>
                        <a:pt x="25" y="65"/>
                      </a:cubicBezTo>
                      <a:cubicBezTo>
                        <a:pt x="24" y="65"/>
                        <a:pt x="23" y="66"/>
                        <a:pt x="23" y="66"/>
                      </a:cubicBezTo>
                      <a:cubicBezTo>
                        <a:pt x="22" y="65"/>
                        <a:pt x="22" y="65"/>
                        <a:pt x="21" y="65"/>
                      </a:cubicBezTo>
                      <a:cubicBezTo>
                        <a:pt x="21" y="64"/>
                        <a:pt x="21" y="65"/>
                        <a:pt x="21" y="64"/>
                      </a:cubicBezTo>
                      <a:cubicBezTo>
                        <a:pt x="21" y="63"/>
                        <a:pt x="21" y="63"/>
                        <a:pt x="21" y="62"/>
                      </a:cubicBezTo>
                      <a:cubicBezTo>
                        <a:pt x="21" y="62"/>
                        <a:pt x="20" y="61"/>
                        <a:pt x="20" y="61"/>
                      </a:cubicBezTo>
                      <a:cubicBezTo>
                        <a:pt x="19" y="61"/>
                        <a:pt x="20" y="62"/>
                        <a:pt x="19" y="61"/>
                      </a:cubicBezTo>
                      <a:cubicBezTo>
                        <a:pt x="19" y="60"/>
                        <a:pt x="18" y="60"/>
                        <a:pt x="18" y="60"/>
                      </a:cubicBezTo>
                      <a:cubicBezTo>
                        <a:pt x="18" y="60"/>
                        <a:pt x="17" y="60"/>
                        <a:pt x="17" y="60"/>
                      </a:cubicBezTo>
                      <a:cubicBezTo>
                        <a:pt x="17" y="59"/>
                        <a:pt x="17" y="58"/>
                        <a:pt x="17" y="57"/>
                      </a:cubicBezTo>
                      <a:cubicBezTo>
                        <a:pt x="17" y="57"/>
                        <a:pt x="18" y="56"/>
                        <a:pt x="18" y="55"/>
                      </a:cubicBezTo>
                      <a:cubicBezTo>
                        <a:pt x="18" y="55"/>
                        <a:pt x="18" y="52"/>
                        <a:pt x="18" y="52"/>
                      </a:cubicBezTo>
                      <a:cubicBezTo>
                        <a:pt x="18" y="52"/>
                        <a:pt x="15" y="58"/>
                        <a:pt x="14" y="63"/>
                      </a:cubicBezTo>
                      <a:cubicBezTo>
                        <a:pt x="14" y="63"/>
                        <a:pt x="15" y="62"/>
                        <a:pt x="15" y="63"/>
                      </a:cubicBezTo>
                      <a:cubicBezTo>
                        <a:pt x="15" y="64"/>
                        <a:pt x="16" y="65"/>
                        <a:pt x="16" y="65"/>
                      </a:cubicBezTo>
                      <a:cubicBezTo>
                        <a:pt x="15" y="66"/>
                        <a:pt x="15" y="66"/>
                        <a:pt x="15" y="68"/>
                      </a:cubicBezTo>
                      <a:cubicBezTo>
                        <a:pt x="15" y="71"/>
                        <a:pt x="16" y="71"/>
                        <a:pt x="16" y="72"/>
                      </a:cubicBezTo>
                      <a:cubicBezTo>
                        <a:pt x="15" y="73"/>
                        <a:pt x="15" y="74"/>
                        <a:pt x="15" y="75"/>
                      </a:cubicBezTo>
                      <a:cubicBezTo>
                        <a:pt x="15" y="76"/>
                        <a:pt x="15" y="78"/>
                        <a:pt x="16" y="78"/>
                      </a:cubicBezTo>
                      <a:cubicBezTo>
                        <a:pt x="16" y="79"/>
                        <a:pt x="16" y="79"/>
                        <a:pt x="16" y="79"/>
                      </a:cubicBezTo>
                      <a:cubicBezTo>
                        <a:pt x="17" y="80"/>
                        <a:pt x="16" y="81"/>
                        <a:pt x="17" y="80"/>
                      </a:cubicBezTo>
                      <a:cubicBezTo>
                        <a:pt x="18" y="78"/>
                        <a:pt x="19" y="77"/>
                        <a:pt x="19" y="77"/>
                      </a:cubicBezTo>
                      <a:cubicBezTo>
                        <a:pt x="19" y="76"/>
                        <a:pt x="19" y="76"/>
                        <a:pt x="19" y="76"/>
                      </a:cubicBezTo>
                      <a:cubicBezTo>
                        <a:pt x="19" y="76"/>
                        <a:pt x="19" y="75"/>
                        <a:pt x="21" y="75"/>
                      </a:cubicBezTo>
                      <a:cubicBezTo>
                        <a:pt x="22" y="76"/>
                        <a:pt x="22" y="75"/>
                        <a:pt x="23" y="76"/>
                      </a:cubicBezTo>
                      <a:cubicBezTo>
                        <a:pt x="23" y="77"/>
                        <a:pt x="22" y="78"/>
                        <a:pt x="23" y="78"/>
                      </a:cubicBezTo>
                      <a:cubicBezTo>
                        <a:pt x="24" y="78"/>
                        <a:pt x="26" y="77"/>
                        <a:pt x="26" y="77"/>
                      </a:cubicBezTo>
                      <a:cubicBezTo>
                        <a:pt x="27" y="78"/>
                        <a:pt x="28" y="78"/>
                        <a:pt x="28" y="79"/>
                      </a:cubicBezTo>
                      <a:cubicBezTo>
                        <a:pt x="28" y="80"/>
                        <a:pt x="29" y="81"/>
                        <a:pt x="29" y="82"/>
                      </a:cubicBezTo>
                      <a:cubicBezTo>
                        <a:pt x="30" y="82"/>
                        <a:pt x="30" y="83"/>
                        <a:pt x="30" y="84"/>
                      </a:cubicBezTo>
                      <a:cubicBezTo>
                        <a:pt x="30" y="85"/>
                        <a:pt x="33" y="86"/>
                        <a:pt x="33" y="86"/>
                      </a:cubicBezTo>
                      <a:cubicBezTo>
                        <a:pt x="33" y="86"/>
                        <a:pt x="35" y="86"/>
                        <a:pt x="36" y="86"/>
                      </a:cubicBezTo>
                      <a:cubicBezTo>
                        <a:pt x="37" y="86"/>
                        <a:pt x="36" y="87"/>
                        <a:pt x="37" y="88"/>
                      </a:cubicBezTo>
                      <a:cubicBezTo>
                        <a:pt x="38" y="88"/>
                        <a:pt x="39" y="90"/>
                        <a:pt x="39" y="90"/>
                      </a:cubicBezTo>
                      <a:cubicBezTo>
                        <a:pt x="39" y="90"/>
                        <a:pt x="39" y="92"/>
                        <a:pt x="39" y="93"/>
                      </a:cubicBezTo>
                      <a:cubicBezTo>
                        <a:pt x="39" y="94"/>
                        <a:pt x="39" y="95"/>
                        <a:pt x="39" y="95"/>
                      </a:cubicBezTo>
                      <a:cubicBezTo>
                        <a:pt x="40" y="95"/>
                        <a:pt x="42" y="95"/>
                        <a:pt x="42" y="95"/>
                      </a:cubicBezTo>
                      <a:cubicBezTo>
                        <a:pt x="42" y="95"/>
                        <a:pt x="41" y="97"/>
                        <a:pt x="43" y="97"/>
                      </a:cubicBezTo>
                      <a:cubicBezTo>
                        <a:pt x="44" y="98"/>
                        <a:pt x="46" y="98"/>
                        <a:pt x="46" y="99"/>
                      </a:cubicBezTo>
                      <a:cubicBezTo>
                        <a:pt x="47" y="99"/>
                        <a:pt x="45" y="100"/>
                        <a:pt x="47" y="100"/>
                      </a:cubicBezTo>
                      <a:cubicBezTo>
                        <a:pt x="49" y="100"/>
                        <a:pt x="51" y="100"/>
                        <a:pt x="52" y="101"/>
                      </a:cubicBezTo>
                      <a:cubicBezTo>
                        <a:pt x="53" y="101"/>
                        <a:pt x="52" y="102"/>
                        <a:pt x="54" y="104"/>
                      </a:cubicBezTo>
                      <a:cubicBezTo>
                        <a:pt x="57" y="105"/>
                        <a:pt x="57" y="105"/>
                        <a:pt x="58" y="106"/>
                      </a:cubicBezTo>
                      <a:cubicBezTo>
                        <a:pt x="59" y="106"/>
                        <a:pt x="60" y="106"/>
                        <a:pt x="59" y="108"/>
                      </a:cubicBezTo>
                      <a:cubicBezTo>
                        <a:pt x="59" y="109"/>
                        <a:pt x="59" y="111"/>
                        <a:pt x="58" y="111"/>
                      </a:cubicBezTo>
                      <a:cubicBezTo>
                        <a:pt x="57" y="112"/>
                        <a:pt x="56" y="114"/>
                        <a:pt x="55" y="115"/>
                      </a:cubicBezTo>
                      <a:cubicBezTo>
                        <a:pt x="55" y="116"/>
                        <a:pt x="54" y="117"/>
                        <a:pt x="55" y="118"/>
                      </a:cubicBezTo>
                      <a:cubicBezTo>
                        <a:pt x="55" y="120"/>
                        <a:pt x="56" y="121"/>
                        <a:pt x="56" y="122"/>
                      </a:cubicBezTo>
                      <a:cubicBezTo>
                        <a:pt x="56" y="122"/>
                        <a:pt x="56" y="125"/>
                        <a:pt x="56" y="125"/>
                      </a:cubicBezTo>
                      <a:cubicBezTo>
                        <a:pt x="55" y="126"/>
                        <a:pt x="55" y="128"/>
                        <a:pt x="55" y="128"/>
                      </a:cubicBezTo>
                      <a:cubicBezTo>
                        <a:pt x="55" y="128"/>
                        <a:pt x="56" y="129"/>
                        <a:pt x="55" y="130"/>
                      </a:cubicBezTo>
                      <a:cubicBezTo>
                        <a:pt x="54" y="132"/>
                        <a:pt x="52" y="133"/>
                        <a:pt x="51" y="133"/>
                      </a:cubicBezTo>
                      <a:cubicBezTo>
                        <a:pt x="50" y="134"/>
                        <a:pt x="49" y="135"/>
                        <a:pt x="49" y="135"/>
                      </a:cubicBezTo>
                      <a:cubicBezTo>
                        <a:pt x="49" y="135"/>
                        <a:pt x="49" y="139"/>
                        <a:pt x="49" y="140"/>
                      </a:cubicBezTo>
                      <a:cubicBezTo>
                        <a:pt x="48" y="140"/>
                        <a:pt x="45" y="146"/>
                        <a:pt x="46" y="147"/>
                      </a:cubicBezTo>
                      <a:cubicBezTo>
                        <a:pt x="47" y="149"/>
                        <a:pt x="48" y="150"/>
                        <a:pt x="47" y="151"/>
                      </a:cubicBezTo>
                      <a:cubicBezTo>
                        <a:pt x="47" y="152"/>
                        <a:pt x="47" y="152"/>
                        <a:pt x="46" y="153"/>
                      </a:cubicBezTo>
                      <a:cubicBezTo>
                        <a:pt x="46" y="153"/>
                        <a:pt x="44" y="153"/>
                        <a:pt x="45" y="155"/>
                      </a:cubicBezTo>
                      <a:cubicBezTo>
                        <a:pt x="46" y="157"/>
                        <a:pt x="47" y="157"/>
                        <a:pt x="48" y="159"/>
                      </a:cubicBezTo>
                      <a:cubicBezTo>
                        <a:pt x="48" y="160"/>
                        <a:pt x="48" y="160"/>
                        <a:pt x="49" y="161"/>
                      </a:cubicBezTo>
                      <a:cubicBezTo>
                        <a:pt x="50" y="162"/>
                        <a:pt x="50" y="164"/>
                        <a:pt x="51" y="165"/>
                      </a:cubicBezTo>
                      <a:cubicBezTo>
                        <a:pt x="52" y="165"/>
                        <a:pt x="54" y="166"/>
                        <a:pt x="54" y="167"/>
                      </a:cubicBezTo>
                      <a:cubicBezTo>
                        <a:pt x="54" y="168"/>
                        <a:pt x="56" y="170"/>
                        <a:pt x="53" y="169"/>
                      </a:cubicBezTo>
                      <a:cubicBezTo>
                        <a:pt x="50" y="167"/>
                        <a:pt x="53" y="169"/>
                        <a:pt x="49" y="166"/>
                      </a:cubicBezTo>
                      <a:cubicBezTo>
                        <a:pt x="46" y="163"/>
                        <a:pt x="45" y="164"/>
                        <a:pt x="44" y="162"/>
                      </a:cubicBezTo>
                      <a:cubicBezTo>
                        <a:pt x="42" y="161"/>
                        <a:pt x="44" y="167"/>
                        <a:pt x="42" y="159"/>
                      </a:cubicBezTo>
                      <a:cubicBezTo>
                        <a:pt x="39" y="152"/>
                        <a:pt x="38" y="153"/>
                        <a:pt x="37" y="151"/>
                      </a:cubicBezTo>
                      <a:cubicBezTo>
                        <a:pt x="37" y="150"/>
                        <a:pt x="37" y="151"/>
                        <a:pt x="35" y="148"/>
                      </a:cubicBezTo>
                      <a:cubicBezTo>
                        <a:pt x="33" y="144"/>
                        <a:pt x="35" y="146"/>
                        <a:pt x="33" y="144"/>
                      </a:cubicBezTo>
                      <a:cubicBezTo>
                        <a:pt x="31" y="142"/>
                        <a:pt x="31" y="145"/>
                        <a:pt x="30" y="141"/>
                      </a:cubicBezTo>
                      <a:cubicBezTo>
                        <a:pt x="29" y="136"/>
                        <a:pt x="29" y="139"/>
                        <a:pt x="28" y="134"/>
                      </a:cubicBezTo>
                      <a:cubicBezTo>
                        <a:pt x="27" y="130"/>
                        <a:pt x="29" y="129"/>
                        <a:pt x="26" y="127"/>
                      </a:cubicBezTo>
                      <a:cubicBezTo>
                        <a:pt x="24" y="125"/>
                        <a:pt x="24" y="126"/>
                        <a:pt x="23" y="124"/>
                      </a:cubicBezTo>
                      <a:cubicBezTo>
                        <a:pt x="22" y="123"/>
                        <a:pt x="23" y="124"/>
                        <a:pt x="21" y="120"/>
                      </a:cubicBezTo>
                      <a:cubicBezTo>
                        <a:pt x="19" y="116"/>
                        <a:pt x="15" y="114"/>
                        <a:pt x="15" y="107"/>
                      </a:cubicBezTo>
                      <a:cubicBezTo>
                        <a:pt x="16" y="100"/>
                        <a:pt x="16" y="99"/>
                        <a:pt x="16" y="99"/>
                      </a:cubicBezTo>
                      <a:cubicBezTo>
                        <a:pt x="16" y="99"/>
                        <a:pt x="12" y="96"/>
                        <a:pt x="13" y="92"/>
                      </a:cubicBezTo>
                      <a:cubicBezTo>
                        <a:pt x="14" y="88"/>
                        <a:pt x="15" y="89"/>
                        <a:pt x="14" y="88"/>
                      </a:cubicBezTo>
                      <a:cubicBezTo>
                        <a:pt x="14" y="87"/>
                        <a:pt x="14" y="87"/>
                        <a:pt x="12" y="85"/>
                      </a:cubicBezTo>
                      <a:cubicBezTo>
                        <a:pt x="11" y="84"/>
                        <a:pt x="11" y="84"/>
                        <a:pt x="11" y="83"/>
                      </a:cubicBezTo>
                      <a:cubicBezTo>
                        <a:pt x="10" y="82"/>
                        <a:pt x="10" y="80"/>
                        <a:pt x="10" y="80"/>
                      </a:cubicBezTo>
                      <a:cubicBezTo>
                        <a:pt x="9" y="80"/>
                        <a:pt x="9" y="80"/>
                        <a:pt x="9" y="80"/>
                      </a:cubicBezTo>
                      <a:cubicBezTo>
                        <a:pt x="9" y="80"/>
                        <a:pt x="0" y="173"/>
                        <a:pt x="92" y="187"/>
                      </a:cubicBezTo>
                      <a:cubicBezTo>
                        <a:pt x="92" y="187"/>
                        <a:pt x="71" y="182"/>
                        <a:pt x="69" y="178"/>
                      </a:cubicBezTo>
                      <a:cubicBezTo>
                        <a:pt x="69" y="178"/>
                        <a:pt x="69" y="174"/>
                        <a:pt x="70" y="174"/>
                      </a:cubicBezTo>
                      <a:cubicBezTo>
                        <a:pt x="71" y="174"/>
                        <a:pt x="72" y="175"/>
                        <a:pt x="73" y="174"/>
                      </a:cubicBezTo>
                      <a:cubicBezTo>
                        <a:pt x="75" y="173"/>
                        <a:pt x="76" y="171"/>
                        <a:pt x="76" y="171"/>
                      </a:cubicBezTo>
                      <a:cubicBezTo>
                        <a:pt x="76" y="173"/>
                        <a:pt x="76" y="173"/>
                        <a:pt x="76" y="173"/>
                      </a:cubicBezTo>
                      <a:cubicBezTo>
                        <a:pt x="76" y="173"/>
                        <a:pt x="75" y="173"/>
                        <a:pt x="79" y="173"/>
                      </a:cubicBezTo>
                      <a:cubicBezTo>
                        <a:pt x="83" y="172"/>
                        <a:pt x="83" y="172"/>
                        <a:pt x="85" y="172"/>
                      </a:cubicBezTo>
                      <a:cubicBezTo>
                        <a:pt x="86" y="171"/>
                        <a:pt x="88" y="168"/>
                        <a:pt x="89" y="170"/>
                      </a:cubicBezTo>
                      <a:cubicBezTo>
                        <a:pt x="90" y="172"/>
                        <a:pt x="88" y="171"/>
                        <a:pt x="90" y="172"/>
                      </a:cubicBezTo>
                      <a:cubicBezTo>
                        <a:pt x="92" y="173"/>
                        <a:pt x="96" y="171"/>
                        <a:pt x="96" y="171"/>
                      </a:cubicBezTo>
                      <a:cubicBezTo>
                        <a:pt x="96" y="171"/>
                        <a:pt x="102" y="172"/>
                        <a:pt x="103" y="171"/>
                      </a:cubicBezTo>
                      <a:cubicBezTo>
                        <a:pt x="103" y="170"/>
                        <a:pt x="103" y="169"/>
                        <a:pt x="105" y="169"/>
                      </a:cubicBezTo>
                      <a:cubicBezTo>
                        <a:pt x="106" y="170"/>
                        <a:pt x="106" y="171"/>
                        <a:pt x="106" y="171"/>
                      </a:cubicBezTo>
                      <a:cubicBezTo>
                        <a:pt x="103" y="173"/>
                        <a:pt x="103" y="173"/>
                        <a:pt x="103" y="173"/>
                      </a:cubicBezTo>
                      <a:cubicBezTo>
                        <a:pt x="99" y="176"/>
                        <a:pt x="99" y="176"/>
                        <a:pt x="99" y="176"/>
                      </a:cubicBezTo>
                      <a:cubicBezTo>
                        <a:pt x="99" y="176"/>
                        <a:pt x="98" y="176"/>
                        <a:pt x="99" y="177"/>
                      </a:cubicBezTo>
                      <a:cubicBezTo>
                        <a:pt x="101" y="178"/>
                        <a:pt x="101" y="177"/>
                        <a:pt x="103" y="178"/>
                      </a:cubicBezTo>
                      <a:cubicBezTo>
                        <a:pt x="104" y="178"/>
                        <a:pt x="108" y="181"/>
                        <a:pt x="109" y="179"/>
                      </a:cubicBezTo>
                      <a:cubicBezTo>
                        <a:pt x="110" y="177"/>
                        <a:pt x="110" y="177"/>
                        <a:pt x="111" y="176"/>
                      </a:cubicBezTo>
                      <a:cubicBezTo>
                        <a:pt x="111" y="175"/>
                        <a:pt x="111" y="173"/>
                        <a:pt x="113" y="173"/>
                      </a:cubicBezTo>
                      <a:cubicBezTo>
                        <a:pt x="114" y="173"/>
                        <a:pt x="116" y="174"/>
                        <a:pt x="116" y="174"/>
                      </a:cubicBezTo>
                      <a:cubicBezTo>
                        <a:pt x="114" y="177"/>
                        <a:pt x="114" y="177"/>
                        <a:pt x="114" y="177"/>
                      </a:cubicBezTo>
                      <a:cubicBezTo>
                        <a:pt x="114" y="177"/>
                        <a:pt x="117" y="177"/>
                        <a:pt x="118" y="177"/>
                      </a:cubicBezTo>
                      <a:cubicBezTo>
                        <a:pt x="119" y="177"/>
                        <a:pt x="120" y="178"/>
                        <a:pt x="121" y="177"/>
                      </a:cubicBezTo>
                      <a:cubicBezTo>
                        <a:pt x="123" y="175"/>
                        <a:pt x="123" y="175"/>
                        <a:pt x="124" y="175"/>
                      </a:cubicBezTo>
                      <a:cubicBezTo>
                        <a:pt x="126" y="175"/>
                        <a:pt x="128" y="174"/>
                        <a:pt x="129" y="174"/>
                      </a:cubicBezTo>
                      <a:cubicBezTo>
                        <a:pt x="129" y="175"/>
                        <a:pt x="131" y="175"/>
                        <a:pt x="131" y="175"/>
                      </a:cubicBezTo>
                      <a:cubicBezTo>
                        <a:pt x="132" y="175"/>
                        <a:pt x="135" y="177"/>
                        <a:pt x="136" y="177"/>
                      </a:cubicBezTo>
                      <a:cubicBezTo>
                        <a:pt x="137" y="176"/>
                        <a:pt x="141" y="177"/>
                        <a:pt x="141" y="177"/>
                      </a:cubicBezTo>
                      <a:cubicBezTo>
                        <a:pt x="141" y="177"/>
                        <a:pt x="130" y="186"/>
                        <a:pt x="107" y="187"/>
                      </a:cubicBezTo>
                      <a:cubicBezTo>
                        <a:pt x="107" y="187"/>
                        <a:pt x="158" y="189"/>
                        <a:pt x="187" y="139"/>
                      </a:cubicBezTo>
                      <a:cubicBezTo>
                        <a:pt x="216" y="89"/>
                        <a:pt x="196" y="25"/>
                        <a:pt x="130" y="3"/>
                      </a:cubicBezTo>
                      <a:cubicBezTo>
                        <a:pt x="130" y="3"/>
                        <a:pt x="179" y="21"/>
                        <a:pt x="192" y="68"/>
                      </a:cubicBezTo>
                      <a:cubicBezTo>
                        <a:pt x="192" y="69"/>
                        <a:pt x="192" y="69"/>
                        <a:pt x="192" y="69"/>
                      </a:cubicBezTo>
                      <a:cubicBezTo>
                        <a:pt x="191" y="68"/>
                        <a:pt x="191" y="68"/>
                        <a:pt x="190" y="66"/>
                      </a:cubicBezTo>
                      <a:cubicBezTo>
                        <a:pt x="188" y="64"/>
                        <a:pt x="189" y="64"/>
                        <a:pt x="188" y="63"/>
                      </a:cubicBezTo>
                      <a:cubicBezTo>
                        <a:pt x="188" y="61"/>
                        <a:pt x="188" y="62"/>
                        <a:pt x="187" y="61"/>
                      </a:cubicBezTo>
                      <a:cubicBezTo>
                        <a:pt x="186" y="59"/>
                        <a:pt x="185" y="60"/>
                        <a:pt x="184" y="59"/>
                      </a:cubicBezTo>
                      <a:cubicBezTo>
                        <a:pt x="184" y="58"/>
                        <a:pt x="183" y="55"/>
                        <a:pt x="182" y="54"/>
                      </a:cubicBezTo>
                      <a:cubicBezTo>
                        <a:pt x="181" y="53"/>
                        <a:pt x="179" y="53"/>
                        <a:pt x="178" y="53"/>
                      </a:cubicBezTo>
                      <a:cubicBezTo>
                        <a:pt x="178" y="53"/>
                        <a:pt x="178" y="51"/>
                        <a:pt x="178" y="53"/>
                      </a:cubicBezTo>
                      <a:cubicBezTo>
                        <a:pt x="177" y="54"/>
                        <a:pt x="179" y="55"/>
                        <a:pt x="179" y="55"/>
                      </a:cubicBezTo>
                      <a:cubicBezTo>
                        <a:pt x="179" y="59"/>
                        <a:pt x="179" y="59"/>
                        <a:pt x="179" y="59"/>
                      </a:cubicBezTo>
                      <a:cubicBezTo>
                        <a:pt x="179" y="59"/>
                        <a:pt x="180" y="62"/>
                        <a:pt x="180" y="63"/>
                      </a:cubicBezTo>
                      <a:cubicBezTo>
                        <a:pt x="180" y="64"/>
                        <a:pt x="179" y="66"/>
                        <a:pt x="179" y="66"/>
                      </a:cubicBezTo>
                      <a:cubicBezTo>
                        <a:pt x="179" y="66"/>
                        <a:pt x="179" y="69"/>
                        <a:pt x="178" y="70"/>
                      </a:cubicBezTo>
                      <a:cubicBezTo>
                        <a:pt x="177" y="70"/>
                        <a:pt x="172" y="71"/>
                        <a:pt x="172" y="71"/>
                      </a:cubicBezTo>
                      <a:cubicBezTo>
                        <a:pt x="172" y="71"/>
                        <a:pt x="170" y="69"/>
                        <a:pt x="169" y="68"/>
                      </a:cubicBezTo>
                      <a:cubicBezTo>
                        <a:pt x="169" y="66"/>
                        <a:pt x="166" y="66"/>
                        <a:pt x="165" y="65"/>
                      </a:cubicBezTo>
                      <a:cubicBezTo>
                        <a:pt x="165" y="64"/>
                        <a:pt x="166" y="63"/>
                        <a:pt x="165" y="61"/>
                      </a:cubicBezTo>
                      <a:cubicBezTo>
                        <a:pt x="163" y="59"/>
                        <a:pt x="165" y="60"/>
                        <a:pt x="163" y="58"/>
                      </a:cubicBezTo>
                      <a:cubicBezTo>
                        <a:pt x="161" y="57"/>
                        <a:pt x="161" y="57"/>
                        <a:pt x="161" y="57"/>
                      </a:cubicBezTo>
                      <a:cubicBezTo>
                        <a:pt x="161" y="57"/>
                        <a:pt x="157" y="55"/>
                        <a:pt x="158" y="58"/>
                      </a:cubicBezTo>
                      <a:cubicBezTo>
                        <a:pt x="160" y="60"/>
                        <a:pt x="158" y="62"/>
                        <a:pt x="159" y="62"/>
                      </a:cubicBezTo>
                      <a:cubicBezTo>
                        <a:pt x="160" y="63"/>
                        <a:pt x="161" y="62"/>
                        <a:pt x="162" y="64"/>
                      </a:cubicBezTo>
                      <a:cubicBezTo>
                        <a:pt x="163" y="66"/>
                        <a:pt x="163" y="67"/>
                        <a:pt x="164" y="67"/>
                      </a:cubicBezTo>
                      <a:cubicBezTo>
                        <a:pt x="164" y="68"/>
                        <a:pt x="165" y="71"/>
                        <a:pt x="165" y="71"/>
                      </a:cubicBezTo>
                      <a:cubicBezTo>
                        <a:pt x="166" y="71"/>
                        <a:pt x="169" y="71"/>
                        <a:pt x="169" y="72"/>
                      </a:cubicBezTo>
                      <a:cubicBezTo>
                        <a:pt x="168" y="73"/>
                        <a:pt x="167" y="75"/>
                        <a:pt x="169" y="75"/>
                      </a:cubicBezTo>
                      <a:cubicBezTo>
                        <a:pt x="170" y="76"/>
                        <a:pt x="170" y="76"/>
                        <a:pt x="171" y="76"/>
                      </a:cubicBezTo>
                      <a:cubicBezTo>
                        <a:pt x="172" y="76"/>
                        <a:pt x="172" y="76"/>
                        <a:pt x="173" y="76"/>
                      </a:cubicBezTo>
                      <a:cubicBezTo>
                        <a:pt x="175" y="75"/>
                        <a:pt x="176" y="75"/>
                        <a:pt x="176" y="75"/>
                      </a:cubicBezTo>
                      <a:cubicBezTo>
                        <a:pt x="176" y="75"/>
                        <a:pt x="178" y="77"/>
                        <a:pt x="178" y="77"/>
                      </a:cubicBezTo>
                      <a:cubicBezTo>
                        <a:pt x="178" y="78"/>
                        <a:pt x="178" y="82"/>
                        <a:pt x="178" y="82"/>
                      </a:cubicBezTo>
                      <a:cubicBezTo>
                        <a:pt x="176" y="85"/>
                        <a:pt x="176" y="85"/>
                        <a:pt x="176" y="85"/>
                      </a:cubicBezTo>
                      <a:cubicBezTo>
                        <a:pt x="176" y="85"/>
                        <a:pt x="176" y="92"/>
                        <a:pt x="175" y="92"/>
                      </a:cubicBezTo>
                      <a:cubicBezTo>
                        <a:pt x="174" y="92"/>
                        <a:pt x="173" y="95"/>
                        <a:pt x="172" y="95"/>
                      </a:cubicBezTo>
                      <a:cubicBezTo>
                        <a:pt x="171" y="96"/>
                        <a:pt x="171" y="100"/>
                        <a:pt x="171" y="100"/>
                      </a:cubicBezTo>
                      <a:cubicBezTo>
                        <a:pt x="169" y="103"/>
                        <a:pt x="169" y="103"/>
                        <a:pt x="169" y="103"/>
                      </a:cubicBezTo>
                      <a:cubicBezTo>
                        <a:pt x="169" y="103"/>
                        <a:pt x="169" y="106"/>
                        <a:pt x="169" y="107"/>
                      </a:cubicBezTo>
                      <a:cubicBezTo>
                        <a:pt x="169" y="108"/>
                        <a:pt x="170" y="111"/>
                        <a:pt x="169" y="113"/>
                      </a:cubicBezTo>
                      <a:cubicBezTo>
                        <a:pt x="169" y="115"/>
                        <a:pt x="166" y="117"/>
                        <a:pt x="166" y="117"/>
                      </a:cubicBezTo>
                      <a:cubicBezTo>
                        <a:pt x="166" y="117"/>
                        <a:pt x="170" y="120"/>
                        <a:pt x="168" y="120"/>
                      </a:cubicBezTo>
                      <a:cubicBezTo>
                        <a:pt x="166" y="120"/>
                        <a:pt x="164" y="123"/>
                        <a:pt x="164" y="124"/>
                      </a:cubicBezTo>
                      <a:cubicBezTo>
                        <a:pt x="163" y="124"/>
                        <a:pt x="164" y="126"/>
                        <a:pt x="163" y="126"/>
                      </a:cubicBezTo>
                      <a:cubicBezTo>
                        <a:pt x="161" y="126"/>
                        <a:pt x="159" y="126"/>
                        <a:pt x="159" y="127"/>
                      </a:cubicBezTo>
                      <a:cubicBezTo>
                        <a:pt x="159" y="128"/>
                        <a:pt x="159" y="130"/>
                        <a:pt x="159" y="130"/>
                      </a:cubicBezTo>
                      <a:cubicBezTo>
                        <a:pt x="156" y="135"/>
                        <a:pt x="156" y="135"/>
                        <a:pt x="156" y="135"/>
                      </a:cubicBezTo>
                      <a:cubicBezTo>
                        <a:pt x="152" y="139"/>
                        <a:pt x="152" y="139"/>
                        <a:pt x="152" y="139"/>
                      </a:cubicBezTo>
                      <a:cubicBezTo>
                        <a:pt x="152" y="139"/>
                        <a:pt x="152" y="141"/>
                        <a:pt x="151" y="142"/>
                      </a:cubicBezTo>
                      <a:cubicBezTo>
                        <a:pt x="150" y="142"/>
                        <a:pt x="145" y="144"/>
                        <a:pt x="144" y="144"/>
                      </a:cubicBezTo>
                      <a:cubicBezTo>
                        <a:pt x="144" y="145"/>
                        <a:pt x="141" y="147"/>
                        <a:pt x="139" y="147"/>
                      </a:cubicBezTo>
                      <a:cubicBezTo>
                        <a:pt x="138" y="147"/>
                        <a:pt x="140" y="150"/>
                        <a:pt x="138" y="147"/>
                      </a:cubicBezTo>
                      <a:cubicBezTo>
                        <a:pt x="137" y="143"/>
                        <a:pt x="138" y="145"/>
                        <a:pt x="136" y="142"/>
                      </a:cubicBezTo>
                      <a:cubicBezTo>
                        <a:pt x="135" y="138"/>
                        <a:pt x="135" y="141"/>
                        <a:pt x="135" y="138"/>
                      </a:cubicBezTo>
                      <a:cubicBezTo>
                        <a:pt x="135" y="136"/>
                        <a:pt x="135" y="138"/>
                        <a:pt x="135" y="136"/>
                      </a:cubicBezTo>
                      <a:cubicBezTo>
                        <a:pt x="135" y="133"/>
                        <a:pt x="135" y="135"/>
                        <a:pt x="134" y="132"/>
                      </a:cubicBezTo>
                      <a:cubicBezTo>
                        <a:pt x="133" y="129"/>
                        <a:pt x="133" y="130"/>
                        <a:pt x="131" y="128"/>
                      </a:cubicBezTo>
                      <a:cubicBezTo>
                        <a:pt x="129" y="127"/>
                        <a:pt x="128" y="128"/>
                        <a:pt x="129" y="126"/>
                      </a:cubicBezTo>
                      <a:cubicBezTo>
                        <a:pt x="130" y="123"/>
                        <a:pt x="130" y="126"/>
                        <a:pt x="130" y="123"/>
                      </a:cubicBezTo>
                      <a:cubicBezTo>
                        <a:pt x="131" y="120"/>
                        <a:pt x="130" y="119"/>
                        <a:pt x="132" y="118"/>
                      </a:cubicBezTo>
                      <a:cubicBezTo>
                        <a:pt x="134" y="117"/>
                        <a:pt x="135" y="117"/>
                        <a:pt x="135" y="115"/>
                      </a:cubicBezTo>
                      <a:cubicBezTo>
                        <a:pt x="135" y="113"/>
                        <a:pt x="135" y="112"/>
                        <a:pt x="134" y="111"/>
                      </a:cubicBezTo>
                      <a:cubicBezTo>
                        <a:pt x="134" y="110"/>
                        <a:pt x="132" y="108"/>
                        <a:pt x="132" y="108"/>
                      </a:cubicBezTo>
                      <a:cubicBezTo>
                        <a:pt x="132" y="107"/>
                        <a:pt x="132" y="107"/>
                        <a:pt x="130" y="105"/>
                      </a:cubicBezTo>
                      <a:cubicBezTo>
                        <a:pt x="129" y="103"/>
                        <a:pt x="128" y="102"/>
                        <a:pt x="128" y="102"/>
                      </a:cubicBezTo>
                      <a:cubicBezTo>
                        <a:pt x="128" y="102"/>
                        <a:pt x="128" y="98"/>
                        <a:pt x="128" y="96"/>
                      </a:cubicBezTo>
                      <a:cubicBezTo>
                        <a:pt x="128" y="94"/>
                        <a:pt x="127" y="97"/>
                        <a:pt x="128" y="94"/>
                      </a:cubicBezTo>
                      <a:cubicBezTo>
                        <a:pt x="128" y="91"/>
                        <a:pt x="129" y="90"/>
                        <a:pt x="129" y="90"/>
                      </a:cubicBezTo>
                      <a:cubicBezTo>
                        <a:pt x="129" y="90"/>
                        <a:pt x="125" y="87"/>
                        <a:pt x="124" y="88"/>
                      </a:cubicBezTo>
                      <a:cubicBezTo>
                        <a:pt x="123" y="88"/>
                        <a:pt x="123" y="90"/>
                        <a:pt x="121" y="88"/>
                      </a:cubicBezTo>
                      <a:cubicBezTo>
                        <a:pt x="119" y="87"/>
                        <a:pt x="119" y="86"/>
                        <a:pt x="119" y="85"/>
                      </a:cubicBezTo>
                      <a:cubicBezTo>
                        <a:pt x="118" y="85"/>
                        <a:pt x="117" y="85"/>
                        <a:pt x="116" y="85"/>
                      </a:cubicBezTo>
                      <a:cubicBezTo>
                        <a:pt x="114" y="86"/>
                        <a:pt x="112" y="86"/>
                        <a:pt x="110" y="87"/>
                      </a:cubicBezTo>
                      <a:cubicBezTo>
                        <a:pt x="108" y="88"/>
                        <a:pt x="107" y="88"/>
                        <a:pt x="105" y="88"/>
                      </a:cubicBezTo>
                      <a:cubicBezTo>
                        <a:pt x="102" y="88"/>
                        <a:pt x="99" y="89"/>
                        <a:pt x="97" y="88"/>
                      </a:cubicBezTo>
                      <a:cubicBezTo>
                        <a:pt x="95" y="86"/>
                        <a:pt x="95" y="88"/>
                        <a:pt x="94" y="86"/>
                      </a:cubicBezTo>
                      <a:cubicBezTo>
                        <a:pt x="93" y="84"/>
                        <a:pt x="94" y="84"/>
                        <a:pt x="92" y="83"/>
                      </a:cubicBezTo>
                      <a:cubicBezTo>
                        <a:pt x="90" y="82"/>
                        <a:pt x="90" y="83"/>
                        <a:pt x="89" y="81"/>
                      </a:cubicBezTo>
                      <a:cubicBezTo>
                        <a:pt x="89" y="79"/>
                        <a:pt x="90" y="79"/>
                        <a:pt x="89" y="77"/>
                      </a:cubicBezTo>
                      <a:cubicBezTo>
                        <a:pt x="87" y="75"/>
                        <a:pt x="90" y="78"/>
                        <a:pt x="87" y="75"/>
                      </a:cubicBezTo>
                      <a:cubicBezTo>
                        <a:pt x="85" y="73"/>
                        <a:pt x="84" y="75"/>
                        <a:pt x="85" y="73"/>
                      </a:cubicBezTo>
                      <a:cubicBezTo>
                        <a:pt x="86" y="71"/>
                        <a:pt x="86" y="72"/>
                        <a:pt x="86" y="69"/>
                      </a:cubicBezTo>
                      <a:cubicBezTo>
                        <a:pt x="86" y="67"/>
                        <a:pt x="90" y="70"/>
                        <a:pt x="88" y="65"/>
                      </a:cubicBezTo>
                      <a:cubicBezTo>
                        <a:pt x="85" y="60"/>
                        <a:pt x="85" y="61"/>
                        <a:pt x="87" y="57"/>
                      </a:cubicBezTo>
                      <a:cubicBezTo>
                        <a:pt x="89" y="53"/>
                        <a:pt x="92" y="52"/>
                        <a:pt x="93" y="51"/>
                      </a:cubicBezTo>
                      <a:cubicBezTo>
                        <a:pt x="93" y="50"/>
                        <a:pt x="94" y="48"/>
                        <a:pt x="95" y="47"/>
                      </a:cubicBezTo>
                      <a:cubicBezTo>
                        <a:pt x="96" y="46"/>
                        <a:pt x="95" y="46"/>
                        <a:pt x="97" y="46"/>
                      </a:cubicBezTo>
                      <a:cubicBezTo>
                        <a:pt x="99" y="46"/>
                        <a:pt x="101" y="45"/>
                        <a:pt x="103" y="44"/>
                      </a:cubicBezTo>
                      <a:cubicBezTo>
                        <a:pt x="104" y="43"/>
                        <a:pt x="106" y="41"/>
                        <a:pt x="107" y="40"/>
                      </a:cubicBezTo>
                      <a:cubicBezTo>
                        <a:pt x="107" y="40"/>
                        <a:pt x="107" y="41"/>
                        <a:pt x="109" y="40"/>
                      </a:cubicBezTo>
                      <a:cubicBezTo>
                        <a:pt x="111" y="40"/>
                        <a:pt x="111" y="39"/>
                        <a:pt x="113" y="39"/>
                      </a:cubicBezTo>
                      <a:cubicBezTo>
                        <a:pt x="114" y="39"/>
                        <a:pt x="111" y="40"/>
                        <a:pt x="115" y="39"/>
                      </a:cubicBezTo>
                      <a:cubicBezTo>
                        <a:pt x="119" y="39"/>
                        <a:pt x="118" y="39"/>
                        <a:pt x="119" y="39"/>
                      </a:cubicBezTo>
                      <a:cubicBezTo>
                        <a:pt x="120" y="39"/>
                        <a:pt x="119" y="39"/>
                        <a:pt x="121" y="39"/>
                      </a:cubicBezTo>
                      <a:cubicBezTo>
                        <a:pt x="122" y="39"/>
                        <a:pt x="122" y="36"/>
                        <a:pt x="122" y="39"/>
                      </a:cubicBezTo>
                      <a:cubicBezTo>
                        <a:pt x="123" y="43"/>
                        <a:pt x="121" y="44"/>
                        <a:pt x="124" y="44"/>
                      </a:cubicBezTo>
                      <a:cubicBezTo>
                        <a:pt x="126" y="45"/>
                        <a:pt x="124" y="45"/>
                        <a:pt x="126" y="45"/>
                      </a:cubicBezTo>
                      <a:cubicBezTo>
                        <a:pt x="129" y="45"/>
                        <a:pt x="128" y="45"/>
                        <a:pt x="130" y="46"/>
                      </a:cubicBezTo>
                      <a:cubicBezTo>
                        <a:pt x="131" y="46"/>
                        <a:pt x="132" y="47"/>
                        <a:pt x="134" y="47"/>
                      </a:cubicBezTo>
                      <a:cubicBezTo>
                        <a:pt x="136" y="47"/>
                        <a:pt x="133" y="50"/>
                        <a:pt x="136" y="47"/>
                      </a:cubicBezTo>
                      <a:cubicBezTo>
                        <a:pt x="139" y="44"/>
                        <a:pt x="133" y="44"/>
                        <a:pt x="139" y="44"/>
                      </a:cubicBezTo>
                      <a:cubicBezTo>
                        <a:pt x="144" y="45"/>
                        <a:pt x="144" y="46"/>
                        <a:pt x="145" y="45"/>
                      </a:cubicBezTo>
                      <a:cubicBezTo>
                        <a:pt x="146" y="45"/>
                        <a:pt x="146" y="46"/>
                        <a:pt x="148" y="45"/>
                      </a:cubicBezTo>
                      <a:cubicBezTo>
                        <a:pt x="151" y="44"/>
                        <a:pt x="151" y="44"/>
                        <a:pt x="152" y="44"/>
                      </a:cubicBezTo>
                      <a:cubicBezTo>
                        <a:pt x="153" y="45"/>
                        <a:pt x="153" y="47"/>
                        <a:pt x="154" y="45"/>
                      </a:cubicBezTo>
                      <a:cubicBezTo>
                        <a:pt x="154" y="43"/>
                        <a:pt x="156" y="43"/>
                        <a:pt x="154" y="42"/>
                      </a:cubicBezTo>
                      <a:cubicBezTo>
                        <a:pt x="151" y="41"/>
                        <a:pt x="150" y="42"/>
                        <a:pt x="150" y="40"/>
                      </a:cubicBezTo>
                      <a:cubicBezTo>
                        <a:pt x="149" y="39"/>
                        <a:pt x="152" y="39"/>
                        <a:pt x="149" y="39"/>
                      </a:cubicBezTo>
                      <a:cubicBezTo>
                        <a:pt x="146" y="38"/>
                        <a:pt x="147" y="38"/>
                        <a:pt x="145" y="38"/>
                      </a:cubicBezTo>
                      <a:cubicBezTo>
                        <a:pt x="143" y="37"/>
                        <a:pt x="141" y="39"/>
                        <a:pt x="140" y="38"/>
                      </a:cubicBezTo>
                      <a:cubicBezTo>
                        <a:pt x="140" y="36"/>
                        <a:pt x="136" y="39"/>
                        <a:pt x="140" y="36"/>
                      </a:cubicBezTo>
                      <a:cubicBezTo>
                        <a:pt x="143" y="32"/>
                        <a:pt x="142" y="31"/>
                        <a:pt x="144" y="32"/>
                      </a:cubicBezTo>
                      <a:cubicBezTo>
                        <a:pt x="147" y="32"/>
                        <a:pt x="146" y="34"/>
                        <a:pt x="148" y="33"/>
                      </a:cubicBezTo>
                      <a:cubicBezTo>
                        <a:pt x="149" y="32"/>
                        <a:pt x="152" y="31"/>
                        <a:pt x="149" y="29"/>
                      </a:cubicBezTo>
                      <a:cubicBezTo>
                        <a:pt x="146" y="27"/>
                        <a:pt x="148" y="28"/>
                        <a:pt x="145" y="26"/>
                      </a:cubicBezTo>
                      <a:cubicBezTo>
                        <a:pt x="142" y="25"/>
                        <a:pt x="140" y="32"/>
                        <a:pt x="139" y="31"/>
                      </a:cubicBezTo>
                      <a:cubicBezTo>
                        <a:pt x="137" y="30"/>
                        <a:pt x="137" y="29"/>
                        <a:pt x="136" y="30"/>
                      </a:cubicBezTo>
                      <a:cubicBezTo>
                        <a:pt x="135" y="30"/>
                        <a:pt x="135" y="32"/>
                        <a:pt x="135" y="34"/>
                      </a:cubicBezTo>
                      <a:cubicBezTo>
                        <a:pt x="134" y="36"/>
                        <a:pt x="136" y="36"/>
                        <a:pt x="133" y="35"/>
                      </a:cubicBezTo>
                      <a:cubicBezTo>
                        <a:pt x="130" y="34"/>
                        <a:pt x="136" y="34"/>
                        <a:pt x="130" y="32"/>
                      </a:cubicBezTo>
                      <a:cubicBezTo>
                        <a:pt x="124" y="30"/>
                        <a:pt x="121" y="30"/>
                        <a:pt x="120" y="31"/>
                      </a:cubicBezTo>
                      <a:cubicBezTo>
                        <a:pt x="120" y="32"/>
                        <a:pt x="118" y="32"/>
                        <a:pt x="118" y="32"/>
                      </a:cubicBezTo>
                      <a:cubicBezTo>
                        <a:pt x="117" y="33"/>
                        <a:pt x="120" y="35"/>
                        <a:pt x="117" y="33"/>
                      </a:cubicBezTo>
                      <a:cubicBezTo>
                        <a:pt x="114" y="32"/>
                        <a:pt x="112" y="34"/>
                        <a:pt x="112" y="34"/>
                      </a:cubicBezTo>
                      <a:cubicBezTo>
                        <a:pt x="112" y="34"/>
                        <a:pt x="111" y="34"/>
                        <a:pt x="110" y="34"/>
                      </a:cubicBezTo>
                      <a:cubicBezTo>
                        <a:pt x="109" y="35"/>
                        <a:pt x="106" y="36"/>
                        <a:pt x="105" y="36"/>
                      </a:cubicBezTo>
                      <a:cubicBezTo>
                        <a:pt x="104" y="35"/>
                        <a:pt x="101" y="36"/>
                        <a:pt x="103" y="33"/>
                      </a:cubicBezTo>
                      <a:cubicBezTo>
                        <a:pt x="106" y="30"/>
                        <a:pt x="104" y="32"/>
                        <a:pt x="108" y="30"/>
                      </a:cubicBezTo>
                      <a:cubicBezTo>
                        <a:pt x="111" y="28"/>
                        <a:pt x="117" y="28"/>
                        <a:pt x="112" y="27"/>
                      </a:cubicBezTo>
                      <a:cubicBezTo>
                        <a:pt x="107" y="26"/>
                        <a:pt x="115" y="26"/>
                        <a:pt x="108" y="23"/>
                      </a:cubicBezTo>
                      <a:cubicBezTo>
                        <a:pt x="102" y="20"/>
                        <a:pt x="102" y="24"/>
                        <a:pt x="102" y="20"/>
                      </a:cubicBezTo>
                      <a:cubicBezTo>
                        <a:pt x="102" y="16"/>
                        <a:pt x="101" y="15"/>
                        <a:pt x="100" y="16"/>
                      </a:cubicBezTo>
                      <a:cubicBezTo>
                        <a:pt x="99" y="16"/>
                        <a:pt x="95" y="17"/>
                        <a:pt x="93" y="17"/>
                      </a:cubicBezTo>
                      <a:cubicBezTo>
                        <a:pt x="92" y="17"/>
                        <a:pt x="94" y="19"/>
                        <a:pt x="91" y="17"/>
                      </a:cubicBezTo>
                      <a:cubicBezTo>
                        <a:pt x="88" y="15"/>
                        <a:pt x="87" y="18"/>
                        <a:pt x="88" y="15"/>
                      </a:cubicBezTo>
                      <a:cubicBezTo>
                        <a:pt x="89" y="12"/>
                        <a:pt x="89" y="12"/>
                        <a:pt x="91" y="10"/>
                      </a:cubicBezTo>
                      <a:cubicBezTo>
                        <a:pt x="93" y="9"/>
                        <a:pt x="92" y="3"/>
                        <a:pt x="97" y="5"/>
                      </a:cubicBezTo>
                      <a:cubicBezTo>
                        <a:pt x="101" y="7"/>
                        <a:pt x="99" y="7"/>
                        <a:pt x="103" y="7"/>
                      </a:cubicBezTo>
                      <a:cubicBezTo>
                        <a:pt x="106" y="7"/>
                        <a:pt x="108" y="7"/>
                        <a:pt x="108" y="6"/>
                      </a:cubicBezTo>
                      <a:cubicBezTo>
                        <a:pt x="108" y="5"/>
                        <a:pt x="104" y="3"/>
                        <a:pt x="104" y="3"/>
                      </a:cubicBezTo>
                      <a:cubicBezTo>
                        <a:pt x="104" y="3"/>
                        <a:pt x="103" y="4"/>
                        <a:pt x="103" y="3"/>
                      </a:cubicBezTo>
                      <a:cubicBezTo>
                        <a:pt x="103" y="2"/>
                        <a:pt x="104" y="1"/>
                        <a:pt x="104" y="1"/>
                      </a:cubicBezTo>
                      <a:cubicBezTo>
                        <a:pt x="103" y="0"/>
                        <a:pt x="103" y="0"/>
                        <a:pt x="103" y="0"/>
                      </a:cubicBezTo>
                      <a:cubicBezTo>
                        <a:pt x="103" y="0"/>
                        <a:pt x="91" y="0"/>
                        <a:pt x="88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13" tIns="60956" rIns="121913" bIns="60956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707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62" name="Group 161"/>
            <p:cNvGrpSpPr/>
            <p:nvPr/>
          </p:nvGrpSpPr>
          <p:grpSpPr>
            <a:xfrm>
              <a:off x="6290093" y="1605941"/>
              <a:ext cx="470413" cy="402040"/>
              <a:chOff x="3895582" y="1483551"/>
              <a:chExt cx="470413" cy="402040"/>
            </a:xfrm>
          </p:grpSpPr>
          <p:grpSp>
            <p:nvGrpSpPr>
              <p:cNvPr id="163" name="Group 132"/>
              <p:cNvGrpSpPr/>
              <p:nvPr/>
            </p:nvGrpSpPr>
            <p:grpSpPr>
              <a:xfrm rot="4753204">
                <a:off x="3929769" y="1449364"/>
                <a:ext cx="402040" cy="470413"/>
                <a:chOff x="3308352" y="1454150"/>
                <a:chExt cx="466725" cy="546101"/>
              </a:xfrm>
              <a:solidFill>
                <a:schemeClr val="accent2"/>
              </a:solidFill>
            </p:grpSpPr>
            <p:sp>
              <p:nvSpPr>
                <p:cNvPr id="165" name="Oval 36"/>
                <p:cNvSpPr>
                  <a:spLocks noChangeArrowheads="1"/>
                </p:cNvSpPr>
                <p:nvPr/>
              </p:nvSpPr>
              <p:spPr bwMode="auto">
                <a:xfrm>
                  <a:off x="3308352" y="1454150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13" tIns="60956" rIns="121913" bIns="60956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707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66" name="Freeform 37"/>
                <p:cNvSpPr>
                  <a:spLocks/>
                </p:cNvSpPr>
                <p:nvPr/>
              </p:nvSpPr>
              <p:spPr bwMode="auto">
                <a:xfrm>
                  <a:off x="3536950" y="1887538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70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13" tIns="60956" rIns="121913" bIns="60956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707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64" name="Freeform 75"/>
              <p:cNvSpPr>
                <a:spLocks noEditPoints="1"/>
              </p:cNvSpPr>
              <p:nvPr/>
            </p:nvSpPr>
            <p:spPr bwMode="auto">
              <a:xfrm>
                <a:off x="4051208" y="1548557"/>
                <a:ext cx="236575" cy="239310"/>
              </a:xfrm>
              <a:custGeom>
                <a:avLst/>
                <a:gdLst/>
                <a:ahLst/>
                <a:cxnLst>
                  <a:cxn ang="0">
                    <a:pos x="139" y="105"/>
                  </a:cxn>
                  <a:cxn ang="0">
                    <a:pos x="134" y="93"/>
                  </a:cxn>
                  <a:cxn ang="0">
                    <a:pos x="134" y="42"/>
                  </a:cxn>
                  <a:cxn ang="0">
                    <a:pos x="139" y="35"/>
                  </a:cxn>
                  <a:cxn ang="0">
                    <a:pos x="140" y="35"/>
                  </a:cxn>
                  <a:cxn ang="0">
                    <a:pos x="140" y="12"/>
                  </a:cxn>
                  <a:cxn ang="0">
                    <a:pos x="139" y="12"/>
                  </a:cxn>
                  <a:cxn ang="0">
                    <a:pos x="139" y="12"/>
                  </a:cxn>
                  <a:cxn ang="0">
                    <a:pos x="108" y="0"/>
                  </a:cxn>
                  <a:cxn ang="0">
                    <a:pos x="77" y="12"/>
                  </a:cxn>
                  <a:cxn ang="0">
                    <a:pos x="77" y="12"/>
                  </a:cxn>
                  <a:cxn ang="0">
                    <a:pos x="76" y="12"/>
                  </a:cxn>
                  <a:cxn ang="0">
                    <a:pos x="76" y="35"/>
                  </a:cxn>
                  <a:cxn ang="0">
                    <a:pos x="77" y="35"/>
                  </a:cxn>
                  <a:cxn ang="0">
                    <a:pos x="86" y="42"/>
                  </a:cxn>
                  <a:cxn ang="0">
                    <a:pos x="86" y="93"/>
                  </a:cxn>
                  <a:cxn ang="0">
                    <a:pos x="79" y="105"/>
                  </a:cxn>
                  <a:cxn ang="0">
                    <a:pos x="29" y="200"/>
                  </a:cxn>
                  <a:cxn ang="0">
                    <a:pos x="108" y="218"/>
                  </a:cxn>
                  <a:cxn ang="0">
                    <a:pos x="187" y="200"/>
                  </a:cxn>
                  <a:cxn ang="0">
                    <a:pos x="139" y="105"/>
                  </a:cxn>
                  <a:cxn ang="0">
                    <a:pos x="137" y="201"/>
                  </a:cxn>
                  <a:cxn ang="0">
                    <a:pos x="172" y="177"/>
                  </a:cxn>
                  <a:cxn ang="0">
                    <a:pos x="142" y="126"/>
                  </a:cxn>
                  <a:cxn ang="0">
                    <a:pos x="183" y="179"/>
                  </a:cxn>
                  <a:cxn ang="0">
                    <a:pos x="137" y="201"/>
                  </a:cxn>
                </a:cxnLst>
                <a:rect l="0" t="0" r="r" b="b"/>
                <a:pathLst>
                  <a:path w="217" h="219">
                    <a:moveTo>
                      <a:pt x="139" y="105"/>
                    </a:moveTo>
                    <a:cubicBezTo>
                      <a:pt x="139" y="105"/>
                      <a:pt x="134" y="103"/>
                      <a:pt x="134" y="93"/>
                    </a:cubicBezTo>
                    <a:cubicBezTo>
                      <a:pt x="134" y="84"/>
                      <a:pt x="134" y="52"/>
                      <a:pt x="134" y="42"/>
                    </a:cubicBezTo>
                    <a:cubicBezTo>
                      <a:pt x="137" y="40"/>
                      <a:pt x="139" y="37"/>
                      <a:pt x="139" y="35"/>
                    </a:cubicBezTo>
                    <a:cubicBezTo>
                      <a:pt x="140" y="35"/>
                      <a:pt x="140" y="35"/>
                      <a:pt x="140" y="35"/>
                    </a:cubicBezTo>
                    <a:cubicBezTo>
                      <a:pt x="140" y="12"/>
                      <a:pt x="140" y="12"/>
                      <a:pt x="140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5"/>
                      <a:pt x="125" y="0"/>
                      <a:pt x="108" y="0"/>
                    </a:cubicBezTo>
                    <a:cubicBezTo>
                      <a:pt x="91" y="0"/>
                      <a:pt x="77" y="5"/>
                      <a:pt x="77" y="12"/>
                    </a:cubicBezTo>
                    <a:cubicBezTo>
                      <a:pt x="77" y="12"/>
                      <a:pt x="77" y="12"/>
                      <a:pt x="77" y="12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76" y="35"/>
                      <a:pt x="76" y="35"/>
                      <a:pt x="76" y="35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8"/>
                      <a:pt x="79" y="40"/>
                      <a:pt x="86" y="42"/>
                    </a:cubicBezTo>
                    <a:cubicBezTo>
                      <a:pt x="86" y="53"/>
                      <a:pt x="86" y="85"/>
                      <a:pt x="86" y="93"/>
                    </a:cubicBezTo>
                    <a:cubicBezTo>
                      <a:pt x="86" y="103"/>
                      <a:pt x="79" y="105"/>
                      <a:pt x="79" y="105"/>
                    </a:cubicBezTo>
                    <a:cubicBezTo>
                      <a:pt x="67" y="112"/>
                      <a:pt x="0" y="180"/>
                      <a:pt x="29" y="200"/>
                    </a:cubicBezTo>
                    <a:cubicBezTo>
                      <a:pt x="56" y="219"/>
                      <a:pt x="100" y="218"/>
                      <a:pt x="108" y="218"/>
                    </a:cubicBezTo>
                    <a:cubicBezTo>
                      <a:pt x="117" y="218"/>
                      <a:pt x="161" y="219"/>
                      <a:pt x="187" y="200"/>
                    </a:cubicBezTo>
                    <a:cubicBezTo>
                      <a:pt x="217" y="180"/>
                      <a:pt x="150" y="112"/>
                      <a:pt x="139" y="105"/>
                    </a:cubicBezTo>
                    <a:close/>
                    <a:moveTo>
                      <a:pt x="137" y="201"/>
                    </a:moveTo>
                    <a:cubicBezTo>
                      <a:pt x="137" y="201"/>
                      <a:pt x="170" y="195"/>
                      <a:pt x="172" y="177"/>
                    </a:cubicBezTo>
                    <a:cubicBezTo>
                      <a:pt x="173" y="159"/>
                      <a:pt x="142" y="126"/>
                      <a:pt x="142" y="126"/>
                    </a:cubicBezTo>
                    <a:cubicBezTo>
                      <a:pt x="142" y="126"/>
                      <a:pt x="183" y="158"/>
                      <a:pt x="183" y="179"/>
                    </a:cubicBezTo>
                    <a:cubicBezTo>
                      <a:pt x="182" y="201"/>
                      <a:pt x="137" y="201"/>
                      <a:pt x="137" y="201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13" tIns="60956" rIns="121913" bIns="60956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707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5" name="Group 184"/>
            <p:cNvGrpSpPr/>
            <p:nvPr/>
          </p:nvGrpSpPr>
          <p:grpSpPr>
            <a:xfrm>
              <a:off x="6417037" y="1162090"/>
              <a:ext cx="376918" cy="440922"/>
              <a:chOff x="5225477" y="2162568"/>
              <a:chExt cx="507337" cy="593487"/>
            </a:xfrm>
          </p:grpSpPr>
          <p:grpSp>
            <p:nvGrpSpPr>
              <p:cNvPr id="186" name="Group 144"/>
              <p:cNvGrpSpPr/>
              <p:nvPr/>
            </p:nvGrpSpPr>
            <p:grpSpPr>
              <a:xfrm rot="2364507">
                <a:off x="5225477" y="2162568"/>
                <a:ext cx="507337" cy="593487"/>
                <a:chOff x="5019675" y="2357438"/>
                <a:chExt cx="588963" cy="688975"/>
              </a:xfrm>
              <a:solidFill>
                <a:schemeClr val="accent4"/>
              </a:solidFill>
            </p:grpSpPr>
            <p:sp>
              <p:nvSpPr>
                <p:cNvPr id="190" name="Oval 28"/>
                <p:cNvSpPr>
                  <a:spLocks noChangeArrowheads="1"/>
                </p:cNvSpPr>
                <p:nvPr/>
              </p:nvSpPr>
              <p:spPr bwMode="auto">
                <a:xfrm>
                  <a:off x="5019675" y="2357438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13" tIns="60956" rIns="121913" bIns="60956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707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1" name="Freeform 29"/>
                <p:cNvSpPr>
                  <a:spLocks/>
                </p:cNvSpPr>
                <p:nvPr/>
              </p:nvSpPr>
              <p:spPr bwMode="auto">
                <a:xfrm>
                  <a:off x="5168900" y="2905125"/>
                  <a:ext cx="152400" cy="1412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9"/>
                    </a:cxn>
                    <a:cxn ang="0">
                      <a:pos x="96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6" h="89">
                      <a:moveTo>
                        <a:pt x="0" y="0"/>
                      </a:moveTo>
                      <a:lnTo>
                        <a:pt x="8" y="89"/>
                      </a:lnTo>
                      <a:lnTo>
                        <a:pt x="96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13" tIns="60956" rIns="121913" bIns="60956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707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87" name="Group 143"/>
              <p:cNvGrpSpPr/>
              <p:nvPr/>
            </p:nvGrpSpPr>
            <p:grpSpPr>
              <a:xfrm>
                <a:off x="5346929" y="2270966"/>
                <a:ext cx="351445" cy="313153"/>
                <a:chOff x="5126038" y="2471738"/>
                <a:chExt cx="407988" cy="363537"/>
              </a:xfrm>
            </p:grpSpPr>
            <p:sp>
              <p:nvSpPr>
                <p:cNvPr id="188" name="Freeform 57"/>
                <p:cNvSpPr>
                  <a:spLocks noEditPoints="1"/>
                </p:cNvSpPr>
                <p:nvPr/>
              </p:nvSpPr>
              <p:spPr bwMode="auto">
                <a:xfrm>
                  <a:off x="5135563" y="2471738"/>
                  <a:ext cx="361950" cy="361950"/>
                </a:xfrm>
                <a:custGeom>
                  <a:avLst/>
                  <a:gdLst/>
                  <a:ahLst/>
                  <a:cxnLst>
                    <a:cxn ang="0">
                      <a:pos x="143" y="0"/>
                    </a:cxn>
                    <a:cxn ang="0">
                      <a:pos x="0" y="143"/>
                    </a:cxn>
                    <a:cxn ang="0">
                      <a:pos x="143" y="286"/>
                    </a:cxn>
                    <a:cxn ang="0">
                      <a:pos x="286" y="143"/>
                    </a:cxn>
                    <a:cxn ang="0">
                      <a:pos x="143" y="0"/>
                    </a:cxn>
                    <a:cxn ang="0">
                      <a:pos x="143" y="279"/>
                    </a:cxn>
                    <a:cxn ang="0">
                      <a:pos x="7" y="143"/>
                    </a:cxn>
                    <a:cxn ang="0">
                      <a:pos x="143" y="6"/>
                    </a:cxn>
                    <a:cxn ang="0">
                      <a:pos x="280" y="143"/>
                    </a:cxn>
                    <a:cxn ang="0">
                      <a:pos x="143" y="279"/>
                    </a:cxn>
                  </a:cxnLst>
                  <a:rect l="0" t="0" r="r" b="b"/>
                  <a:pathLst>
                    <a:path w="286" h="286">
                      <a:moveTo>
                        <a:pt x="143" y="0"/>
                      </a:moveTo>
                      <a:cubicBezTo>
                        <a:pt x="64" y="0"/>
                        <a:pt x="0" y="64"/>
                        <a:pt x="0" y="143"/>
                      </a:cubicBezTo>
                      <a:cubicBezTo>
                        <a:pt x="0" y="222"/>
                        <a:pt x="64" y="286"/>
                        <a:pt x="143" y="286"/>
                      </a:cubicBezTo>
                      <a:cubicBezTo>
                        <a:pt x="222" y="286"/>
                        <a:pt x="286" y="222"/>
                        <a:pt x="286" y="143"/>
                      </a:cubicBezTo>
                      <a:cubicBezTo>
                        <a:pt x="286" y="64"/>
                        <a:pt x="222" y="0"/>
                        <a:pt x="143" y="0"/>
                      </a:cubicBezTo>
                      <a:close/>
                      <a:moveTo>
                        <a:pt x="143" y="279"/>
                      </a:moveTo>
                      <a:cubicBezTo>
                        <a:pt x="68" y="279"/>
                        <a:pt x="7" y="218"/>
                        <a:pt x="7" y="143"/>
                      </a:cubicBezTo>
                      <a:cubicBezTo>
                        <a:pt x="7" y="67"/>
                        <a:pt x="68" y="6"/>
                        <a:pt x="143" y="6"/>
                      </a:cubicBezTo>
                      <a:cubicBezTo>
                        <a:pt x="219" y="6"/>
                        <a:pt x="280" y="67"/>
                        <a:pt x="280" y="143"/>
                      </a:cubicBezTo>
                      <a:cubicBezTo>
                        <a:pt x="280" y="218"/>
                        <a:pt x="219" y="279"/>
                        <a:pt x="143" y="27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13" tIns="60956" rIns="121913" bIns="60956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707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89" name="Freeform 58"/>
                <p:cNvSpPr>
                  <a:spLocks/>
                </p:cNvSpPr>
                <p:nvPr/>
              </p:nvSpPr>
              <p:spPr bwMode="auto">
                <a:xfrm>
                  <a:off x="5126038" y="2476500"/>
                  <a:ext cx="407988" cy="358775"/>
                </a:xfrm>
                <a:custGeom>
                  <a:avLst/>
                  <a:gdLst/>
                  <a:ahLst/>
                  <a:cxnLst>
                    <a:cxn ang="0">
                      <a:pos x="93" y="22"/>
                    </a:cxn>
                    <a:cxn ang="0">
                      <a:pos x="87" y="33"/>
                    </a:cxn>
                    <a:cxn ang="0">
                      <a:pos x="81" y="41"/>
                    </a:cxn>
                    <a:cxn ang="0">
                      <a:pos x="76" y="37"/>
                    </a:cxn>
                    <a:cxn ang="0">
                      <a:pos x="75" y="46"/>
                    </a:cxn>
                    <a:cxn ang="0">
                      <a:pos x="60" y="49"/>
                    </a:cxn>
                    <a:cxn ang="0">
                      <a:pos x="51" y="58"/>
                    </a:cxn>
                    <a:cxn ang="0">
                      <a:pos x="39" y="76"/>
                    </a:cxn>
                    <a:cxn ang="0">
                      <a:pos x="31" y="87"/>
                    </a:cxn>
                    <a:cxn ang="0">
                      <a:pos x="38" y="95"/>
                    </a:cxn>
                    <a:cxn ang="0">
                      <a:pos x="39" y="99"/>
                    </a:cxn>
                    <a:cxn ang="0">
                      <a:pos x="32" y="93"/>
                    </a:cxn>
                    <a:cxn ang="0">
                      <a:pos x="27" y="85"/>
                    </a:cxn>
                    <a:cxn ang="0">
                      <a:pos x="24" y="97"/>
                    </a:cxn>
                    <a:cxn ang="0">
                      <a:pos x="25" y="118"/>
                    </a:cxn>
                    <a:cxn ang="0">
                      <a:pos x="35" y="113"/>
                    </a:cxn>
                    <a:cxn ang="0">
                      <a:pos x="46" y="125"/>
                    </a:cxn>
                    <a:cxn ang="0">
                      <a:pos x="59" y="138"/>
                    </a:cxn>
                    <a:cxn ang="0">
                      <a:pos x="71" y="149"/>
                    </a:cxn>
                    <a:cxn ang="0">
                      <a:pos x="87" y="166"/>
                    </a:cxn>
                    <a:cxn ang="0">
                      <a:pos x="82" y="190"/>
                    </a:cxn>
                    <a:cxn ang="0">
                      <a:pos x="69" y="219"/>
                    </a:cxn>
                    <a:cxn ang="0">
                      <a:pos x="74" y="240"/>
                    </a:cxn>
                    <a:cxn ang="0">
                      <a:pos x="66" y="241"/>
                    </a:cxn>
                    <a:cxn ang="0">
                      <a:pos x="46" y="209"/>
                    </a:cxn>
                    <a:cxn ang="0">
                      <a:pos x="24" y="159"/>
                    </a:cxn>
                    <a:cxn ang="0">
                      <a:pos x="17" y="123"/>
                    </a:cxn>
                    <a:cxn ang="0">
                      <a:pos x="104" y="259"/>
                    </a:cxn>
                    <a:cxn ang="0">
                      <a:pos x="127" y="255"/>
                    </a:cxn>
                    <a:cxn ang="0">
                      <a:pos x="156" y="252"/>
                    </a:cxn>
                    <a:cxn ang="0">
                      <a:pos x="154" y="264"/>
                    </a:cxn>
                    <a:cxn ang="0">
                      <a:pos x="171" y="263"/>
                    </a:cxn>
                    <a:cxn ang="0">
                      <a:pos x="196" y="260"/>
                    </a:cxn>
                    <a:cxn ang="0">
                      <a:pos x="194" y="4"/>
                    </a:cxn>
                    <a:cxn ang="0">
                      <a:pos x="278" y="91"/>
                    </a:cxn>
                    <a:cxn ang="0">
                      <a:pos x="267" y="82"/>
                    </a:cxn>
                    <a:cxn ang="0">
                      <a:pos x="256" y="105"/>
                    </a:cxn>
                    <a:cxn ang="0">
                      <a:pos x="240" y="84"/>
                    </a:cxn>
                    <a:cxn ang="0">
                      <a:pos x="247" y="106"/>
                    </a:cxn>
                    <a:cxn ang="0">
                      <a:pos x="263" y="112"/>
                    </a:cxn>
                    <a:cxn ang="0">
                      <a:pos x="256" y="142"/>
                    </a:cxn>
                    <a:cxn ang="0">
                      <a:pos x="248" y="173"/>
                    </a:cxn>
                    <a:cxn ang="0">
                      <a:pos x="238" y="194"/>
                    </a:cxn>
                    <a:cxn ang="0">
                      <a:pos x="208" y="218"/>
                    </a:cxn>
                    <a:cxn ang="0">
                      <a:pos x="200" y="197"/>
                    </a:cxn>
                    <a:cxn ang="0">
                      <a:pos x="201" y="171"/>
                    </a:cxn>
                    <a:cxn ang="0">
                      <a:pos x="191" y="143"/>
                    </a:cxn>
                    <a:cxn ang="0">
                      <a:pos x="177" y="127"/>
                    </a:cxn>
                    <a:cxn ang="0">
                      <a:pos x="140" y="128"/>
                    </a:cxn>
                    <a:cxn ang="0">
                      <a:pos x="127" y="108"/>
                    </a:cxn>
                    <a:cxn ang="0">
                      <a:pos x="142" y="70"/>
                    </a:cxn>
                    <a:cxn ang="0">
                      <a:pos x="168" y="59"/>
                    </a:cxn>
                    <a:cxn ang="0">
                      <a:pos x="185" y="66"/>
                    </a:cxn>
                    <a:cxn ang="0">
                      <a:pos x="207" y="66"/>
                    </a:cxn>
                    <a:cxn ang="0">
                      <a:pos x="229" y="62"/>
                    </a:cxn>
                    <a:cxn ang="0">
                      <a:pos x="208" y="53"/>
                    </a:cxn>
                    <a:cxn ang="0">
                      <a:pos x="207" y="46"/>
                    </a:cxn>
                    <a:cxn ang="0">
                      <a:pos x="180" y="46"/>
                    </a:cxn>
                    <a:cxn ang="0">
                      <a:pos x="157" y="53"/>
                    </a:cxn>
                    <a:cxn ang="0">
                      <a:pos x="152" y="30"/>
                    </a:cxn>
                    <a:cxn ang="0">
                      <a:pos x="136" y="16"/>
                    </a:cxn>
                    <a:cxn ang="0">
                      <a:pos x="154" y="5"/>
                    </a:cxn>
                  </a:cxnLst>
                  <a:rect l="0" t="0" r="r" b="b"/>
                  <a:pathLst>
                    <a:path w="322" h="282">
                      <a:moveTo>
                        <a:pt x="131" y="1"/>
                      </a:moveTo>
                      <a:cubicBezTo>
                        <a:pt x="131" y="1"/>
                        <a:pt x="83" y="7"/>
                        <a:pt x="50" y="45"/>
                      </a:cubicBezTo>
                      <a:cubicBezTo>
                        <a:pt x="50" y="45"/>
                        <a:pt x="75" y="19"/>
                        <a:pt x="91" y="19"/>
                      </a:cubicBezTo>
                      <a:cubicBezTo>
                        <a:pt x="94" y="20"/>
                        <a:pt x="94" y="20"/>
                        <a:pt x="94" y="20"/>
                      </a:cubicBezTo>
                      <a:cubicBezTo>
                        <a:pt x="94" y="20"/>
                        <a:pt x="94" y="22"/>
                        <a:pt x="93" y="22"/>
                      </a:cubicBezTo>
                      <a:cubicBezTo>
                        <a:pt x="93" y="23"/>
                        <a:pt x="91" y="25"/>
                        <a:pt x="91" y="26"/>
                      </a:cubicBezTo>
                      <a:cubicBezTo>
                        <a:pt x="91" y="27"/>
                        <a:pt x="91" y="29"/>
                        <a:pt x="91" y="29"/>
                      </a:cubicBezTo>
                      <a:cubicBezTo>
                        <a:pt x="90" y="30"/>
                        <a:pt x="90" y="30"/>
                        <a:pt x="90" y="30"/>
                      </a:cubicBezTo>
                      <a:cubicBezTo>
                        <a:pt x="90" y="30"/>
                        <a:pt x="88" y="31"/>
                        <a:pt x="88" y="31"/>
                      </a:cubicBezTo>
                      <a:cubicBezTo>
                        <a:pt x="88" y="32"/>
                        <a:pt x="87" y="32"/>
                        <a:pt x="87" y="33"/>
                      </a:cubicBezTo>
                      <a:cubicBezTo>
                        <a:pt x="87" y="34"/>
                        <a:pt x="87" y="36"/>
                        <a:pt x="87" y="36"/>
                      </a:cubicBezTo>
                      <a:cubicBezTo>
                        <a:pt x="88" y="39"/>
                        <a:pt x="88" y="39"/>
                        <a:pt x="88" y="39"/>
                      </a:cubicBezTo>
                      <a:cubicBezTo>
                        <a:pt x="87" y="40"/>
                        <a:pt x="87" y="40"/>
                        <a:pt x="87" y="40"/>
                      </a:cubicBezTo>
                      <a:cubicBezTo>
                        <a:pt x="85" y="41"/>
                        <a:pt x="85" y="41"/>
                        <a:pt x="85" y="41"/>
                      </a:cubicBezTo>
                      <a:cubicBezTo>
                        <a:pt x="85" y="41"/>
                        <a:pt x="82" y="42"/>
                        <a:pt x="81" y="41"/>
                      </a:cubicBezTo>
                      <a:cubicBezTo>
                        <a:pt x="80" y="41"/>
                        <a:pt x="80" y="39"/>
                        <a:pt x="80" y="39"/>
                      </a:cubicBezTo>
                      <a:cubicBezTo>
                        <a:pt x="83" y="37"/>
                        <a:pt x="83" y="37"/>
                        <a:pt x="83" y="37"/>
                      </a:cubicBezTo>
                      <a:cubicBezTo>
                        <a:pt x="83" y="37"/>
                        <a:pt x="83" y="37"/>
                        <a:pt x="82" y="36"/>
                      </a:cubicBezTo>
                      <a:cubicBezTo>
                        <a:pt x="81" y="36"/>
                        <a:pt x="82" y="34"/>
                        <a:pt x="80" y="34"/>
                      </a:cubicBezTo>
                      <a:cubicBezTo>
                        <a:pt x="79" y="35"/>
                        <a:pt x="76" y="37"/>
                        <a:pt x="76" y="37"/>
                      </a:cubicBezTo>
                      <a:cubicBezTo>
                        <a:pt x="74" y="38"/>
                        <a:pt x="74" y="38"/>
                        <a:pt x="74" y="38"/>
                      </a:cubicBezTo>
                      <a:cubicBezTo>
                        <a:pt x="74" y="38"/>
                        <a:pt x="73" y="41"/>
                        <a:pt x="73" y="41"/>
                      </a:cubicBezTo>
                      <a:cubicBezTo>
                        <a:pt x="74" y="41"/>
                        <a:pt x="75" y="42"/>
                        <a:pt x="75" y="42"/>
                      </a:cubicBezTo>
                      <a:cubicBezTo>
                        <a:pt x="75" y="42"/>
                        <a:pt x="75" y="43"/>
                        <a:pt x="75" y="44"/>
                      </a:cubicBezTo>
                      <a:cubicBezTo>
                        <a:pt x="75" y="45"/>
                        <a:pt x="75" y="46"/>
                        <a:pt x="75" y="46"/>
                      </a:cubicBezTo>
                      <a:cubicBezTo>
                        <a:pt x="75" y="46"/>
                        <a:pt x="74" y="47"/>
                        <a:pt x="72" y="47"/>
                      </a:cubicBezTo>
                      <a:cubicBezTo>
                        <a:pt x="71" y="46"/>
                        <a:pt x="69" y="46"/>
                        <a:pt x="68" y="46"/>
                      </a:cubicBezTo>
                      <a:cubicBezTo>
                        <a:pt x="67" y="45"/>
                        <a:pt x="66" y="45"/>
                        <a:pt x="65" y="45"/>
                      </a:cubicBezTo>
                      <a:cubicBezTo>
                        <a:pt x="64" y="46"/>
                        <a:pt x="64" y="46"/>
                        <a:pt x="64" y="46"/>
                      </a:cubicBezTo>
                      <a:cubicBezTo>
                        <a:pt x="64" y="47"/>
                        <a:pt x="60" y="49"/>
                        <a:pt x="60" y="49"/>
                      </a:cubicBezTo>
                      <a:cubicBezTo>
                        <a:pt x="60" y="49"/>
                        <a:pt x="59" y="49"/>
                        <a:pt x="59" y="50"/>
                      </a:cubicBezTo>
                      <a:cubicBezTo>
                        <a:pt x="59" y="51"/>
                        <a:pt x="58" y="53"/>
                        <a:pt x="58" y="53"/>
                      </a:cubicBezTo>
                      <a:cubicBezTo>
                        <a:pt x="58" y="53"/>
                        <a:pt x="57" y="54"/>
                        <a:pt x="55" y="55"/>
                      </a:cubicBezTo>
                      <a:cubicBezTo>
                        <a:pt x="53" y="55"/>
                        <a:pt x="52" y="56"/>
                        <a:pt x="52" y="56"/>
                      </a:cubicBezTo>
                      <a:cubicBezTo>
                        <a:pt x="51" y="58"/>
                        <a:pt x="51" y="58"/>
                        <a:pt x="51" y="58"/>
                      </a:cubicBezTo>
                      <a:cubicBezTo>
                        <a:pt x="51" y="58"/>
                        <a:pt x="49" y="60"/>
                        <a:pt x="48" y="61"/>
                      </a:cubicBezTo>
                      <a:cubicBezTo>
                        <a:pt x="47" y="62"/>
                        <a:pt x="44" y="65"/>
                        <a:pt x="43" y="65"/>
                      </a:cubicBezTo>
                      <a:cubicBezTo>
                        <a:pt x="43" y="65"/>
                        <a:pt x="41" y="67"/>
                        <a:pt x="41" y="68"/>
                      </a:cubicBezTo>
                      <a:cubicBezTo>
                        <a:pt x="40" y="69"/>
                        <a:pt x="41" y="71"/>
                        <a:pt x="40" y="72"/>
                      </a:cubicBezTo>
                      <a:cubicBezTo>
                        <a:pt x="40" y="73"/>
                        <a:pt x="39" y="74"/>
                        <a:pt x="39" y="76"/>
                      </a:cubicBezTo>
                      <a:cubicBezTo>
                        <a:pt x="39" y="77"/>
                        <a:pt x="38" y="79"/>
                        <a:pt x="37" y="79"/>
                      </a:cubicBezTo>
                      <a:cubicBezTo>
                        <a:pt x="36" y="80"/>
                        <a:pt x="35" y="81"/>
                        <a:pt x="35" y="81"/>
                      </a:cubicBezTo>
                      <a:cubicBezTo>
                        <a:pt x="34" y="81"/>
                        <a:pt x="32" y="82"/>
                        <a:pt x="31" y="83"/>
                      </a:cubicBezTo>
                      <a:cubicBezTo>
                        <a:pt x="30" y="83"/>
                        <a:pt x="29" y="85"/>
                        <a:pt x="29" y="85"/>
                      </a:cubicBezTo>
                      <a:cubicBezTo>
                        <a:pt x="29" y="86"/>
                        <a:pt x="31" y="87"/>
                        <a:pt x="31" y="87"/>
                      </a:cubicBezTo>
                      <a:cubicBezTo>
                        <a:pt x="32" y="87"/>
                        <a:pt x="33" y="88"/>
                        <a:pt x="33" y="88"/>
                      </a:cubicBezTo>
                      <a:cubicBezTo>
                        <a:pt x="33" y="88"/>
                        <a:pt x="33" y="90"/>
                        <a:pt x="33" y="91"/>
                      </a:cubicBezTo>
                      <a:cubicBezTo>
                        <a:pt x="33" y="91"/>
                        <a:pt x="32" y="94"/>
                        <a:pt x="33" y="94"/>
                      </a:cubicBezTo>
                      <a:cubicBezTo>
                        <a:pt x="34" y="94"/>
                        <a:pt x="36" y="94"/>
                        <a:pt x="36" y="94"/>
                      </a:cubicBezTo>
                      <a:cubicBezTo>
                        <a:pt x="38" y="95"/>
                        <a:pt x="38" y="95"/>
                        <a:pt x="38" y="95"/>
                      </a:cubicBezTo>
                      <a:cubicBezTo>
                        <a:pt x="41" y="96"/>
                        <a:pt x="41" y="96"/>
                        <a:pt x="41" y="96"/>
                      </a:cubicBezTo>
                      <a:cubicBezTo>
                        <a:pt x="42" y="97"/>
                        <a:pt x="42" y="97"/>
                        <a:pt x="42" y="97"/>
                      </a:cubicBezTo>
                      <a:cubicBezTo>
                        <a:pt x="42" y="97"/>
                        <a:pt x="42" y="99"/>
                        <a:pt x="41" y="99"/>
                      </a:cubicBezTo>
                      <a:cubicBezTo>
                        <a:pt x="41" y="100"/>
                        <a:pt x="40" y="101"/>
                        <a:pt x="40" y="101"/>
                      </a:cubicBezTo>
                      <a:cubicBezTo>
                        <a:pt x="39" y="100"/>
                        <a:pt x="39" y="100"/>
                        <a:pt x="39" y="99"/>
                      </a:cubicBezTo>
                      <a:cubicBezTo>
                        <a:pt x="38" y="98"/>
                        <a:pt x="39" y="98"/>
                        <a:pt x="37" y="97"/>
                      </a:cubicBezTo>
                      <a:cubicBezTo>
                        <a:pt x="36" y="97"/>
                        <a:pt x="35" y="98"/>
                        <a:pt x="35" y="98"/>
                      </a:cubicBezTo>
                      <a:cubicBezTo>
                        <a:pt x="34" y="97"/>
                        <a:pt x="33" y="97"/>
                        <a:pt x="33" y="97"/>
                      </a:cubicBezTo>
                      <a:cubicBezTo>
                        <a:pt x="32" y="96"/>
                        <a:pt x="32" y="97"/>
                        <a:pt x="32" y="96"/>
                      </a:cubicBezTo>
                      <a:cubicBezTo>
                        <a:pt x="32" y="94"/>
                        <a:pt x="33" y="94"/>
                        <a:pt x="32" y="93"/>
                      </a:cubicBezTo>
                      <a:cubicBezTo>
                        <a:pt x="32" y="92"/>
                        <a:pt x="31" y="91"/>
                        <a:pt x="30" y="91"/>
                      </a:cubicBezTo>
                      <a:cubicBezTo>
                        <a:pt x="30" y="91"/>
                        <a:pt x="31" y="92"/>
                        <a:pt x="30" y="91"/>
                      </a:cubicBezTo>
                      <a:cubicBezTo>
                        <a:pt x="29" y="90"/>
                        <a:pt x="28" y="89"/>
                        <a:pt x="27" y="89"/>
                      </a:cubicBezTo>
                      <a:cubicBezTo>
                        <a:pt x="27" y="89"/>
                        <a:pt x="26" y="90"/>
                        <a:pt x="26" y="89"/>
                      </a:cubicBezTo>
                      <a:cubicBezTo>
                        <a:pt x="26" y="88"/>
                        <a:pt x="27" y="86"/>
                        <a:pt x="27" y="85"/>
                      </a:cubicBezTo>
                      <a:cubicBezTo>
                        <a:pt x="27" y="85"/>
                        <a:pt x="27" y="83"/>
                        <a:pt x="27" y="83"/>
                      </a:cubicBezTo>
                      <a:cubicBezTo>
                        <a:pt x="27" y="82"/>
                        <a:pt x="28" y="78"/>
                        <a:pt x="28" y="78"/>
                      </a:cubicBezTo>
                      <a:cubicBezTo>
                        <a:pt x="28" y="78"/>
                        <a:pt x="24" y="87"/>
                        <a:pt x="22" y="93"/>
                      </a:cubicBezTo>
                      <a:cubicBezTo>
                        <a:pt x="22" y="93"/>
                        <a:pt x="24" y="93"/>
                        <a:pt x="24" y="94"/>
                      </a:cubicBezTo>
                      <a:cubicBezTo>
                        <a:pt x="24" y="95"/>
                        <a:pt x="24" y="96"/>
                        <a:pt x="24" y="97"/>
                      </a:cubicBezTo>
                      <a:cubicBezTo>
                        <a:pt x="24" y="98"/>
                        <a:pt x="24" y="98"/>
                        <a:pt x="24" y="102"/>
                      </a:cubicBezTo>
                      <a:cubicBezTo>
                        <a:pt x="24" y="105"/>
                        <a:pt x="25" y="106"/>
                        <a:pt x="24" y="107"/>
                      </a:cubicBezTo>
                      <a:cubicBezTo>
                        <a:pt x="24" y="108"/>
                        <a:pt x="23" y="110"/>
                        <a:pt x="23" y="111"/>
                      </a:cubicBezTo>
                      <a:cubicBezTo>
                        <a:pt x="23" y="112"/>
                        <a:pt x="24" y="116"/>
                        <a:pt x="24" y="116"/>
                      </a:cubicBezTo>
                      <a:cubicBezTo>
                        <a:pt x="25" y="117"/>
                        <a:pt x="25" y="117"/>
                        <a:pt x="25" y="118"/>
                      </a:cubicBezTo>
                      <a:cubicBezTo>
                        <a:pt x="26" y="119"/>
                        <a:pt x="24" y="121"/>
                        <a:pt x="26" y="119"/>
                      </a:cubicBezTo>
                      <a:cubicBezTo>
                        <a:pt x="28" y="116"/>
                        <a:pt x="28" y="115"/>
                        <a:pt x="28" y="115"/>
                      </a:cubicBezTo>
                      <a:cubicBezTo>
                        <a:pt x="29" y="114"/>
                        <a:pt x="29" y="114"/>
                        <a:pt x="29" y="114"/>
                      </a:cubicBezTo>
                      <a:cubicBezTo>
                        <a:pt x="29" y="114"/>
                        <a:pt x="29" y="112"/>
                        <a:pt x="32" y="112"/>
                      </a:cubicBezTo>
                      <a:cubicBezTo>
                        <a:pt x="34" y="113"/>
                        <a:pt x="34" y="112"/>
                        <a:pt x="35" y="113"/>
                      </a:cubicBezTo>
                      <a:cubicBezTo>
                        <a:pt x="35" y="114"/>
                        <a:pt x="34" y="116"/>
                        <a:pt x="35" y="116"/>
                      </a:cubicBezTo>
                      <a:cubicBezTo>
                        <a:pt x="36" y="117"/>
                        <a:pt x="39" y="115"/>
                        <a:pt x="40" y="115"/>
                      </a:cubicBezTo>
                      <a:cubicBezTo>
                        <a:pt x="41" y="116"/>
                        <a:pt x="42" y="116"/>
                        <a:pt x="43" y="117"/>
                      </a:cubicBezTo>
                      <a:cubicBezTo>
                        <a:pt x="43" y="119"/>
                        <a:pt x="44" y="121"/>
                        <a:pt x="45" y="121"/>
                      </a:cubicBezTo>
                      <a:cubicBezTo>
                        <a:pt x="45" y="122"/>
                        <a:pt x="45" y="124"/>
                        <a:pt x="46" y="125"/>
                      </a:cubicBezTo>
                      <a:cubicBezTo>
                        <a:pt x="46" y="126"/>
                        <a:pt x="49" y="127"/>
                        <a:pt x="50" y="127"/>
                      </a:cubicBezTo>
                      <a:cubicBezTo>
                        <a:pt x="50" y="127"/>
                        <a:pt x="54" y="128"/>
                        <a:pt x="54" y="128"/>
                      </a:cubicBezTo>
                      <a:cubicBezTo>
                        <a:pt x="55" y="129"/>
                        <a:pt x="54" y="130"/>
                        <a:pt x="56" y="131"/>
                      </a:cubicBezTo>
                      <a:cubicBezTo>
                        <a:pt x="58" y="131"/>
                        <a:pt x="58" y="135"/>
                        <a:pt x="58" y="135"/>
                      </a:cubicBezTo>
                      <a:cubicBezTo>
                        <a:pt x="58" y="135"/>
                        <a:pt x="59" y="138"/>
                        <a:pt x="59" y="138"/>
                      </a:cubicBezTo>
                      <a:cubicBezTo>
                        <a:pt x="58" y="139"/>
                        <a:pt x="58" y="141"/>
                        <a:pt x="59" y="141"/>
                      </a:cubicBezTo>
                      <a:cubicBezTo>
                        <a:pt x="61" y="141"/>
                        <a:pt x="63" y="142"/>
                        <a:pt x="63" y="142"/>
                      </a:cubicBezTo>
                      <a:cubicBezTo>
                        <a:pt x="63" y="142"/>
                        <a:pt x="62" y="144"/>
                        <a:pt x="64" y="145"/>
                      </a:cubicBezTo>
                      <a:cubicBezTo>
                        <a:pt x="67" y="146"/>
                        <a:pt x="69" y="147"/>
                        <a:pt x="70" y="147"/>
                      </a:cubicBezTo>
                      <a:cubicBezTo>
                        <a:pt x="70" y="147"/>
                        <a:pt x="68" y="149"/>
                        <a:pt x="71" y="149"/>
                      </a:cubicBezTo>
                      <a:cubicBezTo>
                        <a:pt x="74" y="149"/>
                        <a:pt x="76" y="149"/>
                        <a:pt x="78" y="150"/>
                      </a:cubicBezTo>
                      <a:cubicBezTo>
                        <a:pt x="79" y="151"/>
                        <a:pt x="78" y="152"/>
                        <a:pt x="82" y="154"/>
                      </a:cubicBezTo>
                      <a:cubicBezTo>
                        <a:pt x="85" y="156"/>
                        <a:pt x="86" y="157"/>
                        <a:pt x="87" y="157"/>
                      </a:cubicBezTo>
                      <a:cubicBezTo>
                        <a:pt x="88" y="158"/>
                        <a:pt x="90" y="157"/>
                        <a:pt x="89" y="160"/>
                      </a:cubicBezTo>
                      <a:cubicBezTo>
                        <a:pt x="89" y="163"/>
                        <a:pt x="88" y="165"/>
                        <a:pt x="87" y="166"/>
                      </a:cubicBezTo>
                      <a:cubicBezTo>
                        <a:pt x="86" y="167"/>
                        <a:pt x="84" y="170"/>
                        <a:pt x="83" y="171"/>
                      </a:cubicBezTo>
                      <a:cubicBezTo>
                        <a:pt x="82" y="172"/>
                        <a:pt x="81" y="174"/>
                        <a:pt x="82" y="176"/>
                      </a:cubicBezTo>
                      <a:cubicBezTo>
                        <a:pt x="83" y="178"/>
                        <a:pt x="84" y="180"/>
                        <a:pt x="84" y="181"/>
                      </a:cubicBezTo>
                      <a:cubicBezTo>
                        <a:pt x="84" y="182"/>
                        <a:pt x="85" y="185"/>
                        <a:pt x="84" y="187"/>
                      </a:cubicBezTo>
                      <a:cubicBezTo>
                        <a:pt x="83" y="188"/>
                        <a:pt x="82" y="190"/>
                        <a:pt x="82" y="190"/>
                      </a:cubicBezTo>
                      <a:cubicBezTo>
                        <a:pt x="82" y="190"/>
                        <a:pt x="84" y="192"/>
                        <a:pt x="83" y="194"/>
                      </a:cubicBezTo>
                      <a:cubicBezTo>
                        <a:pt x="81" y="196"/>
                        <a:pt x="78" y="198"/>
                        <a:pt x="77" y="198"/>
                      </a:cubicBezTo>
                      <a:cubicBezTo>
                        <a:pt x="76" y="199"/>
                        <a:pt x="73" y="201"/>
                        <a:pt x="73" y="201"/>
                      </a:cubicBezTo>
                      <a:cubicBezTo>
                        <a:pt x="73" y="201"/>
                        <a:pt x="73" y="207"/>
                        <a:pt x="73" y="208"/>
                      </a:cubicBezTo>
                      <a:cubicBezTo>
                        <a:pt x="73" y="209"/>
                        <a:pt x="68" y="217"/>
                        <a:pt x="69" y="219"/>
                      </a:cubicBezTo>
                      <a:cubicBezTo>
                        <a:pt x="71" y="221"/>
                        <a:pt x="71" y="224"/>
                        <a:pt x="71" y="225"/>
                      </a:cubicBezTo>
                      <a:cubicBezTo>
                        <a:pt x="71" y="226"/>
                        <a:pt x="70" y="226"/>
                        <a:pt x="69" y="227"/>
                      </a:cubicBezTo>
                      <a:cubicBezTo>
                        <a:pt x="69" y="228"/>
                        <a:pt x="66" y="227"/>
                        <a:pt x="68" y="230"/>
                      </a:cubicBezTo>
                      <a:cubicBezTo>
                        <a:pt x="70" y="233"/>
                        <a:pt x="71" y="234"/>
                        <a:pt x="72" y="236"/>
                      </a:cubicBezTo>
                      <a:cubicBezTo>
                        <a:pt x="73" y="238"/>
                        <a:pt x="72" y="238"/>
                        <a:pt x="74" y="240"/>
                      </a:cubicBezTo>
                      <a:cubicBezTo>
                        <a:pt x="75" y="242"/>
                        <a:pt x="76" y="243"/>
                        <a:pt x="77" y="245"/>
                      </a:cubicBezTo>
                      <a:cubicBezTo>
                        <a:pt x="79" y="246"/>
                        <a:pt x="80" y="247"/>
                        <a:pt x="80" y="248"/>
                      </a:cubicBezTo>
                      <a:cubicBezTo>
                        <a:pt x="80" y="250"/>
                        <a:pt x="84" y="254"/>
                        <a:pt x="80" y="251"/>
                      </a:cubicBezTo>
                      <a:cubicBezTo>
                        <a:pt x="76" y="248"/>
                        <a:pt x="79" y="251"/>
                        <a:pt x="74" y="247"/>
                      </a:cubicBezTo>
                      <a:cubicBezTo>
                        <a:pt x="69" y="242"/>
                        <a:pt x="68" y="244"/>
                        <a:pt x="66" y="241"/>
                      </a:cubicBezTo>
                      <a:cubicBezTo>
                        <a:pt x="64" y="239"/>
                        <a:pt x="67" y="248"/>
                        <a:pt x="63" y="237"/>
                      </a:cubicBezTo>
                      <a:cubicBezTo>
                        <a:pt x="59" y="226"/>
                        <a:pt x="57" y="227"/>
                        <a:pt x="56" y="225"/>
                      </a:cubicBezTo>
                      <a:cubicBezTo>
                        <a:pt x="55" y="223"/>
                        <a:pt x="56" y="225"/>
                        <a:pt x="53" y="220"/>
                      </a:cubicBezTo>
                      <a:cubicBezTo>
                        <a:pt x="50" y="214"/>
                        <a:pt x="53" y="218"/>
                        <a:pt x="50" y="214"/>
                      </a:cubicBezTo>
                      <a:cubicBezTo>
                        <a:pt x="47" y="211"/>
                        <a:pt x="47" y="216"/>
                        <a:pt x="46" y="209"/>
                      </a:cubicBezTo>
                      <a:cubicBezTo>
                        <a:pt x="45" y="203"/>
                        <a:pt x="44" y="207"/>
                        <a:pt x="43" y="200"/>
                      </a:cubicBezTo>
                      <a:cubicBezTo>
                        <a:pt x="41" y="193"/>
                        <a:pt x="44" y="192"/>
                        <a:pt x="40" y="189"/>
                      </a:cubicBezTo>
                      <a:cubicBezTo>
                        <a:pt x="36" y="186"/>
                        <a:pt x="36" y="187"/>
                        <a:pt x="35" y="185"/>
                      </a:cubicBezTo>
                      <a:cubicBezTo>
                        <a:pt x="34" y="182"/>
                        <a:pt x="35" y="185"/>
                        <a:pt x="32" y="179"/>
                      </a:cubicBezTo>
                      <a:cubicBezTo>
                        <a:pt x="28" y="172"/>
                        <a:pt x="24" y="170"/>
                        <a:pt x="24" y="159"/>
                      </a:cubicBezTo>
                      <a:cubicBezTo>
                        <a:pt x="24" y="149"/>
                        <a:pt x="24" y="147"/>
                        <a:pt x="24" y="147"/>
                      </a:cubicBezTo>
                      <a:cubicBezTo>
                        <a:pt x="24" y="147"/>
                        <a:pt x="19" y="143"/>
                        <a:pt x="20" y="137"/>
                      </a:cubicBezTo>
                      <a:cubicBezTo>
                        <a:pt x="22" y="131"/>
                        <a:pt x="23" y="133"/>
                        <a:pt x="22" y="131"/>
                      </a:cubicBezTo>
                      <a:cubicBezTo>
                        <a:pt x="22" y="129"/>
                        <a:pt x="21" y="129"/>
                        <a:pt x="19" y="127"/>
                      </a:cubicBezTo>
                      <a:cubicBezTo>
                        <a:pt x="17" y="124"/>
                        <a:pt x="17" y="125"/>
                        <a:pt x="17" y="123"/>
                      </a:cubicBezTo>
                      <a:cubicBezTo>
                        <a:pt x="16" y="122"/>
                        <a:pt x="16" y="118"/>
                        <a:pt x="16" y="118"/>
                      </a:cubicBezTo>
                      <a:cubicBezTo>
                        <a:pt x="14" y="119"/>
                        <a:pt x="14" y="119"/>
                        <a:pt x="14" y="119"/>
                      </a:cubicBezTo>
                      <a:cubicBezTo>
                        <a:pt x="14" y="119"/>
                        <a:pt x="0" y="258"/>
                        <a:pt x="138" y="278"/>
                      </a:cubicBezTo>
                      <a:cubicBezTo>
                        <a:pt x="138" y="278"/>
                        <a:pt x="106" y="271"/>
                        <a:pt x="104" y="265"/>
                      </a:cubicBezTo>
                      <a:cubicBezTo>
                        <a:pt x="104" y="265"/>
                        <a:pt x="103" y="259"/>
                        <a:pt x="104" y="259"/>
                      </a:cubicBezTo>
                      <a:cubicBezTo>
                        <a:pt x="106" y="259"/>
                        <a:pt x="108" y="260"/>
                        <a:pt x="110" y="258"/>
                      </a:cubicBezTo>
                      <a:cubicBezTo>
                        <a:pt x="112" y="257"/>
                        <a:pt x="114" y="255"/>
                        <a:pt x="114" y="255"/>
                      </a:cubicBezTo>
                      <a:cubicBezTo>
                        <a:pt x="114" y="257"/>
                        <a:pt x="114" y="257"/>
                        <a:pt x="114" y="257"/>
                      </a:cubicBezTo>
                      <a:cubicBezTo>
                        <a:pt x="114" y="257"/>
                        <a:pt x="112" y="258"/>
                        <a:pt x="118" y="257"/>
                      </a:cubicBezTo>
                      <a:cubicBezTo>
                        <a:pt x="125" y="256"/>
                        <a:pt x="125" y="256"/>
                        <a:pt x="127" y="255"/>
                      </a:cubicBezTo>
                      <a:cubicBezTo>
                        <a:pt x="129" y="254"/>
                        <a:pt x="132" y="249"/>
                        <a:pt x="133" y="252"/>
                      </a:cubicBezTo>
                      <a:cubicBezTo>
                        <a:pt x="135" y="255"/>
                        <a:pt x="132" y="254"/>
                        <a:pt x="135" y="255"/>
                      </a:cubicBezTo>
                      <a:cubicBezTo>
                        <a:pt x="137" y="257"/>
                        <a:pt x="143" y="255"/>
                        <a:pt x="143" y="255"/>
                      </a:cubicBezTo>
                      <a:cubicBezTo>
                        <a:pt x="143" y="255"/>
                        <a:pt x="153" y="255"/>
                        <a:pt x="154" y="254"/>
                      </a:cubicBezTo>
                      <a:cubicBezTo>
                        <a:pt x="155" y="253"/>
                        <a:pt x="155" y="252"/>
                        <a:pt x="156" y="252"/>
                      </a:cubicBezTo>
                      <a:cubicBezTo>
                        <a:pt x="158" y="252"/>
                        <a:pt x="159" y="255"/>
                        <a:pt x="159" y="255"/>
                      </a:cubicBezTo>
                      <a:cubicBezTo>
                        <a:pt x="154" y="258"/>
                        <a:pt x="154" y="258"/>
                        <a:pt x="154" y="258"/>
                      </a:cubicBezTo>
                      <a:cubicBezTo>
                        <a:pt x="149" y="262"/>
                        <a:pt x="149" y="262"/>
                        <a:pt x="149" y="262"/>
                      </a:cubicBezTo>
                      <a:cubicBezTo>
                        <a:pt x="149" y="262"/>
                        <a:pt x="146" y="262"/>
                        <a:pt x="148" y="263"/>
                      </a:cubicBezTo>
                      <a:cubicBezTo>
                        <a:pt x="150" y="264"/>
                        <a:pt x="151" y="264"/>
                        <a:pt x="154" y="264"/>
                      </a:cubicBezTo>
                      <a:cubicBezTo>
                        <a:pt x="156" y="265"/>
                        <a:pt x="161" y="269"/>
                        <a:pt x="163" y="266"/>
                      </a:cubicBezTo>
                      <a:cubicBezTo>
                        <a:pt x="164" y="264"/>
                        <a:pt x="164" y="263"/>
                        <a:pt x="165" y="262"/>
                      </a:cubicBezTo>
                      <a:cubicBezTo>
                        <a:pt x="166" y="260"/>
                        <a:pt x="166" y="258"/>
                        <a:pt x="168" y="258"/>
                      </a:cubicBezTo>
                      <a:cubicBezTo>
                        <a:pt x="171" y="258"/>
                        <a:pt x="173" y="259"/>
                        <a:pt x="173" y="259"/>
                      </a:cubicBezTo>
                      <a:cubicBezTo>
                        <a:pt x="171" y="263"/>
                        <a:pt x="171" y="263"/>
                        <a:pt x="171" y="263"/>
                      </a:cubicBezTo>
                      <a:cubicBezTo>
                        <a:pt x="171" y="263"/>
                        <a:pt x="175" y="263"/>
                        <a:pt x="177" y="263"/>
                      </a:cubicBezTo>
                      <a:cubicBezTo>
                        <a:pt x="178" y="263"/>
                        <a:pt x="179" y="265"/>
                        <a:pt x="181" y="263"/>
                      </a:cubicBezTo>
                      <a:cubicBezTo>
                        <a:pt x="183" y="261"/>
                        <a:pt x="183" y="261"/>
                        <a:pt x="186" y="260"/>
                      </a:cubicBezTo>
                      <a:cubicBezTo>
                        <a:pt x="188" y="260"/>
                        <a:pt x="191" y="259"/>
                        <a:pt x="192" y="259"/>
                      </a:cubicBezTo>
                      <a:cubicBezTo>
                        <a:pt x="193" y="260"/>
                        <a:pt x="195" y="260"/>
                        <a:pt x="196" y="260"/>
                      </a:cubicBezTo>
                      <a:cubicBezTo>
                        <a:pt x="197" y="260"/>
                        <a:pt x="202" y="264"/>
                        <a:pt x="203" y="263"/>
                      </a:cubicBezTo>
                      <a:cubicBezTo>
                        <a:pt x="204" y="262"/>
                        <a:pt x="210" y="263"/>
                        <a:pt x="210" y="263"/>
                      </a:cubicBezTo>
                      <a:cubicBezTo>
                        <a:pt x="210" y="263"/>
                        <a:pt x="194" y="277"/>
                        <a:pt x="160" y="278"/>
                      </a:cubicBezTo>
                      <a:cubicBezTo>
                        <a:pt x="160" y="278"/>
                        <a:pt x="236" y="282"/>
                        <a:pt x="279" y="207"/>
                      </a:cubicBezTo>
                      <a:cubicBezTo>
                        <a:pt x="322" y="133"/>
                        <a:pt x="292" y="37"/>
                        <a:pt x="194" y="4"/>
                      </a:cubicBezTo>
                      <a:cubicBezTo>
                        <a:pt x="194" y="4"/>
                        <a:pt x="267" y="31"/>
                        <a:pt x="287" y="102"/>
                      </a:cubicBezTo>
                      <a:cubicBezTo>
                        <a:pt x="286" y="103"/>
                        <a:pt x="286" y="103"/>
                        <a:pt x="286" y="103"/>
                      </a:cubicBezTo>
                      <a:cubicBezTo>
                        <a:pt x="284" y="101"/>
                        <a:pt x="284" y="102"/>
                        <a:pt x="283" y="99"/>
                      </a:cubicBezTo>
                      <a:cubicBezTo>
                        <a:pt x="281" y="95"/>
                        <a:pt x="282" y="96"/>
                        <a:pt x="281" y="94"/>
                      </a:cubicBezTo>
                      <a:cubicBezTo>
                        <a:pt x="280" y="91"/>
                        <a:pt x="280" y="93"/>
                        <a:pt x="278" y="91"/>
                      </a:cubicBezTo>
                      <a:cubicBezTo>
                        <a:pt x="277" y="88"/>
                        <a:pt x="276" y="89"/>
                        <a:pt x="275" y="87"/>
                      </a:cubicBezTo>
                      <a:cubicBezTo>
                        <a:pt x="274" y="86"/>
                        <a:pt x="272" y="82"/>
                        <a:pt x="271" y="81"/>
                      </a:cubicBezTo>
                      <a:cubicBezTo>
                        <a:pt x="270" y="79"/>
                        <a:pt x="267" y="79"/>
                        <a:pt x="266" y="79"/>
                      </a:cubicBezTo>
                      <a:cubicBezTo>
                        <a:pt x="265" y="78"/>
                        <a:pt x="265" y="77"/>
                        <a:pt x="265" y="78"/>
                      </a:cubicBezTo>
                      <a:cubicBezTo>
                        <a:pt x="264" y="80"/>
                        <a:pt x="267" y="82"/>
                        <a:pt x="267" y="82"/>
                      </a:cubicBezTo>
                      <a:cubicBezTo>
                        <a:pt x="267" y="88"/>
                        <a:pt x="267" y="88"/>
                        <a:pt x="267" y="88"/>
                      </a:cubicBezTo>
                      <a:cubicBezTo>
                        <a:pt x="267" y="88"/>
                        <a:pt x="269" y="93"/>
                        <a:pt x="269" y="94"/>
                      </a:cubicBezTo>
                      <a:cubicBezTo>
                        <a:pt x="269" y="95"/>
                        <a:pt x="267" y="99"/>
                        <a:pt x="267" y="99"/>
                      </a:cubicBezTo>
                      <a:cubicBezTo>
                        <a:pt x="267" y="99"/>
                        <a:pt x="266" y="103"/>
                        <a:pt x="265" y="103"/>
                      </a:cubicBezTo>
                      <a:cubicBezTo>
                        <a:pt x="264" y="104"/>
                        <a:pt x="256" y="105"/>
                        <a:pt x="256" y="105"/>
                      </a:cubicBezTo>
                      <a:cubicBezTo>
                        <a:pt x="256" y="105"/>
                        <a:pt x="254" y="103"/>
                        <a:pt x="253" y="101"/>
                      </a:cubicBezTo>
                      <a:cubicBezTo>
                        <a:pt x="251" y="98"/>
                        <a:pt x="247" y="98"/>
                        <a:pt x="246" y="97"/>
                      </a:cubicBezTo>
                      <a:cubicBezTo>
                        <a:pt x="246" y="96"/>
                        <a:pt x="247" y="94"/>
                        <a:pt x="245" y="91"/>
                      </a:cubicBezTo>
                      <a:cubicBezTo>
                        <a:pt x="243" y="88"/>
                        <a:pt x="245" y="89"/>
                        <a:pt x="243" y="87"/>
                      </a:cubicBezTo>
                      <a:cubicBezTo>
                        <a:pt x="240" y="84"/>
                        <a:pt x="240" y="84"/>
                        <a:pt x="240" y="84"/>
                      </a:cubicBezTo>
                      <a:cubicBezTo>
                        <a:pt x="240" y="84"/>
                        <a:pt x="234" y="82"/>
                        <a:pt x="236" y="86"/>
                      </a:cubicBezTo>
                      <a:cubicBezTo>
                        <a:pt x="238" y="89"/>
                        <a:pt x="236" y="93"/>
                        <a:pt x="238" y="93"/>
                      </a:cubicBezTo>
                      <a:cubicBezTo>
                        <a:pt x="239" y="93"/>
                        <a:pt x="240" y="92"/>
                        <a:pt x="242" y="95"/>
                      </a:cubicBezTo>
                      <a:cubicBezTo>
                        <a:pt x="243" y="98"/>
                        <a:pt x="243" y="99"/>
                        <a:pt x="244" y="100"/>
                      </a:cubicBezTo>
                      <a:cubicBezTo>
                        <a:pt x="245" y="101"/>
                        <a:pt x="245" y="105"/>
                        <a:pt x="247" y="106"/>
                      </a:cubicBezTo>
                      <a:cubicBezTo>
                        <a:pt x="248" y="106"/>
                        <a:pt x="252" y="106"/>
                        <a:pt x="251" y="107"/>
                      </a:cubicBezTo>
                      <a:cubicBezTo>
                        <a:pt x="251" y="109"/>
                        <a:pt x="249" y="111"/>
                        <a:pt x="251" y="112"/>
                      </a:cubicBezTo>
                      <a:cubicBezTo>
                        <a:pt x="254" y="113"/>
                        <a:pt x="254" y="114"/>
                        <a:pt x="255" y="113"/>
                      </a:cubicBezTo>
                      <a:cubicBezTo>
                        <a:pt x="257" y="113"/>
                        <a:pt x="256" y="114"/>
                        <a:pt x="258" y="113"/>
                      </a:cubicBezTo>
                      <a:cubicBezTo>
                        <a:pt x="261" y="112"/>
                        <a:pt x="263" y="112"/>
                        <a:pt x="263" y="112"/>
                      </a:cubicBezTo>
                      <a:cubicBezTo>
                        <a:pt x="263" y="112"/>
                        <a:pt x="266" y="114"/>
                        <a:pt x="266" y="115"/>
                      </a:cubicBezTo>
                      <a:cubicBezTo>
                        <a:pt x="266" y="116"/>
                        <a:pt x="265" y="122"/>
                        <a:pt x="265" y="122"/>
                      </a:cubicBezTo>
                      <a:cubicBezTo>
                        <a:pt x="262" y="127"/>
                        <a:pt x="262" y="127"/>
                        <a:pt x="262" y="127"/>
                      </a:cubicBezTo>
                      <a:cubicBezTo>
                        <a:pt x="262" y="127"/>
                        <a:pt x="262" y="137"/>
                        <a:pt x="261" y="137"/>
                      </a:cubicBezTo>
                      <a:cubicBezTo>
                        <a:pt x="259" y="137"/>
                        <a:pt x="257" y="141"/>
                        <a:pt x="256" y="142"/>
                      </a:cubicBezTo>
                      <a:cubicBezTo>
                        <a:pt x="255" y="143"/>
                        <a:pt x="255" y="149"/>
                        <a:pt x="255" y="149"/>
                      </a:cubicBezTo>
                      <a:cubicBezTo>
                        <a:pt x="252" y="153"/>
                        <a:pt x="252" y="153"/>
                        <a:pt x="252" y="153"/>
                      </a:cubicBezTo>
                      <a:cubicBezTo>
                        <a:pt x="252" y="153"/>
                        <a:pt x="252" y="158"/>
                        <a:pt x="252" y="159"/>
                      </a:cubicBezTo>
                      <a:cubicBezTo>
                        <a:pt x="252" y="160"/>
                        <a:pt x="253" y="165"/>
                        <a:pt x="252" y="168"/>
                      </a:cubicBezTo>
                      <a:cubicBezTo>
                        <a:pt x="252" y="171"/>
                        <a:pt x="248" y="173"/>
                        <a:pt x="248" y="173"/>
                      </a:cubicBezTo>
                      <a:cubicBezTo>
                        <a:pt x="248" y="173"/>
                        <a:pt x="253" y="178"/>
                        <a:pt x="250" y="179"/>
                      </a:cubicBezTo>
                      <a:cubicBezTo>
                        <a:pt x="248" y="179"/>
                        <a:pt x="245" y="183"/>
                        <a:pt x="244" y="184"/>
                      </a:cubicBezTo>
                      <a:cubicBezTo>
                        <a:pt x="244" y="185"/>
                        <a:pt x="244" y="187"/>
                        <a:pt x="242" y="187"/>
                      </a:cubicBezTo>
                      <a:cubicBezTo>
                        <a:pt x="241" y="188"/>
                        <a:pt x="238" y="188"/>
                        <a:pt x="238" y="189"/>
                      </a:cubicBezTo>
                      <a:cubicBezTo>
                        <a:pt x="238" y="190"/>
                        <a:pt x="238" y="194"/>
                        <a:pt x="238" y="194"/>
                      </a:cubicBezTo>
                      <a:cubicBezTo>
                        <a:pt x="233" y="202"/>
                        <a:pt x="233" y="202"/>
                        <a:pt x="233" y="202"/>
                      </a:cubicBezTo>
                      <a:cubicBezTo>
                        <a:pt x="226" y="207"/>
                        <a:pt x="226" y="207"/>
                        <a:pt x="226" y="207"/>
                      </a:cubicBezTo>
                      <a:cubicBezTo>
                        <a:pt x="226" y="207"/>
                        <a:pt x="227" y="210"/>
                        <a:pt x="225" y="211"/>
                      </a:cubicBezTo>
                      <a:cubicBezTo>
                        <a:pt x="223" y="211"/>
                        <a:pt x="217" y="214"/>
                        <a:pt x="216" y="215"/>
                      </a:cubicBezTo>
                      <a:cubicBezTo>
                        <a:pt x="215" y="216"/>
                        <a:pt x="210" y="218"/>
                        <a:pt x="208" y="218"/>
                      </a:cubicBezTo>
                      <a:cubicBezTo>
                        <a:pt x="206" y="218"/>
                        <a:pt x="209" y="223"/>
                        <a:pt x="206" y="218"/>
                      </a:cubicBezTo>
                      <a:cubicBezTo>
                        <a:pt x="204" y="213"/>
                        <a:pt x="206" y="216"/>
                        <a:pt x="203" y="211"/>
                      </a:cubicBezTo>
                      <a:cubicBezTo>
                        <a:pt x="201" y="206"/>
                        <a:pt x="201" y="210"/>
                        <a:pt x="201" y="206"/>
                      </a:cubicBezTo>
                      <a:cubicBezTo>
                        <a:pt x="201" y="202"/>
                        <a:pt x="201" y="206"/>
                        <a:pt x="201" y="202"/>
                      </a:cubicBezTo>
                      <a:cubicBezTo>
                        <a:pt x="201" y="198"/>
                        <a:pt x="202" y="201"/>
                        <a:pt x="200" y="197"/>
                      </a:cubicBezTo>
                      <a:cubicBezTo>
                        <a:pt x="198" y="192"/>
                        <a:pt x="199" y="194"/>
                        <a:pt x="196" y="191"/>
                      </a:cubicBezTo>
                      <a:cubicBezTo>
                        <a:pt x="193" y="188"/>
                        <a:pt x="191" y="191"/>
                        <a:pt x="193" y="187"/>
                      </a:cubicBezTo>
                      <a:cubicBezTo>
                        <a:pt x="195" y="183"/>
                        <a:pt x="194" y="187"/>
                        <a:pt x="195" y="183"/>
                      </a:cubicBezTo>
                      <a:cubicBezTo>
                        <a:pt x="196" y="178"/>
                        <a:pt x="194" y="178"/>
                        <a:pt x="197" y="176"/>
                      </a:cubicBezTo>
                      <a:cubicBezTo>
                        <a:pt x="200" y="174"/>
                        <a:pt x="202" y="173"/>
                        <a:pt x="201" y="171"/>
                      </a:cubicBezTo>
                      <a:cubicBezTo>
                        <a:pt x="201" y="168"/>
                        <a:pt x="201" y="167"/>
                        <a:pt x="201" y="165"/>
                      </a:cubicBezTo>
                      <a:cubicBezTo>
                        <a:pt x="200" y="164"/>
                        <a:pt x="197" y="161"/>
                        <a:pt x="197" y="160"/>
                      </a:cubicBezTo>
                      <a:cubicBezTo>
                        <a:pt x="197" y="159"/>
                        <a:pt x="197" y="160"/>
                        <a:pt x="195" y="157"/>
                      </a:cubicBezTo>
                      <a:cubicBezTo>
                        <a:pt x="193" y="154"/>
                        <a:pt x="191" y="152"/>
                        <a:pt x="191" y="152"/>
                      </a:cubicBezTo>
                      <a:cubicBezTo>
                        <a:pt x="191" y="152"/>
                        <a:pt x="191" y="145"/>
                        <a:pt x="191" y="143"/>
                      </a:cubicBezTo>
                      <a:cubicBezTo>
                        <a:pt x="191" y="140"/>
                        <a:pt x="190" y="144"/>
                        <a:pt x="191" y="140"/>
                      </a:cubicBezTo>
                      <a:cubicBezTo>
                        <a:pt x="192" y="136"/>
                        <a:pt x="192" y="133"/>
                        <a:pt x="192" y="133"/>
                      </a:cubicBezTo>
                      <a:cubicBezTo>
                        <a:pt x="192" y="133"/>
                        <a:pt x="187" y="130"/>
                        <a:pt x="185" y="130"/>
                      </a:cubicBezTo>
                      <a:cubicBezTo>
                        <a:pt x="183" y="131"/>
                        <a:pt x="183" y="134"/>
                        <a:pt x="180" y="131"/>
                      </a:cubicBezTo>
                      <a:cubicBezTo>
                        <a:pt x="178" y="129"/>
                        <a:pt x="178" y="127"/>
                        <a:pt x="177" y="127"/>
                      </a:cubicBezTo>
                      <a:cubicBezTo>
                        <a:pt x="176" y="126"/>
                        <a:pt x="174" y="126"/>
                        <a:pt x="173" y="127"/>
                      </a:cubicBezTo>
                      <a:cubicBezTo>
                        <a:pt x="171" y="128"/>
                        <a:pt x="167" y="128"/>
                        <a:pt x="164" y="130"/>
                      </a:cubicBezTo>
                      <a:cubicBezTo>
                        <a:pt x="161" y="131"/>
                        <a:pt x="160" y="131"/>
                        <a:pt x="157" y="131"/>
                      </a:cubicBezTo>
                      <a:cubicBezTo>
                        <a:pt x="153" y="131"/>
                        <a:pt x="148" y="132"/>
                        <a:pt x="145" y="130"/>
                      </a:cubicBezTo>
                      <a:cubicBezTo>
                        <a:pt x="142" y="129"/>
                        <a:pt x="142" y="131"/>
                        <a:pt x="140" y="128"/>
                      </a:cubicBezTo>
                      <a:cubicBezTo>
                        <a:pt x="139" y="124"/>
                        <a:pt x="140" y="125"/>
                        <a:pt x="137" y="123"/>
                      </a:cubicBezTo>
                      <a:cubicBezTo>
                        <a:pt x="135" y="122"/>
                        <a:pt x="134" y="123"/>
                        <a:pt x="134" y="120"/>
                      </a:cubicBezTo>
                      <a:cubicBezTo>
                        <a:pt x="133" y="117"/>
                        <a:pt x="135" y="118"/>
                        <a:pt x="133" y="115"/>
                      </a:cubicBezTo>
                      <a:cubicBezTo>
                        <a:pt x="130" y="112"/>
                        <a:pt x="134" y="116"/>
                        <a:pt x="130" y="112"/>
                      </a:cubicBezTo>
                      <a:cubicBezTo>
                        <a:pt x="127" y="108"/>
                        <a:pt x="125" y="112"/>
                        <a:pt x="127" y="108"/>
                      </a:cubicBezTo>
                      <a:cubicBezTo>
                        <a:pt x="128" y="105"/>
                        <a:pt x="129" y="107"/>
                        <a:pt x="129" y="103"/>
                      </a:cubicBezTo>
                      <a:cubicBezTo>
                        <a:pt x="129" y="99"/>
                        <a:pt x="135" y="105"/>
                        <a:pt x="131" y="97"/>
                      </a:cubicBezTo>
                      <a:cubicBezTo>
                        <a:pt x="128" y="89"/>
                        <a:pt x="127" y="91"/>
                        <a:pt x="130" y="85"/>
                      </a:cubicBezTo>
                      <a:cubicBezTo>
                        <a:pt x="134" y="79"/>
                        <a:pt x="138" y="77"/>
                        <a:pt x="138" y="76"/>
                      </a:cubicBezTo>
                      <a:cubicBezTo>
                        <a:pt x="139" y="74"/>
                        <a:pt x="140" y="71"/>
                        <a:pt x="142" y="70"/>
                      </a:cubicBezTo>
                      <a:cubicBezTo>
                        <a:pt x="143" y="69"/>
                        <a:pt x="142" y="68"/>
                        <a:pt x="145" y="68"/>
                      </a:cubicBezTo>
                      <a:cubicBezTo>
                        <a:pt x="148" y="69"/>
                        <a:pt x="151" y="67"/>
                        <a:pt x="153" y="65"/>
                      </a:cubicBezTo>
                      <a:cubicBezTo>
                        <a:pt x="155" y="63"/>
                        <a:pt x="158" y="61"/>
                        <a:pt x="159" y="60"/>
                      </a:cubicBezTo>
                      <a:cubicBezTo>
                        <a:pt x="160" y="60"/>
                        <a:pt x="160" y="61"/>
                        <a:pt x="163" y="60"/>
                      </a:cubicBezTo>
                      <a:cubicBezTo>
                        <a:pt x="166" y="59"/>
                        <a:pt x="166" y="59"/>
                        <a:pt x="168" y="59"/>
                      </a:cubicBezTo>
                      <a:cubicBezTo>
                        <a:pt x="170" y="59"/>
                        <a:pt x="166" y="60"/>
                        <a:pt x="172" y="59"/>
                      </a:cubicBezTo>
                      <a:cubicBezTo>
                        <a:pt x="178" y="58"/>
                        <a:pt x="176" y="58"/>
                        <a:pt x="178" y="58"/>
                      </a:cubicBezTo>
                      <a:cubicBezTo>
                        <a:pt x="179" y="58"/>
                        <a:pt x="178" y="58"/>
                        <a:pt x="180" y="58"/>
                      </a:cubicBezTo>
                      <a:cubicBezTo>
                        <a:pt x="183" y="59"/>
                        <a:pt x="182" y="54"/>
                        <a:pt x="183" y="59"/>
                      </a:cubicBezTo>
                      <a:cubicBezTo>
                        <a:pt x="183" y="63"/>
                        <a:pt x="181" y="66"/>
                        <a:pt x="185" y="66"/>
                      </a:cubicBezTo>
                      <a:cubicBezTo>
                        <a:pt x="189" y="66"/>
                        <a:pt x="185" y="66"/>
                        <a:pt x="189" y="66"/>
                      </a:cubicBezTo>
                      <a:cubicBezTo>
                        <a:pt x="193" y="66"/>
                        <a:pt x="192" y="67"/>
                        <a:pt x="194" y="68"/>
                      </a:cubicBezTo>
                      <a:cubicBezTo>
                        <a:pt x="196" y="69"/>
                        <a:pt x="197" y="70"/>
                        <a:pt x="200" y="70"/>
                      </a:cubicBezTo>
                      <a:cubicBezTo>
                        <a:pt x="202" y="70"/>
                        <a:pt x="198" y="75"/>
                        <a:pt x="202" y="70"/>
                      </a:cubicBezTo>
                      <a:cubicBezTo>
                        <a:pt x="207" y="66"/>
                        <a:pt x="199" y="65"/>
                        <a:pt x="207" y="66"/>
                      </a:cubicBezTo>
                      <a:cubicBezTo>
                        <a:pt x="214" y="67"/>
                        <a:pt x="215" y="68"/>
                        <a:pt x="217" y="68"/>
                      </a:cubicBezTo>
                      <a:cubicBezTo>
                        <a:pt x="218" y="67"/>
                        <a:pt x="218" y="68"/>
                        <a:pt x="221" y="67"/>
                      </a:cubicBezTo>
                      <a:cubicBezTo>
                        <a:pt x="225" y="65"/>
                        <a:pt x="225" y="65"/>
                        <a:pt x="226" y="66"/>
                      </a:cubicBezTo>
                      <a:cubicBezTo>
                        <a:pt x="228" y="66"/>
                        <a:pt x="228" y="69"/>
                        <a:pt x="229" y="66"/>
                      </a:cubicBezTo>
                      <a:cubicBezTo>
                        <a:pt x="230" y="63"/>
                        <a:pt x="233" y="64"/>
                        <a:pt x="229" y="62"/>
                      </a:cubicBezTo>
                      <a:cubicBezTo>
                        <a:pt x="225" y="61"/>
                        <a:pt x="224" y="63"/>
                        <a:pt x="223" y="60"/>
                      </a:cubicBezTo>
                      <a:cubicBezTo>
                        <a:pt x="222" y="58"/>
                        <a:pt x="226" y="58"/>
                        <a:pt x="222" y="58"/>
                      </a:cubicBezTo>
                      <a:cubicBezTo>
                        <a:pt x="219" y="57"/>
                        <a:pt x="219" y="57"/>
                        <a:pt x="216" y="56"/>
                      </a:cubicBezTo>
                      <a:cubicBezTo>
                        <a:pt x="213" y="55"/>
                        <a:pt x="210" y="59"/>
                        <a:pt x="209" y="56"/>
                      </a:cubicBezTo>
                      <a:cubicBezTo>
                        <a:pt x="208" y="53"/>
                        <a:pt x="203" y="58"/>
                        <a:pt x="208" y="53"/>
                      </a:cubicBezTo>
                      <a:cubicBezTo>
                        <a:pt x="214" y="48"/>
                        <a:pt x="212" y="46"/>
                        <a:pt x="215" y="47"/>
                      </a:cubicBezTo>
                      <a:cubicBezTo>
                        <a:pt x="219" y="48"/>
                        <a:pt x="218" y="51"/>
                        <a:pt x="220" y="49"/>
                      </a:cubicBezTo>
                      <a:cubicBezTo>
                        <a:pt x="222" y="47"/>
                        <a:pt x="227" y="46"/>
                        <a:pt x="222" y="43"/>
                      </a:cubicBezTo>
                      <a:cubicBezTo>
                        <a:pt x="218" y="40"/>
                        <a:pt x="221" y="41"/>
                        <a:pt x="217" y="40"/>
                      </a:cubicBezTo>
                      <a:cubicBezTo>
                        <a:pt x="213" y="38"/>
                        <a:pt x="209" y="47"/>
                        <a:pt x="207" y="46"/>
                      </a:cubicBezTo>
                      <a:cubicBezTo>
                        <a:pt x="205" y="44"/>
                        <a:pt x="204" y="43"/>
                        <a:pt x="202" y="44"/>
                      </a:cubicBezTo>
                      <a:cubicBezTo>
                        <a:pt x="201" y="45"/>
                        <a:pt x="201" y="48"/>
                        <a:pt x="201" y="51"/>
                      </a:cubicBezTo>
                      <a:cubicBezTo>
                        <a:pt x="201" y="54"/>
                        <a:pt x="203" y="54"/>
                        <a:pt x="199" y="52"/>
                      </a:cubicBezTo>
                      <a:cubicBezTo>
                        <a:pt x="195" y="50"/>
                        <a:pt x="203" y="51"/>
                        <a:pt x="194" y="48"/>
                      </a:cubicBezTo>
                      <a:cubicBezTo>
                        <a:pt x="184" y="44"/>
                        <a:pt x="181" y="45"/>
                        <a:pt x="180" y="46"/>
                      </a:cubicBezTo>
                      <a:cubicBezTo>
                        <a:pt x="179" y="48"/>
                        <a:pt x="177" y="47"/>
                        <a:pt x="176" y="48"/>
                      </a:cubicBezTo>
                      <a:cubicBezTo>
                        <a:pt x="175" y="49"/>
                        <a:pt x="179" y="52"/>
                        <a:pt x="175" y="49"/>
                      </a:cubicBezTo>
                      <a:cubicBezTo>
                        <a:pt x="171" y="47"/>
                        <a:pt x="167" y="51"/>
                        <a:pt x="167" y="51"/>
                      </a:cubicBezTo>
                      <a:cubicBezTo>
                        <a:pt x="167" y="51"/>
                        <a:pt x="165" y="50"/>
                        <a:pt x="164" y="51"/>
                      </a:cubicBezTo>
                      <a:cubicBezTo>
                        <a:pt x="162" y="53"/>
                        <a:pt x="159" y="54"/>
                        <a:pt x="157" y="53"/>
                      </a:cubicBezTo>
                      <a:cubicBezTo>
                        <a:pt x="155" y="52"/>
                        <a:pt x="151" y="54"/>
                        <a:pt x="154" y="49"/>
                      </a:cubicBezTo>
                      <a:cubicBezTo>
                        <a:pt x="158" y="44"/>
                        <a:pt x="155" y="47"/>
                        <a:pt x="161" y="45"/>
                      </a:cubicBezTo>
                      <a:cubicBezTo>
                        <a:pt x="166" y="42"/>
                        <a:pt x="175" y="42"/>
                        <a:pt x="167" y="40"/>
                      </a:cubicBezTo>
                      <a:cubicBezTo>
                        <a:pt x="160" y="39"/>
                        <a:pt x="171" y="39"/>
                        <a:pt x="162" y="34"/>
                      </a:cubicBezTo>
                      <a:cubicBezTo>
                        <a:pt x="152" y="30"/>
                        <a:pt x="152" y="36"/>
                        <a:pt x="152" y="30"/>
                      </a:cubicBezTo>
                      <a:cubicBezTo>
                        <a:pt x="153" y="23"/>
                        <a:pt x="152" y="23"/>
                        <a:pt x="150" y="23"/>
                      </a:cubicBezTo>
                      <a:cubicBezTo>
                        <a:pt x="148" y="24"/>
                        <a:pt x="142" y="25"/>
                        <a:pt x="139" y="25"/>
                      </a:cubicBezTo>
                      <a:cubicBezTo>
                        <a:pt x="137" y="26"/>
                        <a:pt x="140" y="28"/>
                        <a:pt x="136" y="25"/>
                      </a:cubicBezTo>
                      <a:cubicBezTo>
                        <a:pt x="131" y="22"/>
                        <a:pt x="130" y="26"/>
                        <a:pt x="131" y="22"/>
                      </a:cubicBezTo>
                      <a:cubicBezTo>
                        <a:pt x="133" y="19"/>
                        <a:pt x="133" y="18"/>
                        <a:pt x="136" y="16"/>
                      </a:cubicBezTo>
                      <a:cubicBezTo>
                        <a:pt x="138" y="13"/>
                        <a:pt x="138" y="5"/>
                        <a:pt x="144" y="8"/>
                      </a:cubicBezTo>
                      <a:cubicBezTo>
                        <a:pt x="151" y="11"/>
                        <a:pt x="148" y="10"/>
                        <a:pt x="154" y="11"/>
                      </a:cubicBezTo>
                      <a:cubicBezTo>
                        <a:pt x="159" y="11"/>
                        <a:pt x="161" y="10"/>
                        <a:pt x="161" y="9"/>
                      </a:cubicBezTo>
                      <a:cubicBezTo>
                        <a:pt x="161" y="8"/>
                        <a:pt x="155" y="5"/>
                        <a:pt x="155" y="5"/>
                      </a:cubicBezTo>
                      <a:cubicBezTo>
                        <a:pt x="155" y="5"/>
                        <a:pt x="153" y="6"/>
                        <a:pt x="154" y="5"/>
                      </a:cubicBezTo>
                      <a:cubicBezTo>
                        <a:pt x="155" y="4"/>
                        <a:pt x="156" y="2"/>
                        <a:pt x="156" y="2"/>
                      </a:cubicBezTo>
                      <a:cubicBezTo>
                        <a:pt x="154" y="0"/>
                        <a:pt x="154" y="0"/>
                        <a:pt x="154" y="0"/>
                      </a:cubicBezTo>
                      <a:cubicBezTo>
                        <a:pt x="154" y="0"/>
                        <a:pt x="136" y="0"/>
                        <a:pt x="131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13" tIns="60956" rIns="121913" bIns="60956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707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92" name="Group 191"/>
            <p:cNvGrpSpPr/>
            <p:nvPr/>
          </p:nvGrpSpPr>
          <p:grpSpPr>
            <a:xfrm rot="2599983">
              <a:off x="4920582" y="2435710"/>
              <a:ext cx="447261" cy="523210"/>
              <a:chOff x="4859210" y="1630618"/>
              <a:chExt cx="507337" cy="593487"/>
            </a:xfrm>
          </p:grpSpPr>
          <p:grpSp>
            <p:nvGrpSpPr>
              <p:cNvPr id="193" name="Group 140"/>
              <p:cNvGrpSpPr/>
              <p:nvPr/>
            </p:nvGrpSpPr>
            <p:grpSpPr>
              <a:xfrm rot="2327168">
                <a:off x="4859210" y="1630618"/>
                <a:ext cx="507337" cy="593487"/>
                <a:chOff x="4468813" y="1739900"/>
                <a:chExt cx="588963" cy="688975"/>
              </a:xfrm>
              <a:solidFill>
                <a:schemeClr val="accent2"/>
              </a:solidFill>
            </p:grpSpPr>
            <p:sp>
              <p:nvSpPr>
                <p:cNvPr id="200" name="Oval 30"/>
                <p:cNvSpPr>
                  <a:spLocks noChangeArrowheads="1"/>
                </p:cNvSpPr>
                <p:nvPr/>
              </p:nvSpPr>
              <p:spPr bwMode="auto">
                <a:xfrm>
                  <a:off x="4468813" y="1739900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13" tIns="60956" rIns="121913" bIns="60956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707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01" name="Freeform 31"/>
                <p:cNvSpPr>
                  <a:spLocks/>
                </p:cNvSpPr>
                <p:nvPr/>
              </p:nvSpPr>
              <p:spPr bwMode="auto">
                <a:xfrm>
                  <a:off x="4618038" y="2289175"/>
                  <a:ext cx="150813" cy="1397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8"/>
                    </a:cxn>
                    <a:cxn ang="0">
                      <a:pos x="95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5" h="88">
                      <a:moveTo>
                        <a:pt x="0" y="0"/>
                      </a:moveTo>
                      <a:lnTo>
                        <a:pt x="8" y="88"/>
                      </a:lnTo>
                      <a:lnTo>
                        <a:pt x="95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13" tIns="60956" rIns="121913" bIns="60956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707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94" name="Group 139"/>
              <p:cNvGrpSpPr/>
              <p:nvPr/>
            </p:nvGrpSpPr>
            <p:grpSpPr>
              <a:xfrm>
                <a:off x="4952287" y="1709298"/>
                <a:ext cx="377425" cy="376058"/>
                <a:chOff x="4530725" y="1808163"/>
                <a:chExt cx="438150" cy="436563"/>
              </a:xfrm>
            </p:grpSpPr>
            <p:sp>
              <p:nvSpPr>
                <p:cNvPr id="195" name="Freeform 65"/>
                <p:cNvSpPr>
                  <a:spLocks noEditPoints="1"/>
                </p:cNvSpPr>
                <p:nvPr/>
              </p:nvSpPr>
              <p:spPr bwMode="auto">
                <a:xfrm>
                  <a:off x="4668838" y="1808163"/>
                  <a:ext cx="160338" cy="436563"/>
                </a:xfrm>
                <a:custGeom>
                  <a:avLst/>
                  <a:gdLst/>
                  <a:ahLst/>
                  <a:cxnLst>
                    <a:cxn ang="0">
                      <a:pos x="64" y="0"/>
                    </a:cxn>
                    <a:cxn ang="0">
                      <a:pos x="0" y="172"/>
                    </a:cxn>
                    <a:cxn ang="0">
                      <a:pos x="64" y="345"/>
                    </a:cxn>
                    <a:cxn ang="0">
                      <a:pos x="127" y="172"/>
                    </a:cxn>
                    <a:cxn ang="0">
                      <a:pos x="64" y="0"/>
                    </a:cxn>
                    <a:cxn ang="0">
                      <a:pos x="64" y="317"/>
                    </a:cxn>
                    <a:cxn ang="0">
                      <a:pos x="10" y="172"/>
                    </a:cxn>
                    <a:cxn ang="0">
                      <a:pos x="64" y="28"/>
                    </a:cxn>
                    <a:cxn ang="0">
                      <a:pos x="117" y="172"/>
                    </a:cxn>
                    <a:cxn ang="0">
                      <a:pos x="64" y="317"/>
                    </a:cxn>
                  </a:cxnLst>
                  <a:rect l="0" t="0" r="r" b="b"/>
                  <a:pathLst>
                    <a:path w="127" h="345">
                      <a:moveTo>
                        <a:pt x="64" y="0"/>
                      </a:moveTo>
                      <a:cubicBezTo>
                        <a:pt x="29" y="0"/>
                        <a:pt x="0" y="77"/>
                        <a:pt x="0" y="172"/>
                      </a:cubicBezTo>
                      <a:cubicBezTo>
                        <a:pt x="0" y="268"/>
                        <a:pt x="29" y="345"/>
                        <a:pt x="64" y="345"/>
                      </a:cubicBezTo>
                      <a:cubicBezTo>
                        <a:pt x="99" y="345"/>
                        <a:pt x="127" y="268"/>
                        <a:pt x="127" y="172"/>
                      </a:cubicBezTo>
                      <a:cubicBezTo>
                        <a:pt x="127" y="77"/>
                        <a:pt x="99" y="0"/>
                        <a:pt x="64" y="0"/>
                      </a:cubicBezTo>
                      <a:close/>
                      <a:moveTo>
                        <a:pt x="64" y="317"/>
                      </a:moveTo>
                      <a:cubicBezTo>
                        <a:pt x="34" y="317"/>
                        <a:pt x="10" y="252"/>
                        <a:pt x="10" y="172"/>
                      </a:cubicBezTo>
                      <a:cubicBezTo>
                        <a:pt x="10" y="92"/>
                        <a:pt x="34" y="28"/>
                        <a:pt x="64" y="28"/>
                      </a:cubicBezTo>
                      <a:cubicBezTo>
                        <a:pt x="93" y="28"/>
                        <a:pt x="117" y="92"/>
                        <a:pt x="117" y="172"/>
                      </a:cubicBezTo>
                      <a:cubicBezTo>
                        <a:pt x="117" y="252"/>
                        <a:pt x="93" y="317"/>
                        <a:pt x="64" y="31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13" tIns="60956" rIns="121913" bIns="60956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707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6" name="Freeform 66"/>
                <p:cNvSpPr>
                  <a:spLocks noEditPoints="1"/>
                </p:cNvSpPr>
                <p:nvPr/>
              </p:nvSpPr>
              <p:spPr bwMode="auto">
                <a:xfrm>
                  <a:off x="4530725" y="1946275"/>
                  <a:ext cx="438150" cy="160338"/>
                </a:xfrm>
                <a:custGeom>
                  <a:avLst/>
                  <a:gdLst/>
                  <a:ahLst/>
                  <a:cxnLst>
                    <a:cxn ang="0">
                      <a:pos x="346" y="63"/>
                    </a:cxn>
                    <a:cxn ang="0">
                      <a:pos x="173" y="0"/>
                    </a:cxn>
                    <a:cxn ang="0">
                      <a:pos x="0" y="63"/>
                    </a:cxn>
                    <a:cxn ang="0">
                      <a:pos x="173" y="127"/>
                    </a:cxn>
                    <a:cxn ang="0">
                      <a:pos x="346" y="63"/>
                    </a:cxn>
                    <a:cxn ang="0">
                      <a:pos x="28" y="63"/>
                    </a:cxn>
                    <a:cxn ang="0">
                      <a:pos x="173" y="10"/>
                    </a:cxn>
                    <a:cxn ang="0">
                      <a:pos x="317" y="63"/>
                    </a:cxn>
                    <a:cxn ang="0">
                      <a:pos x="173" y="117"/>
                    </a:cxn>
                    <a:cxn ang="0">
                      <a:pos x="28" y="63"/>
                    </a:cxn>
                  </a:cxnLst>
                  <a:rect l="0" t="0" r="r" b="b"/>
                  <a:pathLst>
                    <a:path w="346" h="127">
                      <a:moveTo>
                        <a:pt x="346" y="63"/>
                      </a:moveTo>
                      <a:cubicBezTo>
                        <a:pt x="346" y="28"/>
                        <a:pt x="268" y="0"/>
                        <a:pt x="173" y="0"/>
                      </a:cubicBezTo>
                      <a:cubicBezTo>
                        <a:pt x="77" y="0"/>
                        <a:pt x="0" y="28"/>
                        <a:pt x="0" y="63"/>
                      </a:cubicBezTo>
                      <a:cubicBezTo>
                        <a:pt x="0" y="99"/>
                        <a:pt x="77" y="127"/>
                        <a:pt x="173" y="127"/>
                      </a:cubicBezTo>
                      <a:cubicBezTo>
                        <a:pt x="268" y="127"/>
                        <a:pt x="346" y="99"/>
                        <a:pt x="346" y="63"/>
                      </a:cubicBezTo>
                      <a:close/>
                      <a:moveTo>
                        <a:pt x="28" y="63"/>
                      </a:moveTo>
                      <a:cubicBezTo>
                        <a:pt x="28" y="34"/>
                        <a:pt x="93" y="10"/>
                        <a:pt x="173" y="10"/>
                      </a:cubicBezTo>
                      <a:cubicBezTo>
                        <a:pt x="253" y="10"/>
                        <a:pt x="317" y="34"/>
                        <a:pt x="317" y="63"/>
                      </a:cubicBezTo>
                      <a:cubicBezTo>
                        <a:pt x="317" y="93"/>
                        <a:pt x="253" y="117"/>
                        <a:pt x="173" y="117"/>
                      </a:cubicBezTo>
                      <a:cubicBezTo>
                        <a:pt x="93" y="117"/>
                        <a:pt x="28" y="93"/>
                        <a:pt x="28" y="63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13" tIns="60956" rIns="121913" bIns="60956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707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7" name="Freeform 67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5"/>
                    </a:cxn>
                    <a:cxn ang="0">
                      <a:pos x="102" y="102"/>
                    </a:cxn>
                    <a:cxn ang="0">
                      <a:pos x="25" y="270"/>
                    </a:cxn>
                    <a:cxn ang="0">
                      <a:pos x="192" y="192"/>
                    </a:cxn>
                    <a:cxn ang="0">
                      <a:pos x="269" y="25"/>
                    </a:cxn>
                    <a:cxn ang="0">
                      <a:pos x="44" y="250"/>
                    </a:cxn>
                    <a:cxn ang="0">
                      <a:pos x="109" y="110"/>
                    </a:cxn>
                    <a:cxn ang="0">
                      <a:pos x="249" y="45"/>
                    </a:cxn>
                    <a:cxn ang="0">
                      <a:pos x="184" y="185"/>
                    </a:cxn>
                    <a:cxn ang="0">
                      <a:pos x="44" y="250"/>
                    </a:cxn>
                  </a:cxnLst>
                  <a:rect l="0" t="0" r="r" b="b"/>
                  <a:pathLst>
                    <a:path w="294" h="294">
                      <a:moveTo>
                        <a:pt x="269" y="25"/>
                      </a:moveTo>
                      <a:cubicBezTo>
                        <a:pt x="244" y="0"/>
                        <a:pt x="169" y="35"/>
                        <a:pt x="102" y="102"/>
                      </a:cubicBezTo>
                      <a:cubicBezTo>
                        <a:pt x="34" y="170"/>
                        <a:pt x="0" y="245"/>
                        <a:pt x="25" y="270"/>
                      </a:cubicBezTo>
                      <a:cubicBezTo>
                        <a:pt x="49" y="294"/>
                        <a:pt x="124" y="260"/>
                        <a:pt x="192" y="192"/>
                      </a:cubicBezTo>
                      <a:cubicBezTo>
                        <a:pt x="259" y="125"/>
                        <a:pt x="294" y="50"/>
                        <a:pt x="269" y="25"/>
                      </a:cubicBezTo>
                      <a:close/>
                      <a:moveTo>
                        <a:pt x="44" y="250"/>
                      </a:moveTo>
                      <a:cubicBezTo>
                        <a:pt x="24" y="229"/>
                        <a:pt x="53" y="166"/>
                        <a:pt x="109" y="110"/>
                      </a:cubicBezTo>
                      <a:cubicBezTo>
                        <a:pt x="166" y="53"/>
                        <a:pt x="228" y="24"/>
                        <a:pt x="249" y="45"/>
                      </a:cubicBezTo>
                      <a:cubicBezTo>
                        <a:pt x="270" y="66"/>
                        <a:pt x="241" y="129"/>
                        <a:pt x="184" y="185"/>
                      </a:cubicBezTo>
                      <a:cubicBezTo>
                        <a:pt x="128" y="242"/>
                        <a:pt x="65" y="271"/>
                        <a:pt x="44" y="250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13" tIns="60956" rIns="121913" bIns="60956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707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8" name="Freeform 68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70"/>
                    </a:cxn>
                    <a:cxn ang="0">
                      <a:pos x="192" y="102"/>
                    </a:cxn>
                    <a:cxn ang="0">
                      <a:pos x="25" y="25"/>
                    </a:cxn>
                    <a:cxn ang="0">
                      <a:pos x="102" y="192"/>
                    </a:cxn>
                    <a:cxn ang="0">
                      <a:pos x="269" y="270"/>
                    </a:cxn>
                    <a:cxn ang="0">
                      <a:pos x="44" y="45"/>
                    </a:cxn>
                    <a:cxn ang="0">
                      <a:pos x="184" y="110"/>
                    </a:cxn>
                    <a:cxn ang="0">
                      <a:pos x="249" y="250"/>
                    </a:cxn>
                    <a:cxn ang="0">
                      <a:pos x="109" y="185"/>
                    </a:cxn>
                    <a:cxn ang="0">
                      <a:pos x="44" y="45"/>
                    </a:cxn>
                  </a:cxnLst>
                  <a:rect l="0" t="0" r="r" b="b"/>
                  <a:pathLst>
                    <a:path w="294" h="294">
                      <a:moveTo>
                        <a:pt x="269" y="270"/>
                      </a:moveTo>
                      <a:cubicBezTo>
                        <a:pt x="294" y="245"/>
                        <a:pt x="259" y="170"/>
                        <a:pt x="192" y="102"/>
                      </a:cubicBezTo>
                      <a:cubicBezTo>
                        <a:pt x="124" y="35"/>
                        <a:pt x="49" y="0"/>
                        <a:pt x="25" y="25"/>
                      </a:cubicBezTo>
                      <a:cubicBezTo>
                        <a:pt x="0" y="50"/>
                        <a:pt x="34" y="125"/>
                        <a:pt x="102" y="192"/>
                      </a:cubicBezTo>
                      <a:cubicBezTo>
                        <a:pt x="169" y="260"/>
                        <a:pt x="244" y="294"/>
                        <a:pt x="269" y="270"/>
                      </a:cubicBezTo>
                      <a:close/>
                      <a:moveTo>
                        <a:pt x="44" y="45"/>
                      </a:moveTo>
                      <a:cubicBezTo>
                        <a:pt x="65" y="24"/>
                        <a:pt x="128" y="53"/>
                        <a:pt x="184" y="110"/>
                      </a:cubicBezTo>
                      <a:cubicBezTo>
                        <a:pt x="241" y="166"/>
                        <a:pt x="270" y="229"/>
                        <a:pt x="249" y="250"/>
                      </a:cubicBezTo>
                      <a:cubicBezTo>
                        <a:pt x="228" y="271"/>
                        <a:pt x="166" y="242"/>
                        <a:pt x="109" y="185"/>
                      </a:cubicBezTo>
                      <a:cubicBezTo>
                        <a:pt x="53" y="129"/>
                        <a:pt x="24" y="66"/>
                        <a:pt x="44" y="4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13" tIns="60956" rIns="121913" bIns="60956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707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9" name="Oval 69"/>
                <p:cNvSpPr>
                  <a:spLocks noChangeArrowheads="1"/>
                </p:cNvSpPr>
                <p:nvPr/>
              </p:nvSpPr>
              <p:spPr bwMode="auto">
                <a:xfrm>
                  <a:off x="4714875" y="1993900"/>
                  <a:ext cx="68263" cy="66675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13" tIns="60956" rIns="121913" bIns="60956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707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03" name="Group 202"/>
            <p:cNvGrpSpPr/>
            <p:nvPr/>
          </p:nvGrpSpPr>
          <p:grpSpPr>
            <a:xfrm>
              <a:off x="5217171" y="2036373"/>
              <a:ext cx="470413" cy="402039"/>
              <a:chOff x="5217171" y="2036373"/>
              <a:chExt cx="470413" cy="402039"/>
            </a:xfrm>
          </p:grpSpPr>
          <p:grpSp>
            <p:nvGrpSpPr>
              <p:cNvPr id="175" name="Group 133"/>
              <p:cNvGrpSpPr/>
              <p:nvPr/>
            </p:nvGrpSpPr>
            <p:grpSpPr>
              <a:xfrm rot="4811506">
                <a:off x="5251358" y="2002186"/>
                <a:ext cx="402039" cy="470413"/>
                <a:chOff x="3008313" y="2062163"/>
                <a:chExt cx="466725" cy="546100"/>
              </a:xfrm>
              <a:solidFill>
                <a:schemeClr val="accent6"/>
              </a:solidFill>
            </p:grpSpPr>
            <p:sp>
              <p:nvSpPr>
                <p:cNvPr id="177" name="Oval 38"/>
                <p:cNvSpPr>
                  <a:spLocks noChangeArrowheads="1"/>
                </p:cNvSpPr>
                <p:nvPr/>
              </p:nvSpPr>
              <p:spPr bwMode="auto">
                <a:xfrm>
                  <a:off x="3008313" y="2062163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13" tIns="60956" rIns="121913" bIns="60956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707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78" name="Freeform 39"/>
                <p:cNvSpPr>
                  <a:spLocks/>
                </p:cNvSpPr>
                <p:nvPr/>
              </p:nvSpPr>
              <p:spPr bwMode="auto">
                <a:xfrm>
                  <a:off x="3236913" y="2495550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69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69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13" tIns="60956" rIns="121913" bIns="60956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707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202" name="Freeform 122"/>
              <p:cNvSpPr>
                <a:spLocks noEditPoints="1"/>
              </p:cNvSpPr>
              <p:nvPr/>
            </p:nvSpPr>
            <p:spPr bwMode="auto">
              <a:xfrm>
                <a:off x="5410723" y="2121768"/>
                <a:ext cx="147308" cy="211857"/>
              </a:xfrm>
              <a:custGeom>
                <a:avLst/>
                <a:gdLst/>
                <a:ahLst/>
                <a:cxnLst>
                  <a:cxn ang="0">
                    <a:pos x="41" y="29"/>
                  </a:cxn>
                  <a:cxn ang="0">
                    <a:pos x="23" y="50"/>
                  </a:cxn>
                  <a:cxn ang="0">
                    <a:pos x="23" y="55"/>
                  </a:cxn>
                  <a:cxn ang="0">
                    <a:pos x="32" y="55"/>
                  </a:cxn>
                  <a:cxn ang="0">
                    <a:pos x="34" y="57"/>
                  </a:cxn>
                  <a:cxn ang="0">
                    <a:pos x="32" y="59"/>
                  </a:cxn>
                  <a:cxn ang="0">
                    <a:pos x="9" y="59"/>
                  </a:cxn>
                  <a:cxn ang="0">
                    <a:pos x="7" y="57"/>
                  </a:cxn>
                  <a:cxn ang="0">
                    <a:pos x="9" y="55"/>
                  </a:cxn>
                  <a:cxn ang="0">
                    <a:pos x="18" y="55"/>
                  </a:cxn>
                  <a:cxn ang="0">
                    <a:pos x="18" y="50"/>
                  </a:cxn>
                  <a:cxn ang="0">
                    <a:pos x="0" y="29"/>
                  </a:cxn>
                  <a:cxn ang="0">
                    <a:pos x="0" y="25"/>
                  </a:cxn>
                  <a:cxn ang="0">
                    <a:pos x="2" y="23"/>
                  </a:cxn>
                  <a:cxn ang="0">
                    <a:pos x="4" y="25"/>
                  </a:cxn>
                  <a:cxn ang="0">
                    <a:pos x="4" y="29"/>
                  </a:cxn>
                  <a:cxn ang="0">
                    <a:pos x="20" y="45"/>
                  </a:cxn>
                  <a:cxn ang="0">
                    <a:pos x="36" y="29"/>
                  </a:cxn>
                  <a:cxn ang="0">
                    <a:pos x="36" y="25"/>
                  </a:cxn>
                  <a:cxn ang="0">
                    <a:pos x="39" y="23"/>
                  </a:cxn>
                  <a:cxn ang="0">
                    <a:pos x="41" y="25"/>
                  </a:cxn>
                  <a:cxn ang="0">
                    <a:pos x="41" y="29"/>
                  </a:cxn>
                  <a:cxn ang="0">
                    <a:pos x="32" y="29"/>
                  </a:cxn>
                  <a:cxn ang="0">
                    <a:pos x="20" y="41"/>
                  </a:cxn>
                  <a:cxn ang="0">
                    <a:pos x="9" y="29"/>
                  </a:cxn>
                  <a:cxn ang="0">
                    <a:pos x="9" y="11"/>
                  </a:cxn>
                  <a:cxn ang="0">
                    <a:pos x="20" y="0"/>
                  </a:cxn>
                  <a:cxn ang="0">
                    <a:pos x="32" y="11"/>
                  </a:cxn>
                  <a:cxn ang="0">
                    <a:pos x="32" y="29"/>
                  </a:cxn>
                </a:cxnLst>
                <a:rect l="0" t="0" r="r" b="b"/>
                <a:pathLst>
                  <a:path w="41" h="59">
                    <a:moveTo>
                      <a:pt x="41" y="29"/>
                    </a:moveTo>
                    <a:cubicBezTo>
                      <a:pt x="41" y="40"/>
                      <a:pt x="33" y="49"/>
                      <a:pt x="23" y="50"/>
                    </a:cubicBezTo>
                    <a:cubicBezTo>
                      <a:pt x="23" y="55"/>
                      <a:pt x="23" y="55"/>
                      <a:pt x="23" y="55"/>
                    </a:cubicBezTo>
                    <a:cubicBezTo>
                      <a:pt x="32" y="55"/>
                      <a:pt x="32" y="55"/>
                      <a:pt x="32" y="55"/>
                    </a:cubicBezTo>
                    <a:cubicBezTo>
                      <a:pt x="33" y="55"/>
                      <a:pt x="34" y="56"/>
                      <a:pt x="34" y="57"/>
                    </a:cubicBezTo>
                    <a:cubicBezTo>
                      <a:pt x="34" y="58"/>
                      <a:pt x="33" y="59"/>
                      <a:pt x="32" y="59"/>
                    </a:cubicBezTo>
                    <a:cubicBezTo>
                      <a:pt x="9" y="59"/>
                      <a:pt x="9" y="59"/>
                      <a:pt x="9" y="59"/>
                    </a:cubicBezTo>
                    <a:cubicBezTo>
                      <a:pt x="8" y="59"/>
                      <a:pt x="7" y="58"/>
                      <a:pt x="7" y="57"/>
                    </a:cubicBezTo>
                    <a:cubicBezTo>
                      <a:pt x="7" y="56"/>
                      <a:pt x="8" y="55"/>
                      <a:pt x="9" y="55"/>
                    </a:cubicBezTo>
                    <a:cubicBezTo>
                      <a:pt x="18" y="55"/>
                      <a:pt x="18" y="55"/>
                      <a:pt x="18" y="55"/>
                    </a:cubicBezTo>
                    <a:cubicBezTo>
                      <a:pt x="18" y="50"/>
                      <a:pt x="18" y="50"/>
                      <a:pt x="18" y="50"/>
                    </a:cubicBezTo>
                    <a:cubicBezTo>
                      <a:pt x="8" y="49"/>
                      <a:pt x="0" y="40"/>
                      <a:pt x="0" y="29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4"/>
                      <a:pt x="1" y="23"/>
                      <a:pt x="2" y="23"/>
                    </a:cubicBezTo>
                    <a:cubicBezTo>
                      <a:pt x="3" y="23"/>
                      <a:pt x="4" y="24"/>
                      <a:pt x="4" y="25"/>
                    </a:cubicBezTo>
                    <a:cubicBezTo>
                      <a:pt x="4" y="29"/>
                      <a:pt x="4" y="29"/>
                      <a:pt x="4" y="29"/>
                    </a:cubicBezTo>
                    <a:cubicBezTo>
                      <a:pt x="4" y="38"/>
                      <a:pt x="12" y="45"/>
                      <a:pt x="20" y="45"/>
                    </a:cubicBezTo>
                    <a:cubicBezTo>
                      <a:pt x="29" y="45"/>
                      <a:pt x="36" y="38"/>
                      <a:pt x="36" y="29"/>
                    </a:cubicBezTo>
                    <a:cubicBezTo>
                      <a:pt x="36" y="25"/>
                      <a:pt x="36" y="25"/>
                      <a:pt x="36" y="25"/>
                    </a:cubicBezTo>
                    <a:cubicBezTo>
                      <a:pt x="36" y="24"/>
                      <a:pt x="37" y="23"/>
                      <a:pt x="39" y="23"/>
                    </a:cubicBezTo>
                    <a:cubicBezTo>
                      <a:pt x="40" y="23"/>
                      <a:pt x="41" y="24"/>
                      <a:pt x="41" y="25"/>
                    </a:cubicBezTo>
                    <a:lnTo>
                      <a:pt x="41" y="29"/>
                    </a:lnTo>
                    <a:close/>
                    <a:moveTo>
                      <a:pt x="32" y="29"/>
                    </a:moveTo>
                    <a:cubicBezTo>
                      <a:pt x="32" y="36"/>
                      <a:pt x="27" y="41"/>
                      <a:pt x="20" y="41"/>
                    </a:cubicBezTo>
                    <a:cubicBezTo>
                      <a:pt x="14" y="41"/>
                      <a:pt x="9" y="36"/>
                      <a:pt x="9" y="29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9" y="5"/>
                      <a:pt x="14" y="0"/>
                      <a:pt x="20" y="0"/>
                    </a:cubicBezTo>
                    <a:cubicBezTo>
                      <a:pt x="27" y="0"/>
                      <a:pt x="32" y="5"/>
                      <a:pt x="32" y="11"/>
                    </a:cubicBezTo>
                    <a:lnTo>
                      <a:pt x="32" y="29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13" tIns="60956" rIns="121913" bIns="60956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707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5" name="Group 204"/>
            <p:cNvGrpSpPr/>
            <p:nvPr/>
          </p:nvGrpSpPr>
          <p:grpSpPr>
            <a:xfrm>
              <a:off x="5333287" y="1542252"/>
              <a:ext cx="544259" cy="463577"/>
              <a:chOff x="5333287" y="1542252"/>
              <a:chExt cx="544259" cy="463577"/>
            </a:xfrm>
          </p:grpSpPr>
          <p:grpSp>
            <p:nvGrpSpPr>
              <p:cNvPr id="168" name="Group 138"/>
              <p:cNvGrpSpPr/>
              <p:nvPr/>
            </p:nvGrpSpPr>
            <p:grpSpPr>
              <a:xfrm rot="4962133">
                <a:off x="5373628" y="1501911"/>
                <a:ext cx="463577" cy="544259"/>
                <a:chOff x="3767138" y="1962150"/>
                <a:chExt cx="538163" cy="631826"/>
              </a:xfrm>
              <a:solidFill>
                <a:schemeClr val="accent1"/>
              </a:solidFill>
            </p:grpSpPr>
            <p:sp>
              <p:nvSpPr>
                <p:cNvPr id="172" name="Oval 46"/>
                <p:cNvSpPr>
                  <a:spLocks noChangeArrowheads="1"/>
                </p:cNvSpPr>
                <p:nvPr/>
              </p:nvSpPr>
              <p:spPr bwMode="auto">
                <a:xfrm>
                  <a:off x="3767138" y="1962150"/>
                  <a:ext cx="538163" cy="53975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13" tIns="60956" rIns="121913" bIns="60956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707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73" name="Freeform 47"/>
                <p:cNvSpPr>
                  <a:spLocks/>
                </p:cNvSpPr>
                <p:nvPr/>
              </p:nvSpPr>
              <p:spPr bwMode="auto">
                <a:xfrm>
                  <a:off x="4030663" y="2465388"/>
                  <a:ext cx="138113" cy="128588"/>
                </a:xfrm>
                <a:custGeom>
                  <a:avLst/>
                  <a:gdLst/>
                  <a:ahLst/>
                  <a:cxnLst>
                    <a:cxn ang="0">
                      <a:pos x="87" y="0"/>
                    </a:cxn>
                    <a:cxn ang="0">
                      <a:pos x="80" y="81"/>
                    </a:cxn>
                    <a:cxn ang="0">
                      <a:pos x="0" y="13"/>
                    </a:cxn>
                    <a:cxn ang="0">
                      <a:pos x="87" y="0"/>
                    </a:cxn>
                  </a:cxnLst>
                  <a:rect l="0" t="0" r="r" b="b"/>
                  <a:pathLst>
                    <a:path w="87" h="81">
                      <a:moveTo>
                        <a:pt x="87" y="0"/>
                      </a:moveTo>
                      <a:lnTo>
                        <a:pt x="80" y="81"/>
                      </a:lnTo>
                      <a:lnTo>
                        <a:pt x="0" y="13"/>
                      </a:lnTo>
                      <a:lnTo>
                        <a:pt x="87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13" tIns="60956" rIns="121913" bIns="60956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707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204" name="Freeform 182"/>
              <p:cNvSpPr>
                <a:spLocks noEditPoints="1"/>
              </p:cNvSpPr>
              <p:nvPr/>
            </p:nvSpPr>
            <p:spPr bwMode="auto">
              <a:xfrm>
                <a:off x="5511852" y="1652040"/>
                <a:ext cx="258936" cy="241925"/>
              </a:xfrm>
              <a:custGeom>
                <a:avLst/>
                <a:gdLst/>
                <a:ahLst/>
                <a:cxnLst>
                  <a:cxn ang="0">
                    <a:pos x="70" y="24"/>
                  </a:cxn>
                  <a:cxn ang="0">
                    <a:pos x="29" y="50"/>
                  </a:cxn>
                  <a:cxn ang="0">
                    <a:pos x="0" y="26"/>
                  </a:cxn>
                  <a:cxn ang="0">
                    <a:pos x="42" y="0"/>
                  </a:cxn>
                  <a:cxn ang="0">
                    <a:pos x="70" y="24"/>
                  </a:cxn>
                  <a:cxn ang="0">
                    <a:pos x="70" y="74"/>
                  </a:cxn>
                  <a:cxn ang="0">
                    <a:pos x="42" y="98"/>
                  </a:cxn>
                  <a:cxn ang="0">
                    <a:pos x="0" y="72"/>
                  </a:cxn>
                  <a:cxn ang="0">
                    <a:pos x="29" y="50"/>
                  </a:cxn>
                  <a:cxn ang="0">
                    <a:pos x="70" y="74"/>
                  </a:cxn>
                  <a:cxn ang="0">
                    <a:pos x="109" y="104"/>
                  </a:cxn>
                  <a:cxn ang="0">
                    <a:pos x="70" y="128"/>
                  </a:cxn>
                  <a:cxn ang="0">
                    <a:pos x="70" y="128"/>
                  </a:cxn>
                  <a:cxn ang="0">
                    <a:pos x="70" y="128"/>
                  </a:cxn>
                  <a:cxn ang="0">
                    <a:pos x="70" y="128"/>
                  </a:cxn>
                  <a:cxn ang="0">
                    <a:pos x="70" y="128"/>
                  </a:cxn>
                  <a:cxn ang="0">
                    <a:pos x="29" y="104"/>
                  </a:cxn>
                  <a:cxn ang="0">
                    <a:pos x="29" y="95"/>
                  </a:cxn>
                  <a:cxn ang="0">
                    <a:pos x="42" y="102"/>
                  </a:cxn>
                  <a:cxn ang="0">
                    <a:pos x="70" y="78"/>
                  </a:cxn>
                  <a:cxn ang="0">
                    <a:pos x="70" y="78"/>
                  </a:cxn>
                  <a:cxn ang="0">
                    <a:pos x="70" y="78"/>
                  </a:cxn>
                  <a:cxn ang="0">
                    <a:pos x="70" y="78"/>
                  </a:cxn>
                  <a:cxn ang="0">
                    <a:pos x="70" y="78"/>
                  </a:cxn>
                  <a:cxn ang="0">
                    <a:pos x="98" y="102"/>
                  </a:cxn>
                  <a:cxn ang="0">
                    <a:pos x="109" y="95"/>
                  </a:cxn>
                  <a:cxn ang="0">
                    <a:pos x="109" y="104"/>
                  </a:cxn>
                  <a:cxn ang="0">
                    <a:pos x="137" y="26"/>
                  </a:cxn>
                  <a:cxn ang="0">
                    <a:pos x="111" y="50"/>
                  </a:cxn>
                  <a:cxn ang="0">
                    <a:pos x="70" y="24"/>
                  </a:cxn>
                  <a:cxn ang="0">
                    <a:pos x="98" y="0"/>
                  </a:cxn>
                  <a:cxn ang="0">
                    <a:pos x="137" y="26"/>
                  </a:cxn>
                  <a:cxn ang="0">
                    <a:pos x="137" y="72"/>
                  </a:cxn>
                  <a:cxn ang="0">
                    <a:pos x="98" y="98"/>
                  </a:cxn>
                  <a:cxn ang="0">
                    <a:pos x="70" y="74"/>
                  </a:cxn>
                  <a:cxn ang="0">
                    <a:pos x="111" y="50"/>
                  </a:cxn>
                  <a:cxn ang="0">
                    <a:pos x="137" y="72"/>
                  </a:cxn>
                </a:cxnLst>
                <a:rect l="0" t="0" r="r" b="b"/>
                <a:pathLst>
                  <a:path w="137" h="128">
                    <a:moveTo>
                      <a:pt x="70" y="24"/>
                    </a:moveTo>
                    <a:lnTo>
                      <a:pt x="29" y="50"/>
                    </a:lnTo>
                    <a:lnTo>
                      <a:pt x="0" y="26"/>
                    </a:lnTo>
                    <a:lnTo>
                      <a:pt x="42" y="0"/>
                    </a:lnTo>
                    <a:lnTo>
                      <a:pt x="70" y="24"/>
                    </a:lnTo>
                    <a:close/>
                    <a:moveTo>
                      <a:pt x="70" y="74"/>
                    </a:moveTo>
                    <a:lnTo>
                      <a:pt x="42" y="98"/>
                    </a:lnTo>
                    <a:lnTo>
                      <a:pt x="0" y="72"/>
                    </a:lnTo>
                    <a:lnTo>
                      <a:pt x="29" y="50"/>
                    </a:lnTo>
                    <a:lnTo>
                      <a:pt x="70" y="74"/>
                    </a:lnTo>
                    <a:close/>
                    <a:moveTo>
                      <a:pt x="109" y="104"/>
                    </a:moveTo>
                    <a:lnTo>
                      <a:pt x="70" y="128"/>
                    </a:lnTo>
                    <a:lnTo>
                      <a:pt x="70" y="128"/>
                    </a:lnTo>
                    <a:lnTo>
                      <a:pt x="70" y="128"/>
                    </a:lnTo>
                    <a:lnTo>
                      <a:pt x="70" y="128"/>
                    </a:lnTo>
                    <a:lnTo>
                      <a:pt x="70" y="128"/>
                    </a:lnTo>
                    <a:lnTo>
                      <a:pt x="29" y="104"/>
                    </a:lnTo>
                    <a:lnTo>
                      <a:pt x="29" y="95"/>
                    </a:lnTo>
                    <a:lnTo>
                      <a:pt x="42" y="102"/>
                    </a:lnTo>
                    <a:lnTo>
                      <a:pt x="70" y="78"/>
                    </a:lnTo>
                    <a:lnTo>
                      <a:pt x="70" y="78"/>
                    </a:lnTo>
                    <a:lnTo>
                      <a:pt x="70" y="78"/>
                    </a:lnTo>
                    <a:lnTo>
                      <a:pt x="70" y="78"/>
                    </a:lnTo>
                    <a:lnTo>
                      <a:pt x="70" y="78"/>
                    </a:lnTo>
                    <a:lnTo>
                      <a:pt x="98" y="102"/>
                    </a:lnTo>
                    <a:lnTo>
                      <a:pt x="109" y="95"/>
                    </a:lnTo>
                    <a:lnTo>
                      <a:pt x="109" y="104"/>
                    </a:lnTo>
                    <a:close/>
                    <a:moveTo>
                      <a:pt x="137" y="26"/>
                    </a:moveTo>
                    <a:lnTo>
                      <a:pt x="111" y="50"/>
                    </a:lnTo>
                    <a:lnTo>
                      <a:pt x="70" y="24"/>
                    </a:lnTo>
                    <a:lnTo>
                      <a:pt x="98" y="0"/>
                    </a:lnTo>
                    <a:lnTo>
                      <a:pt x="137" y="26"/>
                    </a:lnTo>
                    <a:close/>
                    <a:moveTo>
                      <a:pt x="137" y="72"/>
                    </a:moveTo>
                    <a:lnTo>
                      <a:pt x="98" y="98"/>
                    </a:lnTo>
                    <a:lnTo>
                      <a:pt x="70" y="74"/>
                    </a:lnTo>
                    <a:lnTo>
                      <a:pt x="111" y="50"/>
                    </a:lnTo>
                    <a:lnTo>
                      <a:pt x="137" y="7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13" tIns="60956" rIns="121913" bIns="60956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707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6" name="Group 205"/>
            <p:cNvGrpSpPr/>
            <p:nvPr/>
          </p:nvGrpSpPr>
          <p:grpSpPr>
            <a:xfrm rot="19118639">
              <a:off x="6957556" y="686168"/>
              <a:ext cx="308771" cy="361403"/>
              <a:chOff x="5615428" y="1751587"/>
              <a:chExt cx="481354" cy="563403"/>
            </a:xfrm>
          </p:grpSpPr>
          <p:grpSp>
            <p:nvGrpSpPr>
              <p:cNvPr id="207" name="Group 146"/>
              <p:cNvGrpSpPr/>
              <p:nvPr/>
            </p:nvGrpSpPr>
            <p:grpSpPr>
              <a:xfrm rot="2284575">
                <a:off x="5615428" y="1751587"/>
                <a:ext cx="481354" cy="563403"/>
                <a:chOff x="5338763" y="1651000"/>
                <a:chExt cx="558800" cy="654050"/>
              </a:xfrm>
              <a:solidFill>
                <a:schemeClr val="accent3"/>
              </a:solidFill>
            </p:grpSpPr>
            <p:sp>
              <p:nvSpPr>
                <p:cNvPr id="214" name="Oval 48"/>
                <p:cNvSpPr>
                  <a:spLocks noChangeArrowheads="1"/>
                </p:cNvSpPr>
                <p:nvPr/>
              </p:nvSpPr>
              <p:spPr bwMode="auto">
                <a:xfrm>
                  <a:off x="5338763" y="1651000"/>
                  <a:ext cx="558800" cy="55880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13" tIns="60956" rIns="121913" bIns="60956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707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5" name="Freeform 49"/>
                <p:cNvSpPr>
                  <a:spLocks/>
                </p:cNvSpPr>
                <p:nvPr/>
              </p:nvSpPr>
              <p:spPr bwMode="auto">
                <a:xfrm>
                  <a:off x="5480050" y="2171700"/>
                  <a:ext cx="142875" cy="133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84"/>
                    </a:cxn>
                    <a:cxn ang="0">
                      <a:pos x="90" y="1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0" h="84">
                      <a:moveTo>
                        <a:pt x="0" y="0"/>
                      </a:moveTo>
                      <a:lnTo>
                        <a:pt x="7" y="84"/>
                      </a:lnTo>
                      <a:lnTo>
                        <a:pt x="90" y="1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13" tIns="60956" rIns="121913" bIns="60956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707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08" name="Group 147"/>
              <p:cNvGrpSpPr/>
              <p:nvPr/>
            </p:nvGrpSpPr>
            <p:grpSpPr>
              <a:xfrm>
                <a:off x="5770691" y="1837106"/>
                <a:ext cx="225635" cy="332299"/>
                <a:chOff x="5495925" y="1727200"/>
                <a:chExt cx="261938" cy="385763"/>
              </a:xfrm>
            </p:grpSpPr>
            <p:sp>
              <p:nvSpPr>
                <p:cNvPr id="209" name="Oval 60"/>
                <p:cNvSpPr>
                  <a:spLocks noChangeArrowheads="1"/>
                </p:cNvSpPr>
                <p:nvPr/>
              </p:nvSpPr>
              <p:spPr bwMode="auto">
                <a:xfrm>
                  <a:off x="5586413" y="1757363"/>
                  <a:ext cx="88900" cy="88900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13" tIns="60956" rIns="121913" bIns="60956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707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0" name="Freeform 61"/>
                <p:cNvSpPr>
                  <a:spLocks/>
                </p:cNvSpPr>
                <p:nvPr/>
              </p:nvSpPr>
              <p:spPr bwMode="auto">
                <a:xfrm>
                  <a:off x="5618163" y="1824038"/>
                  <a:ext cx="139700" cy="288925"/>
                </a:xfrm>
                <a:custGeom>
                  <a:avLst/>
                  <a:gdLst/>
                  <a:ahLst/>
                  <a:cxnLst>
                    <a:cxn ang="0">
                      <a:pos x="0" y="6"/>
                    </a:cxn>
                    <a:cxn ang="0">
                      <a:pos x="73" y="198"/>
                    </a:cxn>
                    <a:cxn ang="0">
                      <a:pos x="107" y="229"/>
                    </a:cxn>
                    <a:cxn ang="0">
                      <a:pos x="24" y="0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110" h="229">
                      <a:moveTo>
                        <a:pt x="0" y="6"/>
                      </a:moveTo>
                      <a:cubicBezTo>
                        <a:pt x="0" y="8"/>
                        <a:pt x="73" y="198"/>
                        <a:pt x="73" y="198"/>
                      </a:cubicBezTo>
                      <a:cubicBezTo>
                        <a:pt x="73" y="198"/>
                        <a:pt x="103" y="229"/>
                        <a:pt x="107" y="229"/>
                      </a:cubicBezTo>
                      <a:cubicBezTo>
                        <a:pt x="110" y="229"/>
                        <a:pt x="24" y="0"/>
                        <a:pt x="24" y="0"/>
                      </a:cubicBez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13" tIns="60956" rIns="121913" bIns="60956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707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1" name="Freeform 62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  <a:cxn ang="0">
                      <a:pos x="93" y="8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  <a:lnTo>
                        <a:pt x="93" y="8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13" tIns="60956" rIns="121913" bIns="60956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707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2" name="Freeform 63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</a:path>
                  </a:pathLst>
                </a:cu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13" tIns="60956" rIns="121913" bIns="60956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707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3" name="Freeform 64"/>
                <p:cNvSpPr>
                  <a:spLocks/>
                </p:cNvSpPr>
                <p:nvPr/>
              </p:nvSpPr>
              <p:spPr bwMode="auto">
                <a:xfrm>
                  <a:off x="5626100" y="1727200"/>
                  <a:ext cx="15875" cy="47625"/>
                </a:xfrm>
                <a:custGeom>
                  <a:avLst/>
                  <a:gdLst/>
                  <a:ahLst/>
                  <a:cxnLst>
                    <a:cxn ang="0">
                      <a:pos x="13" y="32"/>
                    </a:cxn>
                    <a:cxn ang="0">
                      <a:pos x="7" y="38"/>
                    </a:cxn>
                    <a:cxn ang="0">
                      <a:pos x="7" y="38"/>
                    </a:cxn>
                    <a:cxn ang="0">
                      <a:pos x="0" y="32"/>
                    </a:cxn>
                    <a:cxn ang="0">
                      <a:pos x="0" y="6"/>
                    </a:cxn>
                    <a:cxn ang="0">
                      <a:pos x="7" y="0"/>
                    </a:cxn>
                    <a:cxn ang="0">
                      <a:pos x="7" y="0"/>
                    </a:cxn>
                    <a:cxn ang="0">
                      <a:pos x="13" y="6"/>
                    </a:cxn>
                    <a:cxn ang="0">
                      <a:pos x="13" y="32"/>
                    </a:cxn>
                  </a:cxnLst>
                  <a:rect l="0" t="0" r="r" b="b"/>
                  <a:pathLst>
                    <a:path w="13" h="38">
                      <a:moveTo>
                        <a:pt x="13" y="32"/>
                      </a:moveTo>
                      <a:cubicBezTo>
                        <a:pt x="13" y="35"/>
                        <a:pt x="10" y="38"/>
                        <a:pt x="7" y="38"/>
                      </a:cubicBezTo>
                      <a:cubicBezTo>
                        <a:pt x="7" y="38"/>
                        <a:pt x="7" y="38"/>
                        <a:pt x="7" y="38"/>
                      </a:cubicBezTo>
                      <a:cubicBezTo>
                        <a:pt x="3" y="38"/>
                        <a:pt x="0" y="35"/>
                        <a:pt x="0" y="32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2"/>
                        <a:pt x="3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10" y="0"/>
                        <a:pt x="13" y="2"/>
                        <a:pt x="13" y="6"/>
                      </a:cubicBezTo>
                      <a:lnTo>
                        <a:pt x="13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13" tIns="60956" rIns="121913" bIns="60956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707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</p:grpSp>
      <p:sp>
        <p:nvSpPr>
          <p:cNvPr id="217" name="Rectangle 216"/>
          <p:cNvSpPr/>
          <p:nvPr/>
        </p:nvSpPr>
        <p:spPr>
          <a:xfrm>
            <a:off x="3638219" y="5490141"/>
            <a:ext cx="681277" cy="49026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655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80%</a:t>
            </a:r>
            <a:endParaRPr lang="en-US" sz="1707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8" name="Rectangle 217"/>
          <p:cNvSpPr/>
          <p:nvPr/>
        </p:nvSpPr>
        <p:spPr>
          <a:xfrm>
            <a:off x="10276615" y="5490141"/>
            <a:ext cx="681277" cy="49026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65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50%</a:t>
            </a:r>
            <a:endParaRPr lang="en-US" sz="1707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19" name="Group 218"/>
          <p:cNvGrpSpPr/>
          <p:nvPr/>
        </p:nvGrpSpPr>
        <p:grpSpPr>
          <a:xfrm>
            <a:off x="4417219" y="5420506"/>
            <a:ext cx="2778253" cy="584475"/>
            <a:chOff x="609600" y="2841943"/>
            <a:chExt cx="2660838" cy="559774"/>
          </a:xfrm>
        </p:grpSpPr>
        <p:grpSp>
          <p:nvGrpSpPr>
            <p:cNvPr id="220" name="Group 184"/>
            <p:cNvGrpSpPr/>
            <p:nvPr/>
          </p:nvGrpSpPr>
          <p:grpSpPr>
            <a:xfrm>
              <a:off x="609600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13" tIns="60956" rIns="121913" bIns="60956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707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13" tIns="60956" rIns="121913" bIns="60956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707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1" name="Group 184"/>
            <p:cNvGrpSpPr/>
            <p:nvPr/>
          </p:nvGrpSpPr>
          <p:grpSpPr>
            <a:xfrm>
              <a:off x="876277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13" tIns="60956" rIns="121913" bIns="60956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707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13" tIns="60956" rIns="121913" bIns="60956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707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2" name="Group 184"/>
            <p:cNvGrpSpPr/>
            <p:nvPr/>
          </p:nvGrpSpPr>
          <p:grpSpPr>
            <a:xfrm>
              <a:off x="1142954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13" tIns="60956" rIns="121913" bIns="60956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707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13" tIns="60956" rIns="121913" bIns="60956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707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3" name="Group 184"/>
            <p:cNvGrpSpPr/>
            <p:nvPr/>
          </p:nvGrpSpPr>
          <p:grpSpPr>
            <a:xfrm>
              <a:off x="1409631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13" tIns="60956" rIns="121913" bIns="60956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707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13" tIns="60956" rIns="121913" bIns="60956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707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4" name="Group 184"/>
            <p:cNvGrpSpPr/>
            <p:nvPr/>
          </p:nvGrpSpPr>
          <p:grpSpPr>
            <a:xfrm>
              <a:off x="1676308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13" tIns="60956" rIns="121913" bIns="60956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707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13" tIns="60956" rIns="121913" bIns="60956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707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5" name="Group 184"/>
            <p:cNvGrpSpPr/>
            <p:nvPr/>
          </p:nvGrpSpPr>
          <p:grpSpPr>
            <a:xfrm>
              <a:off x="1942985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3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13" tIns="60956" rIns="121913" bIns="60956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707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13" tIns="60956" rIns="121913" bIns="60956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707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6" name="Group 184"/>
            <p:cNvGrpSpPr/>
            <p:nvPr/>
          </p:nvGrpSpPr>
          <p:grpSpPr>
            <a:xfrm>
              <a:off x="2209662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3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13" tIns="60956" rIns="121913" bIns="60956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707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13" tIns="60956" rIns="121913" bIns="60956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707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7" name="Group 184"/>
            <p:cNvGrpSpPr/>
            <p:nvPr/>
          </p:nvGrpSpPr>
          <p:grpSpPr>
            <a:xfrm>
              <a:off x="2476339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3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13" tIns="60956" rIns="121913" bIns="60956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707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13" tIns="60956" rIns="121913" bIns="60956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707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8" name="Group 184"/>
            <p:cNvGrpSpPr/>
            <p:nvPr/>
          </p:nvGrpSpPr>
          <p:grpSpPr>
            <a:xfrm>
              <a:off x="274301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23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13" tIns="60956" rIns="121913" bIns="60956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707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13" tIns="60956" rIns="121913" bIns="60956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707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9" name="Group 184"/>
            <p:cNvGrpSpPr/>
            <p:nvPr/>
          </p:nvGrpSpPr>
          <p:grpSpPr>
            <a:xfrm>
              <a:off x="300969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230" name="Oval 229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13" tIns="60956" rIns="121913" bIns="60956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707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1" name="Freeform 230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13" tIns="60956" rIns="121913" bIns="60956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707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50" name="Group 154"/>
          <p:cNvGrpSpPr/>
          <p:nvPr/>
        </p:nvGrpSpPr>
        <p:grpSpPr>
          <a:xfrm>
            <a:off x="7405355" y="5403464"/>
            <a:ext cx="2686872" cy="618560"/>
            <a:chOff x="5932686" y="2855964"/>
            <a:chExt cx="2449314" cy="563870"/>
          </a:xfrm>
        </p:grpSpPr>
        <p:grpSp>
          <p:nvGrpSpPr>
            <p:cNvPr id="251" name="Group 179"/>
            <p:cNvGrpSpPr/>
            <p:nvPr/>
          </p:nvGrpSpPr>
          <p:grpSpPr>
            <a:xfrm>
              <a:off x="5932686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13" tIns="60956" rIns="121913" bIns="60956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707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8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13" tIns="60956" rIns="121913" bIns="60956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707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2" name="Group 179"/>
            <p:cNvGrpSpPr/>
            <p:nvPr/>
          </p:nvGrpSpPr>
          <p:grpSpPr>
            <a:xfrm>
              <a:off x="6180352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13" tIns="60956" rIns="121913" bIns="60956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707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13" tIns="60956" rIns="121913" bIns="60956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707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3" name="Group 179"/>
            <p:cNvGrpSpPr/>
            <p:nvPr/>
          </p:nvGrpSpPr>
          <p:grpSpPr>
            <a:xfrm>
              <a:off x="6428018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13" tIns="60956" rIns="121913" bIns="60956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707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13" tIns="60956" rIns="121913" bIns="60956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707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4" name="Group 179"/>
            <p:cNvGrpSpPr/>
            <p:nvPr/>
          </p:nvGrpSpPr>
          <p:grpSpPr>
            <a:xfrm>
              <a:off x="6675684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13" tIns="60956" rIns="121913" bIns="60956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707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13" tIns="60956" rIns="121913" bIns="60956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707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5" name="Group 179"/>
            <p:cNvGrpSpPr/>
            <p:nvPr/>
          </p:nvGrpSpPr>
          <p:grpSpPr>
            <a:xfrm>
              <a:off x="6923350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13" tIns="60956" rIns="121913" bIns="60956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707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13" tIns="60956" rIns="121913" bIns="60956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707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6" name="Group 179"/>
            <p:cNvGrpSpPr/>
            <p:nvPr/>
          </p:nvGrpSpPr>
          <p:grpSpPr>
            <a:xfrm>
              <a:off x="7171017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13" tIns="60956" rIns="121913" bIns="60956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707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13" tIns="60956" rIns="121913" bIns="60956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707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7" name="Group 179"/>
            <p:cNvGrpSpPr/>
            <p:nvPr/>
          </p:nvGrpSpPr>
          <p:grpSpPr>
            <a:xfrm>
              <a:off x="7418683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13" tIns="60956" rIns="121913" bIns="60956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707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13" tIns="60956" rIns="121913" bIns="60956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707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8" name="Group 179"/>
            <p:cNvGrpSpPr/>
            <p:nvPr/>
          </p:nvGrpSpPr>
          <p:grpSpPr>
            <a:xfrm>
              <a:off x="766634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13" tIns="60956" rIns="121913" bIns="60956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707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13" tIns="60956" rIns="121913" bIns="60956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707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9" name="Group 179"/>
            <p:cNvGrpSpPr/>
            <p:nvPr/>
          </p:nvGrpSpPr>
          <p:grpSpPr>
            <a:xfrm>
              <a:off x="7914015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13" tIns="60956" rIns="121913" bIns="60956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707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13" tIns="60956" rIns="121913" bIns="60956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707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60" name="Group 179"/>
            <p:cNvGrpSpPr/>
            <p:nvPr/>
          </p:nvGrpSpPr>
          <p:grpSpPr>
            <a:xfrm>
              <a:off x="816167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13" tIns="60956" rIns="121913" bIns="60956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707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13" tIns="60956" rIns="121913" bIns="60956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707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85" name="TextBox 284"/>
          <p:cNvSpPr txBox="1"/>
          <p:nvPr/>
        </p:nvSpPr>
        <p:spPr>
          <a:xfrm>
            <a:off x="7839462" y="3392384"/>
            <a:ext cx="3254020" cy="4199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758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</a:t>
            </a: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点击添加相关标题文字，修改文字内容，也可以直接复制你的内容到</a:t>
            </a:r>
            <a:r>
              <a:rPr lang="zh-CN" altLang="en-US" sz="758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此。请替换文字内容，</a:t>
            </a: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点击添加相关标题文字，修改文字内容，也可以直接复制你的内容到此。</a:t>
            </a:r>
            <a:endParaRPr lang="en-US" sz="758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1" name="TextBox 284"/>
          <p:cNvSpPr txBox="1"/>
          <p:nvPr/>
        </p:nvSpPr>
        <p:spPr>
          <a:xfrm>
            <a:off x="7839462" y="4080468"/>
            <a:ext cx="3254020" cy="4199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758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</a:t>
            </a: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点击添加相关标题文字，修改文字内容，也可以直接复制你的内容到</a:t>
            </a:r>
            <a:r>
              <a:rPr lang="zh-CN" altLang="en-US" sz="758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此。请替换文字内容，</a:t>
            </a: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点击添加相关标题文字，修改文字内容，也可以直接复制你的内容到此。</a:t>
            </a:r>
            <a:endParaRPr lang="en-US" altLang="zh-CN" sz="758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2" name="TextBox 284"/>
          <p:cNvSpPr txBox="1"/>
          <p:nvPr/>
        </p:nvSpPr>
        <p:spPr>
          <a:xfrm>
            <a:off x="7839462" y="4768553"/>
            <a:ext cx="3254020" cy="4199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758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</a:t>
            </a: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点击添加相关标题文字，修改文字内容，也可以直接复制你的内容到</a:t>
            </a:r>
            <a:r>
              <a:rPr lang="zh-CN" altLang="en-US" sz="758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此。请替换文字内容，</a:t>
            </a: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点击添加相关标题文字，修改文字内容，也可以直接复制你的内容到此。</a:t>
            </a:r>
            <a:endParaRPr lang="en-US" altLang="zh-CN" sz="758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90" name="组合 8"/>
          <p:cNvGrpSpPr>
            <a:grpSpLocks/>
          </p:cNvGrpSpPr>
          <p:nvPr/>
        </p:nvGrpSpPr>
        <p:grpSpPr bwMode="auto">
          <a:xfrm>
            <a:off x="-18714" y="339895"/>
            <a:ext cx="1957280" cy="676238"/>
            <a:chOff x="285749" y="263872"/>
            <a:chExt cx="1957261" cy="675969"/>
          </a:xfrm>
        </p:grpSpPr>
        <p:grpSp>
          <p:nvGrpSpPr>
            <p:cNvPr id="291" name="组合 3"/>
            <p:cNvGrpSpPr/>
            <p:nvPr/>
          </p:nvGrpSpPr>
          <p:grpSpPr>
            <a:xfrm flipH="1">
              <a:off x="285749" y="263872"/>
              <a:ext cx="1623000" cy="675969"/>
              <a:chOff x="3533690" y="533400"/>
              <a:chExt cx="1637426" cy="675969"/>
            </a:xfrm>
            <a:solidFill>
              <a:srgbClr val="EE1C39"/>
            </a:solidFill>
          </p:grpSpPr>
          <p:sp>
            <p:nvSpPr>
              <p:cNvPr id="293" name="矩形 292"/>
              <p:cNvSpPr/>
              <p:nvPr/>
            </p:nvSpPr>
            <p:spPr>
              <a:xfrm>
                <a:off x="3806724" y="533400"/>
                <a:ext cx="1364392" cy="675969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898">
                  <a:cs typeface="+mn-ea"/>
                  <a:sym typeface="+mn-lt"/>
                </a:endParaRPr>
              </a:p>
            </p:txBody>
          </p:sp>
          <p:sp>
            <p:nvSpPr>
              <p:cNvPr id="294" name="椭圆 293"/>
              <p:cNvSpPr/>
              <p:nvPr/>
            </p:nvSpPr>
            <p:spPr>
              <a:xfrm>
                <a:off x="3533690" y="533400"/>
                <a:ext cx="623734" cy="67596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898">
                  <a:cs typeface="+mn-ea"/>
                  <a:sym typeface="+mn-lt"/>
                </a:endParaRPr>
              </a:p>
            </p:txBody>
          </p:sp>
        </p:grpSp>
        <p:sp>
          <p:nvSpPr>
            <p:cNvPr id="292" name="文本框 291"/>
            <p:cNvSpPr txBox="1"/>
            <p:nvPr/>
          </p:nvSpPr>
          <p:spPr>
            <a:xfrm>
              <a:off x="1100084" y="309889"/>
              <a:ext cx="1142926" cy="58454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zh-CN" sz="3200" spc="3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  <a:sym typeface="+mn-lt"/>
                </a:rPr>
                <a:t>04</a:t>
              </a:r>
              <a:endParaRPr lang="zh-CN" altLang="en-US" sz="3200" spc="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endParaRPr>
            </a:p>
          </p:txBody>
        </p:sp>
      </p:grpSp>
      <p:sp>
        <p:nvSpPr>
          <p:cNvPr id="295" name="文本框 12"/>
          <p:cNvSpPr txBox="1">
            <a:spLocks noChangeArrowheads="1"/>
          </p:cNvSpPr>
          <p:nvPr/>
        </p:nvSpPr>
        <p:spPr bwMode="auto">
          <a:xfrm>
            <a:off x="1794112" y="429969"/>
            <a:ext cx="3750991" cy="500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sz="2655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966298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8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7" grpId="0"/>
      <p:bldP spid="218" grpId="0"/>
      <p:bldP spid="285" grpId="0"/>
      <p:bldP spid="281" grpId="0"/>
      <p:bldP spid="28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78279" y="1993978"/>
            <a:ext cx="3598666" cy="3417701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altLang="zh-CN" sz="1898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088065" y="1998742"/>
            <a:ext cx="3600252" cy="3417700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altLang="zh-CN" sz="1898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605141" y="4177743"/>
            <a:ext cx="1773139" cy="14387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Ins="143992" bIns="3599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327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9693078" y="4188624"/>
            <a:ext cx="1796588" cy="1263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Ins="143992" bIns="3599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327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1" name="TextBox 4"/>
          <p:cNvSpPr txBox="1"/>
          <p:nvPr/>
        </p:nvSpPr>
        <p:spPr>
          <a:xfrm>
            <a:off x="3694246" y="1030419"/>
            <a:ext cx="4803511" cy="79271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034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grpSp>
        <p:nvGrpSpPr>
          <p:cNvPr id="18" name="组合 8"/>
          <p:cNvGrpSpPr>
            <a:grpSpLocks/>
          </p:cNvGrpSpPr>
          <p:nvPr/>
        </p:nvGrpSpPr>
        <p:grpSpPr bwMode="auto">
          <a:xfrm>
            <a:off x="-18714" y="339895"/>
            <a:ext cx="1957280" cy="676238"/>
            <a:chOff x="285749" y="263872"/>
            <a:chExt cx="1957261" cy="675969"/>
          </a:xfrm>
        </p:grpSpPr>
        <p:grpSp>
          <p:nvGrpSpPr>
            <p:cNvPr id="19" name="组合 3"/>
            <p:cNvGrpSpPr/>
            <p:nvPr/>
          </p:nvGrpSpPr>
          <p:grpSpPr>
            <a:xfrm flipH="1">
              <a:off x="285749" y="263872"/>
              <a:ext cx="1623000" cy="675969"/>
              <a:chOff x="3533690" y="533400"/>
              <a:chExt cx="1637426" cy="675969"/>
            </a:xfrm>
            <a:solidFill>
              <a:srgbClr val="EE1C39"/>
            </a:solidFill>
          </p:grpSpPr>
          <p:sp>
            <p:nvSpPr>
              <p:cNvPr id="21" name="矩形 20"/>
              <p:cNvSpPr/>
              <p:nvPr/>
            </p:nvSpPr>
            <p:spPr>
              <a:xfrm>
                <a:off x="3806724" y="533400"/>
                <a:ext cx="1364392" cy="675969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898">
                  <a:cs typeface="+mn-ea"/>
                  <a:sym typeface="+mn-lt"/>
                </a:endParaRPr>
              </a:p>
            </p:txBody>
          </p:sp>
          <p:sp>
            <p:nvSpPr>
              <p:cNvPr id="22" name="椭圆 21"/>
              <p:cNvSpPr/>
              <p:nvPr/>
            </p:nvSpPr>
            <p:spPr>
              <a:xfrm>
                <a:off x="3533690" y="533400"/>
                <a:ext cx="623734" cy="67596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898">
                  <a:cs typeface="+mn-ea"/>
                  <a:sym typeface="+mn-lt"/>
                </a:endParaRPr>
              </a:p>
            </p:txBody>
          </p:sp>
        </p:grpSp>
        <p:sp>
          <p:nvSpPr>
            <p:cNvPr id="20" name="文本框 19"/>
            <p:cNvSpPr txBox="1"/>
            <p:nvPr/>
          </p:nvSpPr>
          <p:spPr>
            <a:xfrm>
              <a:off x="1100084" y="309889"/>
              <a:ext cx="1142926" cy="58454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zh-CN" sz="3200" spc="3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  <a:sym typeface="+mn-lt"/>
                </a:rPr>
                <a:t>04</a:t>
              </a:r>
              <a:endParaRPr lang="zh-CN" altLang="en-US" sz="3200" spc="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endParaRPr>
            </a:p>
          </p:txBody>
        </p:sp>
      </p:grpSp>
      <p:sp>
        <p:nvSpPr>
          <p:cNvPr id="23" name="文本框 12"/>
          <p:cNvSpPr txBox="1">
            <a:spLocks noChangeArrowheads="1"/>
          </p:cNvSpPr>
          <p:nvPr/>
        </p:nvSpPr>
        <p:spPr bwMode="auto">
          <a:xfrm>
            <a:off x="1794112" y="429969"/>
            <a:ext cx="3750991" cy="500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sz="2655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622902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/>
      <p:bldP spid="10" grpId="0"/>
      <p:bldP spid="1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1818085" y="3224177"/>
            <a:ext cx="1776331" cy="1776329"/>
            <a:chOff x="5068163" y="6079077"/>
            <a:chExt cx="5199191" cy="5199189"/>
          </a:xfrm>
        </p:grpSpPr>
        <p:sp>
          <p:nvSpPr>
            <p:cNvPr id="9" name="Freeform 240"/>
            <p:cNvSpPr>
              <a:spLocks noEditPoints="1"/>
            </p:cNvSpPr>
            <p:nvPr/>
          </p:nvSpPr>
          <p:spPr bwMode="auto">
            <a:xfrm>
              <a:off x="5068163" y="6079077"/>
              <a:ext cx="5199191" cy="5199189"/>
            </a:xfrm>
            <a:custGeom>
              <a:avLst/>
              <a:gdLst>
                <a:gd name="T0" fmla="*/ 1840 w 1840"/>
                <a:gd name="T1" fmla="*/ 964 h 1840"/>
                <a:gd name="T2" fmla="*/ 1682 w 1840"/>
                <a:gd name="T3" fmla="*/ 808 h 1840"/>
                <a:gd name="T4" fmla="*/ 1791 w 1840"/>
                <a:gd name="T5" fmla="*/ 614 h 1840"/>
                <a:gd name="T6" fmla="*/ 1578 w 1840"/>
                <a:gd name="T7" fmla="*/ 521 h 1840"/>
                <a:gd name="T8" fmla="*/ 1602 w 1840"/>
                <a:gd name="T9" fmla="*/ 301 h 1840"/>
                <a:gd name="T10" fmla="*/ 1379 w 1840"/>
                <a:gd name="T11" fmla="*/ 303 h 1840"/>
                <a:gd name="T12" fmla="*/ 1318 w 1840"/>
                <a:gd name="T13" fmla="*/ 90 h 1840"/>
                <a:gd name="T14" fmla="*/ 1103 w 1840"/>
                <a:gd name="T15" fmla="*/ 173 h 1840"/>
                <a:gd name="T16" fmla="*/ 964 w 1840"/>
                <a:gd name="T17" fmla="*/ 0 h 1840"/>
                <a:gd name="T18" fmla="*/ 808 w 1840"/>
                <a:gd name="T19" fmla="*/ 159 h 1840"/>
                <a:gd name="T20" fmla="*/ 613 w 1840"/>
                <a:gd name="T21" fmla="*/ 49 h 1840"/>
                <a:gd name="T22" fmla="*/ 521 w 1840"/>
                <a:gd name="T23" fmla="*/ 262 h 1840"/>
                <a:gd name="T24" fmla="*/ 301 w 1840"/>
                <a:gd name="T25" fmla="*/ 239 h 1840"/>
                <a:gd name="T26" fmla="*/ 303 w 1840"/>
                <a:gd name="T27" fmla="*/ 461 h 1840"/>
                <a:gd name="T28" fmla="*/ 89 w 1840"/>
                <a:gd name="T29" fmla="*/ 522 h 1840"/>
                <a:gd name="T30" fmla="*/ 173 w 1840"/>
                <a:gd name="T31" fmla="*/ 737 h 1840"/>
                <a:gd name="T32" fmla="*/ 0 w 1840"/>
                <a:gd name="T33" fmla="*/ 877 h 1840"/>
                <a:gd name="T34" fmla="*/ 159 w 1840"/>
                <a:gd name="T35" fmla="*/ 1032 h 1840"/>
                <a:gd name="T36" fmla="*/ 49 w 1840"/>
                <a:gd name="T37" fmla="*/ 1227 h 1840"/>
                <a:gd name="T38" fmla="*/ 262 w 1840"/>
                <a:gd name="T39" fmla="*/ 1320 h 1840"/>
                <a:gd name="T40" fmla="*/ 239 w 1840"/>
                <a:gd name="T41" fmla="*/ 1540 h 1840"/>
                <a:gd name="T42" fmla="*/ 461 w 1840"/>
                <a:gd name="T43" fmla="*/ 1538 h 1840"/>
                <a:gd name="T44" fmla="*/ 522 w 1840"/>
                <a:gd name="T45" fmla="*/ 1751 h 1840"/>
                <a:gd name="T46" fmla="*/ 737 w 1840"/>
                <a:gd name="T47" fmla="*/ 1668 h 1840"/>
                <a:gd name="T48" fmla="*/ 876 w 1840"/>
                <a:gd name="T49" fmla="*/ 1840 h 1840"/>
                <a:gd name="T50" fmla="*/ 1032 w 1840"/>
                <a:gd name="T51" fmla="*/ 1682 h 1840"/>
                <a:gd name="T52" fmla="*/ 1227 w 1840"/>
                <a:gd name="T53" fmla="*/ 1791 h 1840"/>
                <a:gd name="T54" fmla="*/ 1319 w 1840"/>
                <a:gd name="T55" fmla="*/ 1579 h 1840"/>
                <a:gd name="T56" fmla="*/ 1540 w 1840"/>
                <a:gd name="T57" fmla="*/ 1602 h 1840"/>
                <a:gd name="T58" fmla="*/ 1538 w 1840"/>
                <a:gd name="T59" fmla="*/ 1380 h 1840"/>
                <a:gd name="T60" fmla="*/ 1751 w 1840"/>
                <a:gd name="T61" fmla="*/ 1318 h 1840"/>
                <a:gd name="T62" fmla="*/ 1668 w 1840"/>
                <a:gd name="T63" fmla="*/ 1104 h 1840"/>
                <a:gd name="T64" fmla="*/ 1081 w 1840"/>
                <a:gd name="T65" fmla="*/ 1490 h 1840"/>
                <a:gd name="T66" fmla="*/ 759 w 1840"/>
                <a:gd name="T67" fmla="*/ 351 h 1840"/>
                <a:gd name="T68" fmla="*/ 1081 w 1840"/>
                <a:gd name="T69" fmla="*/ 1490 h 1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840" h="1840">
                  <a:moveTo>
                    <a:pt x="1827" y="1080"/>
                  </a:moveTo>
                  <a:cubicBezTo>
                    <a:pt x="1840" y="964"/>
                    <a:pt x="1840" y="964"/>
                    <a:pt x="1840" y="964"/>
                  </a:cubicBezTo>
                  <a:cubicBezTo>
                    <a:pt x="1690" y="906"/>
                    <a:pt x="1690" y="906"/>
                    <a:pt x="1690" y="906"/>
                  </a:cubicBezTo>
                  <a:cubicBezTo>
                    <a:pt x="1689" y="874"/>
                    <a:pt x="1687" y="841"/>
                    <a:pt x="1682" y="808"/>
                  </a:cubicBezTo>
                  <a:cubicBezTo>
                    <a:pt x="1823" y="726"/>
                    <a:pt x="1823" y="726"/>
                    <a:pt x="1823" y="726"/>
                  </a:cubicBezTo>
                  <a:cubicBezTo>
                    <a:pt x="1791" y="614"/>
                    <a:pt x="1791" y="614"/>
                    <a:pt x="1791" y="614"/>
                  </a:cubicBezTo>
                  <a:cubicBezTo>
                    <a:pt x="1628" y="618"/>
                    <a:pt x="1628" y="618"/>
                    <a:pt x="1628" y="618"/>
                  </a:cubicBezTo>
                  <a:cubicBezTo>
                    <a:pt x="1614" y="584"/>
                    <a:pt x="1597" y="552"/>
                    <a:pt x="1578" y="521"/>
                  </a:cubicBezTo>
                  <a:cubicBezTo>
                    <a:pt x="1675" y="392"/>
                    <a:pt x="1675" y="392"/>
                    <a:pt x="1675" y="392"/>
                  </a:cubicBezTo>
                  <a:cubicBezTo>
                    <a:pt x="1602" y="301"/>
                    <a:pt x="1602" y="301"/>
                    <a:pt x="1602" y="301"/>
                  </a:cubicBezTo>
                  <a:cubicBezTo>
                    <a:pt x="1455" y="366"/>
                    <a:pt x="1455" y="366"/>
                    <a:pt x="1455" y="366"/>
                  </a:cubicBezTo>
                  <a:cubicBezTo>
                    <a:pt x="1431" y="344"/>
                    <a:pt x="1406" y="322"/>
                    <a:pt x="1379" y="303"/>
                  </a:cubicBezTo>
                  <a:cubicBezTo>
                    <a:pt x="1420" y="147"/>
                    <a:pt x="1420" y="147"/>
                    <a:pt x="1420" y="147"/>
                  </a:cubicBezTo>
                  <a:cubicBezTo>
                    <a:pt x="1318" y="90"/>
                    <a:pt x="1318" y="90"/>
                    <a:pt x="1318" y="90"/>
                  </a:cubicBezTo>
                  <a:cubicBezTo>
                    <a:pt x="1206" y="206"/>
                    <a:pt x="1206" y="206"/>
                    <a:pt x="1206" y="206"/>
                  </a:cubicBezTo>
                  <a:cubicBezTo>
                    <a:pt x="1173" y="193"/>
                    <a:pt x="1139" y="181"/>
                    <a:pt x="1103" y="173"/>
                  </a:cubicBezTo>
                  <a:cubicBezTo>
                    <a:pt x="1080" y="13"/>
                    <a:pt x="1080" y="13"/>
                    <a:pt x="1080" y="13"/>
                  </a:cubicBezTo>
                  <a:cubicBezTo>
                    <a:pt x="964" y="0"/>
                    <a:pt x="964" y="0"/>
                    <a:pt x="964" y="0"/>
                  </a:cubicBezTo>
                  <a:cubicBezTo>
                    <a:pt x="906" y="151"/>
                    <a:pt x="906" y="151"/>
                    <a:pt x="906" y="151"/>
                  </a:cubicBezTo>
                  <a:cubicBezTo>
                    <a:pt x="874" y="151"/>
                    <a:pt x="841" y="154"/>
                    <a:pt x="808" y="159"/>
                  </a:cubicBezTo>
                  <a:cubicBezTo>
                    <a:pt x="726" y="17"/>
                    <a:pt x="726" y="17"/>
                    <a:pt x="726" y="17"/>
                  </a:cubicBezTo>
                  <a:cubicBezTo>
                    <a:pt x="613" y="49"/>
                    <a:pt x="613" y="49"/>
                    <a:pt x="613" y="49"/>
                  </a:cubicBezTo>
                  <a:cubicBezTo>
                    <a:pt x="617" y="213"/>
                    <a:pt x="617" y="213"/>
                    <a:pt x="617" y="213"/>
                  </a:cubicBezTo>
                  <a:cubicBezTo>
                    <a:pt x="584" y="227"/>
                    <a:pt x="552" y="244"/>
                    <a:pt x="521" y="262"/>
                  </a:cubicBezTo>
                  <a:cubicBezTo>
                    <a:pt x="392" y="166"/>
                    <a:pt x="392" y="166"/>
                    <a:pt x="392" y="166"/>
                  </a:cubicBezTo>
                  <a:cubicBezTo>
                    <a:pt x="301" y="239"/>
                    <a:pt x="301" y="239"/>
                    <a:pt x="301" y="239"/>
                  </a:cubicBezTo>
                  <a:cubicBezTo>
                    <a:pt x="366" y="386"/>
                    <a:pt x="366" y="386"/>
                    <a:pt x="366" y="386"/>
                  </a:cubicBezTo>
                  <a:cubicBezTo>
                    <a:pt x="343" y="410"/>
                    <a:pt x="322" y="435"/>
                    <a:pt x="303" y="461"/>
                  </a:cubicBezTo>
                  <a:cubicBezTo>
                    <a:pt x="147" y="420"/>
                    <a:pt x="147" y="420"/>
                    <a:pt x="147" y="420"/>
                  </a:cubicBezTo>
                  <a:cubicBezTo>
                    <a:pt x="89" y="522"/>
                    <a:pt x="89" y="522"/>
                    <a:pt x="89" y="522"/>
                  </a:cubicBezTo>
                  <a:cubicBezTo>
                    <a:pt x="206" y="634"/>
                    <a:pt x="206" y="634"/>
                    <a:pt x="206" y="634"/>
                  </a:cubicBezTo>
                  <a:cubicBezTo>
                    <a:pt x="192" y="668"/>
                    <a:pt x="181" y="702"/>
                    <a:pt x="173" y="737"/>
                  </a:cubicBezTo>
                  <a:cubicBezTo>
                    <a:pt x="13" y="760"/>
                    <a:pt x="13" y="760"/>
                    <a:pt x="13" y="760"/>
                  </a:cubicBezTo>
                  <a:cubicBezTo>
                    <a:pt x="0" y="877"/>
                    <a:pt x="0" y="877"/>
                    <a:pt x="0" y="877"/>
                  </a:cubicBezTo>
                  <a:cubicBezTo>
                    <a:pt x="151" y="934"/>
                    <a:pt x="151" y="934"/>
                    <a:pt x="151" y="934"/>
                  </a:cubicBezTo>
                  <a:cubicBezTo>
                    <a:pt x="151" y="967"/>
                    <a:pt x="154" y="1000"/>
                    <a:pt x="159" y="1032"/>
                  </a:cubicBezTo>
                  <a:cubicBezTo>
                    <a:pt x="17" y="1115"/>
                    <a:pt x="17" y="1115"/>
                    <a:pt x="17" y="1115"/>
                  </a:cubicBezTo>
                  <a:cubicBezTo>
                    <a:pt x="49" y="1227"/>
                    <a:pt x="49" y="1227"/>
                    <a:pt x="49" y="1227"/>
                  </a:cubicBezTo>
                  <a:cubicBezTo>
                    <a:pt x="212" y="1223"/>
                    <a:pt x="212" y="1223"/>
                    <a:pt x="212" y="1223"/>
                  </a:cubicBezTo>
                  <a:cubicBezTo>
                    <a:pt x="227" y="1257"/>
                    <a:pt x="243" y="1289"/>
                    <a:pt x="262" y="1320"/>
                  </a:cubicBezTo>
                  <a:cubicBezTo>
                    <a:pt x="166" y="1449"/>
                    <a:pt x="166" y="1449"/>
                    <a:pt x="166" y="1449"/>
                  </a:cubicBezTo>
                  <a:cubicBezTo>
                    <a:pt x="239" y="1540"/>
                    <a:pt x="239" y="1540"/>
                    <a:pt x="239" y="1540"/>
                  </a:cubicBezTo>
                  <a:cubicBezTo>
                    <a:pt x="386" y="1474"/>
                    <a:pt x="386" y="1474"/>
                    <a:pt x="386" y="1474"/>
                  </a:cubicBezTo>
                  <a:cubicBezTo>
                    <a:pt x="410" y="1497"/>
                    <a:pt x="435" y="1518"/>
                    <a:pt x="461" y="1538"/>
                  </a:cubicBezTo>
                  <a:cubicBezTo>
                    <a:pt x="420" y="1694"/>
                    <a:pt x="420" y="1694"/>
                    <a:pt x="420" y="1694"/>
                  </a:cubicBezTo>
                  <a:cubicBezTo>
                    <a:pt x="522" y="1751"/>
                    <a:pt x="522" y="1751"/>
                    <a:pt x="522" y="1751"/>
                  </a:cubicBezTo>
                  <a:cubicBezTo>
                    <a:pt x="634" y="1635"/>
                    <a:pt x="634" y="1635"/>
                    <a:pt x="634" y="1635"/>
                  </a:cubicBezTo>
                  <a:cubicBezTo>
                    <a:pt x="667" y="1648"/>
                    <a:pt x="702" y="1659"/>
                    <a:pt x="737" y="1668"/>
                  </a:cubicBezTo>
                  <a:cubicBezTo>
                    <a:pt x="760" y="1827"/>
                    <a:pt x="760" y="1827"/>
                    <a:pt x="760" y="1827"/>
                  </a:cubicBezTo>
                  <a:cubicBezTo>
                    <a:pt x="876" y="1840"/>
                    <a:pt x="876" y="1840"/>
                    <a:pt x="876" y="1840"/>
                  </a:cubicBezTo>
                  <a:cubicBezTo>
                    <a:pt x="934" y="1690"/>
                    <a:pt x="934" y="1690"/>
                    <a:pt x="934" y="1690"/>
                  </a:cubicBezTo>
                  <a:cubicBezTo>
                    <a:pt x="967" y="1689"/>
                    <a:pt x="1000" y="1687"/>
                    <a:pt x="1032" y="1682"/>
                  </a:cubicBezTo>
                  <a:cubicBezTo>
                    <a:pt x="1114" y="1823"/>
                    <a:pt x="1114" y="1823"/>
                    <a:pt x="1114" y="1823"/>
                  </a:cubicBezTo>
                  <a:cubicBezTo>
                    <a:pt x="1227" y="1791"/>
                    <a:pt x="1227" y="1791"/>
                    <a:pt x="1227" y="1791"/>
                  </a:cubicBezTo>
                  <a:cubicBezTo>
                    <a:pt x="1223" y="1628"/>
                    <a:pt x="1223" y="1628"/>
                    <a:pt x="1223" y="1628"/>
                  </a:cubicBezTo>
                  <a:cubicBezTo>
                    <a:pt x="1256" y="1614"/>
                    <a:pt x="1289" y="1597"/>
                    <a:pt x="1319" y="1579"/>
                  </a:cubicBezTo>
                  <a:cubicBezTo>
                    <a:pt x="1448" y="1675"/>
                    <a:pt x="1448" y="1675"/>
                    <a:pt x="1448" y="1675"/>
                  </a:cubicBezTo>
                  <a:cubicBezTo>
                    <a:pt x="1540" y="1602"/>
                    <a:pt x="1540" y="1602"/>
                    <a:pt x="1540" y="1602"/>
                  </a:cubicBezTo>
                  <a:cubicBezTo>
                    <a:pt x="1474" y="1455"/>
                    <a:pt x="1474" y="1455"/>
                    <a:pt x="1474" y="1455"/>
                  </a:cubicBezTo>
                  <a:cubicBezTo>
                    <a:pt x="1497" y="1431"/>
                    <a:pt x="1518" y="1406"/>
                    <a:pt x="1538" y="1380"/>
                  </a:cubicBezTo>
                  <a:cubicBezTo>
                    <a:pt x="1694" y="1420"/>
                    <a:pt x="1694" y="1420"/>
                    <a:pt x="1694" y="1420"/>
                  </a:cubicBezTo>
                  <a:cubicBezTo>
                    <a:pt x="1751" y="1318"/>
                    <a:pt x="1751" y="1318"/>
                    <a:pt x="1751" y="1318"/>
                  </a:cubicBezTo>
                  <a:cubicBezTo>
                    <a:pt x="1635" y="1207"/>
                    <a:pt x="1635" y="1207"/>
                    <a:pt x="1635" y="1207"/>
                  </a:cubicBezTo>
                  <a:cubicBezTo>
                    <a:pt x="1648" y="1173"/>
                    <a:pt x="1659" y="1139"/>
                    <a:pt x="1668" y="1104"/>
                  </a:cubicBezTo>
                  <a:lnTo>
                    <a:pt x="1827" y="1080"/>
                  </a:lnTo>
                  <a:close/>
                  <a:moveTo>
                    <a:pt x="1081" y="1490"/>
                  </a:moveTo>
                  <a:cubicBezTo>
                    <a:pt x="766" y="1579"/>
                    <a:pt x="439" y="1396"/>
                    <a:pt x="350" y="1081"/>
                  </a:cubicBezTo>
                  <a:cubicBezTo>
                    <a:pt x="262" y="767"/>
                    <a:pt x="445" y="439"/>
                    <a:pt x="759" y="351"/>
                  </a:cubicBezTo>
                  <a:cubicBezTo>
                    <a:pt x="1074" y="262"/>
                    <a:pt x="1401" y="445"/>
                    <a:pt x="1490" y="760"/>
                  </a:cubicBezTo>
                  <a:cubicBezTo>
                    <a:pt x="1579" y="1074"/>
                    <a:pt x="1396" y="1401"/>
                    <a:pt x="1081" y="149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25713" tIns="0" rIns="25713" bIns="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12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Freeform 247"/>
            <p:cNvSpPr>
              <a:spLocks noEditPoints="1"/>
            </p:cNvSpPr>
            <p:nvPr/>
          </p:nvSpPr>
          <p:spPr bwMode="auto">
            <a:xfrm>
              <a:off x="6521688" y="7537269"/>
              <a:ext cx="2292142" cy="2286366"/>
            </a:xfrm>
            <a:custGeom>
              <a:avLst/>
              <a:gdLst>
                <a:gd name="T0" fmla="*/ 250 w 500"/>
                <a:gd name="T1" fmla="*/ 499 h 499"/>
                <a:gd name="T2" fmla="*/ 0 w 500"/>
                <a:gd name="T3" fmla="*/ 249 h 499"/>
                <a:gd name="T4" fmla="*/ 250 w 500"/>
                <a:gd name="T5" fmla="*/ 0 h 499"/>
                <a:gd name="T6" fmla="*/ 500 w 500"/>
                <a:gd name="T7" fmla="*/ 249 h 499"/>
                <a:gd name="T8" fmla="*/ 250 w 500"/>
                <a:gd name="T9" fmla="*/ 499 h 499"/>
                <a:gd name="T10" fmla="*/ 250 w 500"/>
                <a:gd name="T11" fmla="*/ 140 h 499"/>
                <a:gd name="T12" fmla="*/ 140 w 500"/>
                <a:gd name="T13" fmla="*/ 249 h 499"/>
                <a:gd name="T14" fmla="*/ 250 w 500"/>
                <a:gd name="T15" fmla="*/ 359 h 499"/>
                <a:gd name="T16" fmla="*/ 360 w 500"/>
                <a:gd name="T17" fmla="*/ 249 h 499"/>
                <a:gd name="T18" fmla="*/ 250 w 500"/>
                <a:gd name="T19" fmla="*/ 140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00" h="499">
                  <a:moveTo>
                    <a:pt x="250" y="499"/>
                  </a:moveTo>
                  <a:cubicBezTo>
                    <a:pt x="112" y="499"/>
                    <a:pt x="0" y="387"/>
                    <a:pt x="0" y="249"/>
                  </a:cubicBezTo>
                  <a:cubicBezTo>
                    <a:pt x="0" y="112"/>
                    <a:pt x="112" y="0"/>
                    <a:pt x="250" y="0"/>
                  </a:cubicBezTo>
                  <a:cubicBezTo>
                    <a:pt x="388" y="0"/>
                    <a:pt x="500" y="112"/>
                    <a:pt x="500" y="249"/>
                  </a:cubicBezTo>
                  <a:cubicBezTo>
                    <a:pt x="500" y="387"/>
                    <a:pt x="388" y="499"/>
                    <a:pt x="250" y="499"/>
                  </a:cubicBezTo>
                  <a:close/>
                  <a:moveTo>
                    <a:pt x="250" y="140"/>
                  </a:moveTo>
                  <a:cubicBezTo>
                    <a:pt x="190" y="140"/>
                    <a:pt x="140" y="189"/>
                    <a:pt x="140" y="249"/>
                  </a:cubicBezTo>
                  <a:cubicBezTo>
                    <a:pt x="140" y="310"/>
                    <a:pt x="190" y="359"/>
                    <a:pt x="250" y="359"/>
                  </a:cubicBezTo>
                  <a:cubicBezTo>
                    <a:pt x="311" y="359"/>
                    <a:pt x="360" y="310"/>
                    <a:pt x="360" y="249"/>
                  </a:cubicBezTo>
                  <a:cubicBezTo>
                    <a:pt x="360" y="189"/>
                    <a:pt x="311" y="140"/>
                    <a:pt x="250" y="14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25713" tIns="0" rIns="25713" bIns="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12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3497043" y="2616390"/>
            <a:ext cx="2042597" cy="2042597"/>
            <a:chOff x="10036426" y="5299731"/>
            <a:chExt cx="5978535" cy="5978535"/>
          </a:xfrm>
        </p:grpSpPr>
        <p:sp>
          <p:nvSpPr>
            <p:cNvPr id="8" name="Freeform 239"/>
            <p:cNvSpPr>
              <a:spLocks noEditPoints="1"/>
            </p:cNvSpPr>
            <p:nvPr/>
          </p:nvSpPr>
          <p:spPr bwMode="auto">
            <a:xfrm>
              <a:off x="10036426" y="5299731"/>
              <a:ext cx="5978535" cy="5978535"/>
            </a:xfrm>
            <a:custGeom>
              <a:avLst/>
              <a:gdLst>
                <a:gd name="T0" fmla="*/ 2116 w 2116"/>
                <a:gd name="T1" fmla="*/ 1052 h 2116"/>
                <a:gd name="T2" fmla="*/ 1925 w 2116"/>
                <a:gd name="T3" fmla="*/ 883 h 2116"/>
                <a:gd name="T4" fmla="*/ 2038 w 2116"/>
                <a:gd name="T5" fmla="*/ 652 h 2116"/>
                <a:gd name="T6" fmla="*/ 1795 w 2116"/>
                <a:gd name="T7" fmla="*/ 570 h 2116"/>
                <a:gd name="T8" fmla="*/ 1802 w 2116"/>
                <a:gd name="T9" fmla="*/ 305 h 2116"/>
                <a:gd name="T10" fmla="*/ 1548 w 2116"/>
                <a:gd name="T11" fmla="*/ 321 h 2116"/>
                <a:gd name="T12" fmla="*/ 1464 w 2116"/>
                <a:gd name="T13" fmla="*/ 80 h 2116"/>
                <a:gd name="T14" fmla="*/ 1234 w 2116"/>
                <a:gd name="T15" fmla="*/ 191 h 2116"/>
                <a:gd name="T16" fmla="*/ 1052 w 2116"/>
                <a:gd name="T17" fmla="*/ 0 h 2116"/>
                <a:gd name="T18" fmla="*/ 884 w 2116"/>
                <a:gd name="T19" fmla="*/ 191 h 2116"/>
                <a:gd name="T20" fmla="*/ 653 w 2116"/>
                <a:gd name="T21" fmla="*/ 78 h 2116"/>
                <a:gd name="T22" fmla="*/ 570 w 2116"/>
                <a:gd name="T23" fmla="*/ 321 h 2116"/>
                <a:gd name="T24" fmla="*/ 305 w 2116"/>
                <a:gd name="T25" fmla="*/ 314 h 2116"/>
                <a:gd name="T26" fmla="*/ 322 w 2116"/>
                <a:gd name="T27" fmla="*/ 568 h 2116"/>
                <a:gd name="T28" fmla="*/ 81 w 2116"/>
                <a:gd name="T29" fmla="*/ 652 h 2116"/>
                <a:gd name="T30" fmla="*/ 192 w 2116"/>
                <a:gd name="T31" fmla="*/ 882 h 2116"/>
                <a:gd name="T32" fmla="*/ 0 w 2116"/>
                <a:gd name="T33" fmla="*/ 1064 h 2116"/>
                <a:gd name="T34" fmla="*/ 191 w 2116"/>
                <a:gd name="T35" fmla="*/ 1233 h 2116"/>
                <a:gd name="T36" fmla="*/ 78 w 2116"/>
                <a:gd name="T37" fmla="*/ 1463 h 2116"/>
                <a:gd name="T38" fmla="*/ 321 w 2116"/>
                <a:gd name="T39" fmla="*/ 1546 h 2116"/>
                <a:gd name="T40" fmla="*/ 314 w 2116"/>
                <a:gd name="T41" fmla="*/ 1811 h 2116"/>
                <a:gd name="T42" fmla="*/ 569 w 2116"/>
                <a:gd name="T43" fmla="*/ 1794 h 2116"/>
                <a:gd name="T44" fmla="*/ 653 w 2116"/>
                <a:gd name="T45" fmla="*/ 2035 h 2116"/>
                <a:gd name="T46" fmla="*/ 882 w 2116"/>
                <a:gd name="T47" fmla="*/ 1925 h 2116"/>
                <a:gd name="T48" fmla="*/ 1064 w 2116"/>
                <a:gd name="T49" fmla="*/ 2116 h 2116"/>
                <a:gd name="T50" fmla="*/ 1233 w 2116"/>
                <a:gd name="T51" fmla="*/ 1925 h 2116"/>
                <a:gd name="T52" fmla="*/ 1464 w 2116"/>
                <a:gd name="T53" fmla="*/ 2038 h 2116"/>
                <a:gd name="T54" fmla="*/ 1546 w 2116"/>
                <a:gd name="T55" fmla="*/ 1795 h 2116"/>
                <a:gd name="T56" fmla="*/ 1811 w 2116"/>
                <a:gd name="T57" fmla="*/ 1802 h 2116"/>
                <a:gd name="T58" fmla="*/ 1795 w 2116"/>
                <a:gd name="T59" fmla="*/ 1547 h 2116"/>
                <a:gd name="T60" fmla="*/ 2036 w 2116"/>
                <a:gd name="T61" fmla="*/ 1463 h 2116"/>
                <a:gd name="T62" fmla="*/ 1925 w 2116"/>
                <a:gd name="T63" fmla="*/ 1234 h 2116"/>
                <a:gd name="T64" fmla="*/ 1358 w 2116"/>
                <a:gd name="T65" fmla="*/ 1669 h 2116"/>
                <a:gd name="T66" fmla="*/ 759 w 2116"/>
                <a:gd name="T67" fmla="*/ 447 h 2116"/>
                <a:gd name="T68" fmla="*/ 1358 w 2116"/>
                <a:gd name="T69" fmla="*/ 1669 h 2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16" h="2116">
                  <a:moveTo>
                    <a:pt x="1941" y="1111"/>
                  </a:moveTo>
                  <a:cubicBezTo>
                    <a:pt x="2116" y="1052"/>
                    <a:pt x="2116" y="1052"/>
                    <a:pt x="2116" y="1052"/>
                  </a:cubicBezTo>
                  <a:cubicBezTo>
                    <a:pt x="2107" y="917"/>
                    <a:pt x="2107" y="917"/>
                    <a:pt x="2107" y="917"/>
                  </a:cubicBezTo>
                  <a:cubicBezTo>
                    <a:pt x="1925" y="883"/>
                    <a:pt x="1925" y="883"/>
                    <a:pt x="1925" y="883"/>
                  </a:cubicBezTo>
                  <a:cubicBezTo>
                    <a:pt x="1918" y="847"/>
                    <a:pt x="1908" y="810"/>
                    <a:pt x="1896" y="774"/>
                  </a:cubicBezTo>
                  <a:cubicBezTo>
                    <a:pt x="2038" y="652"/>
                    <a:pt x="2038" y="652"/>
                    <a:pt x="2038" y="652"/>
                  </a:cubicBezTo>
                  <a:cubicBezTo>
                    <a:pt x="1979" y="532"/>
                    <a:pt x="1979" y="532"/>
                    <a:pt x="1979" y="532"/>
                  </a:cubicBezTo>
                  <a:cubicBezTo>
                    <a:pt x="1795" y="570"/>
                    <a:pt x="1795" y="570"/>
                    <a:pt x="1795" y="570"/>
                  </a:cubicBezTo>
                  <a:cubicBezTo>
                    <a:pt x="1772" y="535"/>
                    <a:pt x="1747" y="502"/>
                    <a:pt x="1720" y="471"/>
                  </a:cubicBezTo>
                  <a:cubicBezTo>
                    <a:pt x="1802" y="305"/>
                    <a:pt x="1802" y="305"/>
                    <a:pt x="1802" y="305"/>
                  </a:cubicBezTo>
                  <a:cubicBezTo>
                    <a:pt x="1700" y="217"/>
                    <a:pt x="1700" y="217"/>
                    <a:pt x="1700" y="217"/>
                  </a:cubicBezTo>
                  <a:cubicBezTo>
                    <a:pt x="1548" y="321"/>
                    <a:pt x="1548" y="321"/>
                    <a:pt x="1548" y="321"/>
                  </a:cubicBezTo>
                  <a:cubicBezTo>
                    <a:pt x="1516" y="301"/>
                    <a:pt x="1483" y="282"/>
                    <a:pt x="1450" y="265"/>
                  </a:cubicBezTo>
                  <a:cubicBezTo>
                    <a:pt x="1464" y="80"/>
                    <a:pt x="1464" y="80"/>
                    <a:pt x="1464" y="80"/>
                  </a:cubicBezTo>
                  <a:cubicBezTo>
                    <a:pt x="1336" y="37"/>
                    <a:pt x="1336" y="37"/>
                    <a:pt x="1336" y="37"/>
                  </a:cubicBezTo>
                  <a:cubicBezTo>
                    <a:pt x="1234" y="191"/>
                    <a:pt x="1234" y="191"/>
                    <a:pt x="1234" y="191"/>
                  </a:cubicBezTo>
                  <a:cubicBezTo>
                    <a:pt x="1194" y="183"/>
                    <a:pt x="1152" y="178"/>
                    <a:pt x="1111" y="175"/>
                  </a:cubicBezTo>
                  <a:cubicBezTo>
                    <a:pt x="1052" y="0"/>
                    <a:pt x="1052" y="0"/>
                    <a:pt x="1052" y="0"/>
                  </a:cubicBezTo>
                  <a:cubicBezTo>
                    <a:pt x="918" y="9"/>
                    <a:pt x="918" y="9"/>
                    <a:pt x="918" y="9"/>
                  </a:cubicBezTo>
                  <a:cubicBezTo>
                    <a:pt x="884" y="191"/>
                    <a:pt x="884" y="191"/>
                    <a:pt x="884" y="191"/>
                  </a:cubicBezTo>
                  <a:cubicBezTo>
                    <a:pt x="847" y="198"/>
                    <a:pt x="810" y="208"/>
                    <a:pt x="774" y="220"/>
                  </a:cubicBezTo>
                  <a:cubicBezTo>
                    <a:pt x="653" y="78"/>
                    <a:pt x="653" y="78"/>
                    <a:pt x="653" y="78"/>
                  </a:cubicBezTo>
                  <a:cubicBezTo>
                    <a:pt x="532" y="137"/>
                    <a:pt x="532" y="137"/>
                    <a:pt x="532" y="137"/>
                  </a:cubicBezTo>
                  <a:cubicBezTo>
                    <a:pt x="570" y="321"/>
                    <a:pt x="570" y="321"/>
                    <a:pt x="570" y="321"/>
                  </a:cubicBezTo>
                  <a:cubicBezTo>
                    <a:pt x="535" y="344"/>
                    <a:pt x="502" y="369"/>
                    <a:pt x="471" y="396"/>
                  </a:cubicBezTo>
                  <a:cubicBezTo>
                    <a:pt x="305" y="314"/>
                    <a:pt x="305" y="314"/>
                    <a:pt x="305" y="314"/>
                  </a:cubicBezTo>
                  <a:cubicBezTo>
                    <a:pt x="217" y="416"/>
                    <a:pt x="217" y="416"/>
                    <a:pt x="217" y="416"/>
                  </a:cubicBezTo>
                  <a:cubicBezTo>
                    <a:pt x="322" y="568"/>
                    <a:pt x="322" y="568"/>
                    <a:pt x="322" y="568"/>
                  </a:cubicBezTo>
                  <a:cubicBezTo>
                    <a:pt x="301" y="600"/>
                    <a:pt x="282" y="633"/>
                    <a:pt x="265" y="666"/>
                  </a:cubicBezTo>
                  <a:cubicBezTo>
                    <a:pt x="81" y="652"/>
                    <a:pt x="81" y="652"/>
                    <a:pt x="81" y="652"/>
                  </a:cubicBezTo>
                  <a:cubicBezTo>
                    <a:pt x="37" y="780"/>
                    <a:pt x="37" y="780"/>
                    <a:pt x="37" y="780"/>
                  </a:cubicBezTo>
                  <a:cubicBezTo>
                    <a:pt x="192" y="882"/>
                    <a:pt x="192" y="882"/>
                    <a:pt x="192" y="882"/>
                  </a:cubicBezTo>
                  <a:cubicBezTo>
                    <a:pt x="183" y="923"/>
                    <a:pt x="178" y="964"/>
                    <a:pt x="175" y="1005"/>
                  </a:cubicBezTo>
                  <a:cubicBezTo>
                    <a:pt x="0" y="1064"/>
                    <a:pt x="0" y="1064"/>
                    <a:pt x="0" y="1064"/>
                  </a:cubicBezTo>
                  <a:cubicBezTo>
                    <a:pt x="9" y="1198"/>
                    <a:pt x="9" y="1198"/>
                    <a:pt x="9" y="1198"/>
                  </a:cubicBezTo>
                  <a:cubicBezTo>
                    <a:pt x="191" y="1233"/>
                    <a:pt x="191" y="1233"/>
                    <a:pt x="191" y="1233"/>
                  </a:cubicBezTo>
                  <a:cubicBezTo>
                    <a:pt x="199" y="1269"/>
                    <a:pt x="208" y="1306"/>
                    <a:pt x="221" y="1342"/>
                  </a:cubicBezTo>
                  <a:cubicBezTo>
                    <a:pt x="78" y="1463"/>
                    <a:pt x="78" y="1463"/>
                    <a:pt x="78" y="1463"/>
                  </a:cubicBezTo>
                  <a:cubicBezTo>
                    <a:pt x="138" y="1584"/>
                    <a:pt x="138" y="1584"/>
                    <a:pt x="138" y="1584"/>
                  </a:cubicBezTo>
                  <a:cubicBezTo>
                    <a:pt x="321" y="1546"/>
                    <a:pt x="321" y="1546"/>
                    <a:pt x="321" y="1546"/>
                  </a:cubicBezTo>
                  <a:cubicBezTo>
                    <a:pt x="344" y="1581"/>
                    <a:pt x="369" y="1614"/>
                    <a:pt x="397" y="1645"/>
                  </a:cubicBezTo>
                  <a:cubicBezTo>
                    <a:pt x="314" y="1811"/>
                    <a:pt x="314" y="1811"/>
                    <a:pt x="314" y="1811"/>
                  </a:cubicBezTo>
                  <a:cubicBezTo>
                    <a:pt x="416" y="1899"/>
                    <a:pt x="416" y="1899"/>
                    <a:pt x="416" y="1899"/>
                  </a:cubicBezTo>
                  <a:cubicBezTo>
                    <a:pt x="569" y="1794"/>
                    <a:pt x="569" y="1794"/>
                    <a:pt x="569" y="1794"/>
                  </a:cubicBezTo>
                  <a:cubicBezTo>
                    <a:pt x="600" y="1815"/>
                    <a:pt x="633" y="1834"/>
                    <a:pt x="667" y="1851"/>
                  </a:cubicBezTo>
                  <a:cubicBezTo>
                    <a:pt x="653" y="2035"/>
                    <a:pt x="653" y="2035"/>
                    <a:pt x="653" y="2035"/>
                  </a:cubicBezTo>
                  <a:cubicBezTo>
                    <a:pt x="780" y="2079"/>
                    <a:pt x="780" y="2079"/>
                    <a:pt x="780" y="2079"/>
                  </a:cubicBezTo>
                  <a:cubicBezTo>
                    <a:pt x="882" y="1925"/>
                    <a:pt x="882" y="1925"/>
                    <a:pt x="882" y="1925"/>
                  </a:cubicBezTo>
                  <a:cubicBezTo>
                    <a:pt x="923" y="1933"/>
                    <a:pt x="964" y="1938"/>
                    <a:pt x="1005" y="1941"/>
                  </a:cubicBezTo>
                  <a:cubicBezTo>
                    <a:pt x="1064" y="2116"/>
                    <a:pt x="1064" y="2116"/>
                    <a:pt x="1064" y="2116"/>
                  </a:cubicBezTo>
                  <a:cubicBezTo>
                    <a:pt x="1199" y="2107"/>
                    <a:pt x="1199" y="2107"/>
                    <a:pt x="1199" y="2107"/>
                  </a:cubicBezTo>
                  <a:cubicBezTo>
                    <a:pt x="1233" y="1925"/>
                    <a:pt x="1233" y="1925"/>
                    <a:pt x="1233" y="1925"/>
                  </a:cubicBezTo>
                  <a:cubicBezTo>
                    <a:pt x="1269" y="1918"/>
                    <a:pt x="1306" y="1908"/>
                    <a:pt x="1342" y="1896"/>
                  </a:cubicBezTo>
                  <a:cubicBezTo>
                    <a:pt x="1464" y="2038"/>
                    <a:pt x="1464" y="2038"/>
                    <a:pt x="1464" y="2038"/>
                  </a:cubicBezTo>
                  <a:cubicBezTo>
                    <a:pt x="1584" y="1979"/>
                    <a:pt x="1584" y="1979"/>
                    <a:pt x="1584" y="1979"/>
                  </a:cubicBezTo>
                  <a:cubicBezTo>
                    <a:pt x="1546" y="1795"/>
                    <a:pt x="1546" y="1795"/>
                    <a:pt x="1546" y="1795"/>
                  </a:cubicBezTo>
                  <a:cubicBezTo>
                    <a:pt x="1581" y="1772"/>
                    <a:pt x="1614" y="1747"/>
                    <a:pt x="1645" y="1719"/>
                  </a:cubicBezTo>
                  <a:cubicBezTo>
                    <a:pt x="1811" y="1802"/>
                    <a:pt x="1811" y="1802"/>
                    <a:pt x="1811" y="1802"/>
                  </a:cubicBezTo>
                  <a:cubicBezTo>
                    <a:pt x="1899" y="1700"/>
                    <a:pt x="1899" y="1700"/>
                    <a:pt x="1899" y="1700"/>
                  </a:cubicBezTo>
                  <a:cubicBezTo>
                    <a:pt x="1795" y="1547"/>
                    <a:pt x="1795" y="1547"/>
                    <a:pt x="1795" y="1547"/>
                  </a:cubicBezTo>
                  <a:cubicBezTo>
                    <a:pt x="1816" y="1516"/>
                    <a:pt x="1834" y="1483"/>
                    <a:pt x="1851" y="1450"/>
                  </a:cubicBezTo>
                  <a:cubicBezTo>
                    <a:pt x="2036" y="1463"/>
                    <a:pt x="2036" y="1463"/>
                    <a:pt x="2036" y="1463"/>
                  </a:cubicBezTo>
                  <a:cubicBezTo>
                    <a:pt x="2079" y="1336"/>
                    <a:pt x="2079" y="1336"/>
                    <a:pt x="2079" y="1336"/>
                  </a:cubicBezTo>
                  <a:cubicBezTo>
                    <a:pt x="1925" y="1234"/>
                    <a:pt x="1925" y="1234"/>
                    <a:pt x="1925" y="1234"/>
                  </a:cubicBezTo>
                  <a:cubicBezTo>
                    <a:pt x="1933" y="1193"/>
                    <a:pt x="1938" y="1152"/>
                    <a:pt x="1941" y="1111"/>
                  </a:cubicBezTo>
                  <a:close/>
                  <a:moveTo>
                    <a:pt x="1358" y="1669"/>
                  </a:moveTo>
                  <a:cubicBezTo>
                    <a:pt x="1020" y="1834"/>
                    <a:pt x="613" y="1695"/>
                    <a:pt x="447" y="1357"/>
                  </a:cubicBezTo>
                  <a:cubicBezTo>
                    <a:pt x="282" y="1020"/>
                    <a:pt x="421" y="613"/>
                    <a:pt x="759" y="447"/>
                  </a:cubicBezTo>
                  <a:cubicBezTo>
                    <a:pt x="1096" y="282"/>
                    <a:pt x="1504" y="421"/>
                    <a:pt x="1669" y="759"/>
                  </a:cubicBezTo>
                  <a:cubicBezTo>
                    <a:pt x="1834" y="1096"/>
                    <a:pt x="1695" y="1503"/>
                    <a:pt x="1358" y="166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25713" tIns="0" rIns="25713" bIns="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12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Freeform 248"/>
            <p:cNvSpPr>
              <a:spLocks noEditPoints="1"/>
            </p:cNvSpPr>
            <p:nvPr/>
          </p:nvSpPr>
          <p:spPr bwMode="auto">
            <a:xfrm>
              <a:off x="11896328" y="7080775"/>
              <a:ext cx="2382846" cy="2393316"/>
            </a:xfrm>
            <a:custGeom>
              <a:avLst/>
              <a:gdLst>
                <a:gd name="T0" fmla="*/ 287 w 574"/>
                <a:gd name="T1" fmla="*/ 575 h 575"/>
                <a:gd name="T2" fmla="*/ 0 w 574"/>
                <a:gd name="T3" fmla="*/ 287 h 575"/>
                <a:gd name="T4" fmla="*/ 287 w 574"/>
                <a:gd name="T5" fmla="*/ 0 h 575"/>
                <a:gd name="T6" fmla="*/ 574 w 574"/>
                <a:gd name="T7" fmla="*/ 287 h 575"/>
                <a:gd name="T8" fmla="*/ 287 w 574"/>
                <a:gd name="T9" fmla="*/ 575 h 575"/>
                <a:gd name="T10" fmla="*/ 287 w 574"/>
                <a:gd name="T11" fmla="*/ 160 h 575"/>
                <a:gd name="T12" fmla="*/ 160 w 574"/>
                <a:gd name="T13" fmla="*/ 287 h 575"/>
                <a:gd name="T14" fmla="*/ 287 w 574"/>
                <a:gd name="T15" fmla="*/ 415 h 575"/>
                <a:gd name="T16" fmla="*/ 414 w 574"/>
                <a:gd name="T17" fmla="*/ 287 h 575"/>
                <a:gd name="T18" fmla="*/ 287 w 574"/>
                <a:gd name="T19" fmla="*/ 160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4" h="575">
                  <a:moveTo>
                    <a:pt x="287" y="575"/>
                  </a:moveTo>
                  <a:cubicBezTo>
                    <a:pt x="129" y="575"/>
                    <a:pt x="0" y="446"/>
                    <a:pt x="0" y="287"/>
                  </a:cubicBezTo>
                  <a:cubicBezTo>
                    <a:pt x="0" y="129"/>
                    <a:pt x="129" y="0"/>
                    <a:pt x="287" y="0"/>
                  </a:cubicBezTo>
                  <a:cubicBezTo>
                    <a:pt x="446" y="0"/>
                    <a:pt x="574" y="129"/>
                    <a:pt x="574" y="287"/>
                  </a:cubicBezTo>
                  <a:cubicBezTo>
                    <a:pt x="574" y="446"/>
                    <a:pt x="446" y="575"/>
                    <a:pt x="287" y="575"/>
                  </a:cubicBezTo>
                  <a:close/>
                  <a:moveTo>
                    <a:pt x="287" y="160"/>
                  </a:moveTo>
                  <a:cubicBezTo>
                    <a:pt x="217" y="160"/>
                    <a:pt x="160" y="217"/>
                    <a:pt x="160" y="287"/>
                  </a:cubicBezTo>
                  <a:cubicBezTo>
                    <a:pt x="160" y="358"/>
                    <a:pt x="217" y="415"/>
                    <a:pt x="287" y="415"/>
                  </a:cubicBezTo>
                  <a:cubicBezTo>
                    <a:pt x="357" y="415"/>
                    <a:pt x="414" y="358"/>
                    <a:pt x="414" y="287"/>
                  </a:cubicBezTo>
                  <a:cubicBezTo>
                    <a:pt x="414" y="217"/>
                    <a:pt x="357" y="160"/>
                    <a:pt x="287" y="16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25713" tIns="0" rIns="25713" bIns="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12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005769" y="2375881"/>
            <a:ext cx="1288781" cy="1288781"/>
            <a:chOff x="1784916" y="4981028"/>
            <a:chExt cx="3772171" cy="3772171"/>
          </a:xfrm>
        </p:grpSpPr>
        <p:sp>
          <p:nvSpPr>
            <p:cNvPr id="10" name="Freeform 241"/>
            <p:cNvSpPr>
              <a:spLocks noEditPoints="1"/>
            </p:cNvSpPr>
            <p:nvPr/>
          </p:nvSpPr>
          <p:spPr bwMode="auto">
            <a:xfrm>
              <a:off x="1784916" y="4981028"/>
              <a:ext cx="3772171" cy="3772171"/>
            </a:xfrm>
            <a:custGeom>
              <a:avLst/>
              <a:gdLst>
                <a:gd name="T0" fmla="*/ 1335 w 1335"/>
                <a:gd name="T1" fmla="*/ 699 h 1335"/>
                <a:gd name="T2" fmla="*/ 1220 w 1335"/>
                <a:gd name="T3" fmla="*/ 586 h 1335"/>
                <a:gd name="T4" fmla="*/ 1300 w 1335"/>
                <a:gd name="T5" fmla="*/ 445 h 1335"/>
                <a:gd name="T6" fmla="*/ 1145 w 1335"/>
                <a:gd name="T7" fmla="*/ 378 h 1335"/>
                <a:gd name="T8" fmla="*/ 1162 w 1335"/>
                <a:gd name="T9" fmla="*/ 218 h 1335"/>
                <a:gd name="T10" fmla="*/ 1001 w 1335"/>
                <a:gd name="T11" fmla="*/ 219 h 1335"/>
                <a:gd name="T12" fmla="*/ 956 w 1335"/>
                <a:gd name="T13" fmla="*/ 65 h 1335"/>
                <a:gd name="T14" fmla="*/ 801 w 1335"/>
                <a:gd name="T15" fmla="*/ 125 h 1335"/>
                <a:gd name="T16" fmla="*/ 699 w 1335"/>
                <a:gd name="T17" fmla="*/ 0 h 1335"/>
                <a:gd name="T18" fmla="*/ 586 w 1335"/>
                <a:gd name="T19" fmla="*/ 115 h 1335"/>
                <a:gd name="T20" fmla="*/ 445 w 1335"/>
                <a:gd name="T21" fmla="*/ 35 h 1335"/>
                <a:gd name="T22" fmla="*/ 378 w 1335"/>
                <a:gd name="T23" fmla="*/ 190 h 1335"/>
                <a:gd name="T24" fmla="*/ 218 w 1335"/>
                <a:gd name="T25" fmla="*/ 173 h 1335"/>
                <a:gd name="T26" fmla="*/ 220 w 1335"/>
                <a:gd name="T27" fmla="*/ 334 h 1335"/>
                <a:gd name="T28" fmla="*/ 65 w 1335"/>
                <a:gd name="T29" fmla="*/ 379 h 1335"/>
                <a:gd name="T30" fmla="*/ 125 w 1335"/>
                <a:gd name="T31" fmla="*/ 535 h 1335"/>
                <a:gd name="T32" fmla="*/ 0 w 1335"/>
                <a:gd name="T33" fmla="*/ 636 h 1335"/>
                <a:gd name="T34" fmla="*/ 115 w 1335"/>
                <a:gd name="T35" fmla="*/ 749 h 1335"/>
                <a:gd name="T36" fmla="*/ 35 w 1335"/>
                <a:gd name="T37" fmla="*/ 890 h 1335"/>
                <a:gd name="T38" fmla="*/ 190 w 1335"/>
                <a:gd name="T39" fmla="*/ 957 h 1335"/>
                <a:gd name="T40" fmla="*/ 173 w 1335"/>
                <a:gd name="T41" fmla="*/ 1117 h 1335"/>
                <a:gd name="T42" fmla="*/ 334 w 1335"/>
                <a:gd name="T43" fmla="*/ 1116 h 1335"/>
                <a:gd name="T44" fmla="*/ 379 w 1335"/>
                <a:gd name="T45" fmla="*/ 1270 h 1335"/>
                <a:gd name="T46" fmla="*/ 535 w 1335"/>
                <a:gd name="T47" fmla="*/ 1210 h 1335"/>
                <a:gd name="T48" fmla="*/ 636 w 1335"/>
                <a:gd name="T49" fmla="*/ 1335 h 1335"/>
                <a:gd name="T50" fmla="*/ 749 w 1335"/>
                <a:gd name="T51" fmla="*/ 1220 h 1335"/>
                <a:gd name="T52" fmla="*/ 890 w 1335"/>
                <a:gd name="T53" fmla="*/ 1299 h 1335"/>
                <a:gd name="T54" fmla="*/ 957 w 1335"/>
                <a:gd name="T55" fmla="*/ 1145 h 1335"/>
                <a:gd name="T56" fmla="*/ 1117 w 1335"/>
                <a:gd name="T57" fmla="*/ 1162 h 1335"/>
                <a:gd name="T58" fmla="*/ 1116 w 1335"/>
                <a:gd name="T59" fmla="*/ 1001 h 1335"/>
                <a:gd name="T60" fmla="*/ 1271 w 1335"/>
                <a:gd name="T61" fmla="*/ 956 h 1335"/>
                <a:gd name="T62" fmla="*/ 1210 w 1335"/>
                <a:gd name="T63" fmla="*/ 801 h 1335"/>
                <a:gd name="T64" fmla="*/ 776 w 1335"/>
                <a:gd name="T65" fmla="*/ 1050 h 1335"/>
                <a:gd name="T66" fmla="*/ 560 w 1335"/>
                <a:gd name="T67" fmla="*/ 286 h 1335"/>
                <a:gd name="T68" fmla="*/ 776 w 1335"/>
                <a:gd name="T69" fmla="*/ 1050 h 1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35" h="1335">
                  <a:moveTo>
                    <a:pt x="1326" y="784"/>
                  </a:moveTo>
                  <a:cubicBezTo>
                    <a:pt x="1335" y="699"/>
                    <a:pt x="1335" y="699"/>
                    <a:pt x="1335" y="699"/>
                  </a:cubicBezTo>
                  <a:cubicBezTo>
                    <a:pt x="1226" y="658"/>
                    <a:pt x="1226" y="658"/>
                    <a:pt x="1226" y="658"/>
                  </a:cubicBezTo>
                  <a:cubicBezTo>
                    <a:pt x="1226" y="634"/>
                    <a:pt x="1224" y="610"/>
                    <a:pt x="1220" y="586"/>
                  </a:cubicBezTo>
                  <a:cubicBezTo>
                    <a:pt x="1323" y="527"/>
                    <a:pt x="1323" y="527"/>
                    <a:pt x="1323" y="527"/>
                  </a:cubicBezTo>
                  <a:cubicBezTo>
                    <a:pt x="1300" y="445"/>
                    <a:pt x="1300" y="445"/>
                    <a:pt x="1300" y="445"/>
                  </a:cubicBezTo>
                  <a:cubicBezTo>
                    <a:pt x="1181" y="448"/>
                    <a:pt x="1181" y="448"/>
                    <a:pt x="1181" y="448"/>
                  </a:cubicBezTo>
                  <a:cubicBezTo>
                    <a:pt x="1171" y="424"/>
                    <a:pt x="1159" y="400"/>
                    <a:pt x="1145" y="378"/>
                  </a:cubicBezTo>
                  <a:cubicBezTo>
                    <a:pt x="1215" y="284"/>
                    <a:pt x="1215" y="284"/>
                    <a:pt x="1215" y="284"/>
                  </a:cubicBezTo>
                  <a:cubicBezTo>
                    <a:pt x="1162" y="218"/>
                    <a:pt x="1162" y="218"/>
                    <a:pt x="1162" y="218"/>
                  </a:cubicBezTo>
                  <a:cubicBezTo>
                    <a:pt x="1055" y="266"/>
                    <a:pt x="1055" y="266"/>
                    <a:pt x="1055" y="266"/>
                  </a:cubicBezTo>
                  <a:cubicBezTo>
                    <a:pt x="1038" y="249"/>
                    <a:pt x="1020" y="234"/>
                    <a:pt x="1001" y="219"/>
                  </a:cubicBezTo>
                  <a:cubicBezTo>
                    <a:pt x="1031" y="106"/>
                    <a:pt x="1031" y="106"/>
                    <a:pt x="1031" y="106"/>
                  </a:cubicBezTo>
                  <a:cubicBezTo>
                    <a:pt x="956" y="65"/>
                    <a:pt x="956" y="65"/>
                    <a:pt x="956" y="65"/>
                  </a:cubicBezTo>
                  <a:cubicBezTo>
                    <a:pt x="875" y="149"/>
                    <a:pt x="875" y="149"/>
                    <a:pt x="875" y="149"/>
                  </a:cubicBezTo>
                  <a:cubicBezTo>
                    <a:pt x="851" y="139"/>
                    <a:pt x="826" y="131"/>
                    <a:pt x="801" y="125"/>
                  </a:cubicBezTo>
                  <a:cubicBezTo>
                    <a:pt x="784" y="9"/>
                    <a:pt x="784" y="9"/>
                    <a:pt x="784" y="9"/>
                  </a:cubicBezTo>
                  <a:cubicBezTo>
                    <a:pt x="699" y="0"/>
                    <a:pt x="699" y="0"/>
                    <a:pt x="699" y="0"/>
                  </a:cubicBezTo>
                  <a:cubicBezTo>
                    <a:pt x="658" y="109"/>
                    <a:pt x="658" y="109"/>
                    <a:pt x="658" y="109"/>
                  </a:cubicBezTo>
                  <a:cubicBezTo>
                    <a:pt x="634" y="109"/>
                    <a:pt x="610" y="111"/>
                    <a:pt x="586" y="115"/>
                  </a:cubicBezTo>
                  <a:cubicBezTo>
                    <a:pt x="527" y="12"/>
                    <a:pt x="527" y="12"/>
                    <a:pt x="527" y="12"/>
                  </a:cubicBezTo>
                  <a:cubicBezTo>
                    <a:pt x="445" y="35"/>
                    <a:pt x="445" y="35"/>
                    <a:pt x="445" y="35"/>
                  </a:cubicBezTo>
                  <a:cubicBezTo>
                    <a:pt x="448" y="154"/>
                    <a:pt x="448" y="154"/>
                    <a:pt x="448" y="154"/>
                  </a:cubicBezTo>
                  <a:cubicBezTo>
                    <a:pt x="424" y="164"/>
                    <a:pt x="400" y="176"/>
                    <a:pt x="378" y="190"/>
                  </a:cubicBezTo>
                  <a:cubicBezTo>
                    <a:pt x="284" y="120"/>
                    <a:pt x="284" y="120"/>
                    <a:pt x="284" y="120"/>
                  </a:cubicBezTo>
                  <a:cubicBezTo>
                    <a:pt x="218" y="173"/>
                    <a:pt x="218" y="173"/>
                    <a:pt x="218" y="173"/>
                  </a:cubicBezTo>
                  <a:cubicBezTo>
                    <a:pt x="266" y="280"/>
                    <a:pt x="266" y="280"/>
                    <a:pt x="266" y="280"/>
                  </a:cubicBezTo>
                  <a:cubicBezTo>
                    <a:pt x="249" y="297"/>
                    <a:pt x="234" y="315"/>
                    <a:pt x="220" y="334"/>
                  </a:cubicBezTo>
                  <a:cubicBezTo>
                    <a:pt x="106" y="305"/>
                    <a:pt x="106" y="305"/>
                    <a:pt x="106" y="305"/>
                  </a:cubicBezTo>
                  <a:cubicBezTo>
                    <a:pt x="65" y="379"/>
                    <a:pt x="65" y="379"/>
                    <a:pt x="65" y="379"/>
                  </a:cubicBezTo>
                  <a:cubicBezTo>
                    <a:pt x="149" y="460"/>
                    <a:pt x="149" y="460"/>
                    <a:pt x="149" y="460"/>
                  </a:cubicBezTo>
                  <a:cubicBezTo>
                    <a:pt x="139" y="484"/>
                    <a:pt x="131" y="509"/>
                    <a:pt x="125" y="535"/>
                  </a:cubicBezTo>
                  <a:cubicBezTo>
                    <a:pt x="9" y="551"/>
                    <a:pt x="9" y="551"/>
                    <a:pt x="9" y="551"/>
                  </a:cubicBezTo>
                  <a:cubicBezTo>
                    <a:pt x="0" y="636"/>
                    <a:pt x="0" y="636"/>
                    <a:pt x="0" y="636"/>
                  </a:cubicBezTo>
                  <a:cubicBezTo>
                    <a:pt x="109" y="678"/>
                    <a:pt x="109" y="678"/>
                    <a:pt x="109" y="678"/>
                  </a:cubicBezTo>
                  <a:cubicBezTo>
                    <a:pt x="110" y="701"/>
                    <a:pt x="111" y="725"/>
                    <a:pt x="115" y="749"/>
                  </a:cubicBezTo>
                  <a:cubicBezTo>
                    <a:pt x="12" y="809"/>
                    <a:pt x="12" y="809"/>
                    <a:pt x="12" y="809"/>
                  </a:cubicBezTo>
                  <a:cubicBezTo>
                    <a:pt x="35" y="890"/>
                    <a:pt x="35" y="890"/>
                    <a:pt x="35" y="890"/>
                  </a:cubicBezTo>
                  <a:cubicBezTo>
                    <a:pt x="154" y="887"/>
                    <a:pt x="154" y="887"/>
                    <a:pt x="154" y="887"/>
                  </a:cubicBezTo>
                  <a:cubicBezTo>
                    <a:pt x="164" y="912"/>
                    <a:pt x="177" y="935"/>
                    <a:pt x="190" y="957"/>
                  </a:cubicBezTo>
                  <a:cubicBezTo>
                    <a:pt x="120" y="1051"/>
                    <a:pt x="120" y="1051"/>
                    <a:pt x="120" y="1051"/>
                  </a:cubicBezTo>
                  <a:cubicBezTo>
                    <a:pt x="173" y="1117"/>
                    <a:pt x="173" y="1117"/>
                    <a:pt x="173" y="1117"/>
                  </a:cubicBezTo>
                  <a:cubicBezTo>
                    <a:pt x="280" y="1070"/>
                    <a:pt x="280" y="1070"/>
                    <a:pt x="280" y="1070"/>
                  </a:cubicBezTo>
                  <a:cubicBezTo>
                    <a:pt x="297" y="1086"/>
                    <a:pt x="315" y="1102"/>
                    <a:pt x="334" y="1116"/>
                  </a:cubicBezTo>
                  <a:cubicBezTo>
                    <a:pt x="305" y="1229"/>
                    <a:pt x="305" y="1229"/>
                    <a:pt x="305" y="1229"/>
                  </a:cubicBezTo>
                  <a:cubicBezTo>
                    <a:pt x="379" y="1270"/>
                    <a:pt x="379" y="1270"/>
                    <a:pt x="379" y="1270"/>
                  </a:cubicBezTo>
                  <a:cubicBezTo>
                    <a:pt x="460" y="1186"/>
                    <a:pt x="460" y="1186"/>
                    <a:pt x="460" y="1186"/>
                  </a:cubicBezTo>
                  <a:cubicBezTo>
                    <a:pt x="484" y="1196"/>
                    <a:pt x="509" y="1204"/>
                    <a:pt x="535" y="1210"/>
                  </a:cubicBezTo>
                  <a:cubicBezTo>
                    <a:pt x="551" y="1326"/>
                    <a:pt x="551" y="1326"/>
                    <a:pt x="551" y="1326"/>
                  </a:cubicBezTo>
                  <a:cubicBezTo>
                    <a:pt x="636" y="1335"/>
                    <a:pt x="636" y="1335"/>
                    <a:pt x="636" y="1335"/>
                  </a:cubicBezTo>
                  <a:cubicBezTo>
                    <a:pt x="678" y="1226"/>
                    <a:pt x="678" y="1226"/>
                    <a:pt x="678" y="1226"/>
                  </a:cubicBezTo>
                  <a:cubicBezTo>
                    <a:pt x="701" y="1226"/>
                    <a:pt x="725" y="1224"/>
                    <a:pt x="749" y="1220"/>
                  </a:cubicBezTo>
                  <a:cubicBezTo>
                    <a:pt x="808" y="1323"/>
                    <a:pt x="808" y="1323"/>
                    <a:pt x="808" y="1323"/>
                  </a:cubicBezTo>
                  <a:cubicBezTo>
                    <a:pt x="890" y="1299"/>
                    <a:pt x="890" y="1299"/>
                    <a:pt x="890" y="1299"/>
                  </a:cubicBezTo>
                  <a:cubicBezTo>
                    <a:pt x="887" y="1181"/>
                    <a:pt x="887" y="1181"/>
                    <a:pt x="887" y="1181"/>
                  </a:cubicBezTo>
                  <a:cubicBezTo>
                    <a:pt x="912" y="1171"/>
                    <a:pt x="935" y="1159"/>
                    <a:pt x="957" y="1145"/>
                  </a:cubicBezTo>
                  <a:cubicBezTo>
                    <a:pt x="1051" y="1215"/>
                    <a:pt x="1051" y="1215"/>
                    <a:pt x="1051" y="1215"/>
                  </a:cubicBezTo>
                  <a:cubicBezTo>
                    <a:pt x="1117" y="1162"/>
                    <a:pt x="1117" y="1162"/>
                    <a:pt x="1117" y="1162"/>
                  </a:cubicBezTo>
                  <a:cubicBezTo>
                    <a:pt x="1070" y="1055"/>
                    <a:pt x="1070" y="1055"/>
                    <a:pt x="1070" y="1055"/>
                  </a:cubicBezTo>
                  <a:cubicBezTo>
                    <a:pt x="1086" y="1038"/>
                    <a:pt x="1102" y="1020"/>
                    <a:pt x="1116" y="1001"/>
                  </a:cubicBezTo>
                  <a:cubicBezTo>
                    <a:pt x="1229" y="1031"/>
                    <a:pt x="1229" y="1031"/>
                    <a:pt x="1229" y="1031"/>
                  </a:cubicBezTo>
                  <a:cubicBezTo>
                    <a:pt x="1271" y="956"/>
                    <a:pt x="1271" y="956"/>
                    <a:pt x="1271" y="956"/>
                  </a:cubicBezTo>
                  <a:cubicBezTo>
                    <a:pt x="1186" y="875"/>
                    <a:pt x="1186" y="875"/>
                    <a:pt x="1186" y="875"/>
                  </a:cubicBezTo>
                  <a:cubicBezTo>
                    <a:pt x="1196" y="851"/>
                    <a:pt x="1204" y="826"/>
                    <a:pt x="1210" y="801"/>
                  </a:cubicBezTo>
                  <a:lnTo>
                    <a:pt x="1326" y="784"/>
                  </a:lnTo>
                  <a:close/>
                  <a:moveTo>
                    <a:pt x="776" y="1050"/>
                  </a:moveTo>
                  <a:cubicBezTo>
                    <a:pt x="565" y="1109"/>
                    <a:pt x="345" y="986"/>
                    <a:pt x="286" y="775"/>
                  </a:cubicBezTo>
                  <a:cubicBezTo>
                    <a:pt x="226" y="564"/>
                    <a:pt x="349" y="345"/>
                    <a:pt x="560" y="286"/>
                  </a:cubicBezTo>
                  <a:cubicBezTo>
                    <a:pt x="771" y="226"/>
                    <a:pt x="990" y="349"/>
                    <a:pt x="1050" y="560"/>
                  </a:cubicBezTo>
                  <a:cubicBezTo>
                    <a:pt x="1109" y="771"/>
                    <a:pt x="987" y="990"/>
                    <a:pt x="776" y="105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25713" tIns="0" rIns="25713" bIns="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12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Freeform 249"/>
            <p:cNvSpPr>
              <a:spLocks noEditPoints="1"/>
            </p:cNvSpPr>
            <p:nvPr/>
          </p:nvSpPr>
          <p:spPr bwMode="auto">
            <a:xfrm>
              <a:off x="2879410" y="6079077"/>
              <a:ext cx="1590304" cy="1590304"/>
            </a:xfrm>
            <a:custGeom>
              <a:avLst/>
              <a:gdLst>
                <a:gd name="T0" fmla="*/ 181 w 363"/>
                <a:gd name="T1" fmla="*/ 363 h 363"/>
                <a:gd name="T2" fmla="*/ 0 w 363"/>
                <a:gd name="T3" fmla="*/ 181 h 363"/>
                <a:gd name="T4" fmla="*/ 181 w 363"/>
                <a:gd name="T5" fmla="*/ 0 h 363"/>
                <a:gd name="T6" fmla="*/ 363 w 363"/>
                <a:gd name="T7" fmla="*/ 181 h 363"/>
                <a:gd name="T8" fmla="*/ 181 w 363"/>
                <a:gd name="T9" fmla="*/ 363 h 363"/>
                <a:gd name="T10" fmla="*/ 181 w 363"/>
                <a:gd name="T11" fmla="*/ 120 h 363"/>
                <a:gd name="T12" fmla="*/ 120 w 363"/>
                <a:gd name="T13" fmla="*/ 181 h 363"/>
                <a:gd name="T14" fmla="*/ 181 w 363"/>
                <a:gd name="T15" fmla="*/ 243 h 363"/>
                <a:gd name="T16" fmla="*/ 243 w 363"/>
                <a:gd name="T17" fmla="*/ 181 h 363"/>
                <a:gd name="T18" fmla="*/ 181 w 363"/>
                <a:gd name="T19" fmla="*/ 12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3" h="363">
                  <a:moveTo>
                    <a:pt x="181" y="363"/>
                  </a:moveTo>
                  <a:cubicBezTo>
                    <a:pt x="81" y="363"/>
                    <a:pt x="0" y="282"/>
                    <a:pt x="0" y="181"/>
                  </a:cubicBezTo>
                  <a:cubicBezTo>
                    <a:pt x="0" y="81"/>
                    <a:pt x="81" y="0"/>
                    <a:pt x="181" y="0"/>
                  </a:cubicBezTo>
                  <a:cubicBezTo>
                    <a:pt x="281" y="0"/>
                    <a:pt x="363" y="81"/>
                    <a:pt x="363" y="181"/>
                  </a:cubicBezTo>
                  <a:cubicBezTo>
                    <a:pt x="363" y="282"/>
                    <a:pt x="281" y="363"/>
                    <a:pt x="181" y="363"/>
                  </a:cubicBezTo>
                  <a:close/>
                  <a:moveTo>
                    <a:pt x="181" y="120"/>
                  </a:moveTo>
                  <a:cubicBezTo>
                    <a:pt x="147" y="120"/>
                    <a:pt x="120" y="147"/>
                    <a:pt x="120" y="181"/>
                  </a:cubicBezTo>
                  <a:cubicBezTo>
                    <a:pt x="120" y="215"/>
                    <a:pt x="147" y="243"/>
                    <a:pt x="181" y="243"/>
                  </a:cubicBezTo>
                  <a:cubicBezTo>
                    <a:pt x="215" y="243"/>
                    <a:pt x="243" y="215"/>
                    <a:pt x="243" y="181"/>
                  </a:cubicBezTo>
                  <a:cubicBezTo>
                    <a:pt x="243" y="147"/>
                    <a:pt x="215" y="120"/>
                    <a:pt x="181" y="12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25713" tIns="0" rIns="25713" bIns="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12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4884363" y="4296498"/>
            <a:ext cx="1288781" cy="1288781"/>
            <a:chOff x="1784916" y="4981028"/>
            <a:chExt cx="3772171" cy="3772171"/>
          </a:xfrm>
          <a:solidFill>
            <a:schemeClr val="accent5"/>
          </a:solidFill>
        </p:grpSpPr>
        <p:sp>
          <p:nvSpPr>
            <p:cNvPr id="25" name="Freeform 241"/>
            <p:cNvSpPr>
              <a:spLocks noEditPoints="1"/>
            </p:cNvSpPr>
            <p:nvPr/>
          </p:nvSpPr>
          <p:spPr bwMode="auto">
            <a:xfrm>
              <a:off x="1784916" y="4981028"/>
              <a:ext cx="3772171" cy="3772171"/>
            </a:xfrm>
            <a:custGeom>
              <a:avLst/>
              <a:gdLst>
                <a:gd name="T0" fmla="*/ 1335 w 1335"/>
                <a:gd name="T1" fmla="*/ 699 h 1335"/>
                <a:gd name="T2" fmla="*/ 1220 w 1335"/>
                <a:gd name="T3" fmla="*/ 586 h 1335"/>
                <a:gd name="T4" fmla="*/ 1300 w 1335"/>
                <a:gd name="T5" fmla="*/ 445 h 1335"/>
                <a:gd name="T6" fmla="*/ 1145 w 1335"/>
                <a:gd name="T7" fmla="*/ 378 h 1335"/>
                <a:gd name="T8" fmla="*/ 1162 w 1335"/>
                <a:gd name="T9" fmla="*/ 218 h 1335"/>
                <a:gd name="T10" fmla="*/ 1001 w 1335"/>
                <a:gd name="T11" fmla="*/ 219 h 1335"/>
                <a:gd name="T12" fmla="*/ 956 w 1335"/>
                <a:gd name="T13" fmla="*/ 65 h 1335"/>
                <a:gd name="T14" fmla="*/ 801 w 1335"/>
                <a:gd name="T15" fmla="*/ 125 h 1335"/>
                <a:gd name="T16" fmla="*/ 699 w 1335"/>
                <a:gd name="T17" fmla="*/ 0 h 1335"/>
                <a:gd name="T18" fmla="*/ 586 w 1335"/>
                <a:gd name="T19" fmla="*/ 115 h 1335"/>
                <a:gd name="T20" fmla="*/ 445 w 1335"/>
                <a:gd name="T21" fmla="*/ 35 h 1335"/>
                <a:gd name="T22" fmla="*/ 378 w 1335"/>
                <a:gd name="T23" fmla="*/ 190 h 1335"/>
                <a:gd name="T24" fmla="*/ 218 w 1335"/>
                <a:gd name="T25" fmla="*/ 173 h 1335"/>
                <a:gd name="T26" fmla="*/ 220 w 1335"/>
                <a:gd name="T27" fmla="*/ 334 h 1335"/>
                <a:gd name="T28" fmla="*/ 65 w 1335"/>
                <a:gd name="T29" fmla="*/ 379 h 1335"/>
                <a:gd name="T30" fmla="*/ 125 w 1335"/>
                <a:gd name="T31" fmla="*/ 535 h 1335"/>
                <a:gd name="T32" fmla="*/ 0 w 1335"/>
                <a:gd name="T33" fmla="*/ 636 h 1335"/>
                <a:gd name="T34" fmla="*/ 115 w 1335"/>
                <a:gd name="T35" fmla="*/ 749 h 1335"/>
                <a:gd name="T36" fmla="*/ 35 w 1335"/>
                <a:gd name="T37" fmla="*/ 890 h 1335"/>
                <a:gd name="T38" fmla="*/ 190 w 1335"/>
                <a:gd name="T39" fmla="*/ 957 h 1335"/>
                <a:gd name="T40" fmla="*/ 173 w 1335"/>
                <a:gd name="T41" fmla="*/ 1117 h 1335"/>
                <a:gd name="T42" fmla="*/ 334 w 1335"/>
                <a:gd name="T43" fmla="*/ 1116 h 1335"/>
                <a:gd name="T44" fmla="*/ 379 w 1335"/>
                <a:gd name="T45" fmla="*/ 1270 h 1335"/>
                <a:gd name="T46" fmla="*/ 535 w 1335"/>
                <a:gd name="T47" fmla="*/ 1210 h 1335"/>
                <a:gd name="T48" fmla="*/ 636 w 1335"/>
                <a:gd name="T49" fmla="*/ 1335 h 1335"/>
                <a:gd name="T50" fmla="*/ 749 w 1335"/>
                <a:gd name="T51" fmla="*/ 1220 h 1335"/>
                <a:gd name="T52" fmla="*/ 890 w 1335"/>
                <a:gd name="T53" fmla="*/ 1299 h 1335"/>
                <a:gd name="T54" fmla="*/ 957 w 1335"/>
                <a:gd name="T55" fmla="*/ 1145 h 1335"/>
                <a:gd name="T56" fmla="*/ 1117 w 1335"/>
                <a:gd name="T57" fmla="*/ 1162 h 1335"/>
                <a:gd name="T58" fmla="*/ 1116 w 1335"/>
                <a:gd name="T59" fmla="*/ 1001 h 1335"/>
                <a:gd name="T60" fmla="*/ 1271 w 1335"/>
                <a:gd name="T61" fmla="*/ 956 h 1335"/>
                <a:gd name="T62" fmla="*/ 1210 w 1335"/>
                <a:gd name="T63" fmla="*/ 801 h 1335"/>
                <a:gd name="T64" fmla="*/ 776 w 1335"/>
                <a:gd name="T65" fmla="*/ 1050 h 1335"/>
                <a:gd name="T66" fmla="*/ 560 w 1335"/>
                <a:gd name="T67" fmla="*/ 286 h 1335"/>
                <a:gd name="T68" fmla="*/ 776 w 1335"/>
                <a:gd name="T69" fmla="*/ 1050 h 1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35" h="1335">
                  <a:moveTo>
                    <a:pt x="1326" y="784"/>
                  </a:moveTo>
                  <a:cubicBezTo>
                    <a:pt x="1335" y="699"/>
                    <a:pt x="1335" y="699"/>
                    <a:pt x="1335" y="699"/>
                  </a:cubicBezTo>
                  <a:cubicBezTo>
                    <a:pt x="1226" y="658"/>
                    <a:pt x="1226" y="658"/>
                    <a:pt x="1226" y="658"/>
                  </a:cubicBezTo>
                  <a:cubicBezTo>
                    <a:pt x="1226" y="634"/>
                    <a:pt x="1224" y="610"/>
                    <a:pt x="1220" y="586"/>
                  </a:cubicBezTo>
                  <a:cubicBezTo>
                    <a:pt x="1323" y="527"/>
                    <a:pt x="1323" y="527"/>
                    <a:pt x="1323" y="527"/>
                  </a:cubicBezTo>
                  <a:cubicBezTo>
                    <a:pt x="1300" y="445"/>
                    <a:pt x="1300" y="445"/>
                    <a:pt x="1300" y="445"/>
                  </a:cubicBezTo>
                  <a:cubicBezTo>
                    <a:pt x="1181" y="448"/>
                    <a:pt x="1181" y="448"/>
                    <a:pt x="1181" y="448"/>
                  </a:cubicBezTo>
                  <a:cubicBezTo>
                    <a:pt x="1171" y="424"/>
                    <a:pt x="1159" y="400"/>
                    <a:pt x="1145" y="378"/>
                  </a:cubicBezTo>
                  <a:cubicBezTo>
                    <a:pt x="1215" y="284"/>
                    <a:pt x="1215" y="284"/>
                    <a:pt x="1215" y="284"/>
                  </a:cubicBezTo>
                  <a:cubicBezTo>
                    <a:pt x="1162" y="218"/>
                    <a:pt x="1162" y="218"/>
                    <a:pt x="1162" y="218"/>
                  </a:cubicBezTo>
                  <a:cubicBezTo>
                    <a:pt x="1055" y="266"/>
                    <a:pt x="1055" y="266"/>
                    <a:pt x="1055" y="266"/>
                  </a:cubicBezTo>
                  <a:cubicBezTo>
                    <a:pt x="1038" y="249"/>
                    <a:pt x="1020" y="234"/>
                    <a:pt x="1001" y="219"/>
                  </a:cubicBezTo>
                  <a:cubicBezTo>
                    <a:pt x="1031" y="106"/>
                    <a:pt x="1031" y="106"/>
                    <a:pt x="1031" y="106"/>
                  </a:cubicBezTo>
                  <a:cubicBezTo>
                    <a:pt x="956" y="65"/>
                    <a:pt x="956" y="65"/>
                    <a:pt x="956" y="65"/>
                  </a:cubicBezTo>
                  <a:cubicBezTo>
                    <a:pt x="875" y="149"/>
                    <a:pt x="875" y="149"/>
                    <a:pt x="875" y="149"/>
                  </a:cubicBezTo>
                  <a:cubicBezTo>
                    <a:pt x="851" y="139"/>
                    <a:pt x="826" y="131"/>
                    <a:pt x="801" y="125"/>
                  </a:cubicBezTo>
                  <a:cubicBezTo>
                    <a:pt x="784" y="9"/>
                    <a:pt x="784" y="9"/>
                    <a:pt x="784" y="9"/>
                  </a:cubicBezTo>
                  <a:cubicBezTo>
                    <a:pt x="699" y="0"/>
                    <a:pt x="699" y="0"/>
                    <a:pt x="699" y="0"/>
                  </a:cubicBezTo>
                  <a:cubicBezTo>
                    <a:pt x="658" y="109"/>
                    <a:pt x="658" y="109"/>
                    <a:pt x="658" y="109"/>
                  </a:cubicBezTo>
                  <a:cubicBezTo>
                    <a:pt x="634" y="109"/>
                    <a:pt x="610" y="111"/>
                    <a:pt x="586" y="115"/>
                  </a:cubicBezTo>
                  <a:cubicBezTo>
                    <a:pt x="527" y="12"/>
                    <a:pt x="527" y="12"/>
                    <a:pt x="527" y="12"/>
                  </a:cubicBezTo>
                  <a:cubicBezTo>
                    <a:pt x="445" y="35"/>
                    <a:pt x="445" y="35"/>
                    <a:pt x="445" y="35"/>
                  </a:cubicBezTo>
                  <a:cubicBezTo>
                    <a:pt x="448" y="154"/>
                    <a:pt x="448" y="154"/>
                    <a:pt x="448" y="154"/>
                  </a:cubicBezTo>
                  <a:cubicBezTo>
                    <a:pt x="424" y="164"/>
                    <a:pt x="400" y="176"/>
                    <a:pt x="378" y="190"/>
                  </a:cubicBezTo>
                  <a:cubicBezTo>
                    <a:pt x="284" y="120"/>
                    <a:pt x="284" y="120"/>
                    <a:pt x="284" y="120"/>
                  </a:cubicBezTo>
                  <a:cubicBezTo>
                    <a:pt x="218" y="173"/>
                    <a:pt x="218" y="173"/>
                    <a:pt x="218" y="173"/>
                  </a:cubicBezTo>
                  <a:cubicBezTo>
                    <a:pt x="266" y="280"/>
                    <a:pt x="266" y="280"/>
                    <a:pt x="266" y="280"/>
                  </a:cubicBezTo>
                  <a:cubicBezTo>
                    <a:pt x="249" y="297"/>
                    <a:pt x="234" y="315"/>
                    <a:pt x="220" y="334"/>
                  </a:cubicBezTo>
                  <a:cubicBezTo>
                    <a:pt x="106" y="305"/>
                    <a:pt x="106" y="305"/>
                    <a:pt x="106" y="305"/>
                  </a:cubicBezTo>
                  <a:cubicBezTo>
                    <a:pt x="65" y="379"/>
                    <a:pt x="65" y="379"/>
                    <a:pt x="65" y="379"/>
                  </a:cubicBezTo>
                  <a:cubicBezTo>
                    <a:pt x="149" y="460"/>
                    <a:pt x="149" y="460"/>
                    <a:pt x="149" y="460"/>
                  </a:cubicBezTo>
                  <a:cubicBezTo>
                    <a:pt x="139" y="484"/>
                    <a:pt x="131" y="509"/>
                    <a:pt x="125" y="535"/>
                  </a:cubicBezTo>
                  <a:cubicBezTo>
                    <a:pt x="9" y="551"/>
                    <a:pt x="9" y="551"/>
                    <a:pt x="9" y="551"/>
                  </a:cubicBezTo>
                  <a:cubicBezTo>
                    <a:pt x="0" y="636"/>
                    <a:pt x="0" y="636"/>
                    <a:pt x="0" y="636"/>
                  </a:cubicBezTo>
                  <a:cubicBezTo>
                    <a:pt x="109" y="678"/>
                    <a:pt x="109" y="678"/>
                    <a:pt x="109" y="678"/>
                  </a:cubicBezTo>
                  <a:cubicBezTo>
                    <a:pt x="110" y="701"/>
                    <a:pt x="111" y="725"/>
                    <a:pt x="115" y="749"/>
                  </a:cubicBezTo>
                  <a:cubicBezTo>
                    <a:pt x="12" y="809"/>
                    <a:pt x="12" y="809"/>
                    <a:pt x="12" y="809"/>
                  </a:cubicBezTo>
                  <a:cubicBezTo>
                    <a:pt x="35" y="890"/>
                    <a:pt x="35" y="890"/>
                    <a:pt x="35" y="890"/>
                  </a:cubicBezTo>
                  <a:cubicBezTo>
                    <a:pt x="154" y="887"/>
                    <a:pt x="154" y="887"/>
                    <a:pt x="154" y="887"/>
                  </a:cubicBezTo>
                  <a:cubicBezTo>
                    <a:pt x="164" y="912"/>
                    <a:pt x="177" y="935"/>
                    <a:pt x="190" y="957"/>
                  </a:cubicBezTo>
                  <a:cubicBezTo>
                    <a:pt x="120" y="1051"/>
                    <a:pt x="120" y="1051"/>
                    <a:pt x="120" y="1051"/>
                  </a:cubicBezTo>
                  <a:cubicBezTo>
                    <a:pt x="173" y="1117"/>
                    <a:pt x="173" y="1117"/>
                    <a:pt x="173" y="1117"/>
                  </a:cubicBezTo>
                  <a:cubicBezTo>
                    <a:pt x="280" y="1070"/>
                    <a:pt x="280" y="1070"/>
                    <a:pt x="280" y="1070"/>
                  </a:cubicBezTo>
                  <a:cubicBezTo>
                    <a:pt x="297" y="1086"/>
                    <a:pt x="315" y="1102"/>
                    <a:pt x="334" y="1116"/>
                  </a:cubicBezTo>
                  <a:cubicBezTo>
                    <a:pt x="305" y="1229"/>
                    <a:pt x="305" y="1229"/>
                    <a:pt x="305" y="1229"/>
                  </a:cubicBezTo>
                  <a:cubicBezTo>
                    <a:pt x="379" y="1270"/>
                    <a:pt x="379" y="1270"/>
                    <a:pt x="379" y="1270"/>
                  </a:cubicBezTo>
                  <a:cubicBezTo>
                    <a:pt x="460" y="1186"/>
                    <a:pt x="460" y="1186"/>
                    <a:pt x="460" y="1186"/>
                  </a:cubicBezTo>
                  <a:cubicBezTo>
                    <a:pt x="484" y="1196"/>
                    <a:pt x="509" y="1204"/>
                    <a:pt x="535" y="1210"/>
                  </a:cubicBezTo>
                  <a:cubicBezTo>
                    <a:pt x="551" y="1326"/>
                    <a:pt x="551" y="1326"/>
                    <a:pt x="551" y="1326"/>
                  </a:cubicBezTo>
                  <a:cubicBezTo>
                    <a:pt x="636" y="1335"/>
                    <a:pt x="636" y="1335"/>
                    <a:pt x="636" y="1335"/>
                  </a:cubicBezTo>
                  <a:cubicBezTo>
                    <a:pt x="678" y="1226"/>
                    <a:pt x="678" y="1226"/>
                    <a:pt x="678" y="1226"/>
                  </a:cubicBezTo>
                  <a:cubicBezTo>
                    <a:pt x="701" y="1226"/>
                    <a:pt x="725" y="1224"/>
                    <a:pt x="749" y="1220"/>
                  </a:cubicBezTo>
                  <a:cubicBezTo>
                    <a:pt x="808" y="1323"/>
                    <a:pt x="808" y="1323"/>
                    <a:pt x="808" y="1323"/>
                  </a:cubicBezTo>
                  <a:cubicBezTo>
                    <a:pt x="890" y="1299"/>
                    <a:pt x="890" y="1299"/>
                    <a:pt x="890" y="1299"/>
                  </a:cubicBezTo>
                  <a:cubicBezTo>
                    <a:pt x="887" y="1181"/>
                    <a:pt x="887" y="1181"/>
                    <a:pt x="887" y="1181"/>
                  </a:cubicBezTo>
                  <a:cubicBezTo>
                    <a:pt x="912" y="1171"/>
                    <a:pt x="935" y="1159"/>
                    <a:pt x="957" y="1145"/>
                  </a:cubicBezTo>
                  <a:cubicBezTo>
                    <a:pt x="1051" y="1215"/>
                    <a:pt x="1051" y="1215"/>
                    <a:pt x="1051" y="1215"/>
                  </a:cubicBezTo>
                  <a:cubicBezTo>
                    <a:pt x="1117" y="1162"/>
                    <a:pt x="1117" y="1162"/>
                    <a:pt x="1117" y="1162"/>
                  </a:cubicBezTo>
                  <a:cubicBezTo>
                    <a:pt x="1070" y="1055"/>
                    <a:pt x="1070" y="1055"/>
                    <a:pt x="1070" y="1055"/>
                  </a:cubicBezTo>
                  <a:cubicBezTo>
                    <a:pt x="1086" y="1038"/>
                    <a:pt x="1102" y="1020"/>
                    <a:pt x="1116" y="1001"/>
                  </a:cubicBezTo>
                  <a:cubicBezTo>
                    <a:pt x="1229" y="1031"/>
                    <a:pt x="1229" y="1031"/>
                    <a:pt x="1229" y="1031"/>
                  </a:cubicBezTo>
                  <a:cubicBezTo>
                    <a:pt x="1271" y="956"/>
                    <a:pt x="1271" y="956"/>
                    <a:pt x="1271" y="956"/>
                  </a:cubicBezTo>
                  <a:cubicBezTo>
                    <a:pt x="1186" y="875"/>
                    <a:pt x="1186" y="875"/>
                    <a:pt x="1186" y="875"/>
                  </a:cubicBezTo>
                  <a:cubicBezTo>
                    <a:pt x="1196" y="851"/>
                    <a:pt x="1204" y="826"/>
                    <a:pt x="1210" y="801"/>
                  </a:cubicBezTo>
                  <a:lnTo>
                    <a:pt x="1326" y="784"/>
                  </a:lnTo>
                  <a:close/>
                  <a:moveTo>
                    <a:pt x="776" y="1050"/>
                  </a:moveTo>
                  <a:cubicBezTo>
                    <a:pt x="565" y="1109"/>
                    <a:pt x="345" y="986"/>
                    <a:pt x="286" y="775"/>
                  </a:cubicBezTo>
                  <a:cubicBezTo>
                    <a:pt x="226" y="564"/>
                    <a:pt x="349" y="345"/>
                    <a:pt x="560" y="286"/>
                  </a:cubicBezTo>
                  <a:cubicBezTo>
                    <a:pt x="771" y="226"/>
                    <a:pt x="990" y="349"/>
                    <a:pt x="1050" y="560"/>
                  </a:cubicBezTo>
                  <a:cubicBezTo>
                    <a:pt x="1109" y="771"/>
                    <a:pt x="987" y="990"/>
                    <a:pt x="776" y="105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25713" tIns="0" rIns="25713" bIns="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12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Freeform 249"/>
            <p:cNvSpPr>
              <a:spLocks noEditPoints="1"/>
            </p:cNvSpPr>
            <p:nvPr/>
          </p:nvSpPr>
          <p:spPr bwMode="auto">
            <a:xfrm>
              <a:off x="2879410" y="6079077"/>
              <a:ext cx="1590304" cy="1590304"/>
            </a:xfrm>
            <a:custGeom>
              <a:avLst/>
              <a:gdLst>
                <a:gd name="T0" fmla="*/ 181 w 363"/>
                <a:gd name="T1" fmla="*/ 363 h 363"/>
                <a:gd name="T2" fmla="*/ 0 w 363"/>
                <a:gd name="T3" fmla="*/ 181 h 363"/>
                <a:gd name="T4" fmla="*/ 181 w 363"/>
                <a:gd name="T5" fmla="*/ 0 h 363"/>
                <a:gd name="T6" fmla="*/ 363 w 363"/>
                <a:gd name="T7" fmla="*/ 181 h 363"/>
                <a:gd name="T8" fmla="*/ 181 w 363"/>
                <a:gd name="T9" fmla="*/ 363 h 363"/>
                <a:gd name="T10" fmla="*/ 181 w 363"/>
                <a:gd name="T11" fmla="*/ 120 h 363"/>
                <a:gd name="T12" fmla="*/ 120 w 363"/>
                <a:gd name="T13" fmla="*/ 181 h 363"/>
                <a:gd name="T14" fmla="*/ 181 w 363"/>
                <a:gd name="T15" fmla="*/ 243 h 363"/>
                <a:gd name="T16" fmla="*/ 243 w 363"/>
                <a:gd name="T17" fmla="*/ 181 h 363"/>
                <a:gd name="T18" fmla="*/ 181 w 363"/>
                <a:gd name="T19" fmla="*/ 12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3" h="363">
                  <a:moveTo>
                    <a:pt x="181" y="363"/>
                  </a:moveTo>
                  <a:cubicBezTo>
                    <a:pt x="81" y="363"/>
                    <a:pt x="0" y="282"/>
                    <a:pt x="0" y="181"/>
                  </a:cubicBezTo>
                  <a:cubicBezTo>
                    <a:pt x="0" y="81"/>
                    <a:pt x="81" y="0"/>
                    <a:pt x="181" y="0"/>
                  </a:cubicBezTo>
                  <a:cubicBezTo>
                    <a:pt x="281" y="0"/>
                    <a:pt x="363" y="81"/>
                    <a:pt x="363" y="181"/>
                  </a:cubicBezTo>
                  <a:cubicBezTo>
                    <a:pt x="363" y="282"/>
                    <a:pt x="281" y="363"/>
                    <a:pt x="181" y="363"/>
                  </a:cubicBezTo>
                  <a:close/>
                  <a:moveTo>
                    <a:pt x="181" y="120"/>
                  </a:moveTo>
                  <a:cubicBezTo>
                    <a:pt x="147" y="120"/>
                    <a:pt x="120" y="147"/>
                    <a:pt x="120" y="181"/>
                  </a:cubicBezTo>
                  <a:cubicBezTo>
                    <a:pt x="120" y="215"/>
                    <a:pt x="147" y="243"/>
                    <a:pt x="181" y="243"/>
                  </a:cubicBezTo>
                  <a:cubicBezTo>
                    <a:pt x="215" y="243"/>
                    <a:pt x="243" y="215"/>
                    <a:pt x="243" y="181"/>
                  </a:cubicBezTo>
                  <a:cubicBezTo>
                    <a:pt x="243" y="147"/>
                    <a:pt x="215" y="120"/>
                    <a:pt x="181" y="12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25713" tIns="0" rIns="25713" bIns="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12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9" name="Text Placeholder 7"/>
          <p:cNvSpPr txBox="1">
            <a:spLocks/>
          </p:cNvSpPr>
          <p:nvPr/>
        </p:nvSpPr>
        <p:spPr>
          <a:xfrm>
            <a:off x="2306949" y="1584913"/>
            <a:ext cx="1825539" cy="280612"/>
          </a:xfrm>
          <a:prstGeom prst="rect">
            <a:avLst/>
          </a:prstGeom>
        </p:spPr>
        <p:txBody>
          <a:bodyPr vert="horz" lIns="0" tIns="0" rIns="0" bIns="0" anchor="ctr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327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327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 Placeholder 2"/>
          <p:cNvSpPr txBox="1">
            <a:spLocks/>
          </p:cNvSpPr>
          <p:nvPr/>
        </p:nvSpPr>
        <p:spPr>
          <a:xfrm>
            <a:off x="2306950" y="1863902"/>
            <a:ext cx="1702487" cy="62715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758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</a:t>
            </a: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</a:t>
            </a:r>
            <a:r>
              <a:rPr lang="zh-CN" altLang="en-US" sz="758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此。请替换文字内容，</a:t>
            </a: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  <a:endParaRPr lang="en-US" altLang="zh-CN" sz="758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 Placeholder 7"/>
          <p:cNvSpPr txBox="1">
            <a:spLocks/>
          </p:cNvSpPr>
          <p:nvPr/>
        </p:nvSpPr>
        <p:spPr>
          <a:xfrm>
            <a:off x="2554659" y="5121668"/>
            <a:ext cx="1825539" cy="280612"/>
          </a:xfrm>
          <a:prstGeom prst="rect">
            <a:avLst/>
          </a:prstGeom>
        </p:spPr>
        <p:txBody>
          <a:bodyPr vert="horz" lIns="0" tIns="0" rIns="0" bIns="0" anchor="ctr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327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327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2"/>
          <p:cNvSpPr txBox="1">
            <a:spLocks/>
          </p:cNvSpPr>
          <p:nvPr/>
        </p:nvSpPr>
        <p:spPr>
          <a:xfrm>
            <a:off x="2554660" y="5400657"/>
            <a:ext cx="1702487" cy="62715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758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</a:t>
            </a: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</a:t>
            </a:r>
            <a:r>
              <a:rPr lang="zh-CN" altLang="en-US" sz="758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此。请替换文字内容，</a:t>
            </a: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  <a:endParaRPr lang="en-US" altLang="zh-CN" sz="758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 Placeholder 7"/>
          <p:cNvSpPr txBox="1">
            <a:spLocks/>
          </p:cNvSpPr>
          <p:nvPr/>
        </p:nvSpPr>
        <p:spPr>
          <a:xfrm>
            <a:off x="5664803" y="2644563"/>
            <a:ext cx="1825539" cy="280612"/>
          </a:xfrm>
          <a:prstGeom prst="rect">
            <a:avLst/>
          </a:prstGeom>
        </p:spPr>
        <p:txBody>
          <a:bodyPr vert="horz" lIns="0" tIns="0" rIns="0" bIns="0" anchor="ctr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327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327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 Placeholder 2"/>
          <p:cNvSpPr txBox="1">
            <a:spLocks/>
          </p:cNvSpPr>
          <p:nvPr/>
        </p:nvSpPr>
        <p:spPr>
          <a:xfrm>
            <a:off x="5664803" y="2923552"/>
            <a:ext cx="1702487" cy="62715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758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</a:t>
            </a: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</a:t>
            </a:r>
            <a:r>
              <a:rPr lang="zh-CN" altLang="en-US" sz="758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此。请替换文字内容，</a:t>
            </a: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  <a:endParaRPr lang="en-US" altLang="zh-CN" sz="758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 Placeholder 7"/>
          <p:cNvSpPr txBox="1">
            <a:spLocks/>
          </p:cNvSpPr>
          <p:nvPr/>
        </p:nvSpPr>
        <p:spPr>
          <a:xfrm>
            <a:off x="6297840" y="4516153"/>
            <a:ext cx="1825539" cy="280612"/>
          </a:xfrm>
          <a:prstGeom prst="rect">
            <a:avLst/>
          </a:prstGeom>
        </p:spPr>
        <p:txBody>
          <a:bodyPr vert="horz" lIns="0" tIns="0" rIns="0" bIns="0" anchor="ctr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327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327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 Placeholder 2"/>
          <p:cNvSpPr txBox="1">
            <a:spLocks/>
          </p:cNvSpPr>
          <p:nvPr/>
        </p:nvSpPr>
        <p:spPr>
          <a:xfrm>
            <a:off x="6297841" y="4795142"/>
            <a:ext cx="1702487" cy="62715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758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</a:t>
            </a: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</a:t>
            </a:r>
            <a:r>
              <a:rPr lang="zh-CN" altLang="en-US" sz="758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此。请替换文字内容，</a:t>
            </a: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  <a:endParaRPr lang="en-US" altLang="zh-CN" sz="758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 Placeholder 7"/>
          <p:cNvSpPr txBox="1">
            <a:spLocks/>
          </p:cNvSpPr>
          <p:nvPr/>
        </p:nvSpPr>
        <p:spPr>
          <a:xfrm>
            <a:off x="8459677" y="3002017"/>
            <a:ext cx="1297211" cy="292353"/>
          </a:xfrm>
          <a:prstGeom prst="rect">
            <a:avLst/>
          </a:prstGeom>
        </p:spPr>
        <p:txBody>
          <a:bodyPr vert="horz" lIns="0" tIns="0" rIns="0" bIns="0" anchor="ctr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327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327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 Placeholder 2"/>
          <p:cNvSpPr txBox="1">
            <a:spLocks/>
          </p:cNvSpPr>
          <p:nvPr/>
        </p:nvSpPr>
        <p:spPr>
          <a:xfrm>
            <a:off x="8459677" y="3308530"/>
            <a:ext cx="2659770" cy="241373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758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</a:t>
            </a: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</a:t>
            </a:r>
            <a:r>
              <a:rPr lang="zh-CN" altLang="en-US" sz="758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此。请替换文字内容，</a:t>
            </a: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</a:t>
            </a:r>
            <a:r>
              <a:rPr lang="zh-CN" altLang="en-US" sz="758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此。请替换文字内容，</a:t>
            </a: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</a:t>
            </a:r>
            <a:r>
              <a:rPr lang="zh-CN" altLang="en-US" sz="758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此。请替换文字内容，</a:t>
            </a: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  <a:endParaRPr lang="en-US" altLang="zh-CN" sz="758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/>
            <a:endParaRPr lang="en-US" altLang="zh-CN" sz="758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zh-CN" altLang="en-US" sz="758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</a:t>
            </a: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</a:t>
            </a:r>
            <a:r>
              <a:rPr lang="zh-CN" altLang="en-US" sz="758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此。请替换文字内容，</a:t>
            </a: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</a:t>
            </a:r>
            <a:r>
              <a:rPr lang="zh-CN" altLang="en-US" sz="758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此。请替换文字内容，</a:t>
            </a: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</a:t>
            </a:r>
            <a:r>
              <a:rPr lang="zh-CN" altLang="en-US" sz="758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此。请替换文字内容，</a:t>
            </a: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  <a:endParaRPr lang="en-US" altLang="zh-CN" sz="758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endParaRPr lang="en-US" altLang="zh-CN" sz="758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zh-CN" altLang="en-US" sz="758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</a:t>
            </a: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</a:t>
            </a:r>
            <a:r>
              <a:rPr lang="zh-CN" altLang="en-US" sz="758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此。请替换文字内容，</a:t>
            </a: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</a:t>
            </a:r>
            <a:r>
              <a:rPr lang="zh-CN" altLang="en-US" sz="758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此。请替换文字内容，</a:t>
            </a: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</a:t>
            </a:r>
            <a:r>
              <a:rPr lang="zh-CN" altLang="en-US" sz="758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此。请替换文字内容，</a:t>
            </a: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  <a:endParaRPr lang="en-US" altLang="zh-CN" sz="758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1" name="组合 8"/>
          <p:cNvGrpSpPr>
            <a:grpSpLocks/>
          </p:cNvGrpSpPr>
          <p:nvPr/>
        </p:nvGrpSpPr>
        <p:grpSpPr bwMode="auto">
          <a:xfrm>
            <a:off x="-18714" y="339895"/>
            <a:ext cx="1957280" cy="676238"/>
            <a:chOff x="285749" y="263872"/>
            <a:chExt cx="1957261" cy="675969"/>
          </a:xfrm>
        </p:grpSpPr>
        <p:grpSp>
          <p:nvGrpSpPr>
            <p:cNvPr id="42" name="组合 3"/>
            <p:cNvGrpSpPr/>
            <p:nvPr/>
          </p:nvGrpSpPr>
          <p:grpSpPr>
            <a:xfrm flipH="1">
              <a:off x="285749" y="263872"/>
              <a:ext cx="1623000" cy="675969"/>
              <a:chOff x="3533690" y="533400"/>
              <a:chExt cx="1637426" cy="675969"/>
            </a:xfrm>
            <a:solidFill>
              <a:srgbClr val="EE1C39"/>
            </a:solidFill>
          </p:grpSpPr>
          <p:sp>
            <p:nvSpPr>
              <p:cNvPr id="44" name="矩形 43"/>
              <p:cNvSpPr/>
              <p:nvPr/>
            </p:nvSpPr>
            <p:spPr>
              <a:xfrm>
                <a:off x="3806724" y="533400"/>
                <a:ext cx="1364392" cy="675969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898">
                  <a:cs typeface="+mn-ea"/>
                  <a:sym typeface="+mn-lt"/>
                </a:endParaRPr>
              </a:p>
            </p:txBody>
          </p:sp>
          <p:sp>
            <p:nvSpPr>
              <p:cNvPr id="45" name="椭圆 44"/>
              <p:cNvSpPr/>
              <p:nvPr/>
            </p:nvSpPr>
            <p:spPr>
              <a:xfrm>
                <a:off x="3533690" y="533400"/>
                <a:ext cx="623734" cy="67596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898">
                  <a:cs typeface="+mn-ea"/>
                  <a:sym typeface="+mn-lt"/>
                </a:endParaRPr>
              </a:p>
            </p:txBody>
          </p:sp>
        </p:grpSp>
        <p:sp>
          <p:nvSpPr>
            <p:cNvPr id="43" name="文本框 42"/>
            <p:cNvSpPr txBox="1"/>
            <p:nvPr/>
          </p:nvSpPr>
          <p:spPr>
            <a:xfrm>
              <a:off x="1100084" y="309889"/>
              <a:ext cx="1142926" cy="58454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zh-CN" sz="3200" spc="3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  <a:sym typeface="+mn-lt"/>
                </a:rPr>
                <a:t>04</a:t>
              </a:r>
              <a:endParaRPr lang="zh-CN" altLang="en-US" sz="3200" spc="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endParaRPr>
            </a:p>
          </p:txBody>
        </p:sp>
      </p:grpSp>
      <p:sp>
        <p:nvSpPr>
          <p:cNvPr id="46" name="文本框 12"/>
          <p:cNvSpPr txBox="1">
            <a:spLocks noChangeArrowheads="1"/>
          </p:cNvSpPr>
          <p:nvPr/>
        </p:nvSpPr>
        <p:spPr bwMode="auto">
          <a:xfrm>
            <a:off x="1794112" y="429969"/>
            <a:ext cx="3750991" cy="500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sz="2655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979646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4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4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8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4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00"/>
                            </p:stCondLst>
                            <p:childTnLst>
                              <p:par>
                                <p:cTn id="2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4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6"/>
          <p:cNvCxnSpPr/>
          <p:nvPr/>
        </p:nvCxnSpPr>
        <p:spPr>
          <a:xfrm>
            <a:off x="5814149" y="3700760"/>
            <a:ext cx="4711441" cy="0"/>
          </a:xfrm>
          <a:prstGeom prst="line">
            <a:avLst/>
          </a:prstGeom>
          <a:noFill/>
          <a:ln w="19050" cap="rnd">
            <a:solidFill>
              <a:schemeClr val="bg1">
                <a:lumMod val="65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6" name="直接连接符 8"/>
          <p:cNvCxnSpPr/>
          <p:nvPr/>
        </p:nvCxnSpPr>
        <p:spPr>
          <a:xfrm>
            <a:off x="8142345" y="1440284"/>
            <a:ext cx="0" cy="4774938"/>
          </a:xfrm>
          <a:prstGeom prst="line">
            <a:avLst/>
          </a:prstGeom>
          <a:noFill/>
          <a:ln w="19050" cap="rnd">
            <a:solidFill>
              <a:schemeClr val="bg1">
                <a:lumMod val="65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7" name="斜纹 47"/>
          <p:cNvSpPr/>
          <p:nvPr/>
        </p:nvSpPr>
        <p:spPr>
          <a:xfrm flipH="1">
            <a:off x="6941211" y="2473161"/>
            <a:ext cx="2457316" cy="2988570"/>
          </a:xfrm>
          <a:custGeom>
            <a:avLst/>
            <a:gdLst/>
            <a:ahLst/>
            <a:cxnLst/>
            <a:rect l="l" t="t" r="r" b="b"/>
            <a:pathLst>
              <a:path w="1991521" h="2422004">
                <a:moveTo>
                  <a:pt x="999704" y="0"/>
                </a:moveTo>
                <a:lnTo>
                  <a:pt x="999416" y="3196"/>
                </a:lnTo>
                <a:cubicBezTo>
                  <a:pt x="941315" y="20326"/>
                  <a:pt x="892227" y="324615"/>
                  <a:pt x="871921" y="750311"/>
                </a:cubicBezTo>
                <a:cubicBezTo>
                  <a:pt x="546229" y="937452"/>
                  <a:pt x="-47874" y="1110302"/>
                  <a:pt x="3077" y="1317103"/>
                </a:cubicBezTo>
                <a:lnTo>
                  <a:pt x="861802" y="1175458"/>
                </a:lnTo>
                <a:cubicBezTo>
                  <a:pt x="861599" y="1181301"/>
                  <a:pt x="861594" y="1187155"/>
                  <a:pt x="861594" y="1193019"/>
                </a:cubicBezTo>
                <a:cubicBezTo>
                  <a:pt x="861594" y="1602301"/>
                  <a:pt x="886320" y="1963404"/>
                  <a:pt x="924247" y="2177679"/>
                </a:cubicBezTo>
                <a:lnTo>
                  <a:pt x="808510" y="2293416"/>
                </a:lnTo>
                <a:lnTo>
                  <a:pt x="808510" y="2422003"/>
                </a:lnTo>
                <a:lnTo>
                  <a:pt x="947135" y="2283379"/>
                </a:lnTo>
                <a:cubicBezTo>
                  <a:pt x="963187" y="2342747"/>
                  <a:pt x="980980" y="2377776"/>
                  <a:pt x="999703" y="2382963"/>
                </a:cubicBezTo>
                <a:cubicBezTo>
                  <a:pt x="999704" y="2383278"/>
                  <a:pt x="999704" y="2383593"/>
                  <a:pt x="999704" y="2383906"/>
                </a:cubicBezTo>
                <a:lnTo>
                  <a:pt x="999704" y="2383904"/>
                </a:lnTo>
                <a:lnTo>
                  <a:pt x="1000820" y="2383434"/>
                </a:lnTo>
                <a:lnTo>
                  <a:pt x="1004469" y="2384971"/>
                </a:lnTo>
                <a:lnTo>
                  <a:pt x="1004469" y="2384973"/>
                </a:lnTo>
                <a:cubicBezTo>
                  <a:pt x="1004469" y="2383956"/>
                  <a:pt x="1004469" y="2382930"/>
                  <a:pt x="1004474" y="2381895"/>
                </a:cubicBezTo>
                <a:cubicBezTo>
                  <a:pt x="1024062" y="2376464"/>
                  <a:pt x="1042631" y="2338373"/>
                  <a:pt x="1059337" y="2273945"/>
                </a:cubicBezTo>
                <a:lnTo>
                  <a:pt x="1207395" y="2422004"/>
                </a:lnTo>
                <a:lnTo>
                  <a:pt x="1207395" y="2293417"/>
                </a:lnTo>
                <a:lnTo>
                  <a:pt x="1081619" y="2167641"/>
                </a:lnTo>
                <a:cubicBezTo>
                  <a:pt x="1118534" y="1952318"/>
                  <a:pt x="1142579" y="1595562"/>
                  <a:pt x="1142579" y="1191952"/>
                </a:cubicBezTo>
                <a:lnTo>
                  <a:pt x="1142409" y="1177552"/>
                </a:lnTo>
                <a:lnTo>
                  <a:pt x="1988444" y="1317104"/>
                </a:lnTo>
                <a:cubicBezTo>
                  <a:pt x="2038725" y="1113022"/>
                  <a:pt x="1460799" y="942003"/>
                  <a:pt x="1132557" y="757724"/>
                </a:cubicBezTo>
                <a:cubicBezTo>
                  <a:pt x="1112573" y="327045"/>
                  <a:pt x="1063124" y="18585"/>
                  <a:pt x="1004558" y="2045"/>
                </a:cubicBezTo>
                <a:lnTo>
                  <a:pt x="1004469" y="1067"/>
                </a:lnTo>
                <a:cubicBezTo>
                  <a:pt x="1004087" y="1067"/>
                  <a:pt x="1003706" y="1080"/>
                  <a:pt x="1003353" y="1537"/>
                </a:cubicBezTo>
                <a:cubicBezTo>
                  <a:pt x="1002305" y="145"/>
                  <a:pt x="1001007" y="0"/>
                  <a:pt x="99970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defTabSz="1219094">
              <a:lnSpc>
                <a:spcPct val="150000"/>
              </a:lnSpc>
              <a:defRPr/>
            </a:pPr>
            <a:endParaRPr lang="zh-CN" altLang="en-US" sz="853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745382" y="1363156"/>
            <a:ext cx="655275" cy="67399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19094">
              <a:lnSpc>
                <a:spcPct val="150000"/>
              </a:lnSpc>
              <a:defRPr/>
            </a:pPr>
            <a:r>
              <a:rPr lang="en-US" altLang="zh-CN" sz="1517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zh-CN" altLang="en-US" sz="1517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矩形 6"/>
          <p:cNvSpPr>
            <a:spLocks noChangeArrowheads="1"/>
          </p:cNvSpPr>
          <p:nvPr/>
        </p:nvSpPr>
        <p:spPr bwMode="auto">
          <a:xfrm>
            <a:off x="5719287" y="2320056"/>
            <a:ext cx="1741202" cy="289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defTabSz="1219094" eaLnBrk="1" hangingPunct="1">
              <a:lnSpc>
                <a:spcPct val="150000"/>
              </a:lnSpc>
            </a:pPr>
            <a:r>
              <a:rPr lang="zh-CN" altLang="en-US" sz="85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13" name="矩形 6"/>
          <p:cNvSpPr>
            <a:spLocks noChangeArrowheads="1"/>
          </p:cNvSpPr>
          <p:nvPr/>
        </p:nvSpPr>
        <p:spPr bwMode="auto">
          <a:xfrm>
            <a:off x="9008070" y="2307357"/>
            <a:ext cx="1794132" cy="289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defTabSz="1219094" eaLnBrk="1" hangingPunct="1">
              <a:lnSpc>
                <a:spcPct val="150000"/>
              </a:lnSpc>
            </a:pPr>
            <a:r>
              <a:rPr lang="zh-CN" altLang="en-US" sz="85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14" name="矩形 6"/>
          <p:cNvSpPr>
            <a:spLocks noChangeArrowheads="1"/>
          </p:cNvSpPr>
          <p:nvPr/>
        </p:nvSpPr>
        <p:spPr bwMode="auto">
          <a:xfrm>
            <a:off x="8965358" y="4733638"/>
            <a:ext cx="1794132" cy="289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defTabSz="1219094" eaLnBrk="1" hangingPunct="1">
              <a:lnSpc>
                <a:spcPct val="150000"/>
              </a:lnSpc>
            </a:pPr>
            <a:r>
              <a:rPr lang="zh-CN" altLang="en-US" sz="85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15" name="矩形 6"/>
          <p:cNvSpPr>
            <a:spLocks noChangeArrowheads="1"/>
          </p:cNvSpPr>
          <p:nvPr/>
        </p:nvSpPr>
        <p:spPr bwMode="auto">
          <a:xfrm>
            <a:off x="5719287" y="4733638"/>
            <a:ext cx="1741202" cy="289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defTabSz="1219094" eaLnBrk="1" hangingPunct="1">
              <a:lnSpc>
                <a:spcPct val="150000"/>
              </a:lnSpc>
            </a:pPr>
            <a:r>
              <a:rPr lang="zh-CN" altLang="en-US" sz="85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1" name="矩形 20"/>
          <p:cNvSpPr/>
          <p:nvPr/>
        </p:nvSpPr>
        <p:spPr>
          <a:xfrm>
            <a:off x="10035406" y="1363156"/>
            <a:ext cx="655275" cy="67399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19094">
              <a:lnSpc>
                <a:spcPct val="150000"/>
              </a:lnSpc>
              <a:defRPr/>
            </a:pPr>
            <a:r>
              <a:rPr lang="en-US" altLang="zh-CN" sz="1517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zh-CN" altLang="en-US" sz="1517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5745382" y="5541227"/>
            <a:ext cx="655275" cy="67399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19094">
              <a:lnSpc>
                <a:spcPct val="150000"/>
              </a:lnSpc>
              <a:defRPr/>
            </a:pPr>
            <a:r>
              <a:rPr lang="en-US" altLang="zh-CN" sz="1517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zh-CN" altLang="en-US" sz="1517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0035406" y="5541227"/>
            <a:ext cx="655275" cy="67399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19094">
              <a:lnSpc>
                <a:spcPct val="150000"/>
              </a:lnSpc>
              <a:defRPr/>
            </a:pPr>
            <a:r>
              <a:rPr lang="en-US" altLang="zh-CN" sz="1517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  <a:endParaRPr lang="zh-CN" altLang="en-US" sz="1517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1333344" y="4564041"/>
            <a:ext cx="2067284" cy="339194"/>
          </a:xfrm>
          <a:prstGeom prst="rect">
            <a:avLst/>
          </a:prstGeom>
        </p:spPr>
        <p:txBody>
          <a:bodyPr vert="horz" lIns="91435" tIns="45718" rIns="91435" bIns="457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327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327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1333344" y="4812571"/>
            <a:ext cx="3648388" cy="1240063"/>
          </a:xfrm>
          <a:prstGeom prst="rect">
            <a:avLst/>
          </a:prstGeom>
        </p:spPr>
        <p:txBody>
          <a:bodyPr vert="horz" lIns="91435" tIns="45718" rIns="91435" bIns="457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758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1415062" y="1361453"/>
            <a:ext cx="3533364" cy="2955113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7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6" name="组合 8"/>
          <p:cNvGrpSpPr>
            <a:grpSpLocks/>
          </p:cNvGrpSpPr>
          <p:nvPr/>
        </p:nvGrpSpPr>
        <p:grpSpPr bwMode="auto">
          <a:xfrm>
            <a:off x="-18714" y="339895"/>
            <a:ext cx="1957280" cy="676238"/>
            <a:chOff x="285749" y="263872"/>
            <a:chExt cx="1957261" cy="675969"/>
          </a:xfrm>
        </p:grpSpPr>
        <p:grpSp>
          <p:nvGrpSpPr>
            <p:cNvPr id="27" name="组合 3"/>
            <p:cNvGrpSpPr/>
            <p:nvPr/>
          </p:nvGrpSpPr>
          <p:grpSpPr>
            <a:xfrm flipH="1">
              <a:off x="285749" y="263872"/>
              <a:ext cx="1623000" cy="675969"/>
              <a:chOff x="3533690" y="533400"/>
              <a:chExt cx="1637426" cy="675969"/>
            </a:xfrm>
            <a:solidFill>
              <a:srgbClr val="EE1C39"/>
            </a:solidFill>
          </p:grpSpPr>
          <p:sp>
            <p:nvSpPr>
              <p:cNvPr id="30" name="矩形 29"/>
              <p:cNvSpPr/>
              <p:nvPr/>
            </p:nvSpPr>
            <p:spPr>
              <a:xfrm>
                <a:off x="3806724" y="533400"/>
                <a:ext cx="1364392" cy="675969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898">
                  <a:cs typeface="+mn-ea"/>
                  <a:sym typeface="+mn-lt"/>
                </a:endParaRPr>
              </a:p>
            </p:txBody>
          </p:sp>
          <p:sp>
            <p:nvSpPr>
              <p:cNvPr id="31" name="椭圆 30"/>
              <p:cNvSpPr/>
              <p:nvPr/>
            </p:nvSpPr>
            <p:spPr>
              <a:xfrm>
                <a:off x="3533690" y="533400"/>
                <a:ext cx="623734" cy="67596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898">
                  <a:cs typeface="+mn-ea"/>
                  <a:sym typeface="+mn-lt"/>
                </a:endParaRPr>
              </a:p>
            </p:txBody>
          </p:sp>
        </p:grpSp>
        <p:sp>
          <p:nvSpPr>
            <p:cNvPr id="28" name="文本框 27"/>
            <p:cNvSpPr txBox="1"/>
            <p:nvPr/>
          </p:nvSpPr>
          <p:spPr>
            <a:xfrm>
              <a:off x="1100084" y="309889"/>
              <a:ext cx="1142926" cy="58454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zh-CN" sz="3200" spc="3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  <a:sym typeface="+mn-lt"/>
                </a:rPr>
                <a:t>04</a:t>
              </a:r>
              <a:endParaRPr lang="zh-CN" altLang="en-US" sz="3200" spc="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endParaRPr>
            </a:p>
          </p:txBody>
        </p:sp>
      </p:grpSp>
      <p:sp>
        <p:nvSpPr>
          <p:cNvPr id="32" name="文本框 12"/>
          <p:cNvSpPr txBox="1">
            <a:spLocks noChangeArrowheads="1"/>
          </p:cNvSpPr>
          <p:nvPr/>
        </p:nvSpPr>
        <p:spPr bwMode="auto">
          <a:xfrm>
            <a:off x="1794112" y="429969"/>
            <a:ext cx="3750991" cy="500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sz="2655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413019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5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2" grpId="0"/>
      <p:bldP spid="13" grpId="0"/>
      <p:bldP spid="14" grpId="0"/>
      <p:bldP spid="15" grpId="0"/>
      <p:bldP spid="21" grpId="0" animBg="1"/>
      <p:bldP spid="22" grpId="0" animBg="1"/>
      <p:bldP spid="23" grpId="0" animBg="1"/>
      <p:bldP spid="18" grpId="0"/>
      <p:bldP spid="19" grpId="0"/>
      <p:bldP spid="2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47688" y="-19050"/>
            <a:ext cx="11821403" cy="7413625"/>
            <a:chOff x="547688" y="-19050"/>
            <a:chExt cx="11821403" cy="7413625"/>
          </a:xfrm>
        </p:grpSpPr>
        <p:sp>
          <p:nvSpPr>
            <p:cNvPr id="140" name="任意多边形 139"/>
            <p:cNvSpPr/>
            <p:nvPr/>
          </p:nvSpPr>
          <p:spPr>
            <a:xfrm>
              <a:off x="547688" y="-19050"/>
              <a:ext cx="11180762" cy="6889750"/>
            </a:xfrm>
            <a:custGeom>
              <a:avLst/>
              <a:gdLst>
                <a:gd name="connsiteX0" fmla="*/ 4435965 w 11180963"/>
                <a:gd name="connsiteY0" fmla="*/ 0 h 6889953"/>
                <a:gd name="connsiteX1" fmla="*/ 6744999 w 11180963"/>
                <a:gd name="connsiteY1" fmla="*/ 0 h 6889953"/>
                <a:gd name="connsiteX2" fmla="*/ 11180963 w 11180963"/>
                <a:gd name="connsiteY2" fmla="*/ 4435966 h 6889953"/>
                <a:gd name="connsiteX3" fmla="*/ 8726976 w 11180963"/>
                <a:gd name="connsiteY3" fmla="*/ 6889953 h 6889953"/>
                <a:gd name="connsiteX4" fmla="*/ 2453989 w 11180963"/>
                <a:gd name="connsiteY4" fmla="*/ 6889953 h 6889953"/>
                <a:gd name="connsiteX5" fmla="*/ 0 w 11180963"/>
                <a:gd name="connsiteY5" fmla="*/ 4435966 h 6889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180963" h="6889953">
                  <a:moveTo>
                    <a:pt x="4435965" y="0"/>
                  </a:moveTo>
                  <a:lnTo>
                    <a:pt x="6744999" y="0"/>
                  </a:lnTo>
                  <a:lnTo>
                    <a:pt x="11180963" y="4435966"/>
                  </a:lnTo>
                  <a:lnTo>
                    <a:pt x="8726976" y="6889953"/>
                  </a:lnTo>
                  <a:lnTo>
                    <a:pt x="2453989" y="6889953"/>
                  </a:lnTo>
                  <a:lnTo>
                    <a:pt x="0" y="443596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3075" name="组合 128"/>
            <p:cNvGrpSpPr>
              <a:grpSpLocks/>
            </p:cNvGrpSpPr>
            <p:nvPr/>
          </p:nvGrpSpPr>
          <p:grpSpPr bwMode="auto">
            <a:xfrm>
              <a:off x="1309688" y="1646238"/>
              <a:ext cx="1436687" cy="2566987"/>
              <a:chOff x="1336676" y="2081213"/>
              <a:chExt cx="1436686" cy="2566987"/>
            </a:xfrm>
          </p:grpSpPr>
          <p:sp>
            <p:nvSpPr>
              <p:cNvPr id="3201" name="Freeform 10"/>
              <p:cNvSpPr>
                <a:spLocks/>
              </p:cNvSpPr>
              <p:nvPr/>
            </p:nvSpPr>
            <p:spPr bwMode="auto">
              <a:xfrm>
                <a:off x="1336676" y="2579688"/>
                <a:ext cx="247650" cy="479425"/>
              </a:xfrm>
              <a:custGeom>
                <a:avLst/>
                <a:gdLst>
                  <a:gd name="T0" fmla="*/ 499749796 w 94"/>
                  <a:gd name="T1" fmla="*/ 222050167 h 182"/>
                  <a:gd name="T2" fmla="*/ 222110435 w 94"/>
                  <a:gd name="T3" fmla="*/ 27756600 h 182"/>
                  <a:gd name="T4" fmla="*/ 27763146 w 94"/>
                  <a:gd name="T5" fmla="*/ 305317333 h 182"/>
                  <a:gd name="T6" fmla="*/ 152702571 w 94"/>
                  <a:gd name="T7" fmla="*/ 1040852749 h 182"/>
                  <a:gd name="T8" fmla="*/ 430341932 w 94"/>
                  <a:gd name="T9" fmla="*/ 1242084807 h 182"/>
                  <a:gd name="T10" fmla="*/ 624689221 w 94"/>
                  <a:gd name="T11" fmla="*/ 957585582 h 182"/>
                  <a:gd name="T12" fmla="*/ 499749796 w 94"/>
                  <a:gd name="T13" fmla="*/ 222050167 h 18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94" h="182">
                    <a:moveTo>
                      <a:pt x="72" y="32"/>
                    </a:moveTo>
                    <a:cubicBezTo>
                      <a:pt x="69" y="13"/>
                      <a:pt x="51" y="0"/>
                      <a:pt x="32" y="4"/>
                    </a:cubicBezTo>
                    <a:cubicBezTo>
                      <a:pt x="13" y="7"/>
                      <a:pt x="0" y="25"/>
                      <a:pt x="4" y="44"/>
                    </a:cubicBezTo>
                    <a:cubicBezTo>
                      <a:pt x="22" y="150"/>
                      <a:pt x="22" y="150"/>
                      <a:pt x="22" y="150"/>
                    </a:cubicBezTo>
                    <a:cubicBezTo>
                      <a:pt x="25" y="169"/>
                      <a:pt x="43" y="182"/>
                      <a:pt x="62" y="179"/>
                    </a:cubicBezTo>
                    <a:cubicBezTo>
                      <a:pt x="81" y="175"/>
                      <a:pt x="94" y="157"/>
                      <a:pt x="90" y="138"/>
                    </a:cubicBezTo>
                    <a:lnTo>
                      <a:pt x="72" y="32"/>
                    </a:lnTo>
                    <a:close/>
                  </a:path>
                </a:pathLst>
              </a:custGeom>
              <a:solidFill>
                <a:srgbClr val="F0E3C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202" name="Freeform 11"/>
              <p:cNvSpPr>
                <a:spLocks/>
              </p:cNvSpPr>
              <p:nvPr/>
            </p:nvSpPr>
            <p:spPr bwMode="auto">
              <a:xfrm>
                <a:off x="1368425" y="2795588"/>
                <a:ext cx="442912" cy="1555750"/>
              </a:xfrm>
              <a:custGeom>
                <a:avLst/>
                <a:gdLst>
                  <a:gd name="T0" fmla="*/ 703122006 w 279"/>
                  <a:gd name="T1" fmla="*/ 2147483646 h 980"/>
                  <a:gd name="T2" fmla="*/ 418345465 w 279"/>
                  <a:gd name="T3" fmla="*/ 2147483646 h 980"/>
                  <a:gd name="T4" fmla="*/ 0 w 279"/>
                  <a:gd name="T5" fmla="*/ 50403125 h 980"/>
                  <a:gd name="T6" fmla="*/ 289816848 w 279"/>
                  <a:gd name="T7" fmla="*/ 0 h 980"/>
                  <a:gd name="T8" fmla="*/ 703122006 w 279"/>
                  <a:gd name="T9" fmla="*/ 2147483646 h 98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79" h="980">
                    <a:moveTo>
                      <a:pt x="279" y="960"/>
                    </a:moveTo>
                    <a:lnTo>
                      <a:pt x="166" y="980"/>
                    </a:lnTo>
                    <a:lnTo>
                      <a:pt x="0" y="20"/>
                    </a:lnTo>
                    <a:lnTo>
                      <a:pt x="115" y="0"/>
                    </a:lnTo>
                    <a:lnTo>
                      <a:pt x="279" y="960"/>
                    </a:lnTo>
                    <a:close/>
                  </a:path>
                </a:pathLst>
              </a:custGeom>
              <a:solidFill>
                <a:srgbClr val="002D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203" name="Freeform 12"/>
              <p:cNvSpPr>
                <a:spLocks/>
              </p:cNvSpPr>
              <p:nvPr/>
            </p:nvSpPr>
            <p:spPr bwMode="auto">
              <a:xfrm>
                <a:off x="1631950" y="4319588"/>
                <a:ext cx="179387" cy="220663"/>
              </a:xfrm>
              <a:custGeom>
                <a:avLst/>
                <a:gdLst>
                  <a:gd name="T0" fmla="*/ 284776069 w 113"/>
                  <a:gd name="T1" fmla="*/ 0 h 139"/>
                  <a:gd name="T2" fmla="*/ 0 w 113"/>
                  <a:gd name="T3" fmla="*/ 50403239 h 139"/>
                  <a:gd name="T4" fmla="*/ 146168655 w 113"/>
                  <a:gd name="T5" fmla="*/ 350303306 h 139"/>
                  <a:gd name="T6" fmla="*/ 246974624 w 113"/>
                  <a:gd name="T7" fmla="*/ 335182334 h 139"/>
                  <a:gd name="T8" fmla="*/ 284776069 w 113"/>
                  <a:gd name="T9" fmla="*/ 0 h 13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3" h="139">
                    <a:moveTo>
                      <a:pt x="113" y="0"/>
                    </a:moveTo>
                    <a:lnTo>
                      <a:pt x="0" y="20"/>
                    </a:lnTo>
                    <a:lnTo>
                      <a:pt x="58" y="139"/>
                    </a:lnTo>
                    <a:lnTo>
                      <a:pt x="98" y="133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F0E3C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204" name="Freeform 13"/>
              <p:cNvSpPr>
                <a:spLocks/>
              </p:cNvSpPr>
              <p:nvPr/>
            </p:nvSpPr>
            <p:spPr bwMode="auto">
              <a:xfrm>
                <a:off x="1724025" y="4530725"/>
                <a:ext cx="63500" cy="117475"/>
              </a:xfrm>
              <a:custGeom>
                <a:avLst/>
                <a:gdLst>
                  <a:gd name="T0" fmla="*/ 100806250 w 40"/>
                  <a:gd name="T1" fmla="*/ 0 h 74"/>
                  <a:gd name="T2" fmla="*/ 0 w 40"/>
                  <a:gd name="T3" fmla="*/ 15120938 h 74"/>
                  <a:gd name="T4" fmla="*/ 80645000 w 40"/>
                  <a:gd name="T5" fmla="*/ 186491563 h 74"/>
                  <a:gd name="T6" fmla="*/ 100806250 w 40"/>
                  <a:gd name="T7" fmla="*/ 0 h 7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40" h="74">
                    <a:moveTo>
                      <a:pt x="40" y="0"/>
                    </a:moveTo>
                    <a:lnTo>
                      <a:pt x="0" y="6"/>
                    </a:lnTo>
                    <a:lnTo>
                      <a:pt x="32" y="74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rgbClr val="E3466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205" name="Freeform 14"/>
              <p:cNvSpPr>
                <a:spLocks/>
              </p:cNvSpPr>
              <p:nvPr/>
            </p:nvSpPr>
            <p:spPr bwMode="auto">
              <a:xfrm>
                <a:off x="1368425" y="2795588"/>
                <a:ext cx="195262" cy="117475"/>
              </a:xfrm>
              <a:custGeom>
                <a:avLst/>
                <a:gdLst>
                  <a:gd name="T0" fmla="*/ 309977631 w 123"/>
                  <a:gd name="T1" fmla="*/ 141128750 h 74"/>
                  <a:gd name="T2" fmla="*/ 25201498 w 123"/>
                  <a:gd name="T3" fmla="*/ 186491563 h 74"/>
                  <a:gd name="T4" fmla="*/ 0 w 123"/>
                  <a:gd name="T5" fmla="*/ 50403125 h 74"/>
                  <a:gd name="T6" fmla="*/ 289816433 w 123"/>
                  <a:gd name="T7" fmla="*/ 0 h 74"/>
                  <a:gd name="T8" fmla="*/ 309977631 w 123"/>
                  <a:gd name="T9" fmla="*/ 141128750 h 7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3" h="74">
                    <a:moveTo>
                      <a:pt x="123" y="56"/>
                    </a:moveTo>
                    <a:lnTo>
                      <a:pt x="10" y="74"/>
                    </a:lnTo>
                    <a:lnTo>
                      <a:pt x="0" y="20"/>
                    </a:lnTo>
                    <a:lnTo>
                      <a:pt x="115" y="0"/>
                    </a:lnTo>
                    <a:lnTo>
                      <a:pt x="123" y="56"/>
                    </a:lnTo>
                    <a:close/>
                  </a:path>
                </a:pathLst>
              </a:custGeom>
              <a:solidFill>
                <a:srgbClr val="E3466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206" name="Freeform 41"/>
              <p:cNvSpPr>
                <a:spLocks/>
              </p:cNvSpPr>
              <p:nvPr/>
            </p:nvSpPr>
            <p:spPr bwMode="auto">
              <a:xfrm>
                <a:off x="1893888" y="2768600"/>
                <a:ext cx="566737" cy="285750"/>
              </a:xfrm>
              <a:custGeom>
                <a:avLst/>
                <a:gdLst>
                  <a:gd name="T0" fmla="*/ 1188181254 w 215"/>
                  <a:gd name="T1" fmla="*/ 693044292 h 108"/>
                  <a:gd name="T2" fmla="*/ 1313250884 w 215"/>
                  <a:gd name="T3" fmla="*/ 658039917 h 108"/>
                  <a:gd name="T4" fmla="*/ 1417477773 w 215"/>
                  <a:gd name="T5" fmla="*/ 567036479 h 108"/>
                  <a:gd name="T6" fmla="*/ 1480013906 w 215"/>
                  <a:gd name="T7" fmla="*/ 455027771 h 108"/>
                  <a:gd name="T8" fmla="*/ 1493910824 w 215"/>
                  <a:gd name="T9" fmla="*/ 315020854 h 108"/>
                  <a:gd name="T10" fmla="*/ 1452220069 w 215"/>
                  <a:gd name="T11" fmla="*/ 182012167 h 108"/>
                  <a:gd name="T12" fmla="*/ 1361890099 w 215"/>
                  <a:gd name="T13" fmla="*/ 84005208 h 108"/>
                  <a:gd name="T14" fmla="*/ 1250714751 w 215"/>
                  <a:gd name="T15" fmla="*/ 21002625 h 108"/>
                  <a:gd name="T16" fmla="*/ 1111748203 w 215"/>
                  <a:gd name="T17" fmla="*/ 7000875 h 108"/>
                  <a:gd name="T18" fmla="*/ 243196073 w 215"/>
                  <a:gd name="T19" fmla="*/ 98006958 h 108"/>
                  <a:gd name="T20" fmla="*/ 62536133 w 215"/>
                  <a:gd name="T21" fmla="*/ 203012146 h 108"/>
                  <a:gd name="T22" fmla="*/ 6948459 w 215"/>
                  <a:gd name="T23" fmla="*/ 392025188 h 108"/>
                  <a:gd name="T24" fmla="*/ 104226888 w 215"/>
                  <a:gd name="T25" fmla="*/ 567036479 h 108"/>
                  <a:gd name="T26" fmla="*/ 305729570 w 215"/>
                  <a:gd name="T27" fmla="*/ 630039063 h 108"/>
                  <a:gd name="T28" fmla="*/ 806015997 w 215"/>
                  <a:gd name="T29" fmla="*/ 574034708 h 108"/>
                  <a:gd name="T30" fmla="*/ 938036723 w 215"/>
                  <a:gd name="T31" fmla="*/ 511032125 h 108"/>
                  <a:gd name="T32" fmla="*/ 986675937 w 215"/>
                  <a:gd name="T33" fmla="*/ 378023438 h 108"/>
                  <a:gd name="T34" fmla="*/ 917191345 w 215"/>
                  <a:gd name="T35" fmla="*/ 245014750 h 108"/>
                  <a:gd name="T36" fmla="*/ 771273701 w 215"/>
                  <a:gd name="T37" fmla="*/ 210013021 h 108"/>
                  <a:gd name="T38" fmla="*/ 576719479 w 215"/>
                  <a:gd name="T39" fmla="*/ 231015646 h 108"/>
                  <a:gd name="T40" fmla="*/ 590616398 w 215"/>
                  <a:gd name="T41" fmla="*/ 336020833 h 108"/>
                  <a:gd name="T42" fmla="*/ 673997908 w 215"/>
                  <a:gd name="T43" fmla="*/ 322019083 h 108"/>
                  <a:gd name="T44" fmla="*/ 778222161 w 215"/>
                  <a:gd name="T45" fmla="*/ 315020854 h 108"/>
                  <a:gd name="T46" fmla="*/ 875500590 w 215"/>
                  <a:gd name="T47" fmla="*/ 385024313 h 108"/>
                  <a:gd name="T48" fmla="*/ 799067538 w 215"/>
                  <a:gd name="T49" fmla="*/ 469029521 h 108"/>
                  <a:gd name="T50" fmla="*/ 284884192 w 215"/>
                  <a:gd name="T51" fmla="*/ 525033875 h 108"/>
                  <a:gd name="T52" fmla="*/ 173711480 w 215"/>
                  <a:gd name="T53" fmla="*/ 490029500 h 108"/>
                  <a:gd name="T54" fmla="*/ 111175347 w 215"/>
                  <a:gd name="T55" fmla="*/ 392025188 h 108"/>
                  <a:gd name="T56" fmla="*/ 111175347 w 215"/>
                  <a:gd name="T57" fmla="*/ 378023438 h 108"/>
                  <a:gd name="T58" fmla="*/ 145917644 w 215"/>
                  <a:gd name="T59" fmla="*/ 266017375 h 108"/>
                  <a:gd name="T60" fmla="*/ 250141896 w 215"/>
                  <a:gd name="T61" fmla="*/ 210013021 h 108"/>
                  <a:gd name="T62" fmla="*/ 257090355 w 215"/>
                  <a:gd name="T63" fmla="*/ 203012146 h 108"/>
                  <a:gd name="T64" fmla="*/ 1132593581 w 215"/>
                  <a:gd name="T65" fmla="*/ 112006063 h 108"/>
                  <a:gd name="T66" fmla="*/ 1153438958 w 215"/>
                  <a:gd name="T67" fmla="*/ 112006063 h 108"/>
                  <a:gd name="T68" fmla="*/ 1299353966 w 215"/>
                  <a:gd name="T69" fmla="*/ 168010417 h 108"/>
                  <a:gd name="T70" fmla="*/ 1389683936 w 215"/>
                  <a:gd name="T71" fmla="*/ 329019958 h 108"/>
                  <a:gd name="T72" fmla="*/ 1334096262 w 215"/>
                  <a:gd name="T73" fmla="*/ 504031250 h 108"/>
                  <a:gd name="T74" fmla="*/ 1174284336 w 215"/>
                  <a:gd name="T75" fmla="*/ 588036458 h 108"/>
                  <a:gd name="T76" fmla="*/ 632307153 w 215"/>
                  <a:gd name="T77" fmla="*/ 651041688 h 108"/>
                  <a:gd name="T78" fmla="*/ 639255612 w 215"/>
                  <a:gd name="T79" fmla="*/ 756046875 h 108"/>
                  <a:gd name="T80" fmla="*/ 1188181254 w 215"/>
                  <a:gd name="T81" fmla="*/ 693044292 h 108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0" t="0" r="r" b="b"/>
                <a:pathLst>
                  <a:path w="215" h="108">
                    <a:moveTo>
                      <a:pt x="171" y="99"/>
                    </a:moveTo>
                    <a:cubicBezTo>
                      <a:pt x="177" y="99"/>
                      <a:pt x="184" y="97"/>
                      <a:pt x="189" y="94"/>
                    </a:cubicBezTo>
                    <a:cubicBezTo>
                      <a:pt x="195" y="90"/>
                      <a:pt x="200" y="86"/>
                      <a:pt x="204" y="81"/>
                    </a:cubicBezTo>
                    <a:cubicBezTo>
                      <a:pt x="208" y="76"/>
                      <a:pt x="211" y="71"/>
                      <a:pt x="213" y="65"/>
                    </a:cubicBezTo>
                    <a:cubicBezTo>
                      <a:pt x="215" y="58"/>
                      <a:pt x="215" y="52"/>
                      <a:pt x="215" y="45"/>
                    </a:cubicBezTo>
                    <a:cubicBezTo>
                      <a:pt x="214" y="38"/>
                      <a:pt x="212" y="32"/>
                      <a:pt x="209" y="26"/>
                    </a:cubicBezTo>
                    <a:cubicBezTo>
                      <a:pt x="206" y="21"/>
                      <a:pt x="201" y="16"/>
                      <a:pt x="196" y="12"/>
                    </a:cubicBezTo>
                    <a:cubicBezTo>
                      <a:pt x="191" y="8"/>
                      <a:pt x="186" y="5"/>
                      <a:pt x="180" y="3"/>
                    </a:cubicBezTo>
                    <a:cubicBezTo>
                      <a:pt x="173" y="1"/>
                      <a:pt x="167" y="0"/>
                      <a:pt x="160" y="1"/>
                    </a:cubicBezTo>
                    <a:cubicBezTo>
                      <a:pt x="35" y="14"/>
                      <a:pt x="35" y="14"/>
                      <a:pt x="35" y="14"/>
                    </a:cubicBezTo>
                    <a:cubicBezTo>
                      <a:pt x="25" y="15"/>
                      <a:pt x="16" y="20"/>
                      <a:pt x="9" y="29"/>
                    </a:cubicBezTo>
                    <a:cubicBezTo>
                      <a:pt x="3" y="36"/>
                      <a:pt x="0" y="46"/>
                      <a:pt x="1" y="56"/>
                    </a:cubicBezTo>
                    <a:cubicBezTo>
                      <a:pt x="2" y="66"/>
                      <a:pt x="7" y="75"/>
                      <a:pt x="15" y="81"/>
                    </a:cubicBezTo>
                    <a:cubicBezTo>
                      <a:pt x="23" y="88"/>
                      <a:pt x="33" y="91"/>
                      <a:pt x="44" y="90"/>
                    </a:cubicBezTo>
                    <a:cubicBezTo>
                      <a:pt x="116" y="82"/>
                      <a:pt x="116" y="82"/>
                      <a:pt x="116" y="82"/>
                    </a:cubicBezTo>
                    <a:cubicBezTo>
                      <a:pt x="124" y="81"/>
                      <a:pt x="131" y="78"/>
                      <a:pt x="135" y="73"/>
                    </a:cubicBezTo>
                    <a:cubicBezTo>
                      <a:pt x="140" y="67"/>
                      <a:pt x="142" y="61"/>
                      <a:pt x="142" y="54"/>
                    </a:cubicBezTo>
                    <a:cubicBezTo>
                      <a:pt x="141" y="47"/>
                      <a:pt x="138" y="40"/>
                      <a:pt x="132" y="35"/>
                    </a:cubicBezTo>
                    <a:cubicBezTo>
                      <a:pt x="127" y="31"/>
                      <a:pt x="119" y="29"/>
                      <a:pt x="111" y="30"/>
                    </a:cubicBezTo>
                    <a:cubicBezTo>
                      <a:pt x="83" y="33"/>
                      <a:pt x="83" y="33"/>
                      <a:pt x="83" y="33"/>
                    </a:cubicBezTo>
                    <a:cubicBezTo>
                      <a:pt x="85" y="48"/>
                      <a:pt x="85" y="48"/>
                      <a:pt x="85" y="48"/>
                    </a:cubicBezTo>
                    <a:cubicBezTo>
                      <a:pt x="97" y="46"/>
                      <a:pt x="97" y="46"/>
                      <a:pt x="97" y="46"/>
                    </a:cubicBezTo>
                    <a:cubicBezTo>
                      <a:pt x="105" y="46"/>
                      <a:pt x="112" y="45"/>
                      <a:pt x="112" y="45"/>
                    </a:cubicBezTo>
                    <a:cubicBezTo>
                      <a:pt x="121" y="44"/>
                      <a:pt x="126" y="49"/>
                      <a:pt x="126" y="55"/>
                    </a:cubicBezTo>
                    <a:cubicBezTo>
                      <a:pt x="126" y="60"/>
                      <a:pt x="123" y="66"/>
                      <a:pt x="115" y="67"/>
                    </a:cubicBezTo>
                    <a:cubicBezTo>
                      <a:pt x="41" y="75"/>
                      <a:pt x="41" y="75"/>
                      <a:pt x="41" y="75"/>
                    </a:cubicBezTo>
                    <a:cubicBezTo>
                      <a:pt x="35" y="75"/>
                      <a:pt x="30" y="74"/>
                      <a:pt x="25" y="70"/>
                    </a:cubicBezTo>
                    <a:cubicBezTo>
                      <a:pt x="20" y="66"/>
                      <a:pt x="17" y="61"/>
                      <a:pt x="16" y="56"/>
                    </a:cubicBezTo>
                    <a:cubicBezTo>
                      <a:pt x="16" y="55"/>
                      <a:pt x="16" y="55"/>
                      <a:pt x="16" y="54"/>
                    </a:cubicBezTo>
                    <a:cubicBezTo>
                      <a:pt x="15" y="49"/>
                      <a:pt x="17" y="43"/>
                      <a:pt x="21" y="38"/>
                    </a:cubicBezTo>
                    <a:cubicBezTo>
                      <a:pt x="25" y="34"/>
                      <a:pt x="31" y="30"/>
                      <a:pt x="36" y="30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163" y="16"/>
                      <a:pt x="163" y="16"/>
                      <a:pt x="163" y="16"/>
                    </a:cubicBezTo>
                    <a:cubicBezTo>
                      <a:pt x="164" y="16"/>
                      <a:pt x="165" y="16"/>
                      <a:pt x="166" y="16"/>
                    </a:cubicBezTo>
                    <a:cubicBezTo>
                      <a:pt x="173" y="16"/>
                      <a:pt x="181" y="19"/>
                      <a:pt x="187" y="24"/>
                    </a:cubicBezTo>
                    <a:cubicBezTo>
                      <a:pt x="194" y="30"/>
                      <a:pt x="199" y="38"/>
                      <a:pt x="200" y="47"/>
                    </a:cubicBezTo>
                    <a:cubicBezTo>
                      <a:pt x="201" y="56"/>
                      <a:pt x="198" y="65"/>
                      <a:pt x="192" y="72"/>
                    </a:cubicBezTo>
                    <a:cubicBezTo>
                      <a:pt x="186" y="79"/>
                      <a:pt x="178" y="84"/>
                      <a:pt x="169" y="84"/>
                    </a:cubicBezTo>
                    <a:cubicBezTo>
                      <a:pt x="91" y="93"/>
                      <a:pt x="91" y="93"/>
                      <a:pt x="91" y="93"/>
                    </a:cubicBezTo>
                    <a:cubicBezTo>
                      <a:pt x="92" y="108"/>
                      <a:pt x="92" y="108"/>
                      <a:pt x="92" y="108"/>
                    </a:cubicBezTo>
                    <a:lnTo>
                      <a:pt x="171" y="99"/>
                    </a:lnTo>
                    <a:close/>
                  </a:path>
                </a:pathLst>
              </a:custGeom>
              <a:solidFill>
                <a:srgbClr val="002D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207" name="Freeform 42"/>
              <p:cNvSpPr>
                <a:spLocks/>
              </p:cNvSpPr>
              <p:nvPr/>
            </p:nvSpPr>
            <p:spPr bwMode="auto">
              <a:xfrm>
                <a:off x="1822450" y="2081213"/>
                <a:ext cx="400050" cy="523875"/>
              </a:xfrm>
              <a:custGeom>
                <a:avLst/>
                <a:gdLst>
                  <a:gd name="T0" fmla="*/ 519520195 w 152"/>
                  <a:gd name="T1" fmla="*/ 1323679438 h 199"/>
                  <a:gd name="T2" fmla="*/ 644204200 w 152"/>
                  <a:gd name="T3" fmla="*/ 1372189210 h 199"/>
                  <a:gd name="T4" fmla="*/ 775818018 w 152"/>
                  <a:gd name="T5" fmla="*/ 1365260371 h 199"/>
                  <a:gd name="T6" fmla="*/ 900502022 w 152"/>
                  <a:gd name="T7" fmla="*/ 1316747966 h 199"/>
                  <a:gd name="T8" fmla="*/ 997479933 w 152"/>
                  <a:gd name="T9" fmla="*/ 1212794318 h 199"/>
                  <a:gd name="T10" fmla="*/ 1045967572 w 152"/>
                  <a:gd name="T11" fmla="*/ 1094980359 h 199"/>
                  <a:gd name="T12" fmla="*/ 1039040390 w 152"/>
                  <a:gd name="T13" fmla="*/ 963306089 h 199"/>
                  <a:gd name="T14" fmla="*/ 983625569 w 152"/>
                  <a:gd name="T15" fmla="*/ 838560658 h 199"/>
                  <a:gd name="T16" fmla="*/ 491811469 w 152"/>
                  <a:gd name="T17" fmla="*/ 124745431 h 199"/>
                  <a:gd name="T18" fmla="*/ 318639825 w 152"/>
                  <a:gd name="T19" fmla="*/ 13860311 h 199"/>
                  <a:gd name="T20" fmla="*/ 117756823 w 152"/>
                  <a:gd name="T21" fmla="*/ 55441244 h 199"/>
                  <a:gd name="T22" fmla="*/ 13854363 w 152"/>
                  <a:gd name="T23" fmla="*/ 221767607 h 199"/>
                  <a:gd name="T24" fmla="*/ 62342002 w 152"/>
                  <a:gd name="T25" fmla="*/ 422746065 h 199"/>
                  <a:gd name="T26" fmla="*/ 346345919 w 152"/>
                  <a:gd name="T27" fmla="*/ 838560658 h 199"/>
                  <a:gd name="T28" fmla="*/ 471032556 w 152"/>
                  <a:gd name="T29" fmla="*/ 921725156 h 199"/>
                  <a:gd name="T30" fmla="*/ 512593013 w 152"/>
                  <a:gd name="T31" fmla="*/ 928653995 h 199"/>
                  <a:gd name="T32" fmla="*/ 685767289 w 152"/>
                  <a:gd name="T33" fmla="*/ 783119414 h 199"/>
                  <a:gd name="T34" fmla="*/ 644204200 w 152"/>
                  <a:gd name="T35" fmla="*/ 630653361 h 199"/>
                  <a:gd name="T36" fmla="*/ 540301740 w 152"/>
                  <a:gd name="T37" fmla="*/ 471258469 h 199"/>
                  <a:gd name="T38" fmla="*/ 450251011 w 152"/>
                  <a:gd name="T39" fmla="*/ 533628552 h 199"/>
                  <a:gd name="T40" fmla="*/ 512593013 w 152"/>
                  <a:gd name="T41" fmla="*/ 623721889 h 199"/>
                  <a:gd name="T42" fmla="*/ 561083285 w 152"/>
                  <a:gd name="T43" fmla="*/ 693026077 h 199"/>
                  <a:gd name="T44" fmla="*/ 568007834 w 152"/>
                  <a:gd name="T45" fmla="*/ 776187942 h 199"/>
                  <a:gd name="T46" fmla="*/ 505665832 w 152"/>
                  <a:gd name="T47" fmla="*/ 817768875 h 199"/>
                  <a:gd name="T48" fmla="*/ 436396648 w 152"/>
                  <a:gd name="T49" fmla="*/ 783119414 h 199"/>
                  <a:gd name="T50" fmla="*/ 138538368 w 152"/>
                  <a:gd name="T51" fmla="*/ 360373349 h 199"/>
                  <a:gd name="T52" fmla="*/ 117756823 w 152"/>
                  <a:gd name="T53" fmla="*/ 242559390 h 199"/>
                  <a:gd name="T54" fmla="*/ 173174276 w 152"/>
                  <a:gd name="T55" fmla="*/ 145534581 h 199"/>
                  <a:gd name="T56" fmla="*/ 180101457 w 152"/>
                  <a:gd name="T57" fmla="*/ 138605742 h 199"/>
                  <a:gd name="T58" fmla="*/ 297858280 w 152"/>
                  <a:gd name="T59" fmla="*/ 117813959 h 199"/>
                  <a:gd name="T60" fmla="*/ 401763372 w 152"/>
                  <a:gd name="T61" fmla="*/ 180186675 h 199"/>
                  <a:gd name="T62" fmla="*/ 907429204 w 152"/>
                  <a:gd name="T63" fmla="*/ 900933373 h 199"/>
                  <a:gd name="T64" fmla="*/ 942062480 w 152"/>
                  <a:gd name="T65" fmla="*/ 1081120048 h 199"/>
                  <a:gd name="T66" fmla="*/ 845087202 w 152"/>
                  <a:gd name="T67" fmla="*/ 1226654629 h 199"/>
                  <a:gd name="T68" fmla="*/ 664985744 w 152"/>
                  <a:gd name="T69" fmla="*/ 1268235562 h 199"/>
                  <a:gd name="T70" fmla="*/ 512593013 w 152"/>
                  <a:gd name="T71" fmla="*/ 1171213385 h 199"/>
                  <a:gd name="T72" fmla="*/ 193953188 w 152"/>
                  <a:gd name="T73" fmla="*/ 720746698 h 199"/>
                  <a:gd name="T74" fmla="*/ 110832273 w 152"/>
                  <a:gd name="T75" fmla="*/ 783119414 h 199"/>
                  <a:gd name="T76" fmla="*/ 422542285 w 152"/>
                  <a:gd name="T77" fmla="*/ 1226654629 h 199"/>
                  <a:gd name="T78" fmla="*/ 519520195 w 152"/>
                  <a:gd name="T79" fmla="*/ 1323679438 h 199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152" h="199">
                    <a:moveTo>
                      <a:pt x="75" y="191"/>
                    </a:moveTo>
                    <a:cubicBezTo>
                      <a:pt x="81" y="194"/>
                      <a:pt x="87" y="197"/>
                      <a:pt x="93" y="198"/>
                    </a:cubicBezTo>
                    <a:cubicBezTo>
                      <a:pt x="99" y="199"/>
                      <a:pt x="106" y="199"/>
                      <a:pt x="112" y="197"/>
                    </a:cubicBezTo>
                    <a:cubicBezTo>
                      <a:pt x="118" y="196"/>
                      <a:pt x="125" y="193"/>
                      <a:pt x="130" y="190"/>
                    </a:cubicBezTo>
                    <a:cubicBezTo>
                      <a:pt x="136" y="186"/>
                      <a:pt x="140" y="181"/>
                      <a:pt x="144" y="175"/>
                    </a:cubicBezTo>
                    <a:cubicBezTo>
                      <a:pt x="147" y="170"/>
                      <a:pt x="149" y="164"/>
                      <a:pt x="151" y="158"/>
                    </a:cubicBezTo>
                    <a:cubicBezTo>
                      <a:pt x="152" y="151"/>
                      <a:pt x="152" y="145"/>
                      <a:pt x="150" y="139"/>
                    </a:cubicBezTo>
                    <a:cubicBezTo>
                      <a:pt x="149" y="132"/>
                      <a:pt x="146" y="126"/>
                      <a:pt x="142" y="121"/>
                    </a:cubicBezTo>
                    <a:cubicBezTo>
                      <a:pt x="71" y="18"/>
                      <a:pt x="71" y="18"/>
                      <a:pt x="71" y="18"/>
                    </a:cubicBezTo>
                    <a:cubicBezTo>
                      <a:pt x="65" y="9"/>
                      <a:pt x="56" y="4"/>
                      <a:pt x="46" y="2"/>
                    </a:cubicBezTo>
                    <a:cubicBezTo>
                      <a:pt x="36" y="0"/>
                      <a:pt x="25" y="2"/>
                      <a:pt x="17" y="8"/>
                    </a:cubicBezTo>
                    <a:cubicBezTo>
                      <a:pt x="9" y="13"/>
                      <a:pt x="4" y="22"/>
                      <a:pt x="2" y="32"/>
                    </a:cubicBezTo>
                    <a:cubicBezTo>
                      <a:pt x="0" y="42"/>
                      <a:pt x="3" y="53"/>
                      <a:pt x="9" y="61"/>
                    </a:cubicBezTo>
                    <a:cubicBezTo>
                      <a:pt x="50" y="121"/>
                      <a:pt x="50" y="121"/>
                      <a:pt x="50" y="121"/>
                    </a:cubicBezTo>
                    <a:cubicBezTo>
                      <a:pt x="55" y="128"/>
                      <a:pt x="61" y="132"/>
                      <a:pt x="68" y="133"/>
                    </a:cubicBezTo>
                    <a:cubicBezTo>
                      <a:pt x="70" y="134"/>
                      <a:pt x="72" y="134"/>
                      <a:pt x="74" y="134"/>
                    </a:cubicBezTo>
                    <a:cubicBezTo>
                      <a:pt x="86" y="134"/>
                      <a:pt x="97" y="125"/>
                      <a:pt x="99" y="113"/>
                    </a:cubicBezTo>
                    <a:cubicBezTo>
                      <a:pt x="100" y="105"/>
                      <a:pt x="98" y="98"/>
                      <a:pt x="93" y="91"/>
                    </a:cubicBezTo>
                    <a:cubicBezTo>
                      <a:pt x="78" y="68"/>
                      <a:pt x="78" y="68"/>
                      <a:pt x="78" y="68"/>
                    </a:cubicBezTo>
                    <a:cubicBezTo>
                      <a:pt x="65" y="77"/>
                      <a:pt x="65" y="77"/>
                      <a:pt x="65" y="77"/>
                    </a:cubicBezTo>
                    <a:cubicBezTo>
                      <a:pt x="74" y="90"/>
                      <a:pt x="74" y="90"/>
                      <a:pt x="74" y="90"/>
                    </a:cubicBezTo>
                    <a:cubicBezTo>
                      <a:pt x="78" y="95"/>
                      <a:pt x="81" y="100"/>
                      <a:pt x="81" y="100"/>
                    </a:cubicBezTo>
                    <a:cubicBezTo>
                      <a:pt x="84" y="104"/>
                      <a:pt x="84" y="109"/>
                      <a:pt x="82" y="112"/>
                    </a:cubicBezTo>
                    <a:cubicBezTo>
                      <a:pt x="81" y="116"/>
                      <a:pt x="77" y="118"/>
                      <a:pt x="73" y="118"/>
                    </a:cubicBezTo>
                    <a:cubicBezTo>
                      <a:pt x="69" y="118"/>
                      <a:pt x="65" y="116"/>
                      <a:pt x="63" y="113"/>
                    </a:cubicBezTo>
                    <a:cubicBezTo>
                      <a:pt x="20" y="52"/>
                      <a:pt x="20" y="52"/>
                      <a:pt x="20" y="52"/>
                    </a:cubicBezTo>
                    <a:cubicBezTo>
                      <a:pt x="17" y="47"/>
                      <a:pt x="16" y="41"/>
                      <a:pt x="17" y="35"/>
                    </a:cubicBezTo>
                    <a:cubicBezTo>
                      <a:pt x="18" y="30"/>
                      <a:pt x="21" y="24"/>
                      <a:pt x="25" y="21"/>
                    </a:cubicBezTo>
                    <a:cubicBezTo>
                      <a:pt x="26" y="20"/>
                      <a:pt x="26" y="20"/>
                      <a:pt x="26" y="20"/>
                    </a:cubicBezTo>
                    <a:cubicBezTo>
                      <a:pt x="31" y="17"/>
                      <a:pt x="37" y="16"/>
                      <a:pt x="43" y="17"/>
                    </a:cubicBezTo>
                    <a:cubicBezTo>
                      <a:pt x="49" y="18"/>
                      <a:pt x="54" y="21"/>
                      <a:pt x="58" y="26"/>
                    </a:cubicBezTo>
                    <a:cubicBezTo>
                      <a:pt x="131" y="130"/>
                      <a:pt x="131" y="130"/>
                      <a:pt x="131" y="130"/>
                    </a:cubicBezTo>
                    <a:cubicBezTo>
                      <a:pt x="136" y="138"/>
                      <a:pt x="137" y="147"/>
                      <a:pt x="136" y="156"/>
                    </a:cubicBezTo>
                    <a:cubicBezTo>
                      <a:pt x="134" y="164"/>
                      <a:pt x="129" y="172"/>
                      <a:pt x="122" y="177"/>
                    </a:cubicBezTo>
                    <a:cubicBezTo>
                      <a:pt x="114" y="182"/>
                      <a:pt x="105" y="185"/>
                      <a:pt x="96" y="183"/>
                    </a:cubicBezTo>
                    <a:cubicBezTo>
                      <a:pt x="87" y="181"/>
                      <a:pt x="79" y="176"/>
                      <a:pt x="74" y="169"/>
                    </a:cubicBezTo>
                    <a:cubicBezTo>
                      <a:pt x="28" y="104"/>
                      <a:pt x="28" y="104"/>
                      <a:pt x="28" y="104"/>
                    </a:cubicBezTo>
                    <a:cubicBezTo>
                      <a:pt x="16" y="113"/>
                      <a:pt x="16" y="113"/>
                      <a:pt x="16" y="113"/>
                    </a:cubicBezTo>
                    <a:cubicBezTo>
                      <a:pt x="61" y="177"/>
                      <a:pt x="61" y="177"/>
                      <a:pt x="61" y="177"/>
                    </a:cubicBezTo>
                    <a:cubicBezTo>
                      <a:pt x="65" y="183"/>
                      <a:pt x="70" y="187"/>
                      <a:pt x="75" y="191"/>
                    </a:cubicBezTo>
                    <a:close/>
                  </a:path>
                </a:pathLst>
              </a:custGeom>
              <a:solidFill>
                <a:srgbClr val="002D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208" name="Freeform 43"/>
              <p:cNvSpPr>
                <a:spLocks/>
              </p:cNvSpPr>
              <p:nvPr/>
            </p:nvSpPr>
            <p:spPr bwMode="auto">
              <a:xfrm>
                <a:off x="2301875" y="2249488"/>
                <a:ext cx="471487" cy="463550"/>
              </a:xfrm>
              <a:custGeom>
                <a:avLst/>
                <a:gdLst>
                  <a:gd name="T0" fmla="*/ 1158643743 w 179"/>
                  <a:gd name="T1" fmla="*/ 568828526 h 176"/>
                  <a:gd name="T2" fmla="*/ 1228023451 w 179"/>
                  <a:gd name="T3" fmla="*/ 450899826 h 176"/>
                  <a:gd name="T4" fmla="*/ 1241899392 w 179"/>
                  <a:gd name="T5" fmla="*/ 319098865 h 176"/>
                  <a:gd name="T6" fmla="*/ 1207209538 w 179"/>
                  <a:gd name="T7" fmla="*/ 194235351 h 176"/>
                  <a:gd name="T8" fmla="*/ 1123953890 w 179"/>
                  <a:gd name="T9" fmla="*/ 83244098 h 176"/>
                  <a:gd name="T10" fmla="*/ 1006008388 w 179"/>
                  <a:gd name="T11" fmla="*/ 20809708 h 176"/>
                  <a:gd name="T12" fmla="*/ 895000856 w 179"/>
                  <a:gd name="T13" fmla="*/ 0 h 176"/>
                  <a:gd name="T14" fmla="*/ 874186944 w 179"/>
                  <a:gd name="T15" fmla="*/ 0 h 176"/>
                  <a:gd name="T16" fmla="*/ 749303471 w 179"/>
                  <a:gd name="T17" fmla="*/ 34684602 h 176"/>
                  <a:gd name="T18" fmla="*/ 638295940 w 179"/>
                  <a:gd name="T19" fmla="*/ 117928700 h 176"/>
                  <a:gd name="T20" fmla="*/ 69379707 w 179"/>
                  <a:gd name="T21" fmla="*/ 776936138 h 176"/>
                  <a:gd name="T22" fmla="*/ 6937971 w 179"/>
                  <a:gd name="T23" fmla="*/ 971171489 h 176"/>
                  <a:gd name="T24" fmla="*/ 90193619 w 179"/>
                  <a:gd name="T25" fmla="*/ 1151531947 h 176"/>
                  <a:gd name="T26" fmla="*/ 284456799 w 179"/>
                  <a:gd name="T27" fmla="*/ 1213963703 h 176"/>
                  <a:gd name="T28" fmla="*/ 464844038 w 179"/>
                  <a:gd name="T29" fmla="*/ 1123784792 h 176"/>
                  <a:gd name="T30" fmla="*/ 797869266 w 179"/>
                  <a:gd name="T31" fmla="*/ 735316723 h 176"/>
                  <a:gd name="T32" fmla="*/ 853373032 w 179"/>
                  <a:gd name="T33" fmla="*/ 603513128 h 176"/>
                  <a:gd name="T34" fmla="*/ 659109852 w 179"/>
                  <a:gd name="T35" fmla="*/ 430090118 h 176"/>
                  <a:gd name="T36" fmla="*/ 527285774 w 179"/>
                  <a:gd name="T37" fmla="*/ 499459322 h 176"/>
                  <a:gd name="T38" fmla="*/ 395464331 w 179"/>
                  <a:gd name="T39" fmla="*/ 645135177 h 176"/>
                  <a:gd name="T40" fmla="*/ 478719979 w 179"/>
                  <a:gd name="T41" fmla="*/ 714504381 h 176"/>
                  <a:gd name="T42" fmla="*/ 603603452 w 179"/>
                  <a:gd name="T43" fmla="*/ 568828526 h 176"/>
                  <a:gd name="T44" fmla="*/ 666047823 w 179"/>
                  <a:gd name="T45" fmla="*/ 534143924 h 176"/>
                  <a:gd name="T46" fmla="*/ 735427530 w 179"/>
                  <a:gd name="T47" fmla="*/ 582703420 h 176"/>
                  <a:gd name="T48" fmla="*/ 721551588 w 179"/>
                  <a:gd name="T49" fmla="*/ 665944885 h 176"/>
                  <a:gd name="T50" fmla="*/ 381588389 w 179"/>
                  <a:gd name="T51" fmla="*/ 1061350401 h 176"/>
                  <a:gd name="T52" fmla="*/ 277518829 w 179"/>
                  <a:gd name="T53" fmla="*/ 1109909897 h 176"/>
                  <a:gd name="T54" fmla="*/ 166511297 w 179"/>
                  <a:gd name="T55" fmla="*/ 1082162743 h 176"/>
                  <a:gd name="T56" fmla="*/ 159573326 w 179"/>
                  <a:gd name="T57" fmla="*/ 1075225295 h 176"/>
                  <a:gd name="T58" fmla="*/ 111007531 w 179"/>
                  <a:gd name="T59" fmla="*/ 964234042 h 176"/>
                  <a:gd name="T60" fmla="*/ 145697385 w 179"/>
                  <a:gd name="T61" fmla="*/ 853242789 h 176"/>
                  <a:gd name="T62" fmla="*/ 721551588 w 179"/>
                  <a:gd name="T63" fmla="*/ 180360457 h 176"/>
                  <a:gd name="T64" fmla="*/ 888062886 w 179"/>
                  <a:gd name="T65" fmla="*/ 104053806 h 176"/>
                  <a:gd name="T66" fmla="*/ 1054574183 w 179"/>
                  <a:gd name="T67" fmla="*/ 166485563 h 176"/>
                  <a:gd name="T68" fmla="*/ 1137829831 w 179"/>
                  <a:gd name="T69" fmla="*/ 326036312 h 176"/>
                  <a:gd name="T70" fmla="*/ 1082326066 w 179"/>
                  <a:gd name="T71" fmla="*/ 499459322 h 176"/>
                  <a:gd name="T72" fmla="*/ 721551588 w 179"/>
                  <a:gd name="T73" fmla="*/ 915677180 h 176"/>
                  <a:gd name="T74" fmla="*/ 797869266 w 179"/>
                  <a:gd name="T75" fmla="*/ 985046384 h 176"/>
                  <a:gd name="T76" fmla="*/ 1158643743 w 179"/>
                  <a:gd name="T77" fmla="*/ 568828526 h 17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0" t="0" r="r" b="b"/>
                <a:pathLst>
                  <a:path w="179" h="176">
                    <a:moveTo>
                      <a:pt x="167" y="82"/>
                    </a:moveTo>
                    <a:cubicBezTo>
                      <a:pt x="171" y="77"/>
                      <a:pt x="175" y="71"/>
                      <a:pt x="177" y="65"/>
                    </a:cubicBezTo>
                    <a:cubicBezTo>
                      <a:pt x="179" y="59"/>
                      <a:pt x="179" y="53"/>
                      <a:pt x="179" y="46"/>
                    </a:cubicBezTo>
                    <a:cubicBezTo>
                      <a:pt x="178" y="40"/>
                      <a:pt x="177" y="34"/>
                      <a:pt x="174" y="28"/>
                    </a:cubicBezTo>
                    <a:cubicBezTo>
                      <a:pt x="171" y="22"/>
                      <a:pt x="167" y="17"/>
                      <a:pt x="162" y="12"/>
                    </a:cubicBezTo>
                    <a:cubicBezTo>
                      <a:pt x="157" y="8"/>
                      <a:pt x="151" y="5"/>
                      <a:pt x="145" y="3"/>
                    </a:cubicBezTo>
                    <a:cubicBezTo>
                      <a:pt x="140" y="1"/>
                      <a:pt x="135" y="0"/>
                      <a:pt x="129" y="0"/>
                    </a:cubicBezTo>
                    <a:cubicBezTo>
                      <a:pt x="128" y="0"/>
                      <a:pt x="127" y="0"/>
                      <a:pt x="126" y="0"/>
                    </a:cubicBezTo>
                    <a:cubicBezTo>
                      <a:pt x="120" y="1"/>
                      <a:pt x="113" y="3"/>
                      <a:pt x="108" y="5"/>
                    </a:cubicBezTo>
                    <a:cubicBezTo>
                      <a:pt x="102" y="8"/>
                      <a:pt x="96" y="12"/>
                      <a:pt x="92" y="17"/>
                    </a:cubicBezTo>
                    <a:cubicBezTo>
                      <a:pt x="10" y="112"/>
                      <a:pt x="10" y="112"/>
                      <a:pt x="10" y="112"/>
                    </a:cubicBezTo>
                    <a:cubicBezTo>
                      <a:pt x="3" y="120"/>
                      <a:pt x="0" y="130"/>
                      <a:pt x="1" y="140"/>
                    </a:cubicBezTo>
                    <a:cubicBezTo>
                      <a:pt x="1" y="151"/>
                      <a:pt x="6" y="160"/>
                      <a:pt x="13" y="166"/>
                    </a:cubicBezTo>
                    <a:cubicBezTo>
                      <a:pt x="21" y="173"/>
                      <a:pt x="30" y="176"/>
                      <a:pt x="41" y="175"/>
                    </a:cubicBezTo>
                    <a:cubicBezTo>
                      <a:pt x="51" y="174"/>
                      <a:pt x="60" y="170"/>
                      <a:pt x="67" y="162"/>
                    </a:cubicBezTo>
                    <a:cubicBezTo>
                      <a:pt x="115" y="106"/>
                      <a:pt x="115" y="106"/>
                      <a:pt x="115" y="106"/>
                    </a:cubicBezTo>
                    <a:cubicBezTo>
                      <a:pt x="120" y="100"/>
                      <a:pt x="123" y="94"/>
                      <a:pt x="123" y="87"/>
                    </a:cubicBezTo>
                    <a:cubicBezTo>
                      <a:pt x="123" y="70"/>
                      <a:pt x="108" y="61"/>
                      <a:pt x="95" y="62"/>
                    </a:cubicBezTo>
                    <a:cubicBezTo>
                      <a:pt x="88" y="62"/>
                      <a:pt x="81" y="66"/>
                      <a:pt x="76" y="72"/>
                    </a:cubicBezTo>
                    <a:cubicBezTo>
                      <a:pt x="57" y="93"/>
                      <a:pt x="57" y="93"/>
                      <a:pt x="57" y="93"/>
                    </a:cubicBezTo>
                    <a:cubicBezTo>
                      <a:pt x="69" y="103"/>
                      <a:pt x="69" y="103"/>
                      <a:pt x="69" y="103"/>
                    </a:cubicBezTo>
                    <a:cubicBezTo>
                      <a:pt x="73" y="98"/>
                      <a:pt x="87" y="82"/>
                      <a:pt x="87" y="82"/>
                    </a:cubicBezTo>
                    <a:cubicBezTo>
                      <a:pt x="90" y="79"/>
                      <a:pt x="93" y="77"/>
                      <a:pt x="96" y="77"/>
                    </a:cubicBezTo>
                    <a:cubicBezTo>
                      <a:pt x="101" y="77"/>
                      <a:pt x="105" y="80"/>
                      <a:pt x="106" y="84"/>
                    </a:cubicBezTo>
                    <a:cubicBezTo>
                      <a:pt x="108" y="88"/>
                      <a:pt x="107" y="92"/>
                      <a:pt x="104" y="96"/>
                    </a:cubicBezTo>
                    <a:cubicBezTo>
                      <a:pt x="55" y="153"/>
                      <a:pt x="55" y="153"/>
                      <a:pt x="55" y="153"/>
                    </a:cubicBezTo>
                    <a:cubicBezTo>
                      <a:pt x="52" y="157"/>
                      <a:pt x="46" y="159"/>
                      <a:pt x="40" y="160"/>
                    </a:cubicBezTo>
                    <a:cubicBezTo>
                      <a:pt x="34" y="161"/>
                      <a:pt x="29" y="159"/>
                      <a:pt x="24" y="156"/>
                    </a:cubicBezTo>
                    <a:cubicBezTo>
                      <a:pt x="23" y="155"/>
                      <a:pt x="23" y="155"/>
                      <a:pt x="23" y="155"/>
                    </a:cubicBezTo>
                    <a:cubicBezTo>
                      <a:pt x="19" y="151"/>
                      <a:pt x="16" y="146"/>
                      <a:pt x="16" y="139"/>
                    </a:cubicBezTo>
                    <a:cubicBezTo>
                      <a:pt x="16" y="133"/>
                      <a:pt x="17" y="127"/>
                      <a:pt x="21" y="123"/>
                    </a:cubicBezTo>
                    <a:cubicBezTo>
                      <a:pt x="104" y="26"/>
                      <a:pt x="104" y="26"/>
                      <a:pt x="104" y="26"/>
                    </a:cubicBezTo>
                    <a:cubicBezTo>
                      <a:pt x="110" y="20"/>
                      <a:pt x="119" y="16"/>
                      <a:pt x="128" y="15"/>
                    </a:cubicBezTo>
                    <a:cubicBezTo>
                      <a:pt x="137" y="15"/>
                      <a:pt x="145" y="18"/>
                      <a:pt x="152" y="24"/>
                    </a:cubicBezTo>
                    <a:cubicBezTo>
                      <a:pt x="159" y="30"/>
                      <a:pt x="163" y="38"/>
                      <a:pt x="164" y="47"/>
                    </a:cubicBezTo>
                    <a:cubicBezTo>
                      <a:pt x="165" y="56"/>
                      <a:pt x="162" y="65"/>
                      <a:pt x="156" y="72"/>
                    </a:cubicBezTo>
                    <a:cubicBezTo>
                      <a:pt x="104" y="132"/>
                      <a:pt x="104" y="132"/>
                      <a:pt x="104" y="132"/>
                    </a:cubicBezTo>
                    <a:cubicBezTo>
                      <a:pt x="115" y="142"/>
                      <a:pt x="115" y="142"/>
                      <a:pt x="115" y="142"/>
                    </a:cubicBezTo>
                    <a:lnTo>
                      <a:pt x="167" y="82"/>
                    </a:lnTo>
                    <a:close/>
                  </a:path>
                </a:pathLst>
              </a:custGeom>
              <a:solidFill>
                <a:srgbClr val="002D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3076" name="组合 132"/>
            <p:cNvGrpSpPr>
              <a:grpSpLocks/>
            </p:cNvGrpSpPr>
            <p:nvPr/>
          </p:nvGrpSpPr>
          <p:grpSpPr bwMode="auto">
            <a:xfrm>
              <a:off x="3436938" y="157163"/>
              <a:ext cx="6600825" cy="2009775"/>
              <a:chOff x="3089927" y="124532"/>
              <a:chExt cx="7733506" cy="2354264"/>
            </a:xfrm>
          </p:grpSpPr>
          <p:grpSp>
            <p:nvGrpSpPr>
              <p:cNvPr id="3156" name="组合 124"/>
              <p:cNvGrpSpPr>
                <a:grpSpLocks/>
              </p:cNvGrpSpPr>
              <p:nvPr/>
            </p:nvGrpSpPr>
            <p:grpSpPr bwMode="auto">
              <a:xfrm>
                <a:off x="3089927" y="251734"/>
                <a:ext cx="1647825" cy="1650598"/>
                <a:chOff x="1962150" y="66675"/>
                <a:chExt cx="1887537" cy="1890713"/>
              </a:xfrm>
            </p:grpSpPr>
            <p:sp>
              <p:nvSpPr>
                <p:cNvPr id="3194" name="Freeform 45"/>
                <p:cNvSpPr>
                  <a:spLocks/>
                </p:cNvSpPr>
                <p:nvPr/>
              </p:nvSpPr>
              <p:spPr bwMode="auto">
                <a:xfrm>
                  <a:off x="1962150" y="66675"/>
                  <a:ext cx="1887537" cy="1890713"/>
                </a:xfrm>
                <a:custGeom>
                  <a:avLst/>
                  <a:gdLst>
                    <a:gd name="T0" fmla="*/ 264089098 w 716"/>
                    <a:gd name="T1" fmla="*/ 2016560123 h 717"/>
                    <a:gd name="T2" fmla="*/ 2147483646 w 716"/>
                    <a:gd name="T3" fmla="*/ 264238349 h 717"/>
                    <a:gd name="T4" fmla="*/ 2147483646 w 716"/>
                    <a:gd name="T5" fmla="*/ 2147483646 h 717"/>
                    <a:gd name="T6" fmla="*/ 2008457998 w 716"/>
                    <a:gd name="T7" fmla="*/ 2147483646 h 717"/>
                    <a:gd name="T8" fmla="*/ 264089098 w 716"/>
                    <a:gd name="T9" fmla="*/ 2016560123 h 71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716" h="717">
                      <a:moveTo>
                        <a:pt x="38" y="290"/>
                      </a:moveTo>
                      <a:cubicBezTo>
                        <a:pt x="76" y="113"/>
                        <a:pt x="250" y="0"/>
                        <a:pt x="427" y="38"/>
                      </a:cubicBezTo>
                      <a:cubicBezTo>
                        <a:pt x="603" y="76"/>
                        <a:pt x="716" y="250"/>
                        <a:pt x="678" y="427"/>
                      </a:cubicBezTo>
                      <a:cubicBezTo>
                        <a:pt x="640" y="604"/>
                        <a:pt x="466" y="717"/>
                        <a:pt x="289" y="679"/>
                      </a:cubicBezTo>
                      <a:cubicBezTo>
                        <a:pt x="112" y="641"/>
                        <a:pt x="0" y="467"/>
                        <a:pt x="38" y="290"/>
                      </a:cubicBezTo>
                      <a:close/>
                    </a:path>
                  </a:pathLst>
                </a:custGeom>
                <a:solidFill>
                  <a:srgbClr val="F0E3C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195" name="Freeform 46"/>
                <p:cNvSpPr>
                  <a:spLocks/>
                </p:cNvSpPr>
                <p:nvPr/>
              </p:nvSpPr>
              <p:spPr bwMode="auto">
                <a:xfrm>
                  <a:off x="2987675" y="134938"/>
                  <a:ext cx="368300" cy="376238"/>
                </a:xfrm>
                <a:custGeom>
                  <a:avLst/>
                  <a:gdLst>
                    <a:gd name="T0" fmla="*/ 927368877 w 140"/>
                    <a:gd name="T1" fmla="*/ 955284068 h 143"/>
                    <a:gd name="T2" fmla="*/ 948130474 w 140"/>
                    <a:gd name="T3" fmla="*/ 789147365 h 143"/>
                    <a:gd name="T4" fmla="*/ 657462853 w 140"/>
                    <a:gd name="T5" fmla="*/ 76144783 h 143"/>
                    <a:gd name="T6" fmla="*/ 532890639 w 140"/>
                    <a:gd name="T7" fmla="*/ 48455771 h 143"/>
                    <a:gd name="T8" fmla="*/ 48444604 w 140"/>
                    <a:gd name="T9" fmla="*/ 498410109 h 143"/>
                    <a:gd name="T10" fmla="*/ 62284791 w 140"/>
                    <a:gd name="T11" fmla="*/ 629932915 h 143"/>
                    <a:gd name="T12" fmla="*/ 754352060 w 140"/>
                    <a:gd name="T13" fmla="*/ 962206321 h 143"/>
                    <a:gd name="T14" fmla="*/ 927368877 w 140"/>
                    <a:gd name="T15" fmla="*/ 955284068 h 143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140" h="143">
                      <a:moveTo>
                        <a:pt x="134" y="138"/>
                      </a:moveTo>
                      <a:cubicBezTo>
                        <a:pt x="139" y="133"/>
                        <a:pt x="140" y="122"/>
                        <a:pt x="137" y="114"/>
                      </a:cubicBezTo>
                      <a:cubicBezTo>
                        <a:pt x="95" y="11"/>
                        <a:pt x="95" y="11"/>
                        <a:pt x="95" y="11"/>
                      </a:cubicBezTo>
                      <a:cubicBezTo>
                        <a:pt x="92" y="2"/>
                        <a:pt x="84" y="0"/>
                        <a:pt x="77" y="7"/>
                      </a:cubicBezTo>
                      <a:cubicBezTo>
                        <a:pt x="7" y="72"/>
                        <a:pt x="7" y="72"/>
                        <a:pt x="7" y="72"/>
                      </a:cubicBezTo>
                      <a:cubicBezTo>
                        <a:pt x="0" y="78"/>
                        <a:pt x="1" y="87"/>
                        <a:pt x="9" y="91"/>
                      </a:cubicBezTo>
                      <a:cubicBezTo>
                        <a:pt x="109" y="139"/>
                        <a:pt x="109" y="139"/>
                        <a:pt x="109" y="139"/>
                      </a:cubicBezTo>
                      <a:cubicBezTo>
                        <a:pt x="117" y="143"/>
                        <a:pt x="128" y="143"/>
                        <a:pt x="134" y="138"/>
                      </a:cubicBezTo>
                      <a:close/>
                    </a:path>
                  </a:pathLst>
                </a:custGeom>
                <a:solidFill>
                  <a:srgbClr val="D7415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196" name="Freeform 47"/>
                <p:cNvSpPr>
                  <a:spLocks/>
                </p:cNvSpPr>
                <p:nvPr/>
              </p:nvSpPr>
              <p:spPr bwMode="auto">
                <a:xfrm>
                  <a:off x="3451225" y="622300"/>
                  <a:ext cx="369887" cy="374650"/>
                </a:xfrm>
                <a:custGeom>
                  <a:avLst/>
                  <a:gdLst>
                    <a:gd name="T0" fmla="*/ 48862073 w 140"/>
                    <a:gd name="T1" fmla="*/ 34805513 h 142"/>
                    <a:gd name="T2" fmla="*/ 216394463 w 140"/>
                    <a:gd name="T3" fmla="*/ 20882780 h 142"/>
                    <a:gd name="T4" fmla="*/ 914437283 w 140"/>
                    <a:gd name="T5" fmla="*/ 361975221 h 142"/>
                    <a:gd name="T6" fmla="*/ 935378172 w 140"/>
                    <a:gd name="T7" fmla="*/ 494234586 h 142"/>
                    <a:gd name="T8" fmla="*/ 439766580 w 140"/>
                    <a:gd name="T9" fmla="*/ 946703613 h 142"/>
                    <a:gd name="T10" fmla="*/ 314118609 w 140"/>
                    <a:gd name="T11" fmla="*/ 918858147 h 142"/>
                    <a:gd name="T12" fmla="*/ 20940888 w 140"/>
                    <a:gd name="T13" fmla="*/ 201870390 h 142"/>
                    <a:gd name="T14" fmla="*/ 48862073 w 140"/>
                    <a:gd name="T15" fmla="*/ 34805513 h 142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140" h="142">
                      <a:moveTo>
                        <a:pt x="7" y="5"/>
                      </a:moveTo>
                      <a:cubicBezTo>
                        <a:pt x="12" y="0"/>
                        <a:pt x="23" y="0"/>
                        <a:pt x="31" y="3"/>
                      </a:cubicBezTo>
                      <a:cubicBezTo>
                        <a:pt x="131" y="52"/>
                        <a:pt x="131" y="52"/>
                        <a:pt x="131" y="52"/>
                      </a:cubicBezTo>
                      <a:cubicBezTo>
                        <a:pt x="139" y="56"/>
                        <a:pt x="140" y="64"/>
                        <a:pt x="134" y="71"/>
                      </a:cubicBezTo>
                      <a:cubicBezTo>
                        <a:pt x="63" y="136"/>
                        <a:pt x="63" y="136"/>
                        <a:pt x="63" y="136"/>
                      </a:cubicBezTo>
                      <a:cubicBezTo>
                        <a:pt x="57" y="142"/>
                        <a:pt x="49" y="141"/>
                        <a:pt x="45" y="132"/>
                      </a:cubicBezTo>
                      <a:cubicBezTo>
                        <a:pt x="3" y="29"/>
                        <a:pt x="3" y="29"/>
                        <a:pt x="3" y="29"/>
                      </a:cubicBezTo>
                      <a:cubicBezTo>
                        <a:pt x="0" y="21"/>
                        <a:pt x="1" y="10"/>
                        <a:pt x="7" y="5"/>
                      </a:cubicBezTo>
                      <a:close/>
                    </a:path>
                  </a:pathLst>
                </a:custGeom>
                <a:solidFill>
                  <a:srgbClr val="D7415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197" name="Freeform 48"/>
                <p:cNvSpPr>
                  <a:spLocks/>
                </p:cNvSpPr>
                <p:nvPr/>
              </p:nvSpPr>
              <p:spPr bwMode="auto">
                <a:xfrm>
                  <a:off x="3200400" y="358775"/>
                  <a:ext cx="414337" cy="423863"/>
                </a:xfrm>
                <a:custGeom>
                  <a:avLst/>
                  <a:gdLst>
                    <a:gd name="T0" fmla="*/ 905423991 w 157"/>
                    <a:gd name="T1" fmla="*/ 935692052 h 161"/>
                    <a:gd name="T2" fmla="*/ 201980051 w 157"/>
                    <a:gd name="T3" fmla="*/ 880244980 h 161"/>
                    <a:gd name="T4" fmla="*/ 188048299 w 157"/>
                    <a:gd name="T5" fmla="*/ 180207592 h 161"/>
                    <a:gd name="T6" fmla="*/ 891492240 w 157"/>
                    <a:gd name="T7" fmla="*/ 235654665 h 161"/>
                    <a:gd name="T8" fmla="*/ 905423991 w 157"/>
                    <a:gd name="T9" fmla="*/ 935692052 h 16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57" h="161">
                      <a:moveTo>
                        <a:pt x="130" y="135"/>
                      </a:moveTo>
                      <a:cubicBezTo>
                        <a:pt x="102" y="161"/>
                        <a:pt x="57" y="157"/>
                        <a:pt x="29" y="127"/>
                      </a:cubicBezTo>
                      <a:cubicBezTo>
                        <a:pt x="1" y="96"/>
                        <a:pt x="0" y="51"/>
                        <a:pt x="27" y="26"/>
                      </a:cubicBezTo>
                      <a:cubicBezTo>
                        <a:pt x="55" y="0"/>
                        <a:pt x="100" y="4"/>
                        <a:pt x="128" y="34"/>
                      </a:cubicBezTo>
                      <a:cubicBezTo>
                        <a:pt x="156" y="64"/>
                        <a:pt x="157" y="110"/>
                        <a:pt x="130" y="135"/>
                      </a:cubicBezTo>
                      <a:close/>
                    </a:path>
                  </a:pathLst>
                </a:custGeom>
                <a:solidFill>
                  <a:srgbClr val="E3466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198" name="Freeform 49"/>
                <p:cNvSpPr>
                  <a:spLocks/>
                </p:cNvSpPr>
                <p:nvPr/>
              </p:nvSpPr>
              <p:spPr bwMode="auto">
                <a:xfrm>
                  <a:off x="2244725" y="347663"/>
                  <a:ext cx="1539875" cy="1316038"/>
                </a:xfrm>
                <a:custGeom>
                  <a:avLst/>
                  <a:gdLst>
                    <a:gd name="T0" fmla="*/ 1411371904 w 584"/>
                    <a:gd name="T1" fmla="*/ 2147483646 h 499"/>
                    <a:gd name="T2" fmla="*/ 2147483646 w 584"/>
                    <a:gd name="T3" fmla="*/ 2147483646 h 499"/>
                    <a:gd name="T4" fmla="*/ 2147483646 w 584"/>
                    <a:gd name="T5" fmla="*/ 2147483646 h 499"/>
                    <a:gd name="T6" fmla="*/ 2147483646 w 584"/>
                    <a:gd name="T7" fmla="*/ 2147483646 h 499"/>
                    <a:gd name="T8" fmla="*/ 2147483646 w 584"/>
                    <a:gd name="T9" fmla="*/ 1815417718 h 499"/>
                    <a:gd name="T10" fmla="*/ 2147483646 w 584"/>
                    <a:gd name="T11" fmla="*/ 1724993512 h 499"/>
                    <a:gd name="T12" fmla="*/ 2078818066 w 584"/>
                    <a:gd name="T13" fmla="*/ 187800469 h 499"/>
                    <a:gd name="T14" fmla="*/ 180766559 w 584"/>
                    <a:gd name="T15" fmla="*/ 1411990093 h 499"/>
                    <a:gd name="T16" fmla="*/ 1411371904 w 584"/>
                    <a:gd name="T17" fmla="*/ 2147483646 h 499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584" h="499">
                      <a:moveTo>
                        <a:pt x="203" y="476"/>
                      </a:moveTo>
                      <a:cubicBezTo>
                        <a:pt x="310" y="499"/>
                        <a:pt x="415" y="443"/>
                        <a:pt x="459" y="348"/>
                      </a:cubicBezTo>
                      <a:cubicBezTo>
                        <a:pt x="517" y="361"/>
                        <a:pt x="517" y="361"/>
                        <a:pt x="517" y="361"/>
                      </a:cubicBezTo>
                      <a:cubicBezTo>
                        <a:pt x="545" y="367"/>
                        <a:pt x="572" y="349"/>
                        <a:pt x="578" y="321"/>
                      </a:cubicBezTo>
                      <a:cubicBezTo>
                        <a:pt x="584" y="294"/>
                        <a:pt x="566" y="267"/>
                        <a:pt x="539" y="261"/>
                      </a:cubicBezTo>
                      <a:cubicBezTo>
                        <a:pt x="480" y="248"/>
                        <a:pt x="480" y="248"/>
                        <a:pt x="480" y="248"/>
                      </a:cubicBezTo>
                      <a:cubicBezTo>
                        <a:pt x="479" y="144"/>
                        <a:pt x="406" y="50"/>
                        <a:pt x="299" y="27"/>
                      </a:cubicBezTo>
                      <a:cubicBezTo>
                        <a:pt x="175" y="0"/>
                        <a:pt x="53" y="79"/>
                        <a:pt x="26" y="203"/>
                      </a:cubicBezTo>
                      <a:cubicBezTo>
                        <a:pt x="0" y="327"/>
                        <a:pt x="79" y="449"/>
                        <a:pt x="203" y="476"/>
                      </a:cubicBezTo>
                      <a:close/>
                    </a:path>
                  </a:pathLst>
                </a:custGeom>
                <a:solidFill>
                  <a:srgbClr val="CFC5A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199" name="Freeform 50"/>
                <p:cNvSpPr>
                  <a:spLocks/>
                </p:cNvSpPr>
                <p:nvPr/>
              </p:nvSpPr>
              <p:spPr bwMode="auto">
                <a:xfrm>
                  <a:off x="2416175" y="522288"/>
                  <a:ext cx="979487" cy="977900"/>
                </a:xfrm>
                <a:custGeom>
                  <a:avLst/>
                  <a:gdLst>
                    <a:gd name="T0" fmla="*/ 138657970 w 372"/>
                    <a:gd name="T1" fmla="*/ 1042154092 h 371"/>
                    <a:gd name="T2" fmla="*/ 1539092674 w 372"/>
                    <a:gd name="T3" fmla="*/ 132005957 h 371"/>
                    <a:gd name="T4" fmla="*/ 2147483646 w 372"/>
                    <a:gd name="T5" fmla="*/ 1535442700 h 371"/>
                    <a:gd name="T6" fmla="*/ 1039925561 w 372"/>
                    <a:gd name="T7" fmla="*/ 2147483646 h 371"/>
                    <a:gd name="T8" fmla="*/ 138657970 w 372"/>
                    <a:gd name="T9" fmla="*/ 1042154092 h 37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372" h="371">
                      <a:moveTo>
                        <a:pt x="20" y="150"/>
                      </a:moveTo>
                      <a:cubicBezTo>
                        <a:pt x="39" y="58"/>
                        <a:pt x="130" y="0"/>
                        <a:pt x="222" y="19"/>
                      </a:cubicBezTo>
                      <a:cubicBezTo>
                        <a:pt x="313" y="39"/>
                        <a:pt x="372" y="129"/>
                        <a:pt x="352" y="221"/>
                      </a:cubicBezTo>
                      <a:cubicBezTo>
                        <a:pt x="332" y="313"/>
                        <a:pt x="242" y="371"/>
                        <a:pt x="150" y="352"/>
                      </a:cubicBezTo>
                      <a:cubicBezTo>
                        <a:pt x="58" y="332"/>
                        <a:pt x="0" y="242"/>
                        <a:pt x="20" y="150"/>
                      </a:cubicBezTo>
                      <a:close/>
                    </a:path>
                  </a:pathLst>
                </a:custGeom>
                <a:solidFill>
                  <a:srgbClr val="002D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200" name="Freeform 51"/>
                <p:cNvSpPr>
                  <a:spLocks noEditPoints="1"/>
                </p:cNvSpPr>
                <p:nvPr/>
              </p:nvSpPr>
              <p:spPr bwMode="auto">
                <a:xfrm>
                  <a:off x="2416175" y="561975"/>
                  <a:ext cx="979487" cy="896938"/>
                </a:xfrm>
                <a:custGeom>
                  <a:avLst/>
                  <a:gdLst>
                    <a:gd name="T0" fmla="*/ 1289510434 w 372"/>
                    <a:gd name="T1" fmla="*/ 0 h 340"/>
                    <a:gd name="T2" fmla="*/ 1289510434 w 372"/>
                    <a:gd name="T3" fmla="*/ 132227128 h 340"/>
                    <a:gd name="T4" fmla="*/ 1511358973 w 372"/>
                    <a:gd name="T5" fmla="*/ 153104679 h 340"/>
                    <a:gd name="T6" fmla="*/ 2147483646 w 372"/>
                    <a:gd name="T7" fmla="*/ 612421352 h 340"/>
                    <a:gd name="T8" fmla="*/ 2147483646 w 372"/>
                    <a:gd name="T9" fmla="*/ 1405784118 h 340"/>
                    <a:gd name="T10" fmla="*/ 1948128551 w 372"/>
                    <a:gd name="T11" fmla="*/ 2011243648 h 340"/>
                    <a:gd name="T12" fmla="*/ 1289510434 w 372"/>
                    <a:gd name="T13" fmla="*/ 2147483646 h 340"/>
                    <a:gd name="T14" fmla="*/ 1067659261 w 372"/>
                    <a:gd name="T15" fmla="*/ 2147483646 h 340"/>
                    <a:gd name="T16" fmla="*/ 263447774 w 372"/>
                    <a:gd name="T17" fmla="*/ 967344995 h 340"/>
                    <a:gd name="T18" fmla="*/ 630889683 w 372"/>
                    <a:gd name="T19" fmla="*/ 361885464 h 340"/>
                    <a:gd name="T20" fmla="*/ 1289510434 w 372"/>
                    <a:gd name="T21" fmla="*/ 132227128 h 340"/>
                    <a:gd name="T22" fmla="*/ 1289510434 w 372"/>
                    <a:gd name="T23" fmla="*/ 0 h 340"/>
                    <a:gd name="T24" fmla="*/ 1289510434 w 372"/>
                    <a:gd name="T25" fmla="*/ 0 h 340"/>
                    <a:gd name="T26" fmla="*/ 138657970 w 372"/>
                    <a:gd name="T27" fmla="*/ 939508260 h 340"/>
                    <a:gd name="T28" fmla="*/ 1039925561 w 372"/>
                    <a:gd name="T29" fmla="*/ 2147483646 h 340"/>
                    <a:gd name="T30" fmla="*/ 1289510434 w 372"/>
                    <a:gd name="T31" fmla="*/ 2147483646 h 340"/>
                    <a:gd name="T32" fmla="*/ 2147483646 w 372"/>
                    <a:gd name="T33" fmla="*/ 1433620852 h 340"/>
                    <a:gd name="T34" fmla="*/ 1539092674 w 372"/>
                    <a:gd name="T35" fmla="*/ 27836735 h 340"/>
                    <a:gd name="T36" fmla="*/ 1289510434 w 372"/>
                    <a:gd name="T37" fmla="*/ 0 h 340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0" t="0" r="r" b="b"/>
                  <a:pathLst>
                    <a:path w="372" h="340">
                      <a:moveTo>
                        <a:pt x="186" y="0"/>
                      </a:moveTo>
                      <a:cubicBezTo>
                        <a:pt x="186" y="19"/>
                        <a:pt x="186" y="19"/>
                        <a:pt x="186" y="19"/>
                      </a:cubicBezTo>
                      <a:cubicBezTo>
                        <a:pt x="196" y="19"/>
                        <a:pt x="207" y="20"/>
                        <a:pt x="218" y="22"/>
                      </a:cubicBezTo>
                      <a:cubicBezTo>
                        <a:pt x="257" y="31"/>
                        <a:pt x="291" y="54"/>
                        <a:pt x="313" y="88"/>
                      </a:cubicBezTo>
                      <a:cubicBezTo>
                        <a:pt x="335" y="122"/>
                        <a:pt x="343" y="163"/>
                        <a:pt x="334" y="202"/>
                      </a:cubicBezTo>
                      <a:cubicBezTo>
                        <a:pt x="327" y="236"/>
                        <a:pt x="308" y="267"/>
                        <a:pt x="281" y="289"/>
                      </a:cubicBezTo>
                      <a:cubicBezTo>
                        <a:pt x="254" y="310"/>
                        <a:pt x="220" y="322"/>
                        <a:pt x="186" y="322"/>
                      </a:cubicBezTo>
                      <a:cubicBezTo>
                        <a:pt x="175" y="322"/>
                        <a:pt x="165" y="321"/>
                        <a:pt x="154" y="319"/>
                      </a:cubicBezTo>
                      <a:cubicBezTo>
                        <a:pt x="72" y="301"/>
                        <a:pt x="20" y="220"/>
                        <a:pt x="38" y="139"/>
                      </a:cubicBezTo>
                      <a:cubicBezTo>
                        <a:pt x="45" y="105"/>
                        <a:pt x="64" y="74"/>
                        <a:pt x="91" y="52"/>
                      </a:cubicBezTo>
                      <a:cubicBezTo>
                        <a:pt x="118" y="31"/>
                        <a:pt x="152" y="19"/>
                        <a:pt x="186" y="19"/>
                      </a:cubicBezTo>
                      <a:cubicBezTo>
                        <a:pt x="186" y="0"/>
                        <a:pt x="186" y="0"/>
                        <a:pt x="186" y="0"/>
                      </a:cubicBezTo>
                      <a:moveTo>
                        <a:pt x="186" y="0"/>
                      </a:moveTo>
                      <a:cubicBezTo>
                        <a:pt x="107" y="0"/>
                        <a:pt x="37" y="55"/>
                        <a:pt x="20" y="135"/>
                      </a:cubicBezTo>
                      <a:cubicBezTo>
                        <a:pt x="0" y="227"/>
                        <a:pt x="58" y="317"/>
                        <a:pt x="150" y="337"/>
                      </a:cubicBezTo>
                      <a:cubicBezTo>
                        <a:pt x="162" y="339"/>
                        <a:pt x="174" y="340"/>
                        <a:pt x="186" y="340"/>
                      </a:cubicBezTo>
                      <a:cubicBezTo>
                        <a:pt x="264" y="340"/>
                        <a:pt x="335" y="286"/>
                        <a:pt x="352" y="206"/>
                      </a:cubicBezTo>
                      <a:cubicBezTo>
                        <a:pt x="372" y="114"/>
                        <a:pt x="313" y="24"/>
                        <a:pt x="222" y="4"/>
                      </a:cubicBezTo>
                      <a:cubicBezTo>
                        <a:pt x="210" y="2"/>
                        <a:pt x="198" y="0"/>
                        <a:pt x="186" y="0"/>
                      </a:cubicBezTo>
                      <a:close/>
                    </a:path>
                  </a:pathLst>
                </a:custGeom>
                <a:solidFill>
                  <a:srgbClr val="00233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3157" name="组合 123"/>
              <p:cNvGrpSpPr>
                <a:grpSpLocks/>
              </p:cNvGrpSpPr>
              <p:nvPr/>
            </p:nvGrpSpPr>
            <p:grpSpPr bwMode="auto">
              <a:xfrm>
                <a:off x="6065696" y="211846"/>
                <a:ext cx="2430463" cy="2266950"/>
                <a:chOff x="6581633" y="488070"/>
                <a:chExt cx="2430463" cy="2266950"/>
              </a:xfrm>
            </p:grpSpPr>
            <p:sp>
              <p:nvSpPr>
                <p:cNvPr id="3172" name="Freeform 5"/>
                <p:cNvSpPr>
                  <a:spLocks/>
                </p:cNvSpPr>
                <p:nvPr/>
              </p:nvSpPr>
              <p:spPr bwMode="auto">
                <a:xfrm>
                  <a:off x="7472221" y="2196220"/>
                  <a:ext cx="406400" cy="401638"/>
                </a:xfrm>
                <a:custGeom>
                  <a:avLst/>
                  <a:gdLst>
                    <a:gd name="T0" fmla="*/ 97496416 w 154"/>
                    <a:gd name="T1" fmla="*/ 614418942 h 152"/>
                    <a:gd name="T2" fmla="*/ 90532197 w 154"/>
                    <a:gd name="T3" fmla="*/ 963521635 h 152"/>
                    <a:gd name="T4" fmla="*/ 431776249 w 154"/>
                    <a:gd name="T5" fmla="*/ 963521635 h 152"/>
                    <a:gd name="T6" fmla="*/ 974977351 w 154"/>
                    <a:gd name="T7" fmla="*/ 439867596 h 152"/>
                    <a:gd name="T8" fmla="*/ 981941569 w 154"/>
                    <a:gd name="T9" fmla="*/ 97748648 h 152"/>
                    <a:gd name="T10" fmla="*/ 640697517 w 154"/>
                    <a:gd name="T11" fmla="*/ 90767546 h 152"/>
                    <a:gd name="T12" fmla="*/ 97496416 w 154"/>
                    <a:gd name="T13" fmla="*/ 614418942 h 152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54" h="152">
                      <a:moveTo>
                        <a:pt x="14" y="88"/>
                      </a:moveTo>
                      <a:cubicBezTo>
                        <a:pt x="0" y="102"/>
                        <a:pt x="0" y="124"/>
                        <a:pt x="13" y="138"/>
                      </a:cubicBezTo>
                      <a:cubicBezTo>
                        <a:pt x="26" y="151"/>
                        <a:pt x="48" y="152"/>
                        <a:pt x="62" y="138"/>
                      </a:cubicBezTo>
                      <a:cubicBezTo>
                        <a:pt x="140" y="63"/>
                        <a:pt x="140" y="63"/>
                        <a:pt x="140" y="63"/>
                      </a:cubicBezTo>
                      <a:cubicBezTo>
                        <a:pt x="154" y="50"/>
                        <a:pt x="154" y="28"/>
                        <a:pt x="141" y="14"/>
                      </a:cubicBezTo>
                      <a:cubicBezTo>
                        <a:pt x="128" y="1"/>
                        <a:pt x="106" y="0"/>
                        <a:pt x="92" y="13"/>
                      </a:cubicBezTo>
                      <a:lnTo>
                        <a:pt x="14" y="88"/>
                      </a:lnTo>
                      <a:close/>
                    </a:path>
                  </a:pathLst>
                </a:custGeom>
                <a:solidFill>
                  <a:srgbClr val="F0E3C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173" name="Freeform 6"/>
                <p:cNvSpPr>
                  <a:spLocks/>
                </p:cNvSpPr>
                <p:nvPr/>
              </p:nvSpPr>
              <p:spPr bwMode="auto">
                <a:xfrm>
                  <a:off x="7603983" y="1262770"/>
                  <a:ext cx="1244600" cy="1204913"/>
                </a:xfrm>
                <a:custGeom>
                  <a:avLst/>
                  <a:gdLst>
                    <a:gd name="T0" fmla="*/ 1771670638 w 784"/>
                    <a:gd name="T1" fmla="*/ 0 h 759"/>
                    <a:gd name="T2" fmla="*/ 1975802500 w 784"/>
                    <a:gd name="T3" fmla="*/ 209173849 h 759"/>
                    <a:gd name="T4" fmla="*/ 206652813 w 784"/>
                    <a:gd name="T5" fmla="*/ 1912800181 h 759"/>
                    <a:gd name="T6" fmla="*/ 0 w 784"/>
                    <a:gd name="T7" fmla="*/ 1703626332 h 759"/>
                    <a:gd name="T8" fmla="*/ 1771670638 w 784"/>
                    <a:gd name="T9" fmla="*/ 0 h 75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784" h="759">
                      <a:moveTo>
                        <a:pt x="703" y="0"/>
                      </a:moveTo>
                      <a:lnTo>
                        <a:pt x="784" y="83"/>
                      </a:lnTo>
                      <a:lnTo>
                        <a:pt x="82" y="759"/>
                      </a:lnTo>
                      <a:lnTo>
                        <a:pt x="0" y="676"/>
                      </a:lnTo>
                      <a:lnTo>
                        <a:pt x="703" y="0"/>
                      </a:lnTo>
                      <a:close/>
                    </a:path>
                  </a:pathLst>
                </a:custGeom>
                <a:solidFill>
                  <a:srgbClr val="002D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174" name="Freeform 7"/>
                <p:cNvSpPr>
                  <a:spLocks/>
                </p:cNvSpPr>
                <p:nvPr/>
              </p:nvSpPr>
              <p:spPr bwMode="auto">
                <a:xfrm>
                  <a:off x="8719996" y="1165933"/>
                  <a:ext cx="234950" cy="228600"/>
                </a:xfrm>
                <a:custGeom>
                  <a:avLst/>
                  <a:gdLst>
                    <a:gd name="T0" fmla="*/ 0 w 148"/>
                    <a:gd name="T1" fmla="*/ 153730325 h 144"/>
                    <a:gd name="T2" fmla="*/ 204133450 w 148"/>
                    <a:gd name="T3" fmla="*/ 362902500 h 144"/>
                    <a:gd name="T4" fmla="*/ 372983125 w 148"/>
                    <a:gd name="T5" fmla="*/ 75604688 h 144"/>
                    <a:gd name="T6" fmla="*/ 297378438 w 148"/>
                    <a:gd name="T7" fmla="*/ 0 h 144"/>
                    <a:gd name="T8" fmla="*/ 0 w 148"/>
                    <a:gd name="T9" fmla="*/ 153730325 h 1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48" h="144">
                      <a:moveTo>
                        <a:pt x="0" y="61"/>
                      </a:moveTo>
                      <a:lnTo>
                        <a:pt x="81" y="144"/>
                      </a:lnTo>
                      <a:lnTo>
                        <a:pt x="148" y="30"/>
                      </a:lnTo>
                      <a:lnTo>
                        <a:pt x="118" y="0"/>
                      </a:lnTo>
                      <a:lnTo>
                        <a:pt x="0" y="61"/>
                      </a:lnTo>
                      <a:close/>
                    </a:path>
                  </a:pathLst>
                </a:custGeom>
                <a:solidFill>
                  <a:srgbClr val="F0E3C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175" name="Freeform 8"/>
                <p:cNvSpPr>
                  <a:spLocks/>
                </p:cNvSpPr>
                <p:nvPr/>
              </p:nvSpPr>
              <p:spPr bwMode="auto">
                <a:xfrm>
                  <a:off x="8907321" y="1110370"/>
                  <a:ext cx="104775" cy="103188"/>
                </a:xfrm>
                <a:custGeom>
                  <a:avLst/>
                  <a:gdLst>
                    <a:gd name="T0" fmla="*/ 0 w 66"/>
                    <a:gd name="T1" fmla="*/ 88206690 h 65"/>
                    <a:gd name="T2" fmla="*/ 75604688 w 66"/>
                    <a:gd name="T3" fmla="*/ 163811744 h 65"/>
                    <a:gd name="T4" fmla="*/ 166330313 w 66"/>
                    <a:gd name="T5" fmla="*/ 0 h 65"/>
                    <a:gd name="T6" fmla="*/ 0 w 66"/>
                    <a:gd name="T7" fmla="*/ 88206690 h 65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66" h="65">
                      <a:moveTo>
                        <a:pt x="0" y="35"/>
                      </a:moveTo>
                      <a:lnTo>
                        <a:pt x="30" y="65"/>
                      </a:lnTo>
                      <a:lnTo>
                        <a:pt x="66" y="0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E3466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176" name="Freeform 9"/>
                <p:cNvSpPr>
                  <a:spLocks/>
                </p:cNvSpPr>
                <p:nvPr/>
              </p:nvSpPr>
              <p:spPr bwMode="auto">
                <a:xfrm>
                  <a:off x="7603983" y="2272420"/>
                  <a:ext cx="193675" cy="195263"/>
                </a:xfrm>
                <a:custGeom>
                  <a:avLst/>
                  <a:gdLst>
                    <a:gd name="T0" fmla="*/ 105846563 w 122"/>
                    <a:gd name="T1" fmla="*/ 0 h 123"/>
                    <a:gd name="T2" fmla="*/ 307459063 w 122"/>
                    <a:gd name="T3" fmla="*/ 214214624 h 123"/>
                    <a:gd name="T4" fmla="*/ 206652813 w 122"/>
                    <a:gd name="T5" fmla="*/ 309980806 h 123"/>
                    <a:gd name="T6" fmla="*/ 0 w 122"/>
                    <a:gd name="T7" fmla="*/ 100806508 h 123"/>
                    <a:gd name="T8" fmla="*/ 105846563 w 122"/>
                    <a:gd name="T9" fmla="*/ 0 h 12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22" h="123">
                      <a:moveTo>
                        <a:pt x="42" y="0"/>
                      </a:moveTo>
                      <a:lnTo>
                        <a:pt x="122" y="85"/>
                      </a:lnTo>
                      <a:lnTo>
                        <a:pt x="82" y="123"/>
                      </a:lnTo>
                      <a:lnTo>
                        <a:pt x="0" y="40"/>
                      </a:lnTo>
                      <a:lnTo>
                        <a:pt x="42" y="0"/>
                      </a:lnTo>
                      <a:close/>
                    </a:path>
                  </a:pathLst>
                </a:custGeom>
                <a:solidFill>
                  <a:srgbClr val="E3466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177" name="Freeform 22"/>
                <p:cNvSpPr>
                  <a:spLocks noEditPoints="1"/>
                </p:cNvSpPr>
                <p:nvPr/>
              </p:nvSpPr>
              <p:spPr bwMode="auto">
                <a:xfrm>
                  <a:off x="6581633" y="488070"/>
                  <a:ext cx="1604962" cy="2266950"/>
                </a:xfrm>
                <a:custGeom>
                  <a:avLst/>
                  <a:gdLst>
                    <a:gd name="T0" fmla="*/ 2147483646 w 1011"/>
                    <a:gd name="T1" fmla="*/ 0 h 1428"/>
                    <a:gd name="T2" fmla="*/ 476308589 w 1011"/>
                    <a:gd name="T3" fmla="*/ 2147483646 h 1428"/>
                    <a:gd name="T4" fmla="*/ 0 w 1011"/>
                    <a:gd name="T5" fmla="*/ 380544388 h 1428"/>
                    <a:gd name="T6" fmla="*/ 2147483646 w 1011"/>
                    <a:gd name="T7" fmla="*/ 0 h 1428"/>
                    <a:gd name="T8" fmla="*/ 753525690 w 1011"/>
                    <a:gd name="T9" fmla="*/ 2147483646 h 1428"/>
                    <a:gd name="T10" fmla="*/ 1633060741 w 1011"/>
                    <a:gd name="T11" fmla="*/ 627519700 h 1428"/>
                    <a:gd name="T12" fmla="*/ 546872942 w 1011"/>
                    <a:gd name="T13" fmla="*/ 786288750 h 1428"/>
                    <a:gd name="T14" fmla="*/ 753525690 w 1011"/>
                    <a:gd name="T15" fmla="*/ 2147483646 h 1428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1011" h="1428">
                      <a:moveTo>
                        <a:pt x="1011" y="0"/>
                      </a:moveTo>
                      <a:lnTo>
                        <a:pt x="189" y="1428"/>
                      </a:lnTo>
                      <a:lnTo>
                        <a:pt x="0" y="151"/>
                      </a:lnTo>
                      <a:lnTo>
                        <a:pt x="1011" y="0"/>
                      </a:lnTo>
                      <a:close/>
                      <a:moveTo>
                        <a:pt x="299" y="855"/>
                      </a:moveTo>
                      <a:lnTo>
                        <a:pt x="648" y="249"/>
                      </a:lnTo>
                      <a:lnTo>
                        <a:pt x="217" y="312"/>
                      </a:lnTo>
                      <a:lnTo>
                        <a:pt x="299" y="855"/>
                      </a:lnTo>
                      <a:close/>
                    </a:path>
                  </a:pathLst>
                </a:custGeom>
                <a:solidFill>
                  <a:srgbClr val="F9A44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178" name="Freeform 23"/>
                <p:cNvSpPr>
                  <a:spLocks/>
                </p:cNvSpPr>
                <p:nvPr/>
              </p:nvSpPr>
              <p:spPr bwMode="auto">
                <a:xfrm>
                  <a:off x="6597508" y="815095"/>
                  <a:ext cx="187325" cy="60325"/>
                </a:xfrm>
                <a:custGeom>
                  <a:avLst/>
                  <a:gdLst>
                    <a:gd name="T0" fmla="*/ 287297813 w 118"/>
                    <a:gd name="T1" fmla="*/ 0 h 38"/>
                    <a:gd name="T2" fmla="*/ 297378438 w 118"/>
                    <a:gd name="T3" fmla="*/ 55443438 h 38"/>
                    <a:gd name="T4" fmla="*/ 7561263 w 118"/>
                    <a:gd name="T5" fmla="*/ 95765938 h 38"/>
                    <a:gd name="T6" fmla="*/ 0 w 118"/>
                    <a:gd name="T7" fmla="*/ 42843450 h 38"/>
                    <a:gd name="T8" fmla="*/ 287297813 w 118"/>
                    <a:gd name="T9" fmla="*/ 0 h 3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18" h="38">
                      <a:moveTo>
                        <a:pt x="114" y="0"/>
                      </a:moveTo>
                      <a:lnTo>
                        <a:pt x="118" y="22"/>
                      </a:lnTo>
                      <a:lnTo>
                        <a:pt x="3" y="38"/>
                      </a:lnTo>
                      <a:lnTo>
                        <a:pt x="0" y="17"/>
                      </a:lnTo>
                      <a:lnTo>
                        <a:pt x="114" y="0"/>
                      </a:lnTo>
                      <a:close/>
                    </a:path>
                  </a:pathLst>
                </a:custGeom>
                <a:solidFill>
                  <a:srgbClr val="002D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179" name="Freeform 24"/>
                <p:cNvSpPr>
                  <a:spLocks/>
                </p:cNvSpPr>
                <p:nvPr/>
              </p:nvSpPr>
              <p:spPr bwMode="auto">
                <a:xfrm>
                  <a:off x="6610208" y="919870"/>
                  <a:ext cx="100012" cy="50800"/>
                </a:xfrm>
                <a:custGeom>
                  <a:avLst/>
                  <a:gdLst>
                    <a:gd name="T0" fmla="*/ 151208619 w 63"/>
                    <a:gd name="T1" fmla="*/ 0 h 32"/>
                    <a:gd name="T2" fmla="*/ 158768256 w 63"/>
                    <a:gd name="T3" fmla="*/ 60483750 h 32"/>
                    <a:gd name="T4" fmla="*/ 7559637 w 63"/>
                    <a:gd name="T5" fmla="*/ 80645000 h 32"/>
                    <a:gd name="T6" fmla="*/ 0 w 63"/>
                    <a:gd name="T7" fmla="*/ 25201563 h 32"/>
                    <a:gd name="T8" fmla="*/ 151208619 w 63"/>
                    <a:gd name="T9" fmla="*/ 0 h 3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63" h="32">
                      <a:moveTo>
                        <a:pt x="60" y="0"/>
                      </a:moveTo>
                      <a:lnTo>
                        <a:pt x="63" y="24"/>
                      </a:lnTo>
                      <a:lnTo>
                        <a:pt x="3" y="32"/>
                      </a:lnTo>
                      <a:lnTo>
                        <a:pt x="0" y="10"/>
                      </a:lnTo>
                      <a:lnTo>
                        <a:pt x="60" y="0"/>
                      </a:lnTo>
                      <a:close/>
                    </a:path>
                  </a:pathLst>
                </a:custGeom>
                <a:solidFill>
                  <a:srgbClr val="002D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180" name="Freeform 25"/>
                <p:cNvSpPr>
                  <a:spLocks/>
                </p:cNvSpPr>
                <p:nvPr/>
              </p:nvSpPr>
              <p:spPr bwMode="auto">
                <a:xfrm>
                  <a:off x="6626083" y="1023058"/>
                  <a:ext cx="98425" cy="47625"/>
                </a:xfrm>
                <a:custGeom>
                  <a:avLst/>
                  <a:gdLst>
                    <a:gd name="T0" fmla="*/ 146169063 w 62"/>
                    <a:gd name="T1" fmla="*/ 0 h 30"/>
                    <a:gd name="T2" fmla="*/ 156249688 w 62"/>
                    <a:gd name="T3" fmla="*/ 55443438 h 30"/>
                    <a:gd name="T4" fmla="*/ 7561263 w 62"/>
                    <a:gd name="T5" fmla="*/ 75604688 h 30"/>
                    <a:gd name="T6" fmla="*/ 0 w 62"/>
                    <a:gd name="T7" fmla="*/ 20161250 h 30"/>
                    <a:gd name="T8" fmla="*/ 146169063 w 62"/>
                    <a:gd name="T9" fmla="*/ 0 h 3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62" h="30">
                      <a:moveTo>
                        <a:pt x="58" y="0"/>
                      </a:moveTo>
                      <a:lnTo>
                        <a:pt x="62" y="22"/>
                      </a:lnTo>
                      <a:lnTo>
                        <a:pt x="3" y="30"/>
                      </a:lnTo>
                      <a:lnTo>
                        <a:pt x="0" y="8"/>
                      </a:lnTo>
                      <a:lnTo>
                        <a:pt x="58" y="0"/>
                      </a:lnTo>
                      <a:close/>
                    </a:path>
                  </a:pathLst>
                </a:custGeom>
                <a:solidFill>
                  <a:srgbClr val="002D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181" name="Freeform 26"/>
                <p:cNvSpPr>
                  <a:spLocks/>
                </p:cNvSpPr>
                <p:nvPr/>
              </p:nvSpPr>
              <p:spPr bwMode="auto">
                <a:xfrm>
                  <a:off x="6641958" y="1126245"/>
                  <a:ext cx="98425" cy="47625"/>
                </a:xfrm>
                <a:custGeom>
                  <a:avLst/>
                  <a:gdLst>
                    <a:gd name="T0" fmla="*/ 146169063 w 62"/>
                    <a:gd name="T1" fmla="*/ 0 h 30"/>
                    <a:gd name="T2" fmla="*/ 156249688 w 62"/>
                    <a:gd name="T3" fmla="*/ 55443438 h 30"/>
                    <a:gd name="T4" fmla="*/ 7561263 w 62"/>
                    <a:gd name="T5" fmla="*/ 75604688 h 30"/>
                    <a:gd name="T6" fmla="*/ 0 w 62"/>
                    <a:gd name="T7" fmla="*/ 20161250 h 30"/>
                    <a:gd name="T8" fmla="*/ 146169063 w 62"/>
                    <a:gd name="T9" fmla="*/ 0 h 3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62" h="30">
                      <a:moveTo>
                        <a:pt x="58" y="0"/>
                      </a:moveTo>
                      <a:lnTo>
                        <a:pt x="62" y="22"/>
                      </a:lnTo>
                      <a:lnTo>
                        <a:pt x="3" y="30"/>
                      </a:lnTo>
                      <a:lnTo>
                        <a:pt x="0" y="8"/>
                      </a:lnTo>
                      <a:lnTo>
                        <a:pt x="58" y="0"/>
                      </a:lnTo>
                      <a:close/>
                    </a:path>
                  </a:pathLst>
                </a:custGeom>
                <a:solidFill>
                  <a:srgbClr val="002D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182" name="Freeform 27"/>
                <p:cNvSpPr>
                  <a:spLocks/>
                </p:cNvSpPr>
                <p:nvPr/>
              </p:nvSpPr>
              <p:spPr bwMode="auto">
                <a:xfrm>
                  <a:off x="6657833" y="1213558"/>
                  <a:ext cx="187325" cy="63500"/>
                </a:xfrm>
                <a:custGeom>
                  <a:avLst/>
                  <a:gdLst>
                    <a:gd name="T0" fmla="*/ 289818763 w 118"/>
                    <a:gd name="T1" fmla="*/ 0 h 40"/>
                    <a:gd name="T2" fmla="*/ 297378438 w 118"/>
                    <a:gd name="T3" fmla="*/ 52924075 h 40"/>
                    <a:gd name="T4" fmla="*/ 7561263 w 118"/>
                    <a:gd name="T5" fmla="*/ 100806250 h 40"/>
                    <a:gd name="T6" fmla="*/ 0 w 118"/>
                    <a:gd name="T7" fmla="*/ 45362813 h 40"/>
                    <a:gd name="T8" fmla="*/ 289818763 w 118"/>
                    <a:gd name="T9" fmla="*/ 0 h 4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18" h="40">
                      <a:moveTo>
                        <a:pt x="115" y="0"/>
                      </a:moveTo>
                      <a:lnTo>
                        <a:pt x="118" y="21"/>
                      </a:lnTo>
                      <a:lnTo>
                        <a:pt x="3" y="40"/>
                      </a:lnTo>
                      <a:lnTo>
                        <a:pt x="0" y="18"/>
                      </a:lnTo>
                      <a:lnTo>
                        <a:pt x="115" y="0"/>
                      </a:lnTo>
                      <a:close/>
                    </a:path>
                  </a:pathLst>
                </a:custGeom>
                <a:solidFill>
                  <a:srgbClr val="002D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183" name="Freeform 28"/>
                <p:cNvSpPr>
                  <a:spLocks/>
                </p:cNvSpPr>
                <p:nvPr/>
              </p:nvSpPr>
              <p:spPr bwMode="auto">
                <a:xfrm>
                  <a:off x="6670533" y="1329445"/>
                  <a:ext cx="100012" cy="47625"/>
                </a:xfrm>
                <a:custGeom>
                  <a:avLst/>
                  <a:gdLst>
                    <a:gd name="T0" fmla="*/ 151208619 w 63"/>
                    <a:gd name="T1" fmla="*/ 0 h 30"/>
                    <a:gd name="T2" fmla="*/ 158768256 w 63"/>
                    <a:gd name="T3" fmla="*/ 52924075 h 30"/>
                    <a:gd name="T4" fmla="*/ 10080575 w 63"/>
                    <a:gd name="T5" fmla="*/ 75604688 h 30"/>
                    <a:gd name="T6" fmla="*/ 0 w 63"/>
                    <a:gd name="T7" fmla="*/ 20161250 h 30"/>
                    <a:gd name="T8" fmla="*/ 151208619 w 63"/>
                    <a:gd name="T9" fmla="*/ 0 h 3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63" h="30">
                      <a:moveTo>
                        <a:pt x="60" y="0"/>
                      </a:moveTo>
                      <a:lnTo>
                        <a:pt x="63" y="21"/>
                      </a:lnTo>
                      <a:lnTo>
                        <a:pt x="4" y="30"/>
                      </a:lnTo>
                      <a:lnTo>
                        <a:pt x="0" y="8"/>
                      </a:lnTo>
                      <a:lnTo>
                        <a:pt x="60" y="0"/>
                      </a:lnTo>
                      <a:close/>
                    </a:path>
                  </a:pathLst>
                </a:custGeom>
                <a:solidFill>
                  <a:srgbClr val="002D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184" name="Freeform 29"/>
                <p:cNvSpPr>
                  <a:spLocks/>
                </p:cNvSpPr>
                <p:nvPr/>
              </p:nvSpPr>
              <p:spPr bwMode="auto">
                <a:xfrm>
                  <a:off x="6686408" y="1432633"/>
                  <a:ext cx="98425" cy="46038"/>
                </a:xfrm>
                <a:custGeom>
                  <a:avLst/>
                  <a:gdLst>
                    <a:gd name="T0" fmla="*/ 146169063 w 62"/>
                    <a:gd name="T1" fmla="*/ 0 h 29"/>
                    <a:gd name="T2" fmla="*/ 156249688 w 62"/>
                    <a:gd name="T3" fmla="*/ 52924650 h 29"/>
                    <a:gd name="T4" fmla="*/ 10080625 w 62"/>
                    <a:gd name="T5" fmla="*/ 73086119 h 29"/>
                    <a:gd name="T6" fmla="*/ 0 w 62"/>
                    <a:gd name="T7" fmla="*/ 20161469 h 29"/>
                    <a:gd name="T8" fmla="*/ 146169063 w 62"/>
                    <a:gd name="T9" fmla="*/ 0 h 2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62" h="29">
                      <a:moveTo>
                        <a:pt x="58" y="0"/>
                      </a:moveTo>
                      <a:lnTo>
                        <a:pt x="62" y="21"/>
                      </a:lnTo>
                      <a:lnTo>
                        <a:pt x="4" y="29"/>
                      </a:lnTo>
                      <a:lnTo>
                        <a:pt x="0" y="8"/>
                      </a:lnTo>
                      <a:lnTo>
                        <a:pt x="58" y="0"/>
                      </a:lnTo>
                      <a:close/>
                    </a:path>
                  </a:pathLst>
                </a:custGeom>
                <a:solidFill>
                  <a:srgbClr val="002D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185" name="Freeform 30"/>
                <p:cNvSpPr>
                  <a:spLocks/>
                </p:cNvSpPr>
                <p:nvPr/>
              </p:nvSpPr>
              <p:spPr bwMode="auto">
                <a:xfrm>
                  <a:off x="6702283" y="1532645"/>
                  <a:ext cx="98425" cy="49213"/>
                </a:xfrm>
                <a:custGeom>
                  <a:avLst/>
                  <a:gdLst>
                    <a:gd name="T0" fmla="*/ 146169063 w 62"/>
                    <a:gd name="T1" fmla="*/ 0 h 31"/>
                    <a:gd name="T2" fmla="*/ 156249688 w 62"/>
                    <a:gd name="T3" fmla="*/ 52924613 h 31"/>
                    <a:gd name="T4" fmla="*/ 10080625 w 62"/>
                    <a:gd name="T5" fmla="*/ 78126431 h 31"/>
                    <a:gd name="T6" fmla="*/ 0 w 62"/>
                    <a:gd name="T7" fmla="*/ 20161455 h 31"/>
                    <a:gd name="T8" fmla="*/ 146169063 w 62"/>
                    <a:gd name="T9" fmla="*/ 0 h 3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62" h="31">
                      <a:moveTo>
                        <a:pt x="58" y="0"/>
                      </a:moveTo>
                      <a:lnTo>
                        <a:pt x="62" y="21"/>
                      </a:lnTo>
                      <a:lnTo>
                        <a:pt x="4" y="31"/>
                      </a:lnTo>
                      <a:lnTo>
                        <a:pt x="0" y="8"/>
                      </a:lnTo>
                      <a:lnTo>
                        <a:pt x="58" y="0"/>
                      </a:lnTo>
                      <a:close/>
                    </a:path>
                  </a:pathLst>
                </a:custGeom>
                <a:solidFill>
                  <a:srgbClr val="002D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186" name="Freeform 31"/>
                <p:cNvSpPr>
                  <a:spLocks/>
                </p:cNvSpPr>
                <p:nvPr/>
              </p:nvSpPr>
              <p:spPr bwMode="auto">
                <a:xfrm>
                  <a:off x="6718158" y="1621545"/>
                  <a:ext cx="187325" cy="60325"/>
                </a:xfrm>
                <a:custGeom>
                  <a:avLst/>
                  <a:gdLst>
                    <a:gd name="T0" fmla="*/ 289818763 w 118"/>
                    <a:gd name="T1" fmla="*/ 0 h 38"/>
                    <a:gd name="T2" fmla="*/ 297378438 w 118"/>
                    <a:gd name="T3" fmla="*/ 55443438 h 38"/>
                    <a:gd name="T4" fmla="*/ 10080625 w 118"/>
                    <a:gd name="T5" fmla="*/ 95765938 h 38"/>
                    <a:gd name="T6" fmla="*/ 0 w 118"/>
                    <a:gd name="T7" fmla="*/ 42843450 h 38"/>
                    <a:gd name="T8" fmla="*/ 289818763 w 118"/>
                    <a:gd name="T9" fmla="*/ 0 h 3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18" h="38">
                      <a:moveTo>
                        <a:pt x="115" y="0"/>
                      </a:moveTo>
                      <a:lnTo>
                        <a:pt x="118" y="22"/>
                      </a:lnTo>
                      <a:lnTo>
                        <a:pt x="4" y="38"/>
                      </a:lnTo>
                      <a:lnTo>
                        <a:pt x="0" y="17"/>
                      </a:lnTo>
                      <a:lnTo>
                        <a:pt x="115" y="0"/>
                      </a:lnTo>
                      <a:close/>
                    </a:path>
                  </a:pathLst>
                </a:custGeom>
                <a:solidFill>
                  <a:srgbClr val="002D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187" name="Freeform 32"/>
                <p:cNvSpPr>
                  <a:spLocks/>
                </p:cNvSpPr>
                <p:nvPr/>
              </p:nvSpPr>
              <p:spPr bwMode="auto">
                <a:xfrm>
                  <a:off x="6732446" y="1737433"/>
                  <a:ext cx="100012" cy="47625"/>
                </a:xfrm>
                <a:custGeom>
                  <a:avLst/>
                  <a:gdLst>
                    <a:gd name="T0" fmla="*/ 148687682 w 63"/>
                    <a:gd name="T1" fmla="*/ 0 h 30"/>
                    <a:gd name="T2" fmla="*/ 158768256 w 63"/>
                    <a:gd name="T3" fmla="*/ 55443438 h 30"/>
                    <a:gd name="T4" fmla="*/ 7559637 w 63"/>
                    <a:gd name="T5" fmla="*/ 75604688 h 30"/>
                    <a:gd name="T6" fmla="*/ 0 w 63"/>
                    <a:gd name="T7" fmla="*/ 22682200 h 30"/>
                    <a:gd name="T8" fmla="*/ 148687682 w 63"/>
                    <a:gd name="T9" fmla="*/ 0 h 3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63" h="30">
                      <a:moveTo>
                        <a:pt x="59" y="0"/>
                      </a:moveTo>
                      <a:lnTo>
                        <a:pt x="63" y="22"/>
                      </a:lnTo>
                      <a:lnTo>
                        <a:pt x="3" y="30"/>
                      </a:lnTo>
                      <a:lnTo>
                        <a:pt x="0" y="9"/>
                      </a:lnTo>
                      <a:lnTo>
                        <a:pt x="59" y="0"/>
                      </a:lnTo>
                      <a:close/>
                    </a:path>
                  </a:pathLst>
                </a:custGeom>
                <a:solidFill>
                  <a:srgbClr val="002D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188" name="Freeform 33"/>
                <p:cNvSpPr>
                  <a:spLocks/>
                </p:cNvSpPr>
                <p:nvPr/>
              </p:nvSpPr>
              <p:spPr bwMode="auto">
                <a:xfrm>
                  <a:off x="6748321" y="1837445"/>
                  <a:ext cx="96837" cy="50800"/>
                </a:xfrm>
                <a:custGeom>
                  <a:avLst/>
                  <a:gdLst>
                    <a:gd name="T0" fmla="*/ 146168308 w 61"/>
                    <a:gd name="T1" fmla="*/ 0 h 32"/>
                    <a:gd name="T2" fmla="*/ 153727944 w 61"/>
                    <a:gd name="T3" fmla="*/ 55443438 h 32"/>
                    <a:gd name="T4" fmla="*/ 7559636 w 61"/>
                    <a:gd name="T5" fmla="*/ 80645000 h 32"/>
                    <a:gd name="T6" fmla="*/ 0 w 61"/>
                    <a:gd name="T7" fmla="*/ 22682200 h 32"/>
                    <a:gd name="T8" fmla="*/ 146168308 w 61"/>
                    <a:gd name="T9" fmla="*/ 0 h 3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61" h="32">
                      <a:moveTo>
                        <a:pt x="58" y="0"/>
                      </a:moveTo>
                      <a:lnTo>
                        <a:pt x="61" y="22"/>
                      </a:lnTo>
                      <a:lnTo>
                        <a:pt x="3" y="32"/>
                      </a:lnTo>
                      <a:lnTo>
                        <a:pt x="0" y="9"/>
                      </a:lnTo>
                      <a:lnTo>
                        <a:pt x="58" y="0"/>
                      </a:lnTo>
                      <a:close/>
                    </a:path>
                  </a:pathLst>
                </a:custGeom>
                <a:solidFill>
                  <a:srgbClr val="002D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189" name="Freeform 34"/>
                <p:cNvSpPr>
                  <a:spLocks/>
                </p:cNvSpPr>
                <p:nvPr/>
              </p:nvSpPr>
              <p:spPr bwMode="auto">
                <a:xfrm>
                  <a:off x="6762608" y="1940633"/>
                  <a:ext cx="98425" cy="47625"/>
                </a:xfrm>
                <a:custGeom>
                  <a:avLst/>
                  <a:gdLst>
                    <a:gd name="T0" fmla="*/ 148690013 w 62"/>
                    <a:gd name="T1" fmla="*/ 0 h 30"/>
                    <a:gd name="T2" fmla="*/ 156249688 w 62"/>
                    <a:gd name="T3" fmla="*/ 55443438 h 30"/>
                    <a:gd name="T4" fmla="*/ 10080625 w 62"/>
                    <a:gd name="T5" fmla="*/ 75604688 h 30"/>
                    <a:gd name="T6" fmla="*/ 0 w 62"/>
                    <a:gd name="T7" fmla="*/ 20161250 h 30"/>
                    <a:gd name="T8" fmla="*/ 148690013 w 62"/>
                    <a:gd name="T9" fmla="*/ 0 h 3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62" h="30">
                      <a:moveTo>
                        <a:pt x="59" y="0"/>
                      </a:moveTo>
                      <a:lnTo>
                        <a:pt x="62" y="22"/>
                      </a:lnTo>
                      <a:lnTo>
                        <a:pt x="4" y="30"/>
                      </a:lnTo>
                      <a:lnTo>
                        <a:pt x="0" y="8"/>
                      </a:lnTo>
                      <a:lnTo>
                        <a:pt x="59" y="0"/>
                      </a:lnTo>
                      <a:close/>
                    </a:path>
                  </a:pathLst>
                </a:custGeom>
                <a:solidFill>
                  <a:srgbClr val="002D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190" name="Freeform 35"/>
                <p:cNvSpPr>
                  <a:spLocks/>
                </p:cNvSpPr>
                <p:nvPr/>
              </p:nvSpPr>
              <p:spPr bwMode="auto">
                <a:xfrm>
                  <a:off x="6778483" y="2027945"/>
                  <a:ext cx="187325" cy="63500"/>
                </a:xfrm>
                <a:custGeom>
                  <a:avLst/>
                  <a:gdLst>
                    <a:gd name="T0" fmla="*/ 289818763 w 118"/>
                    <a:gd name="T1" fmla="*/ 0 h 40"/>
                    <a:gd name="T2" fmla="*/ 297378438 w 118"/>
                    <a:gd name="T3" fmla="*/ 57964388 h 40"/>
                    <a:gd name="T4" fmla="*/ 10080625 w 118"/>
                    <a:gd name="T5" fmla="*/ 100806250 h 40"/>
                    <a:gd name="T6" fmla="*/ 0 w 118"/>
                    <a:gd name="T7" fmla="*/ 45362813 h 40"/>
                    <a:gd name="T8" fmla="*/ 289818763 w 118"/>
                    <a:gd name="T9" fmla="*/ 0 h 4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18" h="40">
                      <a:moveTo>
                        <a:pt x="115" y="0"/>
                      </a:moveTo>
                      <a:lnTo>
                        <a:pt x="118" y="23"/>
                      </a:lnTo>
                      <a:lnTo>
                        <a:pt x="4" y="40"/>
                      </a:lnTo>
                      <a:lnTo>
                        <a:pt x="0" y="18"/>
                      </a:lnTo>
                      <a:lnTo>
                        <a:pt x="115" y="0"/>
                      </a:lnTo>
                      <a:close/>
                    </a:path>
                  </a:pathLst>
                </a:custGeom>
                <a:solidFill>
                  <a:srgbClr val="002D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191" name="Freeform 36"/>
                <p:cNvSpPr>
                  <a:spLocks/>
                </p:cNvSpPr>
                <p:nvPr/>
              </p:nvSpPr>
              <p:spPr bwMode="auto">
                <a:xfrm>
                  <a:off x="6792771" y="2143833"/>
                  <a:ext cx="96837" cy="47625"/>
                </a:xfrm>
                <a:custGeom>
                  <a:avLst/>
                  <a:gdLst>
                    <a:gd name="T0" fmla="*/ 151208594 w 61"/>
                    <a:gd name="T1" fmla="*/ 0 h 30"/>
                    <a:gd name="T2" fmla="*/ 153727944 w 61"/>
                    <a:gd name="T3" fmla="*/ 55443438 h 30"/>
                    <a:gd name="T4" fmla="*/ 7559636 w 61"/>
                    <a:gd name="T5" fmla="*/ 75604688 h 30"/>
                    <a:gd name="T6" fmla="*/ 0 w 61"/>
                    <a:gd name="T7" fmla="*/ 20161250 h 30"/>
                    <a:gd name="T8" fmla="*/ 151208594 w 61"/>
                    <a:gd name="T9" fmla="*/ 0 h 3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61" h="30">
                      <a:moveTo>
                        <a:pt x="60" y="0"/>
                      </a:moveTo>
                      <a:lnTo>
                        <a:pt x="61" y="22"/>
                      </a:lnTo>
                      <a:lnTo>
                        <a:pt x="3" y="30"/>
                      </a:lnTo>
                      <a:lnTo>
                        <a:pt x="0" y="8"/>
                      </a:lnTo>
                      <a:lnTo>
                        <a:pt x="60" y="0"/>
                      </a:lnTo>
                      <a:close/>
                    </a:path>
                  </a:pathLst>
                </a:custGeom>
                <a:solidFill>
                  <a:srgbClr val="002D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192" name="Freeform 37"/>
                <p:cNvSpPr>
                  <a:spLocks/>
                </p:cNvSpPr>
                <p:nvPr/>
              </p:nvSpPr>
              <p:spPr bwMode="auto">
                <a:xfrm>
                  <a:off x="6808646" y="2247020"/>
                  <a:ext cx="96837" cy="47625"/>
                </a:xfrm>
                <a:custGeom>
                  <a:avLst/>
                  <a:gdLst>
                    <a:gd name="T0" fmla="*/ 146168308 w 61"/>
                    <a:gd name="T1" fmla="*/ 0 h 30"/>
                    <a:gd name="T2" fmla="*/ 153727944 w 61"/>
                    <a:gd name="T3" fmla="*/ 52924075 h 30"/>
                    <a:gd name="T4" fmla="*/ 7559636 w 61"/>
                    <a:gd name="T5" fmla="*/ 75604688 h 30"/>
                    <a:gd name="T6" fmla="*/ 0 w 61"/>
                    <a:gd name="T7" fmla="*/ 20161250 h 30"/>
                    <a:gd name="T8" fmla="*/ 146168308 w 61"/>
                    <a:gd name="T9" fmla="*/ 0 h 3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61" h="30">
                      <a:moveTo>
                        <a:pt x="58" y="0"/>
                      </a:moveTo>
                      <a:lnTo>
                        <a:pt x="61" y="21"/>
                      </a:lnTo>
                      <a:lnTo>
                        <a:pt x="3" y="30"/>
                      </a:lnTo>
                      <a:lnTo>
                        <a:pt x="0" y="8"/>
                      </a:lnTo>
                      <a:lnTo>
                        <a:pt x="58" y="0"/>
                      </a:lnTo>
                      <a:close/>
                    </a:path>
                  </a:pathLst>
                </a:custGeom>
                <a:solidFill>
                  <a:srgbClr val="002D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193" name="Freeform 38"/>
                <p:cNvSpPr>
                  <a:spLocks/>
                </p:cNvSpPr>
                <p:nvPr/>
              </p:nvSpPr>
              <p:spPr bwMode="auto">
                <a:xfrm>
                  <a:off x="6824521" y="2347033"/>
                  <a:ext cx="96837" cy="50800"/>
                </a:xfrm>
                <a:custGeom>
                  <a:avLst/>
                  <a:gdLst>
                    <a:gd name="T0" fmla="*/ 146168308 w 61"/>
                    <a:gd name="T1" fmla="*/ 0 h 32"/>
                    <a:gd name="T2" fmla="*/ 153727944 w 61"/>
                    <a:gd name="T3" fmla="*/ 57964388 h 32"/>
                    <a:gd name="T4" fmla="*/ 7559636 w 61"/>
                    <a:gd name="T5" fmla="*/ 80645000 h 32"/>
                    <a:gd name="T6" fmla="*/ 0 w 61"/>
                    <a:gd name="T7" fmla="*/ 25201563 h 32"/>
                    <a:gd name="T8" fmla="*/ 146168308 w 61"/>
                    <a:gd name="T9" fmla="*/ 0 h 3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61" h="32">
                      <a:moveTo>
                        <a:pt x="58" y="0"/>
                      </a:moveTo>
                      <a:lnTo>
                        <a:pt x="61" y="23"/>
                      </a:lnTo>
                      <a:lnTo>
                        <a:pt x="3" y="32"/>
                      </a:lnTo>
                      <a:lnTo>
                        <a:pt x="0" y="10"/>
                      </a:lnTo>
                      <a:lnTo>
                        <a:pt x="58" y="0"/>
                      </a:lnTo>
                      <a:close/>
                    </a:path>
                  </a:pathLst>
                </a:custGeom>
                <a:solidFill>
                  <a:srgbClr val="002D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</p:grpSp>
          <p:sp>
            <p:nvSpPr>
              <p:cNvPr id="3158" name="Freeform 39"/>
              <p:cNvSpPr>
                <a:spLocks/>
              </p:cNvSpPr>
              <p:nvPr/>
            </p:nvSpPr>
            <p:spPr bwMode="auto">
              <a:xfrm>
                <a:off x="9331183" y="1748545"/>
                <a:ext cx="434975" cy="487363"/>
              </a:xfrm>
              <a:custGeom>
                <a:avLst/>
                <a:gdLst>
                  <a:gd name="T0" fmla="*/ 486473404 w 165"/>
                  <a:gd name="T1" fmla="*/ 34700246 h 185"/>
                  <a:gd name="T2" fmla="*/ 243235384 w 165"/>
                  <a:gd name="T3" fmla="*/ 159620603 h 185"/>
                  <a:gd name="T4" fmla="*/ 34747912 w 165"/>
                  <a:gd name="T5" fmla="*/ 832803260 h 185"/>
                  <a:gd name="T6" fmla="*/ 159841450 w 165"/>
                  <a:gd name="T7" fmla="*/ 1075704979 h 185"/>
                  <a:gd name="T8" fmla="*/ 827003468 w 165"/>
                  <a:gd name="T9" fmla="*/ 1283906453 h 185"/>
                  <a:gd name="T10" fmla="*/ 1146686367 w 165"/>
                  <a:gd name="T11" fmla="*/ 235960089 h 185"/>
                  <a:gd name="T12" fmla="*/ 486473404 w 165"/>
                  <a:gd name="T13" fmla="*/ 34700246 h 18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65" h="185">
                    <a:moveTo>
                      <a:pt x="70" y="5"/>
                    </a:moveTo>
                    <a:cubicBezTo>
                      <a:pt x="55" y="0"/>
                      <a:pt x="39" y="9"/>
                      <a:pt x="35" y="23"/>
                    </a:cubicBezTo>
                    <a:cubicBezTo>
                      <a:pt x="5" y="120"/>
                      <a:pt x="5" y="120"/>
                      <a:pt x="5" y="120"/>
                    </a:cubicBezTo>
                    <a:cubicBezTo>
                      <a:pt x="0" y="135"/>
                      <a:pt x="8" y="151"/>
                      <a:pt x="23" y="155"/>
                    </a:cubicBezTo>
                    <a:cubicBezTo>
                      <a:pt x="119" y="185"/>
                      <a:pt x="119" y="185"/>
                      <a:pt x="119" y="185"/>
                    </a:cubicBezTo>
                    <a:cubicBezTo>
                      <a:pt x="165" y="34"/>
                      <a:pt x="165" y="34"/>
                      <a:pt x="165" y="34"/>
                    </a:cubicBezTo>
                    <a:lnTo>
                      <a:pt x="70" y="5"/>
                    </a:lnTo>
                    <a:close/>
                  </a:path>
                </a:pathLst>
              </a:custGeom>
              <a:solidFill>
                <a:srgbClr val="F0E3C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159" name="Freeform 40"/>
              <p:cNvSpPr>
                <a:spLocks/>
              </p:cNvSpPr>
              <p:nvPr/>
            </p:nvSpPr>
            <p:spPr bwMode="auto">
              <a:xfrm>
                <a:off x="9645508" y="1837445"/>
                <a:ext cx="431800" cy="488950"/>
              </a:xfrm>
              <a:custGeom>
                <a:avLst/>
                <a:gdLst>
                  <a:gd name="T0" fmla="*/ 970523159 w 164"/>
                  <a:gd name="T1" fmla="*/ 209558684 h 185"/>
                  <a:gd name="T2" fmla="*/ 318886933 w 164"/>
                  <a:gd name="T3" fmla="*/ 0 h 185"/>
                  <a:gd name="T4" fmla="*/ 0 w 164"/>
                  <a:gd name="T5" fmla="*/ 1054781441 h 185"/>
                  <a:gd name="T6" fmla="*/ 651636226 w 164"/>
                  <a:gd name="T7" fmla="*/ 1257354747 h 185"/>
                  <a:gd name="T8" fmla="*/ 894268332 w 164"/>
                  <a:gd name="T9" fmla="*/ 1131620594 h 185"/>
                  <a:gd name="T10" fmla="*/ 1102235323 w 164"/>
                  <a:gd name="T11" fmla="*/ 454044256 h 185"/>
                  <a:gd name="T12" fmla="*/ 970523159 w 164"/>
                  <a:gd name="T13" fmla="*/ 209558684 h 18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64" h="185">
                    <a:moveTo>
                      <a:pt x="140" y="30"/>
                    </a:moveTo>
                    <a:cubicBezTo>
                      <a:pt x="46" y="0"/>
                      <a:pt x="46" y="0"/>
                      <a:pt x="46" y="0"/>
                    </a:cubicBezTo>
                    <a:cubicBezTo>
                      <a:pt x="0" y="151"/>
                      <a:pt x="0" y="151"/>
                      <a:pt x="0" y="151"/>
                    </a:cubicBezTo>
                    <a:cubicBezTo>
                      <a:pt x="94" y="180"/>
                      <a:pt x="94" y="180"/>
                      <a:pt x="94" y="180"/>
                    </a:cubicBezTo>
                    <a:cubicBezTo>
                      <a:pt x="109" y="185"/>
                      <a:pt x="124" y="176"/>
                      <a:pt x="129" y="162"/>
                    </a:cubicBezTo>
                    <a:cubicBezTo>
                      <a:pt x="159" y="65"/>
                      <a:pt x="159" y="65"/>
                      <a:pt x="159" y="65"/>
                    </a:cubicBezTo>
                    <a:cubicBezTo>
                      <a:pt x="164" y="50"/>
                      <a:pt x="155" y="34"/>
                      <a:pt x="140" y="30"/>
                    </a:cubicBezTo>
                    <a:close/>
                  </a:path>
                </a:pathLst>
              </a:custGeom>
              <a:solidFill>
                <a:srgbClr val="E3466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160" name="Freeform 44"/>
              <p:cNvSpPr>
                <a:spLocks/>
              </p:cNvSpPr>
              <p:nvPr/>
            </p:nvSpPr>
            <p:spPr bwMode="auto">
              <a:xfrm>
                <a:off x="9135921" y="1167520"/>
                <a:ext cx="471487" cy="465138"/>
              </a:xfrm>
              <a:custGeom>
                <a:avLst/>
                <a:gdLst>
                  <a:gd name="T0" fmla="*/ 1158643743 w 179"/>
                  <a:gd name="T1" fmla="*/ 572732876 h 176"/>
                  <a:gd name="T2" fmla="*/ 1221085480 w 179"/>
                  <a:gd name="T3" fmla="*/ 453995831 h 176"/>
                  <a:gd name="T4" fmla="*/ 1241899392 w 179"/>
                  <a:gd name="T5" fmla="*/ 321288788 h 176"/>
                  <a:gd name="T6" fmla="*/ 1207209538 w 179"/>
                  <a:gd name="T7" fmla="*/ 195566744 h 176"/>
                  <a:gd name="T8" fmla="*/ 1123953890 w 179"/>
                  <a:gd name="T9" fmla="*/ 83814696 h 176"/>
                  <a:gd name="T10" fmla="*/ 1006008388 w 179"/>
                  <a:gd name="T11" fmla="*/ 20952353 h 176"/>
                  <a:gd name="T12" fmla="*/ 895000856 w 179"/>
                  <a:gd name="T13" fmla="*/ 0 h 176"/>
                  <a:gd name="T14" fmla="*/ 874186944 w 179"/>
                  <a:gd name="T15" fmla="*/ 0 h 176"/>
                  <a:gd name="T16" fmla="*/ 742365501 w 179"/>
                  <a:gd name="T17" fmla="*/ 34922350 h 176"/>
                  <a:gd name="T18" fmla="*/ 638295940 w 179"/>
                  <a:gd name="T19" fmla="*/ 118737046 h 176"/>
                  <a:gd name="T20" fmla="*/ 69379707 w 179"/>
                  <a:gd name="T21" fmla="*/ 782269617 h 176"/>
                  <a:gd name="T22" fmla="*/ 0 w 179"/>
                  <a:gd name="T23" fmla="*/ 977836361 h 176"/>
                  <a:gd name="T24" fmla="*/ 90193619 w 179"/>
                  <a:gd name="T25" fmla="*/ 1159435750 h 176"/>
                  <a:gd name="T26" fmla="*/ 277518829 w 179"/>
                  <a:gd name="T27" fmla="*/ 1222295451 h 176"/>
                  <a:gd name="T28" fmla="*/ 464844038 w 179"/>
                  <a:gd name="T29" fmla="*/ 1131495756 h 176"/>
                  <a:gd name="T30" fmla="*/ 797869266 w 179"/>
                  <a:gd name="T31" fmla="*/ 740362269 h 176"/>
                  <a:gd name="T32" fmla="*/ 853373032 w 179"/>
                  <a:gd name="T33" fmla="*/ 600670228 h 176"/>
                  <a:gd name="T34" fmla="*/ 659109852 w 179"/>
                  <a:gd name="T35" fmla="*/ 426058480 h 176"/>
                  <a:gd name="T36" fmla="*/ 520347804 w 179"/>
                  <a:gd name="T37" fmla="*/ 502888177 h 176"/>
                  <a:gd name="T38" fmla="*/ 395464331 w 179"/>
                  <a:gd name="T39" fmla="*/ 649562574 h 176"/>
                  <a:gd name="T40" fmla="*/ 478719979 w 179"/>
                  <a:gd name="T41" fmla="*/ 719407273 h 176"/>
                  <a:gd name="T42" fmla="*/ 603603452 w 179"/>
                  <a:gd name="T43" fmla="*/ 572732876 h 176"/>
                  <a:gd name="T44" fmla="*/ 666047823 w 179"/>
                  <a:gd name="T45" fmla="*/ 537810527 h 176"/>
                  <a:gd name="T46" fmla="*/ 735427530 w 179"/>
                  <a:gd name="T47" fmla="*/ 579717875 h 176"/>
                  <a:gd name="T48" fmla="*/ 721551588 w 179"/>
                  <a:gd name="T49" fmla="*/ 670517570 h 176"/>
                  <a:gd name="T50" fmla="*/ 381588389 w 179"/>
                  <a:gd name="T51" fmla="*/ 1068636055 h 176"/>
                  <a:gd name="T52" fmla="*/ 277518829 w 179"/>
                  <a:gd name="T53" fmla="*/ 1117528402 h 176"/>
                  <a:gd name="T54" fmla="*/ 166511297 w 179"/>
                  <a:gd name="T55" fmla="*/ 1089588408 h 176"/>
                  <a:gd name="T56" fmla="*/ 159573326 w 179"/>
                  <a:gd name="T57" fmla="*/ 1082606052 h 176"/>
                  <a:gd name="T58" fmla="*/ 111007531 w 179"/>
                  <a:gd name="T59" fmla="*/ 970851362 h 176"/>
                  <a:gd name="T60" fmla="*/ 145697385 w 179"/>
                  <a:gd name="T61" fmla="*/ 859099315 h 176"/>
                  <a:gd name="T62" fmla="*/ 721551588 w 179"/>
                  <a:gd name="T63" fmla="*/ 181599389 h 176"/>
                  <a:gd name="T64" fmla="*/ 881124915 w 179"/>
                  <a:gd name="T65" fmla="*/ 104767049 h 176"/>
                  <a:gd name="T66" fmla="*/ 1054574183 w 179"/>
                  <a:gd name="T67" fmla="*/ 167629392 h 176"/>
                  <a:gd name="T68" fmla="*/ 1137829831 w 179"/>
                  <a:gd name="T69" fmla="*/ 328273786 h 176"/>
                  <a:gd name="T70" fmla="*/ 1075388095 w 179"/>
                  <a:gd name="T71" fmla="*/ 502888177 h 176"/>
                  <a:gd name="T72" fmla="*/ 721551588 w 179"/>
                  <a:gd name="T73" fmla="*/ 921961658 h 176"/>
                  <a:gd name="T74" fmla="*/ 797869266 w 179"/>
                  <a:gd name="T75" fmla="*/ 991806357 h 176"/>
                  <a:gd name="T76" fmla="*/ 1158643743 w 179"/>
                  <a:gd name="T77" fmla="*/ 572732876 h 17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0" t="0" r="r" b="b"/>
                <a:pathLst>
                  <a:path w="179" h="176">
                    <a:moveTo>
                      <a:pt x="167" y="82"/>
                    </a:moveTo>
                    <a:cubicBezTo>
                      <a:pt x="171" y="77"/>
                      <a:pt x="174" y="71"/>
                      <a:pt x="176" y="65"/>
                    </a:cubicBezTo>
                    <a:cubicBezTo>
                      <a:pt x="178" y="59"/>
                      <a:pt x="179" y="53"/>
                      <a:pt x="179" y="46"/>
                    </a:cubicBezTo>
                    <a:cubicBezTo>
                      <a:pt x="178" y="40"/>
                      <a:pt x="177" y="34"/>
                      <a:pt x="174" y="28"/>
                    </a:cubicBezTo>
                    <a:cubicBezTo>
                      <a:pt x="171" y="22"/>
                      <a:pt x="167" y="17"/>
                      <a:pt x="162" y="12"/>
                    </a:cubicBezTo>
                    <a:cubicBezTo>
                      <a:pt x="157" y="8"/>
                      <a:pt x="151" y="5"/>
                      <a:pt x="145" y="3"/>
                    </a:cubicBezTo>
                    <a:cubicBezTo>
                      <a:pt x="140" y="1"/>
                      <a:pt x="134" y="0"/>
                      <a:pt x="129" y="0"/>
                    </a:cubicBezTo>
                    <a:cubicBezTo>
                      <a:pt x="128" y="0"/>
                      <a:pt x="127" y="0"/>
                      <a:pt x="126" y="0"/>
                    </a:cubicBezTo>
                    <a:cubicBezTo>
                      <a:pt x="119" y="1"/>
                      <a:pt x="113" y="2"/>
                      <a:pt x="107" y="5"/>
                    </a:cubicBezTo>
                    <a:cubicBezTo>
                      <a:pt x="102" y="8"/>
                      <a:pt x="96" y="12"/>
                      <a:pt x="92" y="17"/>
                    </a:cubicBezTo>
                    <a:cubicBezTo>
                      <a:pt x="10" y="112"/>
                      <a:pt x="10" y="112"/>
                      <a:pt x="10" y="112"/>
                    </a:cubicBezTo>
                    <a:cubicBezTo>
                      <a:pt x="3" y="120"/>
                      <a:pt x="0" y="130"/>
                      <a:pt x="0" y="140"/>
                    </a:cubicBezTo>
                    <a:cubicBezTo>
                      <a:pt x="1" y="150"/>
                      <a:pt x="6" y="160"/>
                      <a:pt x="13" y="166"/>
                    </a:cubicBezTo>
                    <a:cubicBezTo>
                      <a:pt x="20" y="172"/>
                      <a:pt x="30" y="176"/>
                      <a:pt x="40" y="175"/>
                    </a:cubicBezTo>
                    <a:cubicBezTo>
                      <a:pt x="51" y="174"/>
                      <a:pt x="60" y="169"/>
                      <a:pt x="67" y="162"/>
                    </a:cubicBezTo>
                    <a:cubicBezTo>
                      <a:pt x="115" y="106"/>
                      <a:pt x="115" y="106"/>
                      <a:pt x="115" y="106"/>
                    </a:cubicBezTo>
                    <a:cubicBezTo>
                      <a:pt x="120" y="100"/>
                      <a:pt x="123" y="94"/>
                      <a:pt x="123" y="86"/>
                    </a:cubicBezTo>
                    <a:cubicBezTo>
                      <a:pt x="122" y="70"/>
                      <a:pt x="108" y="61"/>
                      <a:pt x="95" y="61"/>
                    </a:cubicBezTo>
                    <a:cubicBezTo>
                      <a:pt x="88" y="62"/>
                      <a:pt x="81" y="66"/>
                      <a:pt x="75" y="72"/>
                    </a:cubicBezTo>
                    <a:cubicBezTo>
                      <a:pt x="57" y="93"/>
                      <a:pt x="57" y="93"/>
                      <a:pt x="57" y="93"/>
                    </a:cubicBezTo>
                    <a:cubicBezTo>
                      <a:pt x="69" y="103"/>
                      <a:pt x="69" y="103"/>
                      <a:pt x="69" y="103"/>
                    </a:cubicBezTo>
                    <a:cubicBezTo>
                      <a:pt x="73" y="98"/>
                      <a:pt x="87" y="82"/>
                      <a:pt x="87" y="82"/>
                    </a:cubicBezTo>
                    <a:cubicBezTo>
                      <a:pt x="89" y="79"/>
                      <a:pt x="93" y="77"/>
                      <a:pt x="96" y="77"/>
                    </a:cubicBezTo>
                    <a:cubicBezTo>
                      <a:pt x="100" y="77"/>
                      <a:pt x="104" y="80"/>
                      <a:pt x="106" y="83"/>
                    </a:cubicBezTo>
                    <a:cubicBezTo>
                      <a:pt x="108" y="88"/>
                      <a:pt x="107" y="92"/>
                      <a:pt x="104" y="96"/>
                    </a:cubicBezTo>
                    <a:cubicBezTo>
                      <a:pt x="55" y="153"/>
                      <a:pt x="55" y="153"/>
                      <a:pt x="55" y="153"/>
                    </a:cubicBezTo>
                    <a:cubicBezTo>
                      <a:pt x="51" y="157"/>
                      <a:pt x="46" y="159"/>
                      <a:pt x="40" y="160"/>
                    </a:cubicBezTo>
                    <a:cubicBezTo>
                      <a:pt x="34" y="161"/>
                      <a:pt x="28" y="159"/>
                      <a:pt x="24" y="156"/>
                    </a:cubicBezTo>
                    <a:cubicBezTo>
                      <a:pt x="23" y="155"/>
                      <a:pt x="23" y="155"/>
                      <a:pt x="23" y="155"/>
                    </a:cubicBezTo>
                    <a:cubicBezTo>
                      <a:pt x="19" y="151"/>
                      <a:pt x="16" y="145"/>
                      <a:pt x="16" y="139"/>
                    </a:cubicBezTo>
                    <a:cubicBezTo>
                      <a:pt x="15" y="133"/>
                      <a:pt x="17" y="127"/>
                      <a:pt x="21" y="123"/>
                    </a:cubicBezTo>
                    <a:cubicBezTo>
                      <a:pt x="104" y="26"/>
                      <a:pt x="104" y="26"/>
                      <a:pt x="104" y="26"/>
                    </a:cubicBezTo>
                    <a:cubicBezTo>
                      <a:pt x="110" y="20"/>
                      <a:pt x="118" y="16"/>
                      <a:pt x="127" y="15"/>
                    </a:cubicBezTo>
                    <a:cubicBezTo>
                      <a:pt x="137" y="15"/>
                      <a:pt x="145" y="18"/>
                      <a:pt x="152" y="24"/>
                    </a:cubicBezTo>
                    <a:cubicBezTo>
                      <a:pt x="159" y="30"/>
                      <a:pt x="163" y="38"/>
                      <a:pt x="164" y="47"/>
                    </a:cubicBezTo>
                    <a:cubicBezTo>
                      <a:pt x="164" y="56"/>
                      <a:pt x="161" y="65"/>
                      <a:pt x="155" y="72"/>
                    </a:cubicBezTo>
                    <a:cubicBezTo>
                      <a:pt x="104" y="132"/>
                      <a:pt x="104" y="132"/>
                      <a:pt x="104" y="132"/>
                    </a:cubicBezTo>
                    <a:cubicBezTo>
                      <a:pt x="115" y="142"/>
                      <a:pt x="115" y="142"/>
                      <a:pt x="115" y="142"/>
                    </a:cubicBezTo>
                    <a:lnTo>
                      <a:pt x="167" y="82"/>
                    </a:lnTo>
                    <a:close/>
                  </a:path>
                </a:pathLst>
              </a:custGeom>
              <a:solidFill>
                <a:srgbClr val="002D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161" name="Freeform 82"/>
              <p:cNvSpPr>
                <a:spLocks/>
              </p:cNvSpPr>
              <p:nvPr/>
            </p:nvSpPr>
            <p:spPr bwMode="auto">
              <a:xfrm>
                <a:off x="8573946" y="492833"/>
                <a:ext cx="2212975" cy="769938"/>
              </a:xfrm>
              <a:custGeom>
                <a:avLst/>
                <a:gdLst>
                  <a:gd name="T0" fmla="*/ 2147483646 w 839"/>
                  <a:gd name="T1" fmla="*/ 1710332890 h 292"/>
                  <a:gd name="T2" fmla="*/ 2073219958 w 839"/>
                  <a:gd name="T3" fmla="*/ 83430165 h 292"/>
                  <a:gd name="T4" fmla="*/ 340898380 w 839"/>
                  <a:gd name="T5" fmla="*/ 13906346 h 292"/>
                  <a:gd name="T6" fmla="*/ 160014710 w 839"/>
                  <a:gd name="T7" fmla="*/ 410202927 h 292"/>
                  <a:gd name="T8" fmla="*/ 1648835184 w 839"/>
                  <a:gd name="T9" fmla="*/ 333723298 h 292"/>
                  <a:gd name="T10" fmla="*/ 2147483646 w 839"/>
                  <a:gd name="T11" fmla="*/ 618779658 h 292"/>
                  <a:gd name="T12" fmla="*/ 2147483646 w 839"/>
                  <a:gd name="T13" fmla="*/ 2030152479 h 292"/>
                  <a:gd name="T14" fmla="*/ 2147483646 w 839"/>
                  <a:gd name="T15" fmla="*/ 1710332890 h 29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839" h="292">
                    <a:moveTo>
                      <a:pt x="839" y="246"/>
                    </a:moveTo>
                    <a:cubicBezTo>
                      <a:pt x="826" y="248"/>
                      <a:pt x="323" y="12"/>
                      <a:pt x="298" y="12"/>
                    </a:cubicBezTo>
                    <a:cubicBezTo>
                      <a:pt x="272" y="12"/>
                      <a:pt x="69" y="0"/>
                      <a:pt x="49" y="2"/>
                    </a:cubicBezTo>
                    <a:cubicBezTo>
                      <a:pt x="29" y="4"/>
                      <a:pt x="0" y="58"/>
                      <a:pt x="23" y="59"/>
                    </a:cubicBezTo>
                    <a:cubicBezTo>
                      <a:pt x="46" y="60"/>
                      <a:pt x="192" y="50"/>
                      <a:pt x="237" y="48"/>
                    </a:cubicBezTo>
                    <a:cubicBezTo>
                      <a:pt x="283" y="46"/>
                      <a:pt x="378" y="73"/>
                      <a:pt x="417" y="89"/>
                    </a:cubicBezTo>
                    <a:cubicBezTo>
                      <a:pt x="456" y="104"/>
                      <a:pt x="810" y="292"/>
                      <a:pt x="810" y="292"/>
                    </a:cubicBezTo>
                    <a:cubicBezTo>
                      <a:pt x="839" y="246"/>
                      <a:pt x="839" y="246"/>
                      <a:pt x="839" y="246"/>
                    </a:cubicBezTo>
                  </a:path>
                </a:pathLst>
              </a:custGeom>
              <a:solidFill>
                <a:srgbClr val="0018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162" name="Freeform 83"/>
              <p:cNvSpPr>
                <a:spLocks/>
              </p:cNvSpPr>
              <p:nvPr/>
            </p:nvSpPr>
            <p:spPr bwMode="auto">
              <a:xfrm>
                <a:off x="8835883" y="173745"/>
                <a:ext cx="1812925" cy="1511300"/>
              </a:xfrm>
              <a:custGeom>
                <a:avLst/>
                <a:gdLst>
                  <a:gd name="T0" fmla="*/ 187476999 w 688"/>
                  <a:gd name="T1" fmla="*/ 0 h 573"/>
                  <a:gd name="T2" fmla="*/ 2147483646 w 688"/>
                  <a:gd name="T3" fmla="*/ 2107825671 h 573"/>
                  <a:gd name="T4" fmla="*/ 2147483646 w 688"/>
                  <a:gd name="T5" fmla="*/ 2147483646 h 573"/>
                  <a:gd name="T6" fmla="*/ 2147483646 w 688"/>
                  <a:gd name="T7" fmla="*/ 2147483646 h 573"/>
                  <a:gd name="T8" fmla="*/ 2147483646 w 688"/>
                  <a:gd name="T9" fmla="*/ 2147483646 h 573"/>
                  <a:gd name="T10" fmla="*/ 2147483646 w 688"/>
                  <a:gd name="T11" fmla="*/ 1739129134 h 573"/>
                  <a:gd name="T12" fmla="*/ 0 w 688"/>
                  <a:gd name="T13" fmla="*/ 313042189 h 573"/>
                  <a:gd name="T14" fmla="*/ 187476999 w 688"/>
                  <a:gd name="T15" fmla="*/ 0 h 57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688" h="573">
                    <a:moveTo>
                      <a:pt x="27" y="0"/>
                    </a:moveTo>
                    <a:cubicBezTo>
                      <a:pt x="34" y="11"/>
                      <a:pt x="512" y="282"/>
                      <a:pt x="527" y="303"/>
                    </a:cubicBezTo>
                    <a:cubicBezTo>
                      <a:pt x="542" y="324"/>
                      <a:pt x="657" y="473"/>
                      <a:pt x="672" y="498"/>
                    </a:cubicBezTo>
                    <a:cubicBezTo>
                      <a:pt x="688" y="522"/>
                      <a:pt x="660" y="573"/>
                      <a:pt x="646" y="555"/>
                    </a:cubicBezTo>
                    <a:cubicBezTo>
                      <a:pt x="632" y="537"/>
                      <a:pt x="561" y="414"/>
                      <a:pt x="536" y="375"/>
                    </a:cubicBezTo>
                    <a:cubicBezTo>
                      <a:pt x="512" y="337"/>
                      <a:pt x="430" y="272"/>
                      <a:pt x="395" y="250"/>
                    </a:cubicBezTo>
                    <a:cubicBezTo>
                      <a:pt x="360" y="227"/>
                      <a:pt x="0" y="45"/>
                      <a:pt x="0" y="45"/>
                    </a:cubicBezTo>
                    <a:cubicBezTo>
                      <a:pt x="27" y="0"/>
                      <a:pt x="27" y="0"/>
                      <a:pt x="27" y="0"/>
                    </a:cubicBezTo>
                  </a:path>
                </a:pathLst>
              </a:custGeom>
              <a:solidFill>
                <a:srgbClr val="0018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163" name="Freeform 84"/>
              <p:cNvSpPr>
                <a:spLocks noEditPoints="1"/>
              </p:cNvSpPr>
              <p:nvPr/>
            </p:nvSpPr>
            <p:spPr bwMode="auto">
              <a:xfrm>
                <a:off x="8721583" y="124532"/>
                <a:ext cx="2101850" cy="1489075"/>
              </a:xfrm>
              <a:custGeom>
                <a:avLst/>
                <a:gdLst>
                  <a:gd name="T0" fmla="*/ 2147483646 w 797"/>
                  <a:gd name="T1" fmla="*/ 1687883643 h 565"/>
                  <a:gd name="T2" fmla="*/ 2147483646 w 797"/>
                  <a:gd name="T3" fmla="*/ 1667044500 h 565"/>
                  <a:gd name="T4" fmla="*/ 2147483646 w 797"/>
                  <a:gd name="T5" fmla="*/ 1514233779 h 565"/>
                  <a:gd name="T6" fmla="*/ 2147483646 w 797"/>
                  <a:gd name="T7" fmla="*/ 1041904460 h 565"/>
                  <a:gd name="T8" fmla="*/ 493792341 w 797"/>
                  <a:gd name="T9" fmla="*/ 62514795 h 565"/>
                  <a:gd name="T10" fmla="*/ 250373321 w 797"/>
                  <a:gd name="T11" fmla="*/ 507060346 h 565"/>
                  <a:gd name="T12" fmla="*/ 347741457 w 797"/>
                  <a:gd name="T13" fmla="*/ 576519765 h 565"/>
                  <a:gd name="T14" fmla="*/ 674620008 w 797"/>
                  <a:gd name="T15" fmla="*/ 2000454981 h 565"/>
                  <a:gd name="T16" fmla="*/ 2147483646 w 797"/>
                  <a:gd name="T17" fmla="*/ 1764290322 h 565"/>
                  <a:gd name="T18" fmla="*/ 2147483646 w 797"/>
                  <a:gd name="T19" fmla="*/ 1819857857 h 565"/>
                  <a:gd name="T20" fmla="*/ 2147483646 w 797"/>
                  <a:gd name="T21" fmla="*/ 1875425392 h 565"/>
                  <a:gd name="T22" fmla="*/ 2147483646 w 797"/>
                  <a:gd name="T23" fmla="*/ 2147483646 h 565"/>
                  <a:gd name="T24" fmla="*/ 2147483646 w 797"/>
                  <a:gd name="T25" fmla="*/ 2147483646 h 565"/>
                  <a:gd name="T26" fmla="*/ 2147483646 w 797"/>
                  <a:gd name="T27" fmla="*/ 2147483646 h 565"/>
                  <a:gd name="T28" fmla="*/ 2147483646 w 797"/>
                  <a:gd name="T29" fmla="*/ 2147483646 h 565"/>
                  <a:gd name="T30" fmla="*/ 2147483646 w 797"/>
                  <a:gd name="T31" fmla="*/ 1687883643 h 565"/>
                  <a:gd name="T32" fmla="*/ 973676079 w 797"/>
                  <a:gd name="T33" fmla="*/ 1986563098 h 565"/>
                  <a:gd name="T34" fmla="*/ 521612185 w 797"/>
                  <a:gd name="T35" fmla="*/ 750169630 h 565"/>
                  <a:gd name="T36" fmla="*/ 1613521941 w 797"/>
                  <a:gd name="T37" fmla="*/ 847415452 h 565"/>
                  <a:gd name="T38" fmla="*/ 2147483646 w 797"/>
                  <a:gd name="T39" fmla="*/ 1507286519 h 565"/>
                  <a:gd name="T40" fmla="*/ 973676079 w 797"/>
                  <a:gd name="T41" fmla="*/ 1986563098 h 565"/>
                  <a:gd name="T42" fmla="*/ 2147483646 w 797"/>
                  <a:gd name="T43" fmla="*/ 2147483646 h 565"/>
                  <a:gd name="T44" fmla="*/ 2147483646 w 797"/>
                  <a:gd name="T45" fmla="*/ 1868480768 h 565"/>
                  <a:gd name="T46" fmla="*/ 2147483646 w 797"/>
                  <a:gd name="T47" fmla="*/ 2147483646 h 565"/>
                  <a:gd name="T48" fmla="*/ 2147483646 w 797"/>
                  <a:gd name="T49" fmla="*/ 2147483646 h 565"/>
                  <a:gd name="T50" fmla="*/ 2147483646 w 797"/>
                  <a:gd name="T51" fmla="*/ 2147483646 h 56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797" h="565">
                    <a:moveTo>
                      <a:pt x="514" y="243"/>
                    </a:moveTo>
                    <a:cubicBezTo>
                      <a:pt x="487" y="229"/>
                      <a:pt x="429" y="240"/>
                      <a:pt x="429" y="240"/>
                    </a:cubicBezTo>
                    <a:cubicBezTo>
                      <a:pt x="388" y="218"/>
                      <a:pt x="388" y="218"/>
                      <a:pt x="388" y="218"/>
                    </a:cubicBezTo>
                    <a:cubicBezTo>
                      <a:pt x="388" y="218"/>
                      <a:pt x="363" y="163"/>
                      <a:pt x="338" y="150"/>
                    </a:cubicBezTo>
                    <a:cubicBezTo>
                      <a:pt x="315" y="138"/>
                      <a:pt x="89" y="18"/>
                      <a:pt x="71" y="9"/>
                    </a:cubicBezTo>
                    <a:cubicBezTo>
                      <a:pt x="53" y="0"/>
                      <a:pt x="24" y="67"/>
                      <a:pt x="36" y="73"/>
                    </a:cubicBezTo>
                    <a:cubicBezTo>
                      <a:pt x="48" y="79"/>
                      <a:pt x="50" y="83"/>
                      <a:pt x="50" y="83"/>
                    </a:cubicBezTo>
                    <a:cubicBezTo>
                      <a:pt x="50" y="83"/>
                      <a:pt x="0" y="219"/>
                      <a:pt x="97" y="288"/>
                    </a:cubicBezTo>
                    <a:cubicBezTo>
                      <a:pt x="236" y="388"/>
                      <a:pt x="331" y="277"/>
                      <a:pt x="376" y="254"/>
                    </a:cubicBezTo>
                    <a:cubicBezTo>
                      <a:pt x="392" y="262"/>
                      <a:pt x="392" y="262"/>
                      <a:pt x="392" y="262"/>
                    </a:cubicBezTo>
                    <a:cubicBezTo>
                      <a:pt x="407" y="270"/>
                      <a:pt x="407" y="270"/>
                      <a:pt x="407" y="270"/>
                    </a:cubicBezTo>
                    <a:cubicBezTo>
                      <a:pt x="412" y="315"/>
                      <a:pt x="390" y="466"/>
                      <a:pt x="542" y="523"/>
                    </a:cubicBezTo>
                    <a:cubicBezTo>
                      <a:pt x="651" y="565"/>
                      <a:pt x="733" y="441"/>
                      <a:pt x="733" y="441"/>
                    </a:cubicBezTo>
                    <a:cubicBezTo>
                      <a:pt x="733" y="441"/>
                      <a:pt x="723" y="438"/>
                      <a:pt x="744" y="449"/>
                    </a:cubicBezTo>
                    <a:cubicBezTo>
                      <a:pt x="764" y="460"/>
                      <a:pt x="797" y="394"/>
                      <a:pt x="781" y="385"/>
                    </a:cubicBezTo>
                    <a:cubicBezTo>
                      <a:pt x="765" y="377"/>
                      <a:pt x="537" y="255"/>
                      <a:pt x="514" y="243"/>
                    </a:cubicBezTo>
                    <a:moveTo>
                      <a:pt x="140" y="286"/>
                    </a:moveTo>
                    <a:cubicBezTo>
                      <a:pt x="44" y="234"/>
                      <a:pt x="53" y="139"/>
                      <a:pt x="75" y="108"/>
                    </a:cubicBezTo>
                    <a:cubicBezTo>
                      <a:pt x="97" y="76"/>
                      <a:pt x="134" y="74"/>
                      <a:pt x="232" y="122"/>
                    </a:cubicBezTo>
                    <a:cubicBezTo>
                      <a:pt x="330" y="171"/>
                      <a:pt x="348" y="179"/>
                      <a:pt x="352" y="217"/>
                    </a:cubicBezTo>
                    <a:cubicBezTo>
                      <a:pt x="354" y="248"/>
                      <a:pt x="224" y="332"/>
                      <a:pt x="140" y="286"/>
                    </a:cubicBezTo>
                    <a:moveTo>
                      <a:pt x="513" y="484"/>
                    </a:moveTo>
                    <a:cubicBezTo>
                      <a:pt x="428" y="439"/>
                      <a:pt x="423" y="285"/>
                      <a:pt x="451" y="269"/>
                    </a:cubicBezTo>
                    <a:cubicBezTo>
                      <a:pt x="484" y="251"/>
                      <a:pt x="501" y="262"/>
                      <a:pt x="596" y="315"/>
                    </a:cubicBezTo>
                    <a:cubicBezTo>
                      <a:pt x="692" y="368"/>
                      <a:pt x="711" y="401"/>
                      <a:pt x="697" y="437"/>
                    </a:cubicBezTo>
                    <a:cubicBezTo>
                      <a:pt x="683" y="473"/>
                      <a:pt x="610" y="534"/>
                      <a:pt x="513" y="484"/>
                    </a:cubicBezTo>
                  </a:path>
                </a:pathLst>
              </a:custGeom>
              <a:solidFill>
                <a:srgbClr val="002D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164" name="Freeform 85"/>
              <p:cNvSpPr>
                <a:spLocks noEditPoints="1"/>
              </p:cNvSpPr>
              <p:nvPr/>
            </p:nvSpPr>
            <p:spPr bwMode="auto">
              <a:xfrm>
                <a:off x="8885096" y="361070"/>
                <a:ext cx="760412" cy="554038"/>
              </a:xfrm>
              <a:custGeom>
                <a:avLst/>
                <a:gdLst>
                  <a:gd name="T0" fmla="*/ 864440586 w 288"/>
                  <a:gd name="T1" fmla="*/ 682128947 h 210"/>
                  <a:gd name="T2" fmla="*/ 829583089 w 288"/>
                  <a:gd name="T3" fmla="*/ 682128947 h 210"/>
                  <a:gd name="T4" fmla="*/ 13943527 w 288"/>
                  <a:gd name="T5" fmla="*/ 730852632 h 210"/>
                  <a:gd name="T6" fmla="*/ 543760588 w 288"/>
                  <a:gd name="T7" fmla="*/ 1364257895 h 210"/>
                  <a:gd name="T8" fmla="*/ 543760588 w 288"/>
                  <a:gd name="T9" fmla="*/ 1364257895 h 210"/>
                  <a:gd name="T10" fmla="*/ 543760588 w 288"/>
                  <a:gd name="T11" fmla="*/ 1364257895 h 210"/>
                  <a:gd name="T12" fmla="*/ 934152940 w 288"/>
                  <a:gd name="T13" fmla="*/ 1461705264 h 210"/>
                  <a:gd name="T14" fmla="*/ 934152940 w 288"/>
                  <a:gd name="T15" fmla="*/ 1461705264 h 210"/>
                  <a:gd name="T16" fmla="*/ 934152940 w 288"/>
                  <a:gd name="T17" fmla="*/ 1461705264 h 210"/>
                  <a:gd name="T18" fmla="*/ 2007730589 w 288"/>
                  <a:gd name="T19" fmla="*/ 939666916 h 210"/>
                  <a:gd name="T20" fmla="*/ 864440586 w 288"/>
                  <a:gd name="T21" fmla="*/ 682128947 h 210"/>
                  <a:gd name="T22" fmla="*/ 1645222651 w 288"/>
                  <a:gd name="T23" fmla="*/ 459392480 h 210"/>
                  <a:gd name="T24" fmla="*/ 1798590886 w 288"/>
                  <a:gd name="T25" fmla="*/ 549880077 h 210"/>
                  <a:gd name="T26" fmla="*/ 1645222651 w 288"/>
                  <a:gd name="T27" fmla="*/ 459392480 h 210"/>
                  <a:gd name="T28" fmla="*/ 230053674 w 288"/>
                  <a:gd name="T29" fmla="*/ 0 h 210"/>
                  <a:gd name="T30" fmla="*/ 90626325 w 288"/>
                  <a:gd name="T31" fmla="*/ 125289098 h 210"/>
                  <a:gd name="T32" fmla="*/ 0 w 288"/>
                  <a:gd name="T33" fmla="*/ 368907521 h 210"/>
                  <a:gd name="T34" fmla="*/ 1059636762 w 288"/>
                  <a:gd name="T35" fmla="*/ 424590979 h 210"/>
                  <a:gd name="T36" fmla="*/ 230053674 w 288"/>
                  <a:gd name="T37" fmla="*/ 0 h 21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288" h="210">
                    <a:moveTo>
                      <a:pt x="124" y="98"/>
                    </a:moveTo>
                    <a:cubicBezTo>
                      <a:pt x="123" y="98"/>
                      <a:pt x="121" y="98"/>
                      <a:pt x="119" y="98"/>
                    </a:cubicBezTo>
                    <a:cubicBezTo>
                      <a:pt x="96" y="99"/>
                      <a:pt x="48" y="102"/>
                      <a:pt x="2" y="105"/>
                    </a:cubicBezTo>
                    <a:cubicBezTo>
                      <a:pt x="10" y="137"/>
                      <a:pt x="32" y="172"/>
                      <a:pt x="78" y="196"/>
                    </a:cubicBezTo>
                    <a:cubicBezTo>
                      <a:pt x="78" y="196"/>
                      <a:pt x="78" y="196"/>
                      <a:pt x="78" y="196"/>
                    </a:cubicBezTo>
                    <a:cubicBezTo>
                      <a:pt x="78" y="196"/>
                      <a:pt x="78" y="196"/>
                      <a:pt x="78" y="196"/>
                    </a:cubicBezTo>
                    <a:cubicBezTo>
                      <a:pt x="95" y="206"/>
                      <a:pt x="115" y="210"/>
                      <a:pt x="134" y="210"/>
                    </a:cubicBezTo>
                    <a:cubicBezTo>
                      <a:pt x="134" y="210"/>
                      <a:pt x="134" y="210"/>
                      <a:pt x="134" y="210"/>
                    </a:cubicBezTo>
                    <a:cubicBezTo>
                      <a:pt x="134" y="210"/>
                      <a:pt x="134" y="210"/>
                      <a:pt x="134" y="210"/>
                    </a:cubicBezTo>
                    <a:cubicBezTo>
                      <a:pt x="204" y="210"/>
                      <a:pt x="277" y="162"/>
                      <a:pt x="288" y="135"/>
                    </a:cubicBezTo>
                    <a:cubicBezTo>
                      <a:pt x="247" y="119"/>
                      <a:pt x="168" y="98"/>
                      <a:pt x="124" y="98"/>
                    </a:cubicBezTo>
                    <a:moveTo>
                      <a:pt x="236" y="66"/>
                    </a:moveTo>
                    <a:cubicBezTo>
                      <a:pt x="243" y="70"/>
                      <a:pt x="251" y="75"/>
                      <a:pt x="258" y="79"/>
                    </a:cubicBezTo>
                    <a:cubicBezTo>
                      <a:pt x="252" y="75"/>
                      <a:pt x="245" y="71"/>
                      <a:pt x="236" y="66"/>
                    </a:cubicBezTo>
                    <a:moveTo>
                      <a:pt x="33" y="0"/>
                    </a:moveTo>
                    <a:cubicBezTo>
                      <a:pt x="25" y="4"/>
                      <a:pt x="18" y="10"/>
                      <a:pt x="13" y="18"/>
                    </a:cubicBezTo>
                    <a:cubicBezTo>
                      <a:pt x="7" y="26"/>
                      <a:pt x="2" y="38"/>
                      <a:pt x="0" y="53"/>
                    </a:cubicBezTo>
                    <a:cubicBezTo>
                      <a:pt x="50" y="56"/>
                      <a:pt x="115" y="59"/>
                      <a:pt x="152" y="61"/>
                    </a:cubicBezTo>
                    <a:cubicBezTo>
                      <a:pt x="107" y="38"/>
                      <a:pt x="64" y="16"/>
                      <a:pt x="33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165" name="Freeform 86"/>
              <p:cNvSpPr>
                <a:spLocks/>
              </p:cNvSpPr>
              <p:nvPr/>
            </p:nvSpPr>
            <p:spPr bwMode="auto">
              <a:xfrm>
                <a:off x="8880333" y="500770"/>
                <a:ext cx="766762" cy="215900"/>
              </a:xfrm>
              <a:custGeom>
                <a:avLst/>
                <a:gdLst>
                  <a:gd name="T0" fmla="*/ 13886033 w 291"/>
                  <a:gd name="T1" fmla="*/ 0 h 82"/>
                  <a:gd name="T2" fmla="*/ 0 w 291"/>
                  <a:gd name="T3" fmla="*/ 138647294 h 82"/>
                  <a:gd name="T4" fmla="*/ 27772067 w 291"/>
                  <a:gd name="T5" fmla="*/ 360479278 h 82"/>
                  <a:gd name="T6" fmla="*/ 840078676 w 291"/>
                  <a:gd name="T7" fmla="*/ 311954437 h 82"/>
                  <a:gd name="T8" fmla="*/ 874793759 w 291"/>
                  <a:gd name="T9" fmla="*/ 311954437 h 82"/>
                  <a:gd name="T10" fmla="*/ 2013414250 w 291"/>
                  <a:gd name="T11" fmla="*/ 568448902 h 82"/>
                  <a:gd name="T12" fmla="*/ 2020357267 w 291"/>
                  <a:gd name="T13" fmla="*/ 547651413 h 82"/>
                  <a:gd name="T14" fmla="*/ 1069192958 w 291"/>
                  <a:gd name="T15" fmla="*/ 55457338 h 82"/>
                  <a:gd name="T16" fmla="*/ 13886033 w 291"/>
                  <a:gd name="T17" fmla="*/ 0 h 8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91" h="82">
                    <a:moveTo>
                      <a:pt x="2" y="0"/>
                    </a:moveTo>
                    <a:cubicBezTo>
                      <a:pt x="1" y="7"/>
                      <a:pt x="0" y="13"/>
                      <a:pt x="0" y="20"/>
                    </a:cubicBezTo>
                    <a:cubicBezTo>
                      <a:pt x="0" y="30"/>
                      <a:pt x="1" y="41"/>
                      <a:pt x="4" y="52"/>
                    </a:cubicBezTo>
                    <a:cubicBezTo>
                      <a:pt x="50" y="49"/>
                      <a:pt x="98" y="46"/>
                      <a:pt x="121" y="45"/>
                    </a:cubicBezTo>
                    <a:cubicBezTo>
                      <a:pt x="123" y="45"/>
                      <a:pt x="125" y="45"/>
                      <a:pt x="126" y="45"/>
                    </a:cubicBezTo>
                    <a:cubicBezTo>
                      <a:pt x="170" y="45"/>
                      <a:pt x="249" y="66"/>
                      <a:pt x="290" y="82"/>
                    </a:cubicBezTo>
                    <a:cubicBezTo>
                      <a:pt x="291" y="81"/>
                      <a:pt x="291" y="80"/>
                      <a:pt x="291" y="79"/>
                    </a:cubicBezTo>
                    <a:cubicBezTo>
                      <a:pt x="251" y="57"/>
                      <a:pt x="201" y="32"/>
                      <a:pt x="154" y="8"/>
                    </a:cubicBezTo>
                    <a:cubicBezTo>
                      <a:pt x="117" y="6"/>
                      <a:pt x="52" y="3"/>
                      <a:pt x="2" y="0"/>
                    </a:cubicBezTo>
                  </a:path>
                </a:pathLst>
              </a:custGeom>
              <a:solidFill>
                <a:srgbClr val="263A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166" name="Freeform 87"/>
              <p:cNvSpPr>
                <a:spLocks/>
              </p:cNvSpPr>
              <p:nvPr/>
            </p:nvSpPr>
            <p:spPr bwMode="auto">
              <a:xfrm>
                <a:off x="8972408" y="348370"/>
                <a:ext cx="677862" cy="360363"/>
              </a:xfrm>
              <a:custGeom>
                <a:avLst/>
                <a:gdLst>
                  <a:gd name="T0" fmla="*/ 173923036 w 257"/>
                  <a:gd name="T1" fmla="*/ 0 h 137"/>
                  <a:gd name="T2" fmla="*/ 173923036 w 257"/>
                  <a:gd name="T3" fmla="*/ 0 h 137"/>
                  <a:gd name="T4" fmla="*/ 0 w 257"/>
                  <a:gd name="T5" fmla="*/ 34594848 h 137"/>
                  <a:gd name="T6" fmla="*/ 827872597 w 257"/>
                  <a:gd name="T7" fmla="*/ 456650941 h 137"/>
                  <a:gd name="T8" fmla="*/ 1780967670 w 257"/>
                  <a:gd name="T9" fmla="*/ 947894101 h 137"/>
                  <a:gd name="T10" fmla="*/ 1787925646 w 257"/>
                  <a:gd name="T11" fmla="*/ 920217170 h 137"/>
                  <a:gd name="T12" fmla="*/ 1787925646 w 257"/>
                  <a:gd name="T13" fmla="*/ 913299253 h 137"/>
                  <a:gd name="T14" fmla="*/ 1787925646 w 257"/>
                  <a:gd name="T15" fmla="*/ 913299253 h 137"/>
                  <a:gd name="T16" fmla="*/ 1565304687 w 257"/>
                  <a:gd name="T17" fmla="*/ 581189238 h 137"/>
                  <a:gd name="T18" fmla="*/ 1412252943 w 257"/>
                  <a:gd name="T19" fmla="*/ 491243159 h 137"/>
                  <a:gd name="T20" fmla="*/ 953097710 w 257"/>
                  <a:gd name="T21" fmla="*/ 255999771 h 137"/>
                  <a:gd name="T22" fmla="*/ 953097710 w 257"/>
                  <a:gd name="T23" fmla="*/ 255999771 h 137"/>
                  <a:gd name="T24" fmla="*/ 946139734 w 257"/>
                  <a:gd name="T25" fmla="*/ 255999771 h 137"/>
                  <a:gd name="T26" fmla="*/ 939181757 w 257"/>
                  <a:gd name="T27" fmla="*/ 249081853 h 137"/>
                  <a:gd name="T28" fmla="*/ 939181757 w 257"/>
                  <a:gd name="T29" fmla="*/ 249081853 h 137"/>
                  <a:gd name="T30" fmla="*/ 939181757 w 257"/>
                  <a:gd name="T31" fmla="*/ 249081853 h 137"/>
                  <a:gd name="T32" fmla="*/ 932226419 w 257"/>
                  <a:gd name="T33" fmla="*/ 249081853 h 137"/>
                  <a:gd name="T34" fmla="*/ 932226419 w 257"/>
                  <a:gd name="T35" fmla="*/ 249081853 h 137"/>
                  <a:gd name="T36" fmla="*/ 173923036 w 257"/>
                  <a:gd name="T37" fmla="*/ 0 h 137"/>
                  <a:gd name="T38" fmla="*/ 173923036 w 257"/>
                  <a:gd name="T39" fmla="*/ 0 h 137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257" h="137">
                    <a:moveTo>
                      <a:pt x="25" y="0"/>
                    </a:moveTo>
                    <a:cubicBezTo>
                      <a:pt x="25" y="0"/>
                      <a:pt x="25" y="0"/>
                      <a:pt x="25" y="0"/>
                    </a:cubicBezTo>
                    <a:cubicBezTo>
                      <a:pt x="15" y="0"/>
                      <a:pt x="7" y="2"/>
                      <a:pt x="0" y="5"/>
                    </a:cubicBezTo>
                    <a:cubicBezTo>
                      <a:pt x="31" y="21"/>
                      <a:pt x="74" y="43"/>
                      <a:pt x="119" y="66"/>
                    </a:cubicBezTo>
                    <a:cubicBezTo>
                      <a:pt x="166" y="90"/>
                      <a:pt x="216" y="115"/>
                      <a:pt x="256" y="137"/>
                    </a:cubicBezTo>
                    <a:cubicBezTo>
                      <a:pt x="257" y="135"/>
                      <a:pt x="257" y="134"/>
                      <a:pt x="257" y="133"/>
                    </a:cubicBezTo>
                    <a:cubicBezTo>
                      <a:pt x="257" y="132"/>
                      <a:pt x="257" y="132"/>
                      <a:pt x="257" y="132"/>
                    </a:cubicBezTo>
                    <a:cubicBezTo>
                      <a:pt x="257" y="132"/>
                      <a:pt x="257" y="132"/>
                      <a:pt x="257" y="132"/>
                    </a:cubicBezTo>
                    <a:cubicBezTo>
                      <a:pt x="255" y="111"/>
                      <a:pt x="248" y="99"/>
                      <a:pt x="225" y="84"/>
                    </a:cubicBezTo>
                    <a:cubicBezTo>
                      <a:pt x="218" y="80"/>
                      <a:pt x="210" y="75"/>
                      <a:pt x="203" y="71"/>
                    </a:cubicBezTo>
                    <a:cubicBezTo>
                      <a:pt x="186" y="62"/>
                      <a:pt x="165" y="51"/>
                      <a:pt x="137" y="37"/>
                    </a:cubicBezTo>
                    <a:cubicBezTo>
                      <a:pt x="137" y="37"/>
                      <a:pt x="137" y="37"/>
                      <a:pt x="137" y="37"/>
                    </a:cubicBezTo>
                    <a:cubicBezTo>
                      <a:pt x="137" y="37"/>
                      <a:pt x="136" y="37"/>
                      <a:pt x="136" y="37"/>
                    </a:cubicBezTo>
                    <a:cubicBezTo>
                      <a:pt x="136" y="37"/>
                      <a:pt x="136" y="37"/>
                      <a:pt x="135" y="36"/>
                    </a:cubicBezTo>
                    <a:cubicBezTo>
                      <a:pt x="135" y="36"/>
                      <a:pt x="135" y="36"/>
                      <a:pt x="135" y="36"/>
                    </a:cubicBezTo>
                    <a:cubicBezTo>
                      <a:pt x="135" y="36"/>
                      <a:pt x="135" y="36"/>
                      <a:pt x="135" y="36"/>
                    </a:cubicBezTo>
                    <a:cubicBezTo>
                      <a:pt x="135" y="36"/>
                      <a:pt x="134" y="36"/>
                      <a:pt x="134" y="36"/>
                    </a:cubicBezTo>
                    <a:cubicBezTo>
                      <a:pt x="134" y="36"/>
                      <a:pt x="134" y="36"/>
                      <a:pt x="134" y="36"/>
                    </a:cubicBezTo>
                    <a:cubicBezTo>
                      <a:pt x="83" y="11"/>
                      <a:pt x="49" y="0"/>
                      <a:pt x="25" y="0"/>
                    </a:cubicBezTo>
                    <a:cubicBezTo>
                      <a:pt x="25" y="0"/>
                      <a:pt x="25" y="0"/>
                      <a:pt x="25" y="0"/>
                    </a:cubicBezTo>
                  </a:path>
                </a:pathLst>
              </a:custGeom>
              <a:solidFill>
                <a:srgbClr val="263A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167" name="Freeform 88"/>
              <p:cNvSpPr>
                <a:spLocks noEditPoints="1"/>
              </p:cNvSpPr>
              <p:nvPr/>
            </p:nvSpPr>
            <p:spPr bwMode="auto">
              <a:xfrm>
                <a:off x="8880333" y="348370"/>
                <a:ext cx="773112" cy="566738"/>
              </a:xfrm>
              <a:custGeom>
                <a:avLst/>
                <a:gdLst>
                  <a:gd name="T0" fmla="*/ 946866943 w 293"/>
                  <a:gd name="T1" fmla="*/ 1493916096 h 215"/>
                  <a:gd name="T2" fmla="*/ 946866943 w 293"/>
                  <a:gd name="T3" fmla="*/ 1493916096 h 215"/>
                  <a:gd name="T4" fmla="*/ 946866943 w 293"/>
                  <a:gd name="T5" fmla="*/ 1493916096 h 215"/>
                  <a:gd name="T6" fmla="*/ 946866943 w 293"/>
                  <a:gd name="T7" fmla="*/ 1493916096 h 215"/>
                  <a:gd name="T8" fmla="*/ 556981020 w 293"/>
                  <a:gd name="T9" fmla="*/ 1396637495 h 215"/>
                  <a:gd name="T10" fmla="*/ 556981020 w 293"/>
                  <a:gd name="T11" fmla="*/ 1396637495 h 215"/>
                  <a:gd name="T12" fmla="*/ 556981020 w 293"/>
                  <a:gd name="T13" fmla="*/ 1396637495 h 215"/>
                  <a:gd name="T14" fmla="*/ 2032975843 w 293"/>
                  <a:gd name="T15" fmla="*/ 924144071 h 215"/>
                  <a:gd name="T16" fmla="*/ 2026015196 w 293"/>
                  <a:gd name="T17" fmla="*/ 951937957 h 215"/>
                  <a:gd name="T18" fmla="*/ 2019051911 w 293"/>
                  <a:gd name="T19" fmla="*/ 972783371 h 215"/>
                  <a:gd name="T20" fmla="*/ 946866943 w 293"/>
                  <a:gd name="T21" fmla="*/ 1493916096 h 215"/>
                  <a:gd name="T22" fmla="*/ 2032975843 w 293"/>
                  <a:gd name="T23" fmla="*/ 924144071 h 215"/>
                  <a:gd name="T24" fmla="*/ 1197505632 w 293"/>
                  <a:gd name="T25" fmla="*/ 257093445 h 215"/>
                  <a:gd name="T26" fmla="*/ 1197505632 w 293"/>
                  <a:gd name="T27" fmla="*/ 257093445 h 215"/>
                  <a:gd name="T28" fmla="*/ 1657016491 w 293"/>
                  <a:gd name="T29" fmla="*/ 493338839 h 215"/>
                  <a:gd name="T30" fmla="*/ 1810185018 w 293"/>
                  <a:gd name="T31" fmla="*/ 583668968 h 215"/>
                  <a:gd name="T32" fmla="*/ 2032975843 w 293"/>
                  <a:gd name="T33" fmla="*/ 917195599 h 215"/>
                  <a:gd name="T34" fmla="*/ 2032975843 w 293"/>
                  <a:gd name="T35" fmla="*/ 917195599 h 215"/>
                  <a:gd name="T36" fmla="*/ 2032975843 w 293"/>
                  <a:gd name="T37" fmla="*/ 917195599 h 215"/>
                  <a:gd name="T38" fmla="*/ 1197505632 w 293"/>
                  <a:gd name="T39" fmla="*/ 257093445 h 215"/>
                  <a:gd name="T40" fmla="*/ 1197505632 w 293"/>
                  <a:gd name="T41" fmla="*/ 257093445 h 215"/>
                  <a:gd name="T42" fmla="*/ 1183581700 w 293"/>
                  <a:gd name="T43" fmla="*/ 250144973 h 215"/>
                  <a:gd name="T44" fmla="*/ 1190544985 w 293"/>
                  <a:gd name="T45" fmla="*/ 257093445 h 215"/>
                  <a:gd name="T46" fmla="*/ 1183581700 w 293"/>
                  <a:gd name="T47" fmla="*/ 250144973 h 215"/>
                  <a:gd name="T48" fmla="*/ 1183581700 w 293"/>
                  <a:gd name="T49" fmla="*/ 250144973 h 215"/>
                  <a:gd name="T50" fmla="*/ 1183581700 w 293"/>
                  <a:gd name="T51" fmla="*/ 250144973 h 215"/>
                  <a:gd name="T52" fmla="*/ 1183581700 w 293"/>
                  <a:gd name="T53" fmla="*/ 250144973 h 215"/>
                  <a:gd name="T54" fmla="*/ 1176621053 w 293"/>
                  <a:gd name="T55" fmla="*/ 250144973 h 215"/>
                  <a:gd name="T56" fmla="*/ 1176621053 w 293"/>
                  <a:gd name="T57" fmla="*/ 250144973 h 215"/>
                  <a:gd name="T58" fmla="*/ 1176621053 w 293"/>
                  <a:gd name="T59" fmla="*/ 250144973 h 215"/>
                  <a:gd name="T60" fmla="*/ 417733786 w 293"/>
                  <a:gd name="T61" fmla="*/ 0 h 215"/>
                  <a:gd name="T62" fmla="*/ 104433447 w 293"/>
                  <a:gd name="T63" fmla="*/ 159814844 h 215"/>
                  <a:gd name="T64" fmla="*/ 0 w 293"/>
                  <a:gd name="T65" fmla="*/ 541978139 h 215"/>
                  <a:gd name="T66" fmla="*/ 13923932 w 293"/>
                  <a:gd name="T67" fmla="*/ 403008710 h 215"/>
                  <a:gd name="T68" fmla="*/ 104433447 w 293"/>
                  <a:gd name="T69" fmla="*/ 159814844 h 215"/>
                  <a:gd name="T70" fmla="*/ 243678042 w 293"/>
                  <a:gd name="T71" fmla="*/ 34742357 h 215"/>
                  <a:gd name="T72" fmla="*/ 417733786 w 293"/>
                  <a:gd name="T73" fmla="*/ 0 h 215"/>
                  <a:gd name="T74" fmla="*/ 417733786 w 293"/>
                  <a:gd name="T75" fmla="*/ 0 h 215"/>
                  <a:gd name="T76" fmla="*/ 417733786 w 293"/>
                  <a:gd name="T77" fmla="*/ 0 h 215"/>
                  <a:gd name="T78" fmla="*/ 417733786 w 293"/>
                  <a:gd name="T79" fmla="*/ 0 h 215"/>
                  <a:gd name="T80" fmla="*/ 417733786 w 293"/>
                  <a:gd name="T81" fmla="*/ 0 h 215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0" t="0" r="r" b="b"/>
                <a:pathLst>
                  <a:path w="293" h="215">
                    <a:moveTo>
                      <a:pt x="136" y="215"/>
                    </a:moveTo>
                    <a:cubicBezTo>
                      <a:pt x="136" y="215"/>
                      <a:pt x="136" y="215"/>
                      <a:pt x="136" y="215"/>
                    </a:cubicBezTo>
                    <a:cubicBezTo>
                      <a:pt x="136" y="215"/>
                      <a:pt x="136" y="215"/>
                      <a:pt x="136" y="215"/>
                    </a:cubicBezTo>
                    <a:cubicBezTo>
                      <a:pt x="136" y="215"/>
                      <a:pt x="136" y="215"/>
                      <a:pt x="136" y="215"/>
                    </a:cubicBezTo>
                    <a:moveTo>
                      <a:pt x="80" y="201"/>
                    </a:moveTo>
                    <a:cubicBezTo>
                      <a:pt x="80" y="201"/>
                      <a:pt x="80" y="201"/>
                      <a:pt x="80" y="201"/>
                    </a:cubicBezTo>
                    <a:cubicBezTo>
                      <a:pt x="80" y="201"/>
                      <a:pt x="80" y="201"/>
                      <a:pt x="80" y="201"/>
                    </a:cubicBezTo>
                    <a:moveTo>
                      <a:pt x="292" y="133"/>
                    </a:moveTo>
                    <a:cubicBezTo>
                      <a:pt x="292" y="134"/>
                      <a:pt x="292" y="135"/>
                      <a:pt x="291" y="137"/>
                    </a:cubicBezTo>
                    <a:cubicBezTo>
                      <a:pt x="291" y="138"/>
                      <a:pt x="291" y="139"/>
                      <a:pt x="290" y="140"/>
                    </a:cubicBezTo>
                    <a:cubicBezTo>
                      <a:pt x="279" y="167"/>
                      <a:pt x="206" y="215"/>
                      <a:pt x="136" y="215"/>
                    </a:cubicBezTo>
                    <a:cubicBezTo>
                      <a:pt x="212" y="215"/>
                      <a:pt x="293" y="157"/>
                      <a:pt x="292" y="133"/>
                    </a:cubicBezTo>
                    <a:moveTo>
                      <a:pt x="172" y="37"/>
                    </a:moveTo>
                    <a:cubicBezTo>
                      <a:pt x="172" y="37"/>
                      <a:pt x="172" y="37"/>
                      <a:pt x="172" y="37"/>
                    </a:cubicBezTo>
                    <a:cubicBezTo>
                      <a:pt x="200" y="51"/>
                      <a:pt x="221" y="62"/>
                      <a:pt x="238" y="71"/>
                    </a:cubicBezTo>
                    <a:cubicBezTo>
                      <a:pt x="247" y="76"/>
                      <a:pt x="254" y="80"/>
                      <a:pt x="260" y="84"/>
                    </a:cubicBezTo>
                    <a:cubicBezTo>
                      <a:pt x="283" y="99"/>
                      <a:pt x="290" y="111"/>
                      <a:pt x="292" y="132"/>
                    </a:cubicBezTo>
                    <a:cubicBezTo>
                      <a:pt x="292" y="132"/>
                      <a:pt x="292" y="132"/>
                      <a:pt x="292" y="132"/>
                    </a:cubicBezTo>
                    <a:cubicBezTo>
                      <a:pt x="292" y="132"/>
                      <a:pt x="292" y="132"/>
                      <a:pt x="292" y="132"/>
                    </a:cubicBezTo>
                    <a:cubicBezTo>
                      <a:pt x="288" y="94"/>
                      <a:pt x="270" y="86"/>
                      <a:pt x="172" y="37"/>
                    </a:cubicBezTo>
                    <a:cubicBezTo>
                      <a:pt x="172" y="37"/>
                      <a:pt x="172" y="37"/>
                      <a:pt x="172" y="37"/>
                    </a:cubicBezTo>
                    <a:moveTo>
                      <a:pt x="170" y="36"/>
                    </a:moveTo>
                    <a:cubicBezTo>
                      <a:pt x="171" y="37"/>
                      <a:pt x="171" y="37"/>
                      <a:pt x="171" y="37"/>
                    </a:cubicBezTo>
                    <a:cubicBezTo>
                      <a:pt x="171" y="37"/>
                      <a:pt x="171" y="37"/>
                      <a:pt x="170" y="36"/>
                    </a:cubicBezTo>
                    <a:moveTo>
                      <a:pt x="170" y="36"/>
                    </a:moveTo>
                    <a:cubicBezTo>
                      <a:pt x="170" y="36"/>
                      <a:pt x="170" y="36"/>
                      <a:pt x="170" y="36"/>
                    </a:cubicBezTo>
                    <a:cubicBezTo>
                      <a:pt x="170" y="36"/>
                      <a:pt x="170" y="36"/>
                      <a:pt x="170" y="36"/>
                    </a:cubicBezTo>
                    <a:moveTo>
                      <a:pt x="169" y="36"/>
                    </a:moveTo>
                    <a:cubicBezTo>
                      <a:pt x="169" y="36"/>
                      <a:pt x="169" y="36"/>
                      <a:pt x="169" y="36"/>
                    </a:cubicBezTo>
                    <a:cubicBezTo>
                      <a:pt x="169" y="36"/>
                      <a:pt x="169" y="36"/>
                      <a:pt x="169" y="36"/>
                    </a:cubicBezTo>
                    <a:moveTo>
                      <a:pt x="60" y="0"/>
                    </a:moveTo>
                    <a:cubicBezTo>
                      <a:pt x="38" y="0"/>
                      <a:pt x="25" y="8"/>
                      <a:pt x="15" y="23"/>
                    </a:cubicBezTo>
                    <a:cubicBezTo>
                      <a:pt x="7" y="34"/>
                      <a:pt x="0" y="55"/>
                      <a:pt x="0" y="78"/>
                    </a:cubicBezTo>
                    <a:cubicBezTo>
                      <a:pt x="0" y="71"/>
                      <a:pt x="1" y="65"/>
                      <a:pt x="2" y="58"/>
                    </a:cubicBezTo>
                    <a:cubicBezTo>
                      <a:pt x="4" y="43"/>
                      <a:pt x="9" y="31"/>
                      <a:pt x="15" y="23"/>
                    </a:cubicBezTo>
                    <a:cubicBezTo>
                      <a:pt x="20" y="15"/>
                      <a:pt x="27" y="9"/>
                      <a:pt x="35" y="5"/>
                    </a:cubicBezTo>
                    <a:cubicBezTo>
                      <a:pt x="42" y="2"/>
                      <a:pt x="50" y="0"/>
                      <a:pt x="60" y="0"/>
                    </a:cubicBezTo>
                    <a:moveTo>
                      <a:pt x="60" y="0"/>
                    </a:moveTo>
                    <a:cubicBezTo>
                      <a:pt x="60" y="0"/>
                      <a:pt x="60" y="0"/>
                      <a:pt x="60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60" y="0"/>
                      <a:pt x="60" y="0"/>
                      <a:pt x="60" y="0"/>
                    </a:cubicBezTo>
                  </a:path>
                </a:pathLst>
              </a:custGeom>
              <a:solidFill>
                <a:srgbClr val="264C5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168" name="Freeform 89"/>
              <p:cNvSpPr>
                <a:spLocks noEditPoints="1"/>
              </p:cNvSpPr>
              <p:nvPr/>
            </p:nvSpPr>
            <p:spPr bwMode="auto">
              <a:xfrm>
                <a:off x="9872521" y="846845"/>
                <a:ext cx="698500" cy="603250"/>
              </a:xfrm>
              <a:custGeom>
                <a:avLst/>
                <a:gdLst>
                  <a:gd name="T0" fmla="*/ 1042154092 w 265"/>
                  <a:gd name="T1" fmla="*/ 478819809 h 229"/>
                  <a:gd name="T2" fmla="*/ 1681342217 w 265"/>
                  <a:gd name="T3" fmla="*/ 1325429816 h 229"/>
                  <a:gd name="T4" fmla="*/ 1813350809 w 265"/>
                  <a:gd name="T5" fmla="*/ 1131127996 h 229"/>
                  <a:gd name="T6" fmla="*/ 1841140566 w 265"/>
                  <a:gd name="T7" fmla="*/ 992338347 h 229"/>
                  <a:gd name="T8" fmla="*/ 1827244370 w 265"/>
                  <a:gd name="T9" fmla="*/ 895186120 h 229"/>
                  <a:gd name="T10" fmla="*/ 1042154092 w 265"/>
                  <a:gd name="T11" fmla="*/ 478819809 h 229"/>
                  <a:gd name="T12" fmla="*/ 69475709 w 265"/>
                  <a:gd name="T13" fmla="*/ 0 h 229"/>
                  <a:gd name="T14" fmla="*/ 0 w 265"/>
                  <a:gd name="T15" fmla="*/ 346971487 h 229"/>
                  <a:gd name="T16" fmla="*/ 534971925 w 265"/>
                  <a:gd name="T17" fmla="*/ 1457280772 h 229"/>
                  <a:gd name="T18" fmla="*/ 1042154092 w 265"/>
                  <a:gd name="T19" fmla="*/ 1589129094 h 229"/>
                  <a:gd name="T20" fmla="*/ 1403436743 w 265"/>
                  <a:gd name="T21" fmla="*/ 1512795578 h 229"/>
                  <a:gd name="T22" fmla="*/ 993520042 w 265"/>
                  <a:gd name="T23" fmla="*/ 832732622 h 229"/>
                  <a:gd name="T24" fmla="*/ 69475709 w 265"/>
                  <a:gd name="T25" fmla="*/ 0 h 229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65" h="229">
                    <a:moveTo>
                      <a:pt x="150" y="69"/>
                    </a:moveTo>
                    <a:cubicBezTo>
                      <a:pt x="172" y="99"/>
                      <a:pt x="212" y="151"/>
                      <a:pt x="242" y="191"/>
                    </a:cubicBezTo>
                    <a:cubicBezTo>
                      <a:pt x="251" y="181"/>
                      <a:pt x="258" y="171"/>
                      <a:pt x="261" y="163"/>
                    </a:cubicBezTo>
                    <a:cubicBezTo>
                      <a:pt x="264" y="156"/>
                      <a:pt x="265" y="149"/>
                      <a:pt x="265" y="143"/>
                    </a:cubicBezTo>
                    <a:cubicBezTo>
                      <a:pt x="265" y="138"/>
                      <a:pt x="264" y="133"/>
                      <a:pt x="263" y="129"/>
                    </a:cubicBezTo>
                    <a:cubicBezTo>
                      <a:pt x="232" y="113"/>
                      <a:pt x="192" y="91"/>
                      <a:pt x="150" y="69"/>
                    </a:cubicBezTo>
                    <a:moveTo>
                      <a:pt x="10" y="0"/>
                    </a:moveTo>
                    <a:cubicBezTo>
                      <a:pt x="3" y="9"/>
                      <a:pt x="0" y="27"/>
                      <a:pt x="0" y="50"/>
                    </a:cubicBezTo>
                    <a:cubicBezTo>
                      <a:pt x="0" y="103"/>
                      <a:pt x="21" y="180"/>
                      <a:pt x="77" y="210"/>
                    </a:cubicBezTo>
                    <a:cubicBezTo>
                      <a:pt x="103" y="223"/>
                      <a:pt x="128" y="229"/>
                      <a:pt x="150" y="229"/>
                    </a:cubicBezTo>
                    <a:cubicBezTo>
                      <a:pt x="169" y="229"/>
                      <a:pt x="187" y="224"/>
                      <a:pt x="202" y="218"/>
                    </a:cubicBezTo>
                    <a:cubicBezTo>
                      <a:pt x="179" y="180"/>
                      <a:pt x="156" y="139"/>
                      <a:pt x="143" y="120"/>
                    </a:cubicBezTo>
                    <a:cubicBezTo>
                      <a:pt x="120" y="84"/>
                      <a:pt x="48" y="26"/>
                      <a:pt x="10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169" name="Freeform 90"/>
              <p:cNvSpPr>
                <a:spLocks/>
              </p:cNvSpPr>
              <p:nvPr/>
            </p:nvSpPr>
            <p:spPr bwMode="auto">
              <a:xfrm>
                <a:off x="9977296" y="811920"/>
                <a:ext cx="587375" cy="374650"/>
              </a:xfrm>
              <a:custGeom>
                <a:avLst/>
                <a:gdLst>
                  <a:gd name="T0" fmla="*/ 13875747 w 223"/>
                  <a:gd name="T1" fmla="*/ 0 h 142"/>
                  <a:gd name="T2" fmla="*/ 0 w 223"/>
                  <a:gd name="T3" fmla="*/ 0 h 142"/>
                  <a:gd name="T4" fmla="*/ 652152190 w 223"/>
                  <a:gd name="T5" fmla="*/ 424623561 h 142"/>
                  <a:gd name="T6" fmla="*/ 763158163 w 223"/>
                  <a:gd name="T7" fmla="*/ 570805659 h 142"/>
                  <a:gd name="T8" fmla="*/ 1547127312 w 223"/>
                  <a:gd name="T9" fmla="*/ 988469173 h 142"/>
                  <a:gd name="T10" fmla="*/ 1547127312 w 223"/>
                  <a:gd name="T11" fmla="*/ 988469173 h 142"/>
                  <a:gd name="T12" fmla="*/ 832534262 w 223"/>
                  <a:gd name="T13" fmla="*/ 375897954 h 142"/>
                  <a:gd name="T14" fmla="*/ 13875747 w 223"/>
                  <a:gd name="T15" fmla="*/ 0 h 14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23" h="142">
                    <a:moveTo>
                      <a:pt x="2" y="0"/>
                    </a:moveTo>
                    <a:cubicBezTo>
                      <a:pt x="2" y="0"/>
                      <a:pt x="1" y="0"/>
                      <a:pt x="0" y="0"/>
                    </a:cubicBezTo>
                    <a:cubicBezTo>
                      <a:pt x="52" y="32"/>
                      <a:pt x="90" y="55"/>
                      <a:pt x="94" y="61"/>
                    </a:cubicBezTo>
                    <a:cubicBezTo>
                      <a:pt x="96" y="65"/>
                      <a:pt x="102" y="72"/>
                      <a:pt x="110" y="82"/>
                    </a:cubicBezTo>
                    <a:cubicBezTo>
                      <a:pt x="152" y="104"/>
                      <a:pt x="192" y="126"/>
                      <a:pt x="223" y="142"/>
                    </a:cubicBezTo>
                    <a:cubicBezTo>
                      <a:pt x="223" y="142"/>
                      <a:pt x="223" y="142"/>
                      <a:pt x="223" y="142"/>
                    </a:cubicBezTo>
                    <a:cubicBezTo>
                      <a:pt x="215" y="117"/>
                      <a:pt x="185" y="90"/>
                      <a:pt x="120" y="54"/>
                    </a:cubicBezTo>
                    <a:cubicBezTo>
                      <a:pt x="53" y="16"/>
                      <a:pt x="25" y="0"/>
                      <a:pt x="2" y="0"/>
                    </a:cubicBezTo>
                  </a:path>
                </a:pathLst>
              </a:custGeom>
              <a:solidFill>
                <a:srgbClr val="263A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170" name="Freeform 91"/>
              <p:cNvSpPr>
                <a:spLocks/>
              </p:cNvSpPr>
              <p:nvPr/>
            </p:nvSpPr>
            <p:spPr bwMode="auto">
              <a:xfrm>
                <a:off x="9897921" y="811920"/>
                <a:ext cx="611187" cy="609600"/>
              </a:xfrm>
              <a:custGeom>
                <a:avLst/>
                <a:gdLst>
                  <a:gd name="T0" fmla="*/ 208206647 w 232"/>
                  <a:gd name="T1" fmla="*/ 0 h 231"/>
                  <a:gd name="T2" fmla="*/ 34700669 w 232"/>
                  <a:gd name="T3" fmla="*/ 55713745 h 231"/>
                  <a:gd name="T4" fmla="*/ 0 w 232"/>
                  <a:gd name="T5" fmla="*/ 90532197 h 231"/>
                  <a:gd name="T6" fmla="*/ 0 w 232"/>
                  <a:gd name="T7" fmla="*/ 90532197 h 231"/>
                  <a:gd name="T8" fmla="*/ 923047801 w 232"/>
                  <a:gd name="T9" fmla="*/ 926227823 h 231"/>
                  <a:gd name="T10" fmla="*/ 1332519381 w 232"/>
                  <a:gd name="T11" fmla="*/ 1608710649 h 231"/>
                  <a:gd name="T12" fmla="*/ 1610127366 w 232"/>
                  <a:gd name="T13" fmla="*/ 1420679397 h 231"/>
                  <a:gd name="T14" fmla="*/ 971629264 w 232"/>
                  <a:gd name="T15" fmla="*/ 571057974 h 231"/>
                  <a:gd name="T16" fmla="*/ 860585544 w 232"/>
                  <a:gd name="T17" fmla="*/ 424812031 h 231"/>
                  <a:gd name="T18" fmla="*/ 208206647 w 232"/>
                  <a:gd name="T19" fmla="*/ 0 h 23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32" h="231">
                    <a:moveTo>
                      <a:pt x="30" y="0"/>
                    </a:moveTo>
                    <a:cubicBezTo>
                      <a:pt x="21" y="1"/>
                      <a:pt x="14" y="4"/>
                      <a:pt x="5" y="8"/>
                    </a:cubicBezTo>
                    <a:cubicBezTo>
                      <a:pt x="3" y="9"/>
                      <a:pt x="1" y="11"/>
                      <a:pt x="0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38" y="39"/>
                      <a:pt x="110" y="97"/>
                      <a:pt x="133" y="133"/>
                    </a:cubicBezTo>
                    <a:cubicBezTo>
                      <a:pt x="146" y="152"/>
                      <a:pt x="169" y="193"/>
                      <a:pt x="192" y="231"/>
                    </a:cubicBezTo>
                    <a:cubicBezTo>
                      <a:pt x="208" y="223"/>
                      <a:pt x="222" y="214"/>
                      <a:pt x="232" y="204"/>
                    </a:cubicBezTo>
                    <a:cubicBezTo>
                      <a:pt x="202" y="164"/>
                      <a:pt x="162" y="112"/>
                      <a:pt x="140" y="82"/>
                    </a:cubicBezTo>
                    <a:cubicBezTo>
                      <a:pt x="132" y="72"/>
                      <a:pt x="126" y="65"/>
                      <a:pt x="124" y="61"/>
                    </a:cubicBezTo>
                    <a:cubicBezTo>
                      <a:pt x="120" y="55"/>
                      <a:pt x="82" y="32"/>
                      <a:pt x="30" y="0"/>
                    </a:cubicBezTo>
                  </a:path>
                </a:pathLst>
              </a:custGeom>
              <a:solidFill>
                <a:srgbClr val="263A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171" name="Freeform 92"/>
              <p:cNvSpPr>
                <a:spLocks/>
              </p:cNvSpPr>
              <p:nvPr/>
            </p:nvSpPr>
            <p:spPr bwMode="auto">
              <a:xfrm>
                <a:off x="9872521" y="811920"/>
                <a:ext cx="698500" cy="411163"/>
              </a:xfrm>
              <a:custGeom>
                <a:avLst/>
                <a:gdLst>
                  <a:gd name="T0" fmla="*/ 291804306 w 265"/>
                  <a:gd name="T1" fmla="*/ 0 h 156"/>
                  <a:gd name="T2" fmla="*/ 104216200 w 265"/>
                  <a:gd name="T3" fmla="*/ 55572897 h 156"/>
                  <a:gd name="T4" fmla="*/ 0 w 265"/>
                  <a:gd name="T5" fmla="*/ 437643479 h 156"/>
                  <a:gd name="T6" fmla="*/ 69475709 w 265"/>
                  <a:gd name="T7" fmla="*/ 90308263 h 156"/>
                  <a:gd name="T8" fmla="*/ 104216200 w 265"/>
                  <a:gd name="T9" fmla="*/ 55572897 h 156"/>
                  <a:gd name="T10" fmla="*/ 277908109 w 265"/>
                  <a:gd name="T11" fmla="*/ 0 h 156"/>
                  <a:gd name="T12" fmla="*/ 291804306 w 265"/>
                  <a:gd name="T13" fmla="*/ 0 h 156"/>
                  <a:gd name="T14" fmla="*/ 1111632438 w 265"/>
                  <a:gd name="T15" fmla="*/ 375122982 h 156"/>
                  <a:gd name="T16" fmla="*/ 1827244370 w 265"/>
                  <a:gd name="T17" fmla="*/ 986432750 h 156"/>
                  <a:gd name="T18" fmla="*/ 1841140566 w 265"/>
                  <a:gd name="T19" fmla="*/ 1083685978 h 156"/>
                  <a:gd name="T20" fmla="*/ 1111632438 w 265"/>
                  <a:gd name="T21" fmla="*/ 375122982 h 156"/>
                  <a:gd name="T22" fmla="*/ 291804306 w 265"/>
                  <a:gd name="T23" fmla="*/ 0 h 15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265" h="156">
                    <a:moveTo>
                      <a:pt x="42" y="0"/>
                    </a:moveTo>
                    <a:cubicBezTo>
                      <a:pt x="33" y="0"/>
                      <a:pt x="24" y="3"/>
                      <a:pt x="15" y="8"/>
                    </a:cubicBezTo>
                    <a:cubicBezTo>
                      <a:pt x="5" y="14"/>
                      <a:pt x="0" y="35"/>
                      <a:pt x="0" y="63"/>
                    </a:cubicBezTo>
                    <a:cubicBezTo>
                      <a:pt x="0" y="40"/>
                      <a:pt x="3" y="22"/>
                      <a:pt x="10" y="13"/>
                    </a:cubicBezTo>
                    <a:cubicBezTo>
                      <a:pt x="11" y="11"/>
                      <a:pt x="13" y="9"/>
                      <a:pt x="15" y="8"/>
                    </a:cubicBezTo>
                    <a:cubicBezTo>
                      <a:pt x="24" y="4"/>
                      <a:pt x="31" y="1"/>
                      <a:pt x="40" y="0"/>
                    </a:cubicBezTo>
                    <a:cubicBezTo>
                      <a:pt x="41" y="0"/>
                      <a:pt x="42" y="0"/>
                      <a:pt x="42" y="0"/>
                    </a:cubicBezTo>
                    <a:cubicBezTo>
                      <a:pt x="65" y="0"/>
                      <a:pt x="93" y="16"/>
                      <a:pt x="160" y="54"/>
                    </a:cubicBezTo>
                    <a:cubicBezTo>
                      <a:pt x="225" y="90"/>
                      <a:pt x="255" y="117"/>
                      <a:pt x="263" y="142"/>
                    </a:cubicBezTo>
                    <a:cubicBezTo>
                      <a:pt x="264" y="146"/>
                      <a:pt x="265" y="151"/>
                      <a:pt x="265" y="156"/>
                    </a:cubicBezTo>
                    <a:cubicBezTo>
                      <a:pt x="265" y="127"/>
                      <a:pt x="238" y="97"/>
                      <a:pt x="160" y="54"/>
                    </a:cubicBezTo>
                    <a:cubicBezTo>
                      <a:pt x="93" y="16"/>
                      <a:pt x="65" y="0"/>
                      <a:pt x="42" y="0"/>
                    </a:cubicBezTo>
                  </a:path>
                </a:pathLst>
              </a:custGeom>
              <a:solidFill>
                <a:srgbClr val="264C5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3077" name="组合 129"/>
            <p:cNvGrpSpPr>
              <a:grpSpLocks/>
            </p:cNvGrpSpPr>
            <p:nvPr/>
          </p:nvGrpSpPr>
          <p:grpSpPr bwMode="auto">
            <a:xfrm>
              <a:off x="3573032" y="4914522"/>
              <a:ext cx="1149350" cy="2078038"/>
              <a:chOff x="3230563" y="5426075"/>
              <a:chExt cx="1695450" cy="3067051"/>
            </a:xfrm>
          </p:grpSpPr>
          <p:sp>
            <p:nvSpPr>
              <p:cNvPr id="3123" name="Freeform 52"/>
              <p:cNvSpPr>
                <a:spLocks/>
              </p:cNvSpPr>
              <p:nvPr/>
            </p:nvSpPr>
            <p:spPr bwMode="auto">
              <a:xfrm>
                <a:off x="3230563" y="5426075"/>
                <a:ext cx="1695450" cy="1314450"/>
              </a:xfrm>
              <a:custGeom>
                <a:avLst/>
                <a:gdLst>
                  <a:gd name="T0" fmla="*/ 2147483646 w 643"/>
                  <a:gd name="T1" fmla="*/ 2147483646 h 498"/>
                  <a:gd name="T2" fmla="*/ 2147483646 w 643"/>
                  <a:gd name="T3" fmla="*/ 2147483646 h 498"/>
                  <a:gd name="T4" fmla="*/ 465824228 w 643"/>
                  <a:gd name="T5" fmla="*/ 2147483646 h 498"/>
                  <a:gd name="T6" fmla="*/ 146003822 w 643"/>
                  <a:gd name="T7" fmla="*/ 2147483646 h 498"/>
                  <a:gd name="T8" fmla="*/ 6953191 w 643"/>
                  <a:gd name="T9" fmla="*/ 522504433 h 498"/>
                  <a:gd name="T10" fmla="*/ 298963471 w 643"/>
                  <a:gd name="T11" fmla="*/ 202034660 h 498"/>
                  <a:gd name="T12" fmla="*/ 2147483646 w 643"/>
                  <a:gd name="T13" fmla="*/ 13933698 h 498"/>
                  <a:gd name="T14" fmla="*/ 2147483646 w 643"/>
                  <a:gd name="T15" fmla="*/ 299570545 h 498"/>
                  <a:gd name="T16" fmla="*/ 2147483646 w 643"/>
                  <a:gd name="T17" fmla="*/ 2147483646 h 49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43" h="498">
                    <a:moveTo>
                      <a:pt x="642" y="424"/>
                    </a:moveTo>
                    <a:cubicBezTo>
                      <a:pt x="643" y="448"/>
                      <a:pt x="625" y="468"/>
                      <a:pt x="601" y="470"/>
                    </a:cubicBezTo>
                    <a:cubicBezTo>
                      <a:pt x="67" y="497"/>
                      <a:pt x="67" y="497"/>
                      <a:pt x="67" y="497"/>
                    </a:cubicBezTo>
                    <a:cubicBezTo>
                      <a:pt x="43" y="498"/>
                      <a:pt x="22" y="480"/>
                      <a:pt x="21" y="455"/>
                    </a:cubicBezTo>
                    <a:cubicBezTo>
                      <a:pt x="1" y="75"/>
                      <a:pt x="1" y="75"/>
                      <a:pt x="1" y="75"/>
                    </a:cubicBezTo>
                    <a:cubicBezTo>
                      <a:pt x="0" y="51"/>
                      <a:pt x="19" y="30"/>
                      <a:pt x="43" y="29"/>
                    </a:cubicBezTo>
                    <a:cubicBezTo>
                      <a:pt x="577" y="2"/>
                      <a:pt x="577" y="2"/>
                      <a:pt x="577" y="2"/>
                    </a:cubicBezTo>
                    <a:cubicBezTo>
                      <a:pt x="601" y="0"/>
                      <a:pt x="621" y="19"/>
                      <a:pt x="623" y="43"/>
                    </a:cubicBezTo>
                    <a:lnTo>
                      <a:pt x="642" y="424"/>
                    </a:lnTo>
                    <a:close/>
                  </a:path>
                </a:pathLst>
              </a:custGeom>
              <a:solidFill>
                <a:srgbClr val="002D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124" name="Freeform 53"/>
              <p:cNvSpPr>
                <a:spLocks/>
              </p:cNvSpPr>
              <p:nvPr/>
            </p:nvSpPr>
            <p:spPr bwMode="auto">
              <a:xfrm>
                <a:off x="3371850" y="5532438"/>
                <a:ext cx="1376362" cy="295275"/>
              </a:xfrm>
              <a:custGeom>
                <a:avLst/>
                <a:gdLst>
                  <a:gd name="T0" fmla="*/ 2147483646 w 522"/>
                  <a:gd name="T1" fmla="*/ 486536745 h 112"/>
                  <a:gd name="T2" fmla="*/ 2147483646 w 522"/>
                  <a:gd name="T3" fmla="*/ 597744692 h 112"/>
                  <a:gd name="T4" fmla="*/ 139044203 w 522"/>
                  <a:gd name="T5" fmla="*/ 771508756 h 112"/>
                  <a:gd name="T6" fmla="*/ 20856367 w 522"/>
                  <a:gd name="T7" fmla="*/ 674199826 h 112"/>
                  <a:gd name="T8" fmla="*/ 6953001 w 522"/>
                  <a:gd name="T9" fmla="*/ 284972012 h 112"/>
                  <a:gd name="T10" fmla="*/ 104284470 w 522"/>
                  <a:gd name="T11" fmla="*/ 173764065 h 112"/>
                  <a:gd name="T12" fmla="*/ 2147483646 w 522"/>
                  <a:gd name="T13" fmla="*/ 0 h 112"/>
                  <a:gd name="T14" fmla="*/ 2147483646 w 522"/>
                  <a:gd name="T15" fmla="*/ 104258439 h 112"/>
                  <a:gd name="T16" fmla="*/ 2147483646 w 522"/>
                  <a:gd name="T17" fmla="*/ 486536745 h 11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522" h="112">
                    <a:moveTo>
                      <a:pt x="522" y="70"/>
                    </a:moveTo>
                    <a:cubicBezTo>
                      <a:pt x="522" y="79"/>
                      <a:pt x="516" y="86"/>
                      <a:pt x="507" y="86"/>
                    </a:cubicBezTo>
                    <a:cubicBezTo>
                      <a:pt x="20" y="111"/>
                      <a:pt x="20" y="111"/>
                      <a:pt x="20" y="111"/>
                    </a:cubicBezTo>
                    <a:cubicBezTo>
                      <a:pt x="11" y="112"/>
                      <a:pt x="4" y="105"/>
                      <a:pt x="3" y="97"/>
                    </a:cubicBezTo>
                    <a:cubicBezTo>
                      <a:pt x="1" y="41"/>
                      <a:pt x="1" y="41"/>
                      <a:pt x="1" y="41"/>
                    </a:cubicBezTo>
                    <a:cubicBezTo>
                      <a:pt x="0" y="33"/>
                      <a:pt x="7" y="26"/>
                      <a:pt x="15" y="25"/>
                    </a:cubicBezTo>
                    <a:cubicBezTo>
                      <a:pt x="503" y="0"/>
                      <a:pt x="503" y="0"/>
                      <a:pt x="503" y="0"/>
                    </a:cubicBezTo>
                    <a:cubicBezTo>
                      <a:pt x="512" y="0"/>
                      <a:pt x="519" y="6"/>
                      <a:pt x="519" y="15"/>
                    </a:cubicBezTo>
                    <a:lnTo>
                      <a:pt x="522" y="70"/>
                    </a:lnTo>
                    <a:close/>
                  </a:path>
                </a:pathLst>
              </a:custGeom>
              <a:solidFill>
                <a:srgbClr val="F0E3C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125" name="Freeform 54"/>
              <p:cNvSpPr>
                <a:spLocks/>
              </p:cNvSpPr>
              <p:nvPr/>
            </p:nvSpPr>
            <p:spPr bwMode="auto">
              <a:xfrm>
                <a:off x="3379788" y="5703888"/>
                <a:ext cx="1368425" cy="123825"/>
              </a:xfrm>
              <a:custGeom>
                <a:avLst/>
                <a:gdLst>
                  <a:gd name="T0" fmla="*/ 2147483646 w 519"/>
                  <a:gd name="T1" fmla="*/ 111055218 h 47"/>
                  <a:gd name="T2" fmla="*/ 111232650 w 519"/>
                  <a:gd name="T3" fmla="*/ 284581465 h 47"/>
                  <a:gd name="T4" fmla="*/ 0 w 519"/>
                  <a:gd name="T5" fmla="*/ 180465716 h 47"/>
                  <a:gd name="T6" fmla="*/ 0 w 519"/>
                  <a:gd name="T7" fmla="*/ 222110435 h 47"/>
                  <a:gd name="T8" fmla="*/ 118182878 w 519"/>
                  <a:gd name="T9" fmla="*/ 319284080 h 47"/>
                  <a:gd name="T10" fmla="*/ 2147483646 w 519"/>
                  <a:gd name="T11" fmla="*/ 145760467 h 47"/>
                  <a:gd name="T12" fmla="*/ 2147483646 w 519"/>
                  <a:gd name="T13" fmla="*/ 34705249 h 47"/>
                  <a:gd name="T14" fmla="*/ 2147483646 w 519"/>
                  <a:gd name="T15" fmla="*/ 0 h 47"/>
                  <a:gd name="T16" fmla="*/ 2147483646 w 519"/>
                  <a:gd name="T17" fmla="*/ 111055218 h 4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519" h="47">
                    <a:moveTo>
                      <a:pt x="504" y="16"/>
                    </a:moveTo>
                    <a:cubicBezTo>
                      <a:pt x="16" y="41"/>
                      <a:pt x="16" y="41"/>
                      <a:pt x="16" y="41"/>
                    </a:cubicBezTo>
                    <a:cubicBezTo>
                      <a:pt x="8" y="41"/>
                      <a:pt x="1" y="35"/>
                      <a:pt x="0" y="26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1" y="40"/>
                      <a:pt x="8" y="47"/>
                      <a:pt x="17" y="46"/>
                    </a:cubicBezTo>
                    <a:cubicBezTo>
                      <a:pt x="504" y="21"/>
                      <a:pt x="504" y="21"/>
                      <a:pt x="504" y="21"/>
                    </a:cubicBezTo>
                    <a:cubicBezTo>
                      <a:pt x="513" y="21"/>
                      <a:pt x="519" y="14"/>
                      <a:pt x="519" y="5"/>
                    </a:cubicBezTo>
                    <a:cubicBezTo>
                      <a:pt x="519" y="0"/>
                      <a:pt x="519" y="0"/>
                      <a:pt x="519" y="0"/>
                    </a:cubicBezTo>
                    <a:cubicBezTo>
                      <a:pt x="519" y="8"/>
                      <a:pt x="513" y="15"/>
                      <a:pt x="504" y="16"/>
                    </a:cubicBezTo>
                    <a:close/>
                  </a:path>
                </a:pathLst>
              </a:custGeom>
              <a:solidFill>
                <a:srgbClr val="D9CE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126" name="Freeform 55"/>
              <p:cNvSpPr>
                <a:spLocks/>
              </p:cNvSpPr>
              <p:nvPr/>
            </p:nvSpPr>
            <p:spPr bwMode="auto">
              <a:xfrm>
                <a:off x="3387725" y="5892800"/>
                <a:ext cx="158750" cy="161925"/>
              </a:xfrm>
              <a:custGeom>
                <a:avLst/>
                <a:gdLst>
                  <a:gd name="T0" fmla="*/ 420026042 w 60"/>
                  <a:gd name="T1" fmla="*/ 373460104 h 61"/>
                  <a:gd name="T2" fmla="*/ 392025188 w 60"/>
                  <a:gd name="T3" fmla="*/ 408690736 h 61"/>
                  <a:gd name="T4" fmla="*/ 49003479 w 60"/>
                  <a:gd name="T5" fmla="*/ 422783520 h 61"/>
                  <a:gd name="T6" fmla="*/ 14001750 w 60"/>
                  <a:gd name="T7" fmla="*/ 394597952 h 61"/>
                  <a:gd name="T8" fmla="*/ 0 w 60"/>
                  <a:gd name="T9" fmla="*/ 49326071 h 61"/>
                  <a:gd name="T10" fmla="*/ 28000854 w 60"/>
                  <a:gd name="T11" fmla="*/ 21140503 h 61"/>
                  <a:gd name="T12" fmla="*/ 371022563 w 60"/>
                  <a:gd name="T13" fmla="*/ 0 h 61"/>
                  <a:gd name="T14" fmla="*/ 406024292 w 60"/>
                  <a:gd name="T15" fmla="*/ 28185568 h 61"/>
                  <a:gd name="T16" fmla="*/ 420026042 w 60"/>
                  <a:gd name="T17" fmla="*/ 373460104 h 6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0" h="61">
                    <a:moveTo>
                      <a:pt x="60" y="53"/>
                    </a:moveTo>
                    <a:cubicBezTo>
                      <a:pt x="60" y="56"/>
                      <a:pt x="58" y="58"/>
                      <a:pt x="56" y="58"/>
                    </a:cubicBezTo>
                    <a:cubicBezTo>
                      <a:pt x="7" y="60"/>
                      <a:pt x="7" y="60"/>
                      <a:pt x="7" y="60"/>
                    </a:cubicBezTo>
                    <a:cubicBezTo>
                      <a:pt x="5" y="61"/>
                      <a:pt x="3" y="59"/>
                      <a:pt x="2" y="56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5"/>
                      <a:pt x="2" y="3"/>
                      <a:pt x="4" y="3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5" y="0"/>
                      <a:pt x="57" y="2"/>
                      <a:pt x="58" y="4"/>
                    </a:cubicBezTo>
                    <a:lnTo>
                      <a:pt x="60" y="53"/>
                    </a:lnTo>
                    <a:close/>
                  </a:path>
                </a:pathLst>
              </a:custGeom>
              <a:solidFill>
                <a:srgbClr val="D5CA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127" name="Freeform 56"/>
              <p:cNvSpPr>
                <a:spLocks/>
              </p:cNvSpPr>
              <p:nvPr/>
            </p:nvSpPr>
            <p:spPr bwMode="auto">
              <a:xfrm>
                <a:off x="3590925" y="5883275"/>
                <a:ext cx="158750" cy="160338"/>
              </a:xfrm>
              <a:custGeom>
                <a:avLst/>
                <a:gdLst>
                  <a:gd name="T0" fmla="*/ 420026042 w 60"/>
                  <a:gd name="T1" fmla="*/ 366175193 h 61"/>
                  <a:gd name="T2" fmla="*/ 392025188 w 60"/>
                  <a:gd name="T3" fmla="*/ 400721461 h 61"/>
                  <a:gd name="T4" fmla="*/ 49003479 w 60"/>
                  <a:gd name="T5" fmla="*/ 414539442 h 61"/>
                  <a:gd name="T6" fmla="*/ 21002625 w 60"/>
                  <a:gd name="T7" fmla="*/ 386903479 h 61"/>
                  <a:gd name="T8" fmla="*/ 0 w 60"/>
                  <a:gd name="T9" fmla="*/ 48361621 h 61"/>
                  <a:gd name="T10" fmla="*/ 28000854 w 60"/>
                  <a:gd name="T11" fmla="*/ 20725658 h 61"/>
                  <a:gd name="T12" fmla="*/ 371022563 w 60"/>
                  <a:gd name="T13" fmla="*/ 0 h 61"/>
                  <a:gd name="T14" fmla="*/ 406024292 w 60"/>
                  <a:gd name="T15" fmla="*/ 34543639 h 61"/>
                  <a:gd name="T16" fmla="*/ 420026042 w 60"/>
                  <a:gd name="T17" fmla="*/ 366175193 h 6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0" h="61">
                    <a:moveTo>
                      <a:pt x="60" y="53"/>
                    </a:moveTo>
                    <a:cubicBezTo>
                      <a:pt x="60" y="56"/>
                      <a:pt x="59" y="58"/>
                      <a:pt x="56" y="58"/>
                    </a:cubicBezTo>
                    <a:cubicBezTo>
                      <a:pt x="7" y="60"/>
                      <a:pt x="7" y="60"/>
                      <a:pt x="7" y="60"/>
                    </a:cubicBezTo>
                    <a:cubicBezTo>
                      <a:pt x="5" y="61"/>
                      <a:pt x="3" y="59"/>
                      <a:pt x="3" y="56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5"/>
                      <a:pt x="2" y="3"/>
                      <a:pt x="4" y="3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6" y="0"/>
                      <a:pt x="58" y="2"/>
                      <a:pt x="58" y="5"/>
                    </a:cubicBezTo>
                    <a:lnTo>
                      <a:pt x="60" y="53"/>
                    </a:lnTo>
                    <a:close/>
                  </a:path>
                </a:pathLst>
              </a:custGeom>
              <a:solidFill>
                <a:srgbClr val="D5CA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128" name="Freeform 57"/>
              <p:cNvSpPr>
                <a:spLocks/>
              </p:cNvSpPr>
              <p:nvPr/>
            </p:nvSpPr>
            <p:spPr bwMode="auto">
              <a:xfrm>
                <a:off x="3794125" y="5872163"/>
                <a:ext cx="160337" cy="160338"/>
              </a:xfrm>
              <a:custGeom>
                <a:avLst/>
                <a:gdLst>
                  <a:gd name="T0" fmla="*/ 421441862 w 61"/>
                  <a:gd name="T1" fmla="*/ 366175193 h 61"/>
                  <a:gd name="T2" fmla="*/ 386898438 w 61"/>
                  <a:gd name="T3" fmla="*/ 400721461 h 61"/>
                  <a:gd name="T4" fmla="*/ 55271581 w 61"/>
                  <a:gd name="T5" fmla="*/ 421447119 h 61"/>
                  <a:gd name="T6" fmla="*/ 20725529 w 61"/>
                  <a:gd name="T7" fmla="*/ 386903479 h 61"/>
                  <a:gd name="T8" fmla="*/ 0 w 61"/>
                  <a:gd name="T9" fmla="*/ 55271926 h 61"/>
                  <a:gd name="T10" fmla="*/ 34543424 w 61"/>
                  <a:gd name="T11" fmla="*/ 20725658 h 61"/>
                  <a:gd name="T12" fmla="*/ 366170281 w 61"/>
                  <a:gd name="T13" fmla="*/ 0 h 61"/>
                  <a:gd name="T14" fmla="*/ 400716333 w 61"/>
                  <a:gd name="T15" fmla="*/ 34543639 h 61"/>
                  <a:gd name="T16" fmla="*/ 421441862 w 61"/>
                  <a:gd name="T17" fmla="*/ 366175193 h 6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1" h="61">
                    <a:moveTo>
                      <a:pt x="61" y="53"/>
                    </a:moveTo>
                    <a:cubicBezTo>
                      <a:pt x="61" y="56"/>
                      <a:pt x="59" y="58"/>
                      <a:pt x="56" y="58"/>
                    </a:cubicBezTo>
                    <a:cubicBezTo>
                      <a:pt x="8" y="61"/>
                      <a:pt x="8" y="61"/>
                      <a:pt x="8" y="61"/>
                    </a:cubicBezTo>
                    <a:cubicBezTo>
                      <a:pt x="5" y="61"/>
                      <a:pt x="3" y="59"/>
                      <a:pt x="3" y="56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3"/>
                      <a:pt x="5" y="3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6" y="0"/>
                      <a:pt x="58" y="2"/>
                      <a:pt x="58" y="5"/>
                    </a:cubicBezTo>
                    <a:lnTo>
                      <a:pt x="61" y="53"/>
                    </a:lnTo>
                    <a:close/>
                  </a:path>
                </a:pathLst>
              </a:custGeom>
              <a:solidFill>
                <a:srgbClr val="D5CA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129" name="Freeform 58"/>
              <p:cNvSpPr>
                <a:spLocks/>
              </p:cNvSpPr>
              <p:nvPr/>
            </p:nvSpPr>
            <p:spPr bwMode="auto">
              <a:xfrm>
                <a:off x="4000500" y="5862638"/>
                <a:ext cx="157162" cy="160338"/>
              </a:xfrm>
              <a:custGeom>
                <a:avLst/>
                <a:gdLst>
                  <a:gd name="T0" fmla="*/ 411664904 w 60"/>
                  <a:gd name="T1" fmla="*/ 366175193 h 61"/>
                  <a:gd name="T2" fmla="*/ 384221800 w 60"/>
                  <a:gd name="T3" fmla="*/ 400721461 h 61"/>
                  <a:gd name="T4" fmla="*/ 48028707 w 60"/>
                  <a:gd name="T5" fmla="*/ 421447119 h 61"/>
                  <a:gd name="T6" fmla="*/ 13722862 w 60"/>
                  <a:gd name="T7" fmla="*/ 386903479 h 61"/>
                  <a:gd name="T8" fmla="*/ 0 w 60"/>
                  <a:gd name="T9" fmla="*/ 55271926 h 61"/>
                  <a:gd name="T10" fmla="*/ 27443105 w 60"/>
                  <a:gd name="T11" fmla="*/ 20725658 h 61"/>
                  <a:gd name="T12" fmla="*/ 363636197 w 60"/>
                  <a:gd name="T13" fmla="*/ 0 h 61"/>
                  <a:gd name="T14" fmla="*/ 391081921 w 60"/>
                  <a:gd name="T15" fmla="*/ 34543639 h 61"/>
                  <a:gd name="T16" fmla="*/ 411664904 w 60"/>
                  <a:gd name="T17" fmla="*/ 366175193 h 6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0" h="61">
                    <a:moveTo>
                      <a:pt x="60" y="53"/>
                    </a:moveTo>
                    <a:cubicBezTo>
                      <a:pt x="60" y="56"/>
                      <a:pt x="58" y="58"/>
                      <a:pt x="56" y="58"/>
                    </a:cubicBezTo>
                    <a:cubicBezTo>
                      <a:pt x="7" y="61"/>
                      <a:pt x="7" y="61"/>
                      <a:pt x="7" y="61"/>
                    </a:cubicBezTo>
                    <a:cubicBezTo>
                      <a:pt x="4" y="61"/>
                      <a:pt x="2" y="59"/>
                      <a:pt x="2" y="56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1" y="3"/>
                      <a:pt x="4" y="3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5" y="0"/>
                      <a:pt x="57" y="2"/>
                      <a:pt x="57" y="5"/>
                    </a:cubicBezTo>
                    <a:lnTo>
                      <a:pt x="60" y="53"/>
                    </a:lnTo>
                    <a:close/>
                  </a:path>
                </a:pathLst>
              </a:custGeom>
              <a:solidFill>
                <a:srgbClr val="D5CA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130" name="Freeform 59"/>
              <p:cNvSpPr>
                <a:spLocks/>
              </p:cNvSpPr>
              <p:nvPr/>
            </p:nvSpPr>
            <p:spPr bwMode="auto">
              <a:xfrm>
                <a:off x="4203700" y="5851525"/>
                <a:ext cx="157162" cy="160338"/>
              </a:xfrm>
              <a:custGeom>
                <a:avLst/>
                <a:gdLst>
                  <a:gd name="T0" fmla="*/ 411664904 w 60"/>
                  <a:gd name="T1" fmla="*/ 373085498 h 61"/>
                  <a:gd name="T2" fmla="*/ 384221800 w 60"/>
                  <a:gd name="T3" fmla="*/ 400721461 h 61"/>
                  <a:gd name="T4" fmla="*/ 48028707 w 60"/>
                  <a:gd name="T5" fmla="*/ 421447119 h 61"/>
                  <a:gd name="T6" fmla="*/ 13722862 w 60"/>
                  <a:gd name="T7" fmla="*/ 386903479 h 61"/>
                  <a:gd name="T8" fmla="*/ 0 w 60"/>
                  <a:gd name="T9" fmla="*/ 55271926 h 61"/>
                  <a:gd name="T10" fmla="*/ 27443105 w 60"/>
                  <a:gd name="T11" fmla="*/ 20725658 h 61"/>
                  <a:gd name="T12" fmla="*/ 363636197 w 60"/>
                  <a:gd name="T13" fmla="*/ 0 h 61"/>
                  <a:gd name="T14" fmla="*/ 397942042 w 60"/>
                  <a:gd name="T15" fmla="*/ 34543639 h 61"/>
                  <a:gd name="T16" fmla="*/ 411664904 w 60"/>
                  <a:gd name="T17" fmla="*/ 373085498 h 6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0" h="61">
                    <a:moveTo>
                      <a:pt x="60" y="54"/>
                    </a:moveTo>
                    <a:cubicBezTo>
                      <a:pt x="60" y="56"/>
                      <a:pt x="58" y="58"/>
                      <a:pt x="56" y="58"/>
                    </a:cubicBezTo>
                    <a:cubicBezTo>
                      <a:pt x="7" y="61"/>
                      <a:pt x="7" y="61"/>
                      <a:pt x="7" y="61"/>
                    </a:cubicBezTo>
                    <a:cubicBezTo>
                      <a:pt x="5" y="61"/>
                      <a:pt x="3" y="59"/>
                      <a:pt x="2" y="56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3"/>
                      <a:pt x="4" y="3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5" y="0"/>
                      <a:pt x="57" y="2"/>
                      <a:pt x="58" y="5"/>
                    </a:cubicBezTo>
                    <a:lnTo>
                      <a:pt x="60" y="54"/>
                    </a:lnTo>
                    <a:close/>
                  </a:path>
                </a:pathLst>
              </a:custGeom>
              <a:solidFill>
                <a:srgbClr val="D5CA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131" name="Freeform 60"/>
              <p:cNvSpPr>
                <a:spLocks/>
              </p:cNvSpPr>
              <p:nvPr/>
            </p:nvSpPr>
            <p:spPr bwMode="auto">
              <a:xfrm>
                <a:off x="4405313" y="5840413"/>
                <a:ext cx="158750" cy="161925"/>
              </a:xfrm>
              <a:custGeom>
                <a:avLst/>
                <a:gdLst>
                  <a:gd name="T0" fmla="*/ 420026042 w 60"/>
                  <a:gd name="T1" fmla="*/ 380505168 h 61"/>
                  <a:gd name="T2" fmla="*/ 392025188 w 60"/>
                  <a:gd name="T3" fmla="*/ 408690736 h 61"/>
                  <a:gd name="T4" fmla="*/ 49003479 w 60"/>
                  <a:gd name="T5" fmla="*/ 429831240 h 61"/>
                  <a:gd name="T6" fmla="*/ 21002625 w 60"/>
                  <a:gd name="T7" fmla="*/ 401645672 h 61"/>
                  <a:gd name="T8" fmla="*/ 0 w 60"/>
                  <a:gd name="T9" fmla="*/ 56371136 h 61"/>
                  <a:gd name="T10" fmla="*/ 28000854 w 60"/>
                  <a:gd name="T11" fmla="*/ 21140503 h 61"/>
                  <a:gd name="T12" fmla="*/ 371022563 w 60"/>
                  <a:gd name="T13" fmla="*/ 7047719 h 61"/>
                  <a:gd name="T14" fmla="*/ 406024292 w 60"/>
                  <a:gd name="T15" fmla="*/ 35233287 h 61"/>
                  <a:gd name="T16" fmla="*/ 420026042 w 60"/>
                  <a:gd name="T17" fmla="*/ 380505168 h 6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0" h="61">
                    <a:moveTo>
                      <a:pt x="60" y="54"/>
                    </a:moveTo>
                    <a:cubicBezTo>
                      <a:pt x="60" y="56"/>
                      <a:pt x="59" y="58"/>
                      <a:pt x="56" y="58"/>
                    </a:cubicBezTo>
                    <a:cubicBezTo>
                      <a:pt x="7" y="61"/>
                      <a:pt x="7" y="61"/>
                      <a:pt x="7" y="61"/>
                    </a:cubicBezTo>
                    <a:cubicBezTo>
                      <a:pt x="5" y="61"/>
                      <a:pt x="3" y="59"/>
                      <a:pt x="3" y="57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3"/>
                      <a:pt x="4" y="3"/>
                    </a:cubicBezTo>
                    <a:cubicBezTo>
                      <a:pt x="53" y="1"/>
                      <a:pt x="53" y="1"/>
                      <a:pt x="53" y="1"/>
                    </a:cubicBezTo>
                    <a:cubicBezTo>
                      <a:pt x="56" y="0"/>
                      <a:pt x="58" y="2"/>
                      <a:pt x="58" y="5"/>
                    </a:cubicBezTo>
                    <a:lnTo>
                      <a:pt x="60" y="54"/>
                    </a:lnTo>
                    <a:close/>
                  </a:path>
                </a:pathLst>
              </a:custGeom>
              <a:solidFill>
                <a:srgbClr val="F9A4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132" name="Freeform 61"/>
              <p:cNvSpPr>
                <a:spLocks/>
              </p:cNvSpPr>
              <p:nvPr/>
            </p:nvSpPr>
            <p:spPr bwMode="auto">
              <a:xfrm>
                <a:off x="4608513" y="5830888"/>
                <a:ext cx="161925" cy="160338"/>
              </a:xfrm>
              <a:custGeom>
                <a:avLst/>
                <a:gdLst>
                  <a:gd name="T0" fmla="*/ 429831240 w 61"/>
                  <a:gd name="T1" fmla="*/ 373085498 h 61"/>
                  <a:gd name="T2" fmla="*/ 394597952 w 61"/>
                  <a:gd name="T3" fmla="*/ 400721461 h 61"/>
                  <a:gd name="T4" fmla="*/ 56371136 w 61"/>
                  <a:gd name="T5" fmla="*/ 421447119 h 61"/>
                  <a:gd name="T6" fmla="*/ 21140503 w 61"/>
                  <a:gd name="T7" fmla="*/ 393811156 h 61"/>
                  <a:gd name="T8" fmla="*/ 0 w 61"/>
                  <a:gd name="T9" fmla="*/ 55271926 h 61"/>
                  <a:gd name="T10" fmla="*/ 35233287 w 61"/>
                  <a:gd name="T11" fmla="*/ 20725658 h 61"/>
                  <a:gd name="T12" fmla="*/ 380505168 w 61"/>
                  <a:gd name="T13" fmla="*/ 6907676 h 61"/>
                  <a:gd name="T14" fmla="*/ 408690736 w 61"/>
                  <a:gd name="T15" fmla="*/ 34543639 h 61"/>
                  <a:gd name="T16" fmla="*/ 429831240 w 61"/>
                  <a:gd name="T17" fmla="*/ 373085498 h 6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1" h="61">
                    <a:moveTo>
                      <a:pt x="61" y="54"/>
                    </a:moveTo>
                    <a:cubicBezTo>
                      <a:pt x="61" y="56"/>
                      <a:pt x="59" y="58"/>
                      <a:pt x="56" y="58"/>
                    </a:cubicBezTo>
                    <a:cubicBezTo>
                      <a:pt x="8" y="61"/>
                      <a:pt x="8" y="61"/>
                      <a:pt x="8" y="61"/>
                    </a:cubicBezTo>
                    <a:cubicBezTo>
                      <a:pt x="5" y="61"/>
                      <a:pt x="3" y="59"/>
                      <a:pt x="3" y="57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3"/>
                      <a:pt x="5" y="3"/>
                    </a:cubicBezTo>
                    <a:cubicBezTo>
                      <a:pt x="54" y="1"/>
                      <a:pt x="54" y="1"/>
                      <a:pt x="54" y="1"/>
                    </a:cubicBezTo>
                    <a:cubicBezTo>
                      <a:pt x="56" y="0"/>
                      <a:pt x="58" y="2"/>
                      <a:pt x="58" y="5"/>
                    </a:cubicBezTo>
                    <a:lnTo>
                      <a:pt x="61" y="54"/>
                    </a:lnTo>
                    <a:close/>
                  </a:path>
                </a:pathLst>
              </a:custGeom>
              <a:solidFill>
                <a:srgbClr val="E3466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133" name="Freeform 62"/>
              <p:cNvSpPr>
                <a:spLocks/>
              </p:cNvSpPr>
              <p:nvPr/>
            </p:nvSpPr>
            <p:spPr bwMode="auto">
              <a:xfrm>
                <a:off x="3395663" y="6083300"/>
                <a:ext cx="161925" cy="158750"/>
              </a:xfrm>
              <a:custGeom>
                <a:avLst/>
                <a:gdLst>
                  <a:gd name="T0" fmla="*/ 429831240 w 61"/>
                  <a:gd name="T1" fmla="*/ 371022563 h 60"/>
                  <a:gd name="T2" fmla="*/ 401645672 w 61"/>
                  <a:gd name="T3" fmla="*/ 399026063 h 60"/>
                  <a:gd name="T4" fmla="*/ 56371136 w 61"/>
                  <a:gd name="T5" fmla="*/ 420026042 h 60"/>
                  <a:gd name="T6" fmla="*/ 21140503 w 61"/>
                  <a:gd name="T7" fmla="*/ 392025188 h 60"/>
                  <a:gd name="T8" fmla="*/ 7047719 w 61"/>
                  <a:gd name="T9" fmla="*/ 49003479 h 60"/>
                  <a:gd name="T10" fmla="*/ 35233287 w 61"/>
                  <a:gd name="T11" fmla="*/ 14001750 h 60"/>
                  <a:gd name="T12" fmla="*/ 380505168 w 61"/>
                  <a:gd name="T13" fmla="*/ 0 h 60"/>
                  <a:gd name="T14" fmla="*/ 408690736 w 61"/>
                  <a:gd name="T15" fmla="*/ 28000854 h 60"/>
                  <a:gd name="T16" fmla="*/ 429831240 w 61"/>
                  <a:gd name="T17" fmla="*/ 371022563 h 6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1" h="60">
                    <a:moveTo>
                      <a:pt x="61" y="53"/>
                    </a:moveTo>
                    <a:cubicBezTo>
                      <a:pt x="61" y="55"/>
                      <a:pt x="59" y="57"/>
                      <a:pt x="57" y="57"/>
                    </a:cubicBezTo>
                    <a:cubicBezTo>
                      <a:pt x="8" y="60"/>
                      <a:pt x="8" y="60"/>
                      <a:pt x="8" y="60"/>
                    </a:cubicBezTo>
                    <a:cubicBezTo>
                      <a:pt x="5" y="60"/>
                      <a:pt x="3" y="58"/>
                      <a:pt x="3" y="56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56" y="0"/>
                      <a:pt x="58" y="1"/>
                      <a:pt x="58" y="4"/>
                    </a:cubicBezTo>
                    <a:lnTo>
                      <a:pt x="61" y="53"/>
                    </a:lnTo>
                    <a:close/>
                  </a:path>
                </a:pathLst>
              </a:custGeom>
              <a:solidFill>
                <a:srgbClr val="D5CA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134" name="Freeform 63"/>
              <p:cNvSpPr>
                <a:spLocks/>
              </p:cNvSpPr>
              <p:nvPr/>
            </p:nvSpPr>
            <p:spPr bwMode="auto">
              <a:xfrm>
                <a:off x="3602038" y="6072188"/>
                <a:ext cx="158750" cy="158750"/>
              </a:xfrm>
              <a:custGeom>
                <a:avLst/>
                <a:gdLst>
                  <a:gd name="T0" fmla="*/ 420026042 w 60"/>
                  <a:gd name="T1" fmla="*/ 371022563 h 60"/>
                  <a:gd name="T2" fmla="*/ 392025188 w 60"/>
                  <a:gd name="T3" fmla="*/ 399026063 h 60"/>
                  <a:gd name="T4" fmla="*/ 49003479 w 60"/>
                  <a:gd name="T5" fmla="*/ 420026042 h 60"/>
                  <a:gd name="T6" fmla="*/ 14001750 w 60"/>
                  <a:gd name="T7" fmla="*/ 392025188 h 60"/>
                  <a:gd name="T8" fmla="*/ 0 w 60"/>
                  <a:gd name="T9" fmla="*/ 49003479 h 60"/>
                  <a:gd name="T10" fmla="*/ 28000854 w 60"/>
                  <a:gd name="T11" fmla="*/ 14001750 h 60"/>
                  <a:gd name="T12" fmla="*/ 371022563 w 60"/>
                  <a:gd name="T13" fmla="*/ 0 h 60"/>
                  <a:gd name="T14" fmla="*/ 399026063 w 60"/>
                  <a:gd name="T15" fmla="*/ 28000854 h 60"/>
                  <a:gd name="T16" fmla="*/ 420026042 w 60"/>
                  <a:gd name="T17" fmla="*/ 371022563 h 6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0" h="60">
                    <a:moveTo>
                      <a:pt x="60" y="53"/>
                    </a:moveTo>
                    <a:cubicBezTo>
                      <a:pt x="60" y="55"/>
                      <a:pt x="58" y="57"/>
                      <a:pt x="56" y="57"/>
                    </a:cubicBezTo>
                    <a:cubicBezTo>
                      <a:pt x="7" y="60"/>
                      <a:pt x="7" y="60"/>
                      <a:pt x="7" y="60"/>
                    </a:cubicBezTo>
                    <a:cubicBezTo>
                      <a:pt x="5" y="60"/>
                      <a:pt x="2" y="58"/>
                      <a:pt x="2" y="56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4" y="2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5" y="0"/>
                      <a:pt x="57" y="2"/>
                      <a:pt x="57" y="4"/>
                    </a:cubicBezTo>
                    <a:lnTo>
                      <a:pt x="60" y="53"/>
                    </a:lnTo>
                    <a:close/>
                  </a:path>
                </a:pathLst>
              </a:custGeom>
              <a:solidFill>
                <a:srgbClr val="D5CA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135" name="Freeform 64"/>
              <p:cNvSpPr>
                <a:spLocks/>
              </p:cNvSpPr>
              <p:nvPr/>
            </p:nvSpPr>
            <p:spPr bwMode="auto">
              <a:xfrm>
                <a:off x="3805238" y="6062663"/>
                <a:ext cx="157162" cy="157163"/>
              </a:xfrm>
              <a:custGeom>
                <a:avLst/>
                <a:gdLst>
                  <a:gd name="T0" fmla="*/ 411664904 w 60"/>
                  <a:gd name="T1" fmla="*/ 363641130 h 60"/>
                  <a:gd name="T2" fmla="*/ 384221800 w 60"/>
                  <a:gd name="T3" fmla="*/ 391087029 h 60"/>
                  <a:gd name="T4" fmla="*/ 48028707 w 60"/>
                  <a:gd name="T5" fmla="*/ 411670143 h 60"/>
                  <a:gd name="T6" fmla="*/ 20582983 w 60"/>
                  <a:gd name="T7" fmla="*/ 384224244 h 60"/>
                  <a:gd name="T8" fmla="*/ 0 w 60"/>
                  <a:gd name="T9" fmla="*/ 48029013 h 60"/>
                  <a:gd name="T10" fmla="*/ 27443105 w 60"/>
                  <a:gd name="T11" fmla="*/ 13722949 h 60"/>
                  <a:gd name="T12" fmla="*/ 363636197 w 60"/>
                  <a:gd name="T13" fmla="*/ 0 h 60"/>
                  <a:gd name="T14" fmla="*/ 397942042 w 60"/>
                  <a:gd name="T15" fmla="*/ 27445899 h 60"/>
                  <a:gd name="T16" fmla="*/ 411664904 w 60"/>
                  <a:gd name="T17" fmla="*/ 363641130 h 6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0" h="60">
                    <a:moveTo>
                      <a:pt x="60" y="53"/>
                    </a:moveTo>
                    <a:cubicBezTo>
                      <a:pt x="60" y="55"/>
                      <a:pt x="58" y="57"/>
                      <a:pt x="56" y="57"/>
                    </a:cubicBezTo>
                    <a:cubicBezTo>
                      <a:pt x="7" y="60"/>
                      <a:pt x="7" y="60"/>
                      <a:pt x="7" y="60"/>
                    </a:cubicBezTo>
                    <a:cubicBezTo>
                      <a:pt x="5" y="60"/>
                      <a:pt x="3" y="58"/>
                      <a:pt x="3" y="56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5"/>
                      <a:pt x="2" y="2"/>
                      <a:pt x="4" y="2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6" y="0"/>
                      <a:pt x="58" y="2"/>
                      <a:pt x="58" y="4"/>
                    </a:cubicBezTo>
                    <a:lnTo>
                      <a:pt x="60" y="53"/>
                    </a:lnTo>
                    <a:close/>
                  </a:path>
                </a:pathLst>
              </a:custGeom>
              <a:solidFill>
                <a:srgbClr val="D5CA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136" name="Freeform 65"/>
              <p:cNvSpPr>
                <a:spLocks/>
              </p:cNvSpPr>
              <p:nvPr/>
            </p:nvSpPr>
            <p:spPr bwMode="auto">
              <a:xfrm>
                <a:off x="4008438" y="6051550"/>
                <a:ext cx="160337" cy="158750"/>
              </a:xfrm>
              <a:custGeom>
                <a:avLst/>
                <a:gdLst>
                  <a:gd name="T0" fmla="*/ 414534228 w 61"/>
                  <a:gd name="T1" fmla="*/ 371022563 h 60"/>
                  <a:gd name="T2" fmla="*/ 386898438 w 61"/>
                  <a:gd name="T3" fmla="*/ 406024292 h 60"/>
                  <a:gd name="T4" fmla="*/ 48361319 w 61"/>
                  <a:gd name="T5" fmla="*/ 420026042 h 60"/>
                  <a:gd name="T6" fmla="*/ 20725529 w 61"/>
                  <a:gd name="T7" fmla="*/ 392025188 h 60"/>
                  <a:gd name="T8" fmla="*/ 0 w 61"/>
                  <a:gd name="T9" fmla="*/ 49003479 h 60"/>
                  <a:gd name="T10" fmla="*/ 34543424 w 61"/>
                  <a:gd name="T11" fmla="*/ 14001750 h 60"/>
                  <a:gd name="T12" fmla="*/ 366170281 w 61"/>
                  <a:gd name="T13" fmla="*/ 0 h 60"/>
                  <a:gd name="T14" fmla="*/ 400716333 w 61"/>
                  <a:gd name="T15" fmla="*/ 28000854 h 60"/>
                  <a:gd name="T16" fmla="*/ 414534228 w 61"/>
                  <a:gd name="T17" fmla="*/ 371022563 h 6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1" h="60">
                    <a:moveTo>
                      <a:pt x="60" y="53"/>
                    </a:moveTo>
                    <a:cubicBezTo>
                      <a:pt x="61" y="55"/>
                      <a:pt x="59" y="57"/>
                      <a:pt x="56" y="58"/>
                    </a:cubicBezTo>
                    <a:cubicBezTo>
                      <a:pt x="7" y="60"/>
                      <a:pt x="7" y="60"/>
                      <a:pt x="7" y="60"/>
                    </a:cubicBezTo>
                    <a:cubicBezTo>
                      <a:pt x="5" y="60"/>
                      <a:pt x="3" y="58"/>
                      <a:pt x="3" y="56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5"/>
                      <a:pt x="2" y="3"/>
                      <a:pt x="5" y="2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6" y="0"/>
                      <a:pt x="58" y="2"/>
                      <a:pt x="58" y="4"/>
                    </a:cubicBezTo>
                    <a:lnTo>
                      <a:pt x="60" y="53"/>
                    </a:lnTo>
                    <a:close/>
                  </a:path>
                </a:pathLst>
              </a:custGeom>
              <a:solidFill>
                <a:srgbClr val="D5CA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137" name="Freeform 66"/>
              <p:cNvSpPr>
                <a:spLocks/>
              </p:cNvSpPr>
              <p:nvPr/>
            </p:nvSpPr>
            <p:spPr bwMode="auto">
              <a:xfrm>
                <a:off x="4211638" y="6040438"/>
                <a:ext cx="160337" cy="158750"/>
              </a:xfrm>
              <a:custGeom>
                <a:avLst/>
                <a:gdLst>
                  <a:gd name="T0" fmla="*/ 421441862 w 61"/>
                  <a:gd name="T1" fmla="*/ 371022563 h 60"/>
                  <a:gd name="T2" fmla="*/ 393806071 w 61"/>
                  <a:gd name="T3" fmla="*/ 406024292 h 60"/>
                  <a:gd name="T4" fmla="*/ 55271581 w 61"/>
                  <a:gd name="T5" fmla="*/ 420026042 h 60"/>
                  <a:gd name="T6" fmla="*/ 20725529 w 61"/>
                  <a:gd name="T7" fmla="*/ 392025188 h 60"/>
                  <a:gd name="T8" fmla="*/ 6907633 w 61"/>
                  <a:gd name="T9" fmla="*/ 49003479 h 60"/>
                  <a:gd name="T10" fmla="*/ 34543424 w 61"/>
                  <a:gd name="T11" fmla="*/ 14001750 h 60"/>
                  <a:gd name="T12" fmla="*/ 373080543 w 61"/>
                  <a:gd name="T13" fmla="*/ 0 h 60"/>
                  <a:gd name="T14" fmla="*/ 400716333 w 61"/>
                  <a:gd name="T15" fmla="*/ 28000854 h 60"/>
                  <a:gd name="T16" fmla="*/ 421441862 w 61"/>
                  <a:gd name="T17" fmla="*/ 371022563 h 6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1" h="60">
                    <a:moveTo>
                      <a:pt x="61" y="53"/>
                    </a:moveTo>
                    <a:cubicBezTo>
                      <a:pt x="61" y="55"/>
                      <a:pt x="59" y="57"/>
                      <a:pt x="57" y="58"/>
                    </a:cubicBezTo>
                    <a:cubicBezTo>
                      <a:pt x="8" y="60"/>
                      <a:pt x="8" y="60"/>
                      <a:pt x="8" y="60"/>
                    </a:cubicBezTo>
                    <a:cubicBezTo>
                      <a:pt x="5" y="60"/>
                      <a:pt x="3" y="58"/>
                      <a:pt x="3" y="56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5"/>
                      <a:pt x="2" y="3"/>
                      <a:pt x="5" y="2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56" y="0"/>
                      <a:pt x="58" y="2"/>
                      <a:pt x="58" y="4"/>
                    </a:cubicBezTo>
                    <a:lnTo>
                      <a:pt x="61" y="53"/>
                    </a:lnTo>
                    <a:close/>
                  </a:path>
                </a:pathLst>
              </a:custGeom>
              <a:solidFill>
                <a:srgbClr val="D5CA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138" name="Freeform 67"/>
              <p:cNvSpPr>
                <a:spLocks/>
              </p:cNvSpPr>
              <p:nvPr/>
            </p:nvSpPr>
            <p:spPr bwMode="auto">
              <a:xfrm>
                <a:off x="4416425" y="6030913"/>
                <a:ext cx="158750" cy="158750"/>
              </a:xfrm>
              <a:custGeom>
                <a:avLst/>
                <a:gdLst>
                  <a:gd name="T0" fmla="*/ 420026042 w 60"/>
                  <a:gd name="T1" fmla="*/ 371022563 h 60"/>
                  <a:gd name="T2" fmla="*/ 392025188 w 60"/>
                  <a:gd name="T3" fmla="*/ 406024292 h 60"/>
                  <a:gd name="T4" fmla="*/ 49003479 w 60"/>
                  <a:gd name="T5" fmla="*/ 420026042 h 60"/>
                  <a:gd name="T6" fmla="*/ 14001750 w 60"/>
                  <a:gd name="T7" fmla="*/ 392025188 h 60"/>
                  <a:gd name="T8" fmla="*/ 0 w 60"/>
                  <a:gd name="T9" fmla="*/ 49003479 h 60"/>
                  <a:gd name="T10" fmla="*/ 28000854 w 60"/>
                  <a:gd name="T11" fmla="*/ 14001750 h 60"/>
                  <a:gd name="T12" fmla="*/ 371022563 w 60"/>
                  <a:gd name="T13" fmla="*/ 0 h 60"/>
                  <a:gd name="T14" fmla="*/ 406024292 w 60"/>
                  <a:gd name="T15" fmla="*/ 28000854 h 60"/>
                  <a:gd name="T16" fmla="*/ 420026042 w 60"/>
                  <a:gd name="T17" fmla="*/ 371022563 h 6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0" h="60">
                    <a:moveTo>
                      <a:pt x="60" y="53"/>
                    </a:moveTo>
                    <a:cubicBezTo>
                      <a:pt x="60" y="55"/>
                      <a:pt x="58" y="57"/>
                      <a:pt x="56" y="58"/>
                    </a:cubicBezTo>
                    <a:cubicBezTo>
                      <a:pt x="7" y="60"/>
                      <a:pt x="7" y="60"/>
                      <a:pt x="7" y="60"/>
                    </a:cubicBezTo>
                    <a:cubicBezTo>
                      <a:pt x="5" y="60"/>
                      <a:pt x="3" y="58"/>
                      <a:pt x="2" y="56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5"/>
                      <a:pt x="2" y="3"/>
                      <a:pt x="4" y="2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5" y="0"/>
                      <a:pt x="57" y="2"/>
                      <a:pt x="58" y="4"/>
                    </a:cubicBezTo>
                    <a:lnTo>
                      <a:pt x="60" y="53"/>
                    </a:lnTo>
                    <a:close/>
                  </a:path>
                </a:pathLst>
              </a:custGeom>
              <a:solidFill>
                <a:srgbClr val="D5CA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139" name="Freeform 68"/>
              <p:cNvSpPr>
                <a:spLocks/>
              </p:cNvSpPr>
              <p:nvPr/>
            </p:nvSpPr>
            <p:spPr bwMode="auto">
              <a:xfrm>
                <a:off x="4619625" y="6019800"/>
                <a:ext cx="158750" cy="158750"/>
              </a:xfrm>
              <a:custGeom>
                <a:avLst/>
                <a:gdLst>
                  <a:gd name="T0" fmla="*/ 420026042 w 60"/>
                  <a:gd name="T1" fmla="*/ 371022563 h 60"/>
                  <a:gd name="T2" fmla="*/ 392025188 w 60"/>
                  <a:gd name="T3" fmla="*/ 406024292 h 60"/>
                  <a:gd name="T4" fmla="*/ 49003479 w 60"/>
                  <a:gd name="T5" fmla="*/ 420026042 h 60"/>
                  <a:gd name="T6" fmla="*/ 21002625 w 60"/>
                  <a:gd name="T7" fmla="*/ 392025188 h 60"/>
                  <a:gd name="T8" fmla="*/ 0 w 60"/>
                  <a:gd name="T9" fmla="*/ 49003479 h 60"/>
                  <a:gd name="T10" fmla="*/ 28000854 w 60"/>
                  <a:gd name="T11" fmla="*/ 21002625 h 60"/>
                  <a:gd name="T12" fmla="*/ 371022563 w 60"/>
                  <a:gd name="T13" fmla="*/ 0 h 60"/>
                  <a:gd name="T14" fmla="*/ 406024292 w 60"/>
                  <a:gd name="T15" fmla="*/ 28000854 h 60"/>
                  <a:gd name="T16" fmla="*/ 420026042 w 60"/>
                  <a:gd name="T17" fmla="*/ 371022563 h 6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0" h="60">
                    <a:moveTo>
                      <a:pt x="60" y="53"/>
                    </a:moveTo>
                    <a:cubicBezTo>
                      <a:pt x="60" y="55"/>
                      <a:pt x="59" y="58"/>
                      <a:pt x="56" y="58"/>
                    </a:cubicBezTo>
                    <a:cubicBezTo>
                      <a:pt x="7" y="60"/>
                      <a:pt x="7" y="60"/>
                      <a:pt x="7" y="60"/>
                    </a:cubicBezTo>
                    <a:cubicBezTo>
                      <a:pt x="5" y="60"/>
                      <a:pt x="3" y="58"/>
                      <a:pt x="3" y="56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5"/>
                      <a:pt x="2" y="3"/>
                      <a:pt x="4" y="3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6" y="0"/>
                      <a:pt x="58" y="2"/>
                      <a:pt x="58" y="4"/>
                    </a:cubicBezTo>
                    <a:lnTo>
                      <a:pt x="60" y="53"/>
                    </a:lnTo>
                    <a:close/>
                  </a:path>
                </a:pathLst>
              </a:custGeom>
              <a:solidFill>
                <a:srgbClr val="F9A4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140" name="Freeform 69"/>
              <p:cNvSpPr>
                <a:spLocks/>
              </p:cNvSpPr>
              <p:nvPr/>
            </p:nvSpPr>
            <p:spPr bwMode="auto">
              <a:xfrm>
                <a:off x="3406775" y="6270625"/>
                <a:ext cx="158750" cy="158750"/>
              </a:xfrm>
              <a:custGeom>
                <a:avLst/>
                <a:gdLst>
                  <a:gd name="T0" fmla="*/ 420026042 w 60"/>
                  <a:gd name="T1" fmla="*/ 371022563 h 60"/>
                  <a:gd name="T2" fmla="*/ 392025188 w 60"/>
                  <a:gd name="T3" fmla="*/ 406024292 h 60"/>
                  <a:gd name="T4" fmla="*/ 49003479 w 60"/>
                  <a:gd name="T5" fmla="*/ 420026042 h 60"/>
                  <a:gd name="T6" fmla="*/ 21002625 w 60"/>
                  <a:gd name="T7" fmla="*/ 392025188 h 60"/>
                  <a:gd name="T8" fmla="*/ 0 w 60"/>
                  <a:gd name="T9" fmla="*/ 49003479 h 60"/>
                  <a:gd name="T10" fmla="*/ 28000854 w 60"/>
                  <a:gd name="T11" fmla="*/ 21002625 h 60"/>
                  <a:gd name="T12" fmla="*/ 371022563 w 60"/>
                  <a:gd name="T13" fmla="*/ 0 h 60"/>
                  <a:gd name="T14" fmla="*/ 406024292 w 60"/>
                  <a:gd name="T15" fmla="*/ 28000854 h 60"/>
                  <a:gd name="T16" fmla="*/ 420026042 w 60"/>
                  <a:gd name="T17" fmla="*/ 371022563 h 6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0" h="60">
                    <a:moveTo>
                      <a:pt x="60" y="53"/>
                    </a:moveTo>
                    <a:cubicBezTo>
                      <a:pt x="60" y="56"/>
                      <a:pt x="59" y="58"/>
                      <a:pt x="56" y="58"/>
                    </a:cubicBezTo>
                    <a:cubicBezTo>
                      <a:pt x="7" y="60"/>
                      <a:pt x="7" y="60"/>
                      <a:pt x="7" y="60"/>
                    </a:cubicBezTo>
                    <a:cubicBezTo>
                      <a:pt x="5" y="60"/>
                      <a:pt x="3" y="59"/>
                      <a:pt x="3" y="56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5"/>
                      <a:pt x="2" y="3"/>
                      <a:pt x="4" y="3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6" y="0"/>
                      <a:pt x="58" y="2"/>
                      <a:pt x="58" y="4"/>
                    </a:cubicBezTo>
                    <a:lnTo>
                      <a:pt x="60" y="53"/>
                    </a:lnTo>
                    <a:close/>
                  </a:path>
                </a:pathLst>
              </a:custGeom>
              <a:solidFill>
                <a:srgbClr val="D5CA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141" name="Freeform 70"/>
              <p:cNvSpPr>
                <a:spLocks/>
              </p:cNvSpPr>
              <p:nvPr/>
            </p:nvSpPr>
            <p:spPr bwMode="auto">
              <a:xfrm>
                <a:off x="3609975" y="6259513"/>
                <a:ext cx="160337" cy="158750"/>
              </a:xfrm>
              <a:custGeom>
                <a:avLst/>
                <a:gdLst>
                  <a:gd name="T0" fmla="*/ 421441862 w 61"/>
                  <a:gd name="T1" fmla="*/ 371022563 h 60"/>
                  <a:gd name="T2" fmla="*/ 386898438 w 61"/>
                  <a:gd name="T3" fmla="*/ 406024292 h 60"/>
                  <a:gd name="T4" fmla="*/ 55271581 w 61"/>
                  <a:gd name="T5" fmla="*/ 420026042 h 60"/>
                  <a:gd name="T6" fmla="*/ 20725529 w 61"/>
                  <a:gd name="T7" fmla="*/ 392025188 h 60"/>
                  <a:gd name="T8" fmla="*/ 0 w 61"/>
                  <a:gd name="T9" fmla="*/ 49003479 h 60"/>
                  <a:gd name="T10" fmla="*/ 34543424 w 61"/>
                  <a:gd name="T11" fmla="*/ 21002625 h 60"/>
                  <a:gd name="T12" fmla="*/ 366170281 w 61"/>
                  <a:gd name="T13" fmla="*/ 0 h 60"/>
                  <a:gd name="T14" fmla="*/ 400716333 w 61"/>
                  <a:gd name="T15" fmla="*/ 28000854 h 60"/>
                  <a:gd name="T16" fmla="*/ 421441862 w 61"/>
                  <a:gd name="T17" fmla="*/ 371022563 h 6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1" h="60">
                    <a:moveTo>
                      <a:pt x="61" y="53"/>
                    </a:moveTo>
                    <a:cubicBezTo>
                      <a:pt x="61" y="56"/>
                      <a:pt x="59" y="58"/>
                      <a:pt x="56" y="58"/>
                    </a:cubicBezTo>
                    <a:cubicBezTo>
                      <a:pt x="8" y="60"/>
                      <a:pt x="8" y="60"/>
                      <a:pt x="8" y="60"/>
                    </a:cubicBezTo>
                    <a:cubicBezTo>
                      <a:pt x="5" y="60"/>
                      <a:pt x="3" y="59"/>
                      <a:pt x="3" y="56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5"/>
                      <a:pt x="2" y="3"/>
                      <a:pt x="5" y="3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6" y="0"/>
                      <a:pt x="58" y="2"/>
                      <a:pt x="58" y="4"/>
                    </a:cubicBezTo>
                    <a:lnTo>
                      <a:pt x="61" y="53"/>
                    </a:lnTo>
                    <a:close/>
                  </a:path>
                </a:pathLst>
              </a:custGeom>
              <a:solidFill>
                <a:srgbClr val="D5CA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142" name="Freeform 71"/>
              <p:cNvSpPr>
                <a:spLocks/>
              </p:cNvSpPr>
              <p:nvPr/>
            </p:nvSpPr>
            <p:spPr bwMode="auto">
              <a:xfrm>
                <a:off x="3814763" y="6249988"/>
                <a:ext cx="158750" cy="160338"/>
              </a:xfrm>
              <a:custGeom>
                <a:avLst/>
                <a:gdLst>
                  <a:gd name="T0" fmla="*/ 420026042 w 60"/>
                  <a:gd name="T1" fmla="*/ 366175193 h 61"/>
                  <a:gd name="T2" fmla="*/ 392025188 w 60"/>
                  <a:gd name="T3" fmla="*/ 400721461 h 61"/>
                  <a:gd name="T4" fmla="*/ 49003479 w 60"/>
                  <a:gd name="T5" fmla="*/ 414539442 h 61"/>
                  <a:gd name="T6" fmla="*/ 14001750 w 60"/>
                  <a:gd name="T7" fmla="*/ 386903479 h 61"/>
                  <a:gd name="T8" fmla="*/ 0 w 60"/>
                  <a:gd name="T9" fmla="*/ 48361621 h 61"/>
                  <a:gd name="T10" fmla="*/ 28000854 w 60"/>
                  <a:gd name="T11" fmla="*/ 20725658 h 61"/>
                  <a:gd name="T12" fmla="*/ 371022563 w 60"/>
                  <a:gd name="T13" fmla="*/ 0 h 61"/>
                  <a:gd name="T14" fmla="*/ 399026063 w 60"/>
                  <a:gd name="T15" fmla="*/ 27635963 h 61"/>
                  <a:gd name="T16" fmla="*/ 420026042 w 60"/>
                  <a:gd name="T17" fmla="*/ 366175193 h 6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0" h="61">
                    <a:moveTo>
                      <a:pt x="60" y="53"/>
                    </a:moveTo>
                    <a:cubicBezTo>
                      <a:pt x="60" y="56"/>
                      <a:pt x="58" y="58"/>
                      <a:pt x="56" y="58"/>
                    </a:cubicBezTo>
                    <a:cubicBezTo>
                      <a:pt x="7" y="60"/>
                      <a:pt x="7" y="60"/>
                      <a:pt x="7" y="60"/>
                    </a:cubicBezTo>
                    <a:cubicBezTo>
                      <a:pt x="4" y="61"/>
                      <a:pt x="2" y="59"/>
                      <a:pt x="2" y="56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5"/>
                      <a:pt x="1" y="3"/>
                      <a:pt x="4" y="3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5" y="0"/>
                      <a:pt x="57" y="2"/>
                      <a:pt x="57" y="4"/>
                    </a:cubicBezTo>
                    <a:lnTo>
                      <a:pt x="60" y="53"/>
                    </a:lnTo>
                    <a:close/>
                  </a:path>
                </a:pathLst>
              </a:custGeom>
              <a:solidFill>
                <a:srgbClr val="D5CA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143" name="Freeform 72"/>
              <p:cNvSpPr>
                <a:spLocks/>
              </p:cNvSpPr>
              <p:nvPr/>
            </p:nvSpPr>
            <p:spPr bwMode="auto">
              <a:xfrm>
                <a:off x="4017963" y="6238875"/>
                <a:ext cx="158750" cy="160338"/>
              </a:xfrm>
              <a:custGeom>
                <a:avLst/>
                <a:gdLst>
                  <a:gd name="T0" fmla="*/ 420026042 w 60"/>
                  <a:gd name="T1" fmla="*/ 366175193 h 61"/>
                  <a:gd name="T2" fmla="*/ 392025188 w 60"/>
                  <a:gd name="T3" fmla="*/ 400721461 h 61"/>
                  <a:gd name="T4" fmla="*/ 49003479 w 60"/>
                  <a:gd name="T5" fmla="*/ 414539442 h 61"/>
                  <a:gd name="T6" fmla="*/ 21002625 w 60"/>
                  <a:gd name="T7" fmla="*/ 386903479 h 61"/>
                  <a:gd name="T8" fmla="*/ 0 w 60"/>
                  <a:gd name="T9" fmla="*/ 48361621 h 61"/>
                  <a:gd name="T10" fmla="*/ 28000854 w 60"/>
                  <a:gd name="T11" fmla="*/ 20725658 h 61"/>
                  <a:gd name="T12" fmla="*/ 371022563 w 60"/>
                  <a:gd name="T13" fmla="*/ 0 h 61"/>
                  <a:gd name="T14" fmla="*/ 406024292 w 60"/>
                  <a:gd name="T15" fmla="*/ 27635963 h 61"/>
                  <a:gd name="T16" fmla="*/ 420026042 w 60"/>
                  <a:gd name="T17" fmla="*/ 366175193 h 6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0" h="61">
                    <a:moveTo>
                      <a:pt x="60" y="53"/>
                    </a:moveTo>
                    <a:cubicBezTo>
                      <a:pt x="60" y="56"/>
                      <a:pt x="58" y="58"/>
                      <a:pt x="56" y="58"/>
                    </a:cubicBezTo>
                    <a:cubicBezTo>
                      <a:pt x="7" y="60"/>
                      <a:pt x="7" y="60"/>
                      <a:pt x="7" y="60"/>
                    </a:cubicBezTo>
                    <a:cubicBezTo>
                      <a:pt x="5" y="61"/>
                      <a:pt x="3" y="59"/>
                      <a:pt x="3" y="56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5"/>
                      <a:pt x="2" y="3"/>
                      <a:pt x="4" y="3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5" y="0"/>
                      <a:pt x="58" y="2"/>
                      <a:pt x="58" y="4"/>
                    </a:cubicBezTo>
                    <a:lnTo>
                      <a:pt x="60" y="53"/>
                    </a:lnTo>
                    <a:close/>
                  </a:path>
                </a:pathLst>
              </a:custGeom>
              <a:solidFill>
                <a:srgbClr val="D5CA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144" name="Freeform 73"/>
              <p:cNvSpPr>
                <a:spLocks/>
              </p:cNvSpPr>
              <p:nvPr/>
            </p:nvSpPr>
            <p:spPr bwMode="auto">
              <a:xfrm>
                <a:off x="4221163" y="6227763"/>
                <a:ext cx="161925" cy="161925"/>
              </a:xfrm>
              <a:custGeom>
                <a:avLst/>
                <a:gdLst>
                  <a:gd name="T0" fmla="*/ 422783520 w 61"/>
                  <a:gd name="T1" fmla="*/ 373460104 h 61"/>
                  <a:gd name="T2" fmla="*/ 394597952 w 61"/>
                  <a:gd name="T3" fmla="*/ 408690736 h 61"/>
                  <a:gd name="T4" fmla="*/ 49326071 w 61"/>
                  <a:gd name="T5" fmla="*/ 429831240 h 61"/>
                  <a:gd name="T6" fmla="*/ 21140503 w 61"/>
                  <a:gd name="T7" fmla="*/ 394597952 h 61"/>
                  <a:gd name="T8" fmla="*/ 0 w 61"/>
                  <a:gd name="T9" fmla="*/ 49326071 h 61"/>
                  <a:gd name="T10" fmla="*/ 28185568 w 61"/>
                  <a:gd name="T11" fmla="*/ 21140503 h 61"/>
                  <a:gd name="T12" fmla="*/ 373460104 w 61"/>
                  <a:gd name="T13" fmla="*/ 0 h 61"/>
                  <a:gd name="T14" fmla="*/ 408690736 w 61"/>
                  <a:gd name="T15" fmla="*/ 35233287 h 61"/>
                  <a:gd name="T16" fmla="*/ 422783520 w 61"/>
                  <a:gd name="T17" fmla="*/ 373460104 h 6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1" h="61">
                    <a:moveTo>
                      <a:pt x="60" y="53"/>
                    </a:moveTo>
                    <a:cubicBezTo>
                      <a:pt x="61" y="56"/>
                      <a:pt x="59" y="58"/>
                      <a:pt x="56" y="58"/>
                    </a:cubicBezTo>
                    <a:cubicBezTo>
                      <a:pt x="7" y="61"/>
                      <a:pt x="7" y="61"/>
                      <a:pt x="7" y="61"/>
                    </a:cubicBezTo>
                    <a:cubicBezTo>
                      <a:pt x="5" y="61"/>
                      <a:pt x="3" y="59"/>
                      <a:pt x="3" y="56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5"/>
                      <a:pt x="2" y="3"/>
                      <a:pt x="4" y="3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6" y="0"/>
                      <a:pt x="58" y="2"/>
                      <a:pt x="58" y="5"/>
                    </a:cubicBezTo>
                    <a:lnTo>
                      <a:pt x="60" y="53"/>
                    </a:lnTo>
                    <a:close/>
                  </a:path>
                </a:pathLst>
              </a:custGeom>
              <a:solidFill>
                <a:srgbClr val="D5CA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145" name="Freeform 74"/>
              <p:cNvSpPr>
                <a:spLocks/>
              </p:cNvSpPr>
              <p:nvPr/>
            </p:nvSpPr>
            <p:spPr bwMode="auto">
              <a:xfrm>
                <a:off x="4424363" y="6218238"/>
                <a:ext cx="160337" cy="160338"/>
              </a:xfrm>
              <a:custGeom>
                <a:avLst/>
                <a:gdLst>
                  <a:gd name="T0" fmla="*/ 421441862 w 61"/>
                  <a:gd name="T1" fmla="*/ 366175193 h 61"/>
                  <a:gd name="T2" fmla="*/ 393806071 w 61"/>
                  <a:gd name="T3" fmla="*/ 400721461 h 61"/>
                  <a:gd name="T4" fmla="*/ 55271581 w 61"/>
                  <a:gd name="T5" fmla="*/ 421447119 h 61"/>
                  <a:gd name="T6" fmla="*/ 20725529 w 61"/>
                  <a:gd name="T7" fmla="*/ 386903479 h 61"/>
                  <a:gd name="T8" fmla="*/ 6907633 w 61"/>
                  <a:gd name="T9" fmla="*/ 55271926 h 61"/>
                  <a:gd name="T10" fmla="*/ 34543424 w 61"/>
                  <a:gd name="T11" fmla="*/ 20725658 h 61"/>
                  <a:gd name="T12" fmla="*/ 373080543 w 61"/>
                  <a:gd name="T13" fmla="*/ 0 h 61"/>
                  <a:gd name="T14" fmla="*/ 400716333 w 61"/>
                  <a:gd name="T15" fmla="*/ 34543639 h 61"/>
                  <a:gd name="T16" fmla="*/ 421441862 w 61"/>
                  <a:gd name="T17" fmla="*/ 366175193 h 6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1" h="61">
                    <a:moveTo>
                      <a:pt x="61" y="53"/>
                    </a:moveTo>
                    <a:cubicBezTo>
                      <a:pt x="61" y="56"/>
                      <a:pt x="59" y="58"/>
                      <a:pt x="57" y="58"/>
                    </a:cubicBezTo>
                    <a:cubicBezTo>
                      <a:pt x="8" y="61"/>
                      <a:pt x="8" y="61"/>
                      <a:pt x="8" y="61"/>
                    </a:cubicBezTo>
                    <a:cubicBezTo>
                      <a:pt x="5" y="61"/>
                      <a:pt x="3" y="59"/>
                      <a:pt x="3" y="56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2" y="3"/>
                      <a:pt x="5" y="3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56" y="0"/>
                      <a:pt x="58" y="2"/>
                      <a:pt x="58" y="5"/>
                    </a:cubicBezTo>
                    <a:lnTo>
                      <a:pt x="61" y="53"/>
                    </a:lnTo>
                    <a:close/>
                  </a:path>
                </a:pathLst>
              </a:custGeom>
              <a:solidFill>
                <a:srgbClr val="D5CA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146" name="Freeform 75"/>
              <p:cNvSpPr>
                <a:spLocks/>
              </p:cNvSpPr>
              <p:nvPr/>
            </p:nvSpPr>
            <p:spPr bwMode="auto">
              <a:xfrm>
                <a:off x="3417888" y="6457950"/>
                <a:ext cx="157162" cy="160338"/>
              </a:xfrm>
              <a:custGeom>
                <a:avLst/>
                <a:gdLst>
                  <a:gd name="T0" fmla="*/ 411664904 w 60"/>
                  <a:gd name="T1" fmla="*/ 373085498 h 61"/>
                  <a:gd name="T2" fmla="*/ 384221800 w 60"/>
                  <a:gd name="T3" fmla="*/ 400721461 h 61"/>
                  <a:gd name="T4" fmla="*/ 48028707 w 60"/>
                  <a:gd name="T5" fmla="*/ 421447119 h 61"/>
                  <a:gd name="T6" fmla="*/ 13722862 w 60"/>
                  <a:gd name="T7" fmla="*/ 393811156 h 61"/>
                  <a:gd name="T8" fmla="*/ 0 w 60"/>
                  <a:gd name="T9" fmla="*/ 55271926 h 61"/>
                  <a:gd name="T10" fmla="*/ 27443105 w 60"/>
                  <a:gd name="T11" fmla="*/ 20725658 h 61"/>
                  <a:gd name="T12" fmla="*/ 363636197 w 60"/>
                  <a:gd name="T13" fmla="*/ 6907676 h 61"/>
                  <a:gd name="T14" fmla="*/ 397942042 w 60"/>
                  <a:gd name="T15" fmla="*/ 34543639 h 61"/>
                  <a:gd name="T16" fmla="*/ 411664904 w 60"/>
                  <a:gd name="T17" fmla="*/ 373085498 h 6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0" h="61">
                    <a:moveTo>
                      <a:pt x="60" y="54"/>
                    </a:moveTo>
                    <a:cubicBezTo>
                      <a:pt x="60" y="56"/>
                      <a:pt x="58" y="58"/>
                      <a:pt x="56" y="58"/>
                    </a:cubicBezTo>
                    <a:cubicBezTo>
                      <a:pt x="7" y="61"/>
                      <a:pt x="7" y="61"/>
                      <a:pt x="7" y="61"/>
                    </a:cubicBezTo>
                    <a:cubicBezTo>
                      <a:pt x="5" y="61"/>
                      <a:pt x="2" y="59"/>
                      <a:pt x="2" y="57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3"/>
                      <a:pt x="4" y="3"/>
                    </a:cubicBezTo>
                    <a:cubicBezTo>
                      <a:pt x="53" y="1"/>
                      <a:pt x="53" y="1"/>
                      <a:pt x="53" y="1"/>
                    </a:cubicBezTo>
                    <a:cubicBezTo>
                      <a:pt x="55" y="0"/>
                      <a:pt x="57" y="2"/>
                      <a:pt x="58" y="5"/>
                    </a:cubicBezTo>
                    <a:lnTo>
                      <a:pt x="60" y="54"/>
                    </a:lnTo>
                    <a:close/>
                  </a:path>
                </a:pathLst>
              </a:custGeom>
              <a:solidFill>
                <a:srgbClr val="D5CA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147" name="Freeform 76"/>
              <p:cNvSpPr>
                <a:spLocks/>
              </p:cNvSpPr>
              <p:nvPr/>
            </p:nvSpPr>
            <p:spPr bwMode="auto">
              <a:xfrm>
                <a:off x="3621088" y="6450013"/>
                <a:ext cx="157162" cy="158750"/>
              </a:xfrm>
              <a:custGeom>
                <a:avLst/>
                <a:gdLst>
                  <a:gd name="T0" fmla="*/ 411664904 w 60"/>
                  <a:gd name="T1" fmla="*/ 371022563 h 60"/>
                  <a:gd name="T2" fmla="*/ 384221800 w 60"/>
                  <a:gd name="T3" fmla="*/ 399026063 h 60"/>
                  <a:gd name="T4" fmla="*/ 48028707 w 60"/>
                  <a:gd name="T5" fmla="*/ 420026042 h 60"/>
                  <a:gd name="T6" fmla="*/ 20582983 w 60"/>
                  <a:gd name="T7" fmla="*/ 392025188 h 60"/>
                  <a:gd name="T8" fmla="*/ 0 w 60"/>
                  <a:gd name="T9" fmla="*/ 49003479 h 60"/>
                  <a:gd name="T10" fmla="*/ 27443105 w 60"/>
                  <a:gd name="T11" fmla="*/ 14001750 h 60"/>
                  <a:gd name="T12" fmla="*/ 363636197 w 60"/>
                  <a:gd name="T13" fmla="*/ 0 h 60"/>
                  <a:gd name="T14" fmla="*/ 397942042 w 60"/>
                  <a:gd name="T15" fmla="*/ 28000854 h 60"/>
                  <a:gd name="T16" fmla="*/ 411664904 w 60"/>
                  <a:gd name="T17" fmla="*/ 371022563 h 6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0" h="60">
                    <a:moveTo>
                      <a:pt x="60" y="53"/>
                    </a:moveTo>
                    <a:cubicBezTo>
                      <a:pt x="60" y="55"/>
                      <a:pt x="59" y="57"/>
                      <a:pt x="56" y="57"/>
                    </a:cubicBezTo>
                    <a:cubicBezTo>
                      <a:pt x="7" y="60"/>
                      <a:pt x="7" y="60"/>
                      <a:pt x="7" y="60"/>
                    </a:cubicBezTo>
                    <a:cubicBezTo>
                      <a:pt x="5" y="60"/>
                      <a:pt x="3" y="58"/>
                      <a:pt x="3" y="56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4" y="2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6" y="0"/>
                      <a:pt x="58" y="1"/>
                      <a:pt x="58" y="4"/>
                    </a:cubicBezTo>
                    <a:lnTo>
                      <a:pt x="60" y="53"/>
                    </a:lnTo>
                    <a:close/>
                  </a:path>
                </a:pathLst>
              </a:custGeom>
              <a:solidFill>
                <a:srgbClr val="D5CA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148" name="Freeform 77"/>
              <p:cNvSpPr>
                <a:spLocks/>
              </p:cNvSpPr>
              <p:nvPr/>
            </p:nvSpPr>
            <p:spPr bwMode="auto">
              <a:xfrm>
                <a:off x="3822700" y="6438900"/>
                <a:ext cx="161925" cy="158750"/>
              </a:xfrm>
              <a:custGeom>
                <a:avLst/>
                <a:gdLst>
                  <a:gd name="T0" fmla="*/ 429831240 w 61"/>
                  <a:gd name="T1" fmla="*/ 371022563 h 60"/>
                  <a:gd name="T2" fmla="*/ 394597952 w 61"/>
                  <a:gd name="T3" fmla="*/ 399026063 h 60"/>
                  <a:gd name="T4" fmla="*/ 56371136 w 61"/>
                  <a:gd name="T5" fmla="*/ 420026042 h 60"/>
                  <a:gd name="T6" fmla="*/ 21140503 w 61"/>
                  <a:gd name="T7" fmla="*/ 392025188 h 60"/>
                  <a:gd name="T8" fmla="*/ 0 w 61"/>
                  <a:gd name="T9" fmla="*/ 49003479 h 60"/>
                  <a:gd name="T10" fmla="*/ 35233287 w 61"/>
                  <a:gd name="T11" fmla="*/ 14001750 h 60"/>
                  <a:gd name="T12" fmla="*/ 373460104 w 61"/>
                  <a:gd name="T13" fmla="*/ 0 h 60"/>
                  <a:gd name="T14" fmla="*/ 408690736 w 61"/>
                  <a:gd name="T15" fmla="*/ 28000854 h 60"/>
                  <a:gd name="T16" fmla="*/ 429831240 w 61"/>
                  <a:gd name="T17" fmla="*/ 371022563 h 6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1" h="60">
                    <a:moveTo>
                      <a:pt x="61" y="53"/>
                    </a:moveTo>
                    <a:cubicBezTo>
                      <a:pt x="61" y="55"/>
                      <a:pt x="59" y="57"/>
                      <a:pt x="56" y="57"/>
                    </a:cubicBezTo>
                    <a:cubicBezTo>
                      <a:pt x="8" y="60"/>
                      <a:pt x="8" y="60"/>
                      <a:pt x="8" y="60"/>
                    </a:cubicBezTo>
                    <a:cubicBezTo>
                      <a:pt x="5" y="60"/>
                      <a:pt x="3" y="58"/>
                      <a:pt x="3" y="56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6" y="0"/>
                      <a:pt x="58" y="1"/>
                      <a:pt x="58" y="4"/>
                    </a:cubicBezTo>
                    <a:lnTo>
                      <a:pt x="61" y="53"/>
                    </a:lnTo>
                    <a:close/>
                  </a:path>
                </a:pathLst>
              </a:custGeom>
              <a:solidFill>
                <a:srgbClr val="D5CA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149" name="Freeform 78"/>
              <p:cNvSpPr>
                <a:spLocks/>
              </p:cNvSpPr>
              <p:nvPr/>
            </p:nvSpPr>
            <p:spPr bwMode="auto">
              <a:xfrm>
                <a:off x="4029075" y="6429375"/>
                <a:ext cx="158750" cy="157163"/>
              </a:xfrm>
              <a:custGeom>
                <a:avLst/>
                <a:gdLst>
                  <a:gd name="T0" fmla="*/ 420026042 w 60"/>
                  <a:gd name="T1" fmla="*/ 363641130 h 60"/>
                  <a:gd name="T2" fmla="*/ 392025188 w 60"/>
                  <a:gd name="T3" fmla="*/ 391087029 h 60"/>
                  <a:gd name="T4" fmla="*/ 49003479 w 60"/>
                  <a:gd name="T5" fmla="*/ 411670143 h 60"/>
                  <a:gd name="T6" fmla="*/ 14001750 w 60"/>
                  <a:gd name="T7" fmla="*/ 384224244 h 60"/>
                  <a:gd name="T8" fmla="*/ 0 w 60"/>
                  <a:gd name="T9" fmla="*/ 48029013 h 60"/>
                  <a:gd name="T10" fmla="*/ 28000854 w 60"/>
                  <a:gd name="T11" fmla="*/ 13722949 h 60"/>
                  <a:gd name="T12" fmla="*/ 371022563 w 60"/>
                  <a:gd name="T13" fmla="*/ 0 h 60"/>
                  <a:gd name="T14" fmla="*/ 399026063 w 60"/>
                  <a:gd name="T15" fmla="*/ 27445899 h 60"/>
                  <a:gd name="T16" fmla="*/ 420026042 w 60"/>
                  <a:gd name="T17" fmla="*/ 363641130 h 6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0" h="60">
                    <a:moveTo>
                      <a:pt x="60" y="53"/>
                    </a:moveTo>
                    <a:cubicBezTo>
                      <a:pt x="60" y="55"/>
                      <a:pt x="58" y="57"/>
                      <a:pt x="56" y="57"/>
                    </a:cubicBezTo>
                    <a:cubicBezTo>
                      <a:pt x="7" y="60"/>
                      <a:pt x="7" y="60"/>
                      <a:pt x="7" y="60"/>
                    </a:cubicBezTo>
                    <a:cubicBezTo>
                      <a:pt x="4" y="60"/>
                      <a:pt x="2" y="58"/>
                      <a:pt x="2" y="56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1" y="2"/>
                      <a:pt x="4" y="2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5" y="0"/>
                      <a:pt x="57" y="1"/>
                      <a:pt x="57" y="4"/>
                    </a:cubicBezTo>
                    <a:lnTo>
                      <a:pt x="60" y="53"/>
                    </a:lnTo>
                    <a:close/>
                  </a:path>
                </a:pathLst>
              </a:custGeom>
              <a:solidFill>
                <a:srgbClr val="D5CA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150" name="Freeform 79"/>
              <p:cNvSpPr>
                <a:spLocks/>
              </p:cNvSpPr>
              <p:nvPr/>
            </p:nvSpPr>
            <p:spPr bwMode="auto">
              <a:xfrm>
                <a:off x="4232275" y="6418263"/>
                <a:ext cx="158750" cy="158750"/>
              </a:xfrm>
              <a:custGeom>
                <a:avLst/>
                <a:gdLst>
                  <a:gd name="T0" fmla="*/ 420026042 w 60"/>
                  <a:gd name="T1" fmla="*/ 371022563 h 60"/>
                  <a:gd name="T2" fmla="*/ 392025188 w 60"/>
                  <a:gd name="T3" fmla="*/ 399026063 h 60"/>
                  <a:gd name="T4" fmla="*/ 49003479 w 60"/>
                  <a:gd name="T5" fmla="*/ 420026042 h 60"/>
                  <a:gd name="T6" fmla="*/ 14001750 w 60"/>
                  <a:gd name="T7" fmla="*/ 392025188 h 60"/>
                  <a:gd name="T8" fmla="*/ 0 w 60"/>
                  <a:gd name="T9" fmla="*/ 49003479 h 60"/>
                  <a:gd name="T10" fmla="*/ 28000854 w 60"/>
                  <a:gd name="T11" fmla="*/ 14001750 h 60"/>
                  <a:gd name="T12" fmla="*/ 371022563 w 60"/>
                  <a:gd name="T13" fmla="*/ 0 h 60"/>
                  <a:gd name="T14" fmla="*/ 406024292 w 60"/>
                  <a:gd name="T15" fmla="*/ 28000854 h 60"/>
                  <a:gd name="T16" fmla="*/ 420026042 w 60"/>
                  <a:gd name="T17" fmla="*/ 371022563 h 6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0" h="60">
                    <a:moveTo>
                      <a:pt x="60" y="53"/>
                    </a:moveTo>
                    <a:cubicBezTo>
                      <a:pt x="60" y="55"/>
                      <a:pt x="58" y="57"/>
                      <a:pt x="56" y="57"/>
                    </a:cubicBezTo>
                    <a:cubicBezTo>
                      <a:pt x="7" y="60"/>
                      <a:pt x="7" y="60"/>
                      <a:pt x="7" y="60"/>
                    </a:cubicBezTo>
                    <a:cubicBezTo>
                      <a:pt x="5" y="60"/>
                      <a:pt x="3" y="58"/>
                      <a:pt x="2" y="56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4" y="2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5" y="0"/>
                      <a:pt x="57" y="2"/>
                      <a:pt x="58" y="4"/>
                    </a:cubicBezTo>
                    <a:lnTo>
                      <a:pt x="60" y="53"/>
                    </a:lnTo>
                    <a:close/>
                  </a:path>
                </a:pathLst>
              </a:custGeom>
              <a:solidFill>
                <a:srgbClr val="D5CA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151" name="Freeform 80"/>
              <p:cNvSpPr>
                <a:spLocks/>
              </p:cNvSpPr>
              <p:nvPr/>
            </p:nvSpPr>
            <p:spPr bwMode="auto">
              <a:xfrm>
                <a:off x="4435475" y="6407150"/>
                <a:ext cx="157162" cy="158750"/>
              </a:xfrm>
              <a:custGeom>
                <a:avLst/>
                <a:gdLst>
                  <a:gd name="T0" fmla="*/ 411664904 w 60"/>
                  <a:gd name="T1" fmla="*/ 371022563 h 60"/>
                  <a:gd name="T2" fmla="*/ 384221800 w 60"/>
                  <a:gd name="T3" fmla="*/ 399026063 h 60"/>
                  <a:gd name="T4" fmla="*/ 48028707 w 60"/>
                  <a:gd name="T5" fmla="*/ 420026042 h 60"/>
                  <a:gd name="T6" fmla="*/ 20582983 w 60"/>
                  <a:gd name="T7" fmla="*/ 392025188 h 60"/>
                  <a:gd name="T8" fmla="*/ 0 w 60"/>
                  <a:gd name="T9" fmla="*/ 49003479 h 60"/>
                  <a:gd name="T10" fmla="*/ 27443105 w 60"/>
                  <a:gd name="T11" fmla="*/ 14001750 h 60"/>
                  <a:gd name="T12" fmla="*/ 363636197 w 60"/>
                  <a:gd name="T13" fmla="*/ 0 h 60"/>
                  <a:gd name="T14" fmla="*/ 397942042 w 60"/>
                  <a:gd name="T15" fmla="*/ 28000854 h 60"/>
                  <a:gd name="T16" fmla="*/ 411664904 w 60"/>
                  <a:gd name="T17" fmla="*/ 371022563 h 6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0" h="60">
                    <a:moveTo>
                      <a:pt x="60" y="53"/>
                    </a:moveTo>
                    <a:cubicBezTo>
                      <a:pt x="60" y="55"/>
                      <a:pt x="59" y="57"/>
                      <a:pt x="56" y="57"/>
                    </a:cubicBezTo>
                    <a:cubicBezTo>
                      <a:pt x="7" y="60"/>
                      <a:pt x="7" y="60"/>
                      <a:pt x="7" y="60"/>
                    </a:cubicBezTo>
                    <a:cubicBezTo>
                      <a:pt x="5" y="60"/>
                      <a:pt x="3" y="58"/>
                      <a:pt x="3" y="56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5"/>
                      <a:pt x="2" y="2"/>
                      <a:pt x="4" y="2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6" y="0"/>
                      <a:pt x="58" y="2"/>
                      <a:pt x="58" y="4"/>
                    </a:cubicBezTo>
                    <a:lnTo>
                      <a:pt x="60" y="53"/>
                    </a:lnTo>
                    <a:close/>
                  </a:path>
                </a:pathLst>
              </a:custGeom>
              <a:solidFill>
                <a:srgbClr val="D5CA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152" name="Freeform 81"/>
              <p:cNvSpPr>
                <a:spLocks/>
              </p:cNvSpPr>
              <p:nvPr/>
            </p:nvSpPr>
            <p:spPr bwMode="auto">
              <a:xfrm>
                <a:off x="4630738" y="6207125"/>
                <a:ext cx="168275" cy="347663"/>
              </a:xfrm>
              <a:custGeom>
                <a:avLst/>
                <a:gdLst>
                  <a:gd name="T0" fmla="*/ 366400407 w 64"/>
                  <a:gd name="T1" fmla="*/ 0 h 132"/>
                  <a:gd name="T2" fmla="*/ 27652315 w 64"/>
                  <a:gd name="T3" fmla="*/ 20809738 h 132"/>
                  <a:gd name="T4" fmla="*/ 0 w 64"/>
                  <a:gd name="T5" fmla="*/ 55494389 h 132"/>
                  <a:gd name="T6" fmla="*/ 13827472 w 64"/>
                  <a:gd name="T7" fmla="*/ 332974238 h 132"/>
                  <a:gd name="T8" fmla="*/ 13827472 w 64"/>
                  <a:gd name="T9" fmla="*/ 388468628 h 132"/>
                  <a:gd name="T10" fmla="*/ 41479788 w 64"/>
                  <a:gd name="T11" fmla="*/ 887931302 h 132"/>
                  <a:gd name="T12" fmla="*/ 76044524 w 64"/>
                  <a:gd name="T13" fmla="*/ 915678497 h 132"/>
                  <a:gd name="T14" fmla="*/ 407880195 w 64"/>
                  <a:gd name="T15" fmla="*/ 901803582 h 132"/>
                  <a:gd name="T16" fmla="*/ 442444932 w 64"/>
                  <a:gd name="T17" fmla="*/ 867118931 h 132"/>
                  <a:gd name="T18" fmla="*/ 414792616 w 64"/>
                  <a:gd name="T19" fmla="*/ 367658890 h 132"/>
                  <a:gd name="T20" fmla="*/ 414792616 w 64"/>
                  <a:gd name="T21" fmla="*/ 312161867 h 132"/>
                  <a:gd name="T22" fmla="*/ 394052723 w 64"/>
                  <a:gd name="T23" fmla="*/ 34684652 h 132"/>
                  <a:gd name="T24" fmla="*/ 366400407 w 64"/>
                  <a:gd name="T25" fmla="*/ 0 h 13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64" h="132">
                    <a:moveTo>
                      <a:pt x="53" y="0"/>
                    </a:moveTo>
                    <a:cubicBezTo>
                      <a:pt x="4" y="3"/>
                      <a:pt x="4" y="3"/>
                      <a:pt x="4" y="3"/>
                    </a:cubicBezTo>
                    <a:cubicBezTo>
                      <a:pt x="2" y="3"/>
                      <a:pt x="0" y="5"/>
                      <a:pt x="0" y="8"/>
                    </a:cubicBezTo>
                    <a:cubicBezTo>
                      <a:pt x="2" y="48"/>
                      <a:pt x="2" y="48"/>
                      <a:pt x="2" y="48"/>
                    </a:cubicBezTo>
                    <a:cubicBezTo>
                      <a:pt x="2" y="56"/>
                      <a:pt x="2" y="56"/>
                      <a:pt x="2" y="56"/>
                    </a:cubicBezTo>
                    <a:cubicBezTo>
                      <a:pt x="6" y="128"/>
                      <a:pt x="6" y="128"/>
                      <a:pt x="6" y="128"/>
                    </a:cubicBezTo>
                    <a:cubicBezTo>
                      <a:pt x="6" y="130"/>
                      <a:pt x="8" y="132"/>
                      <a:pt x="11" y="132"/>
                    </a:cubicBezTo>
                    <a:cubicBezTo>
                      <a:pt x="59" y="130"/>
                      <a:pt x="59" y="130"/>
                      <a:pt x="59" y="130"/>
                    </a:cubicBezTo>
                    <a:cubicBezTo>
                      <a:pt x="62" y="129"/>
                      <a:pt x="64" y="127"/>
                      <a:pt x="64" y="125"/>
                    </a:cubicBezTo>
                    <a:cubicBezTo>
                      <a:pt x="60" y="53"/>
                      <a:pt x="60" y="53"/>
                      <a:pt x="60" y="53"/>
                    </a:cubicBezTo>
                    <a:cubicBezTo>
                      <a:pt x="60" y="45"/>
                      <a:pt x="60" y="45"/>
                      <a:pt x="60" y="45"/>
                    </a:cubicBezTo>
                    <a:cubicBezTo>
                      <a:pt x="57" y="5"/>
                      <a:pt x="57" y="5"/>
                      <a:pt x="57" y="5"/>
                    </a:cubicBezTo>
                    <a:cubicBezTo>
                      <a:pt x="57" y="2"/>
                      <a:pt x="55" y="0"/>
                      <a:pt x="53" y="0"/>
                    </a:cubicBezTo>
                    <a:close/>
                  </a:path>
                </a:pathLst>
              </a:custGeom>
              <a:solidFill>
                <a:srgbClr val="E3466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153" name="Freeform 93"/>
              <p:cNvSpPr>
                <a:spLocks/>
              </p:cNvSpPr>
              <p:nvPr/>
            </p:nvSpPr>
            <p:spPr bwMode="auto">
              <a:xfrm>
                <a:off x="3465513" y="6223000"/>
                <a:ext cx="1103312" cy="1519238"/>
              </a:xfrm>
              <a:custGeom>
                <a:avLst/>
                <a:gdLst>
                  <a:gd name="T0" fmla="*/ 90139800 w 419"/>
                  <a:gd name="T1" fmla="*/ 1794842544 h 576"/>
                  <a:gd name="T2" fmla="*/ 1060864770 w 419"/>
                  <a:gd name="T3" fmla="*/ 2147483646 h 576"/>
                  <a:gd name="T4" fmla="*/ 1220342068 w 419"/>
                  <a:gd name="T5" fmla="*/ 2147483646 h 576"/>
                  <a:gd name="T6" fmla="*/ 1206472989 w 419"/>
                  <a:gd name="T7" fmla="*/ 2147483646 h 576"/>
                  <a:gd name="T8" fmla="*/ 1733440079 w 419"/>
                  <a:gd name="T9" fmla="*/ 2147483646 h 576"/>
                  <a:gd name="T10" fmla="*/ 2147483646 w 419"/>
                  <a:gd name="T11" fmla="*/ 2147483646 h 576"/>
                  <a:gd name="T12" fmla="*/ 2147483646 w 419"/>
                  <a:gd name="T13" fmla="*/ 2147483646 h 576"/>
                  <a:gd name="T14" fmla="*/ 2147483646 w 419"/>
                  <a:gd name="T15" fmla="*/ 2147483646 h 576"/>
                  <a:gd name="T16" fmla="*/ 2147483646 w 419"/>
                  <a:gd name="T17" fmla="*/ 2147483646 h 576"/>
                  <a:gd name="T18" fmla="*/ 2147483646 w 419"/>
                  <a:gd name="T19" fmla="*/ 2147483646 h 576"/>
                  <a:gd name="T20" fmla="*/ 2147483646 w 419"/>
                  <a:gd name="T21" fmla="*/ 2147483646 h 576"/>
                  <a:gd name="T22" fmla="*/ 2147483646 w 419"/>
                  <a:gd name="T23" fmla="*/ 1175692395 h 576"/>
                  <a:gd name="T24" fmla="*/ 2147483646 w 419"/>
                  <a:gd name="T25" fmla="*/ 932205492 h 576"/>
                  <a:gd name="T26" fmla="*/ 2147483646 w 419"/>
                  <a:gd name="T27" fmla="*/ 1043513413 h 576"/>
                  <a:gd name="T28" fmla="*/ 2147483646 w 419"/>
                  <a:gd name="T29" fmla="*/ 918292331 h 576"/>
                  <a:gd name="T30" fmla="*/ 2052392042 w 419"/>
                  <a:gd name="T31" fmla="*/ 1029600253 h 576"/>
                  <a:gd name="T32" fmla="*/ 1851312772 w 419"/>
                  <a:gd name="T33" fmla="*/ 911334432 h 576"/>
                  <a:gd name="T34" fmla="*/ 1677969027 w 419"/>
                  <a:gd name="T35" fmla="*/ 980902872 h 576"/>
                  <a:gd name="T36" fmla="*/ 1698771330 w 419"/>
                  <a:gd name="T37" fmla="*/ 250442164 h 576"/>
                  <a:gd name="T38" fmla="*/ 1463023310 w 419"/>
                  <a:gd name="T39" fmla="*/ 0 h 576"/>
                  <a:gd name="T40" fmla="*/ 1220342068 w 419"/>
                  <a:gd name="T41" fmla="*/ 236529004 h 576"/>
                  <a:gd name="T42" fmla="*/ 1199539765 w 419"/>
                  <a:gd name="T43" fmla="*/ 1140908175 h 576"/>
                  <a:gd name="T44" fmla="*/ 1185673319 w 419"/>
                  <a:gd name="T45" fmla="*/ 1690492521 h 576"/>
                  <a:gd name="T46" fmla="*/ 1171804240 w 419"/>
                  <a:gd name="T47" fmla="*/ 2147483646 h 576"/>
                  <a:gd name="T48" fmla="*/ 436827290 w 419"/>
                  <a:gd name="T49" fmla="*/ 1460918779 h 576"/>
                  <a:gd name="T50" fmla="*/ 97073024 w 419"/>
                  <a:gd name="T51" fmla="*/ 1453960880 h 576"/>
                  <a:gd name="T52" fmla="*/ 90139800 w 419"/>
                  <a:gd name="T53" fmla="*/ 1794842544 h 57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419" h="576">
                    <a:moveTo>
                      <a:pt x="13" y="258"/>
                    </a:moveTo>
                    <a:cubicBezTo>
                      <a:pt x="153" y="404"/>
                      <a:pt x="153" y="404"/>
                      <a:pt x="153" y="404"/>
                    </a:cubicBezTo>
                    <a:cubicBezTo>
                      <a:pt x="159" y="412"/>
                      <a:pt x="167" y="418"/>
                      <a:pt x="176" y="423"/>
                    </a:cubicBezTo>
                    <a:cubicBezTo>
                      <a:pt x="174" y="495"/>
                      <a:pt x="174" y="495"/>
                      <a:pt x="174" y="495"/>
                    </a:cubicBezTo>
                    <a:cubicBezTo>
                      <a:pt x="173" y="537"/>
                      <a:pt x="207" y="572"/>
                      <a:pt x="250" y="573"/>
                    </a:cubicBezTo>
                    <a:cubicBezTo>
                      <a:pt x="312" y="575"/>
                      <a:pt x="312" y="575"/>
                      <a:pt x="312" y="575"/>
                    </a:cubicBezTo>
                    <a:cubicBezTo>
                      <a:pt x="355" y="576"/>
                      <a:pt x="390" y="542"/>
                      <a:pt x="391" y="499"/>
                    </a:cubicBezTo>
                    <a:cubicBezTo>
                      <a:pt x="393" y="424"/>
                      <a:pt x="393" y="424"/>
                      <a:pt x="393" y="424"/>
                    </a:cubicBezTo>
                    <a:cubicBezTo>
                      <a:pt x="405" y="416"/>
                      <a:pt x="414" y="402"/>
                      <a:pt x="414" y="386"/>
                    </a:cubicBezTo>
                    <a:cubicBezTo>
                      <a:pt x="414" y="384"/>
                      <a:pt x="414" y="383"/>
                      <a:pt x="414" y="382"/>
                    </a:cubicBezTo>
                    <a:cubicBezTo>
                      <a:pt x="414" y="381"/>
                      <a:pt x="414" y="379"/>
                      <a:pt x="414" y="378"/>
                    </a:cubicBezTo>
                    <a:cubicBezTo>
                      <a:pt x="419" y="169"/>
                      <a:pt x="419" y="169"/>
                      <a:pt x="419" y="169"/>
                    </a:cubicBezTo>
                    <a:cubicBezTo>
                      <a:pt x="419" y="150"/>
                      <a:pt x="404" y="134"/>
                      <a:pt x="385" y="134"/>
                    </a:cubicBezTo>
                    <a:cubicBezTo>
                      <a:pt x="372" y="134"/>
                      <a:pt x="361" y="140"/>
                      <a:pt x="355" y="150"/>
                    </a:cubicBezTo>
                    <a:cubicBezTo>
                      <a:pt x="349" y="140"/>
                      <a:pt x="338" y="133"/>
                      <a:pt x="326" y="132"/>
                    </a:cubicBezTo>
                    <a:cubicBezTo>
                      <a:pt x="314" y="132"/>
                      <a:pt x="302" y="139"/>
                      <a:pt x="296" y="148"/>
                    </a:cubicBezTo>
                    <a:cubicBezTo>
                      <a:pt x="290" y="138"/>
                      <a:pt x="280" y="131"/>
                      <a:pt x="267" y="131"/>
                    </a:cubicBezTo>
                    <a:cubicBezTo>
                      <a:pt x="258" y="131"/>
                      <a:pt x="249" y="135"/>
                      <a:pt x="242" y="141"/>
                    </a:cubicBezTo>
                    <a:cubicBezTo>
                      <a:pt x="245" y="36"/>
                      <a:pt x="245" y="36"/>
                      <a:pt x="245" y="36"/>
                    </a:cubicBezTo>
                    <a:cubicBezTo>
                      <a:pt x="245" y="17"/>
                      <a:pt x="230" y="1"/>
                      <a:pt x="211" y="0"/>
                    </a:cubicBezTo>
                    <a:cubicBezTo>
                      <a:pt x="192" y="0"/>
                      <a:pt x="176" y="15"/>
                      <a:pt x="176" y="34"/>
                    </a:cubicBezTo>
                    <a:cubicBezTo>
                      <a:pt x="173" y="164"/>
                      <a:pt x="173" y="164"/>
                      <a:pt x="173" y="164"/>
                    </a:cubicBezTo>
                    <a:cubicBezTo>
                      <a:pt x="171" y="243"/>
                      <a:pt x="171" y="243"/>
                      <a:pt x="171" y="243"/>
                    </a:cubicBezTo>
                    <a:cubicBezTo>
                      <a:pt x="169" y="321"/>
                      <a:pt x="169" y="321"/>
                      <a:pt x="169" y="321"/>
                    </a:cubicBezTo>
                    <a:cubicBezTo>
                      <a:pt x="63" y="210"/>
                      <a:pt x="63" y="210"/>
                      <a:pt x="63" y="210"/>
                    </a:cubicBezTo>
                    <a:cubicBezTo>
                      <a:pt x="50" y="197"/>
                      <a:pt x="28" y="196"/>
                      <a:pt x="14" y="209"/>
                    </a:cubicBezTo>
                    <a:cubicBezTo>
                      <a:pt x="0" y="223"/>
                      <a:pt x="0" y="244"/>
                      <a:pt x="13" y="258"/>
                    </a:cubicBezTo>
                    <a:close/>
                  </a:path>
                </a:pathLst>
              </a:custGeom>
              <a:solidFill>
                <a:srgbClr val="F0E3C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154" name="Freeform 94"/>
              <p:cNvSpPr>
                <a:spLocks/>
              </p:cNvSpPr>
              <p:nvPr/>
            </p:nvSpPr>
            <p:spPr bwMode="auto">
              <a:xfrm>
                <a:off x="3878263" y="7410450"/>
                <a:ext cx="701675" cy="639763"/>
              </a:xfrm>
              <a:custGeom>
                <a:avLst/>
                <a:gdLst>
                  <a:gd name="T0" fmla="*/ 1113909063 w 442"/>
                  <a:gd name="T1" fmla="*/ 977821389 h 403"/>
                  <a:gd name="T2" fmla="*/ 75604688 w 442"/>
                  <a:gd name="T3" fmla="*/ 1015624556 h 403"/>
                  <a:gd name="T4" fmla="*/ 0 w 442"/>
                  <a:gd name="T5" fmla="*/ 37803167 h 403"/>
                  <a:gd name="T6" fmla="*/ 1038304375 w 442"/>
                  <a:gd name="T7" fmla="*/ 0 h 403"/>
                  <a:gd name="T8" fmla="*/ 1113909063 w 442"/>
                  <a:gd name="T9" fmla="*/ 977821389 h 40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42" h="403">
                    <a:moveTo>
                      <a:pt x="442" y="388"/>
                    </a:moveTo>
                    <a:lnTo>
                      <a:pt x="30" y="403"/>
                    </a:lnTo>
                    <a:lnTo>
                      <a:pt x="0" y="15"/>
                    </a:lnTo>
                    <a:lnTo>
                      <a:pt x="412" y="0"/>
                    </a:lnTo>
                    <a:lnTo>
                      <a:pt x="442" y="388"/>
                    </a:lnTo>
                    <a:close/>
                  </a:path>
                </a:pathLst>
              </a:cu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155" name="Freeform 95"/>
              <p:cNvSpPr>
                <a:spLocks/>
              </p:cNvSpPr>
              <p:nvPr/>
            </p:nvSpPr>
            <p:spPr bwMode="auto">
              <a:xfrm>
                <a:off x="3784600" y="7586663"/>
                <a:ext cx="938212" cy="906463"/>
              </a:xfrm>
              <a:custGeom>
                <a:avLst/>
                <a:gdLst>
                  <a:gd name="T0" fmla="*/ 1489410756 w 591"/>
                  <a:gd name="T1" fmla="*/ 1388607653 h 571"/>
                  <a:gd name="T2" fmla="*/ 98285248 w 591"/>
                  <a:gd name="T3" fmla="*/ 1439010806 h 571"/>
                  <a:gd name="T4" fmla="*/ 0 w 591"/>
                  <a:gd name="T5" fmla="*/ 50403153 h 571"/>
                  <a:gd name="T6" fmla="*/ 1383564250 w 591"/>
                  <a:gd name="T7" fmla="*/ 0 h 571"/>
                  <a:gd name="T8" fmla="*/ 1489410756 w 591"/>
                  <a:gd name="T9" fmla="*/ 1388607653 h 5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91" h="571">
                    <a:moveTo>
                      <a:pt x="591" y="551"/>
                    </a:moveTo>
                    <a:lnTo>
                      <a:pt x="39" y="571"/>
                    </a:lnTo>
                    <a:lnTo>
                      <a:pt x="0" y="20"/>
                    </a:lnTo>
                    <a:lnTo>
                      <a:pt x="549" y="0"/>
                    </a:lnTo>
                    <a:lnTo>
                      <a:pt x="591" y="551"/>
                    </a:lnTo>
                    <a:close/>
                  </a:path>
                </a:pathLst>
              </a:custGeom>
              <a:solidFill>
                <a:srgbClr val="F9A4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3078" name="组合 121"/>
            <p:cNvGrpSpPr>
              <a:grpSpLocks/>
            </p:cNvGrpSpPr>
            <p:nvPr/>
          </p:nvGrpSpPr>
          <p:grpSpPr bwMode="auto">
            <a:xfrm>
              <a:off x="8370179" y="3772582"/>
              <a:ext cx="3998912" cy="2135188"/>
              <a:chOff x="6116638" y="2541588"/>
              <a:chExt cx="4614862" cy="2463800"/>
            </a:xfrm>
          </p:grpSpPr>
          <p:sp>
            <p:nvSpPr>
              <p:cNvPr id="3105" name="Freeform 96"/>
              <p:cNvSpPr>
                <a:spLocks/>
              </p:cNvSpPr>
              <p:nvPr/>
            </p:nvSpPr>
            <p:spPr bwMode="auto">
              <a:xfrm>
                <a:off x="8397875" y="3294063"/>
                <a:ext cx="284162" cy="487363"/>
              </a:xfrm>
              <a:custGeom>
                <a:avLst/>
                <a:gdLst>
                  <a:gd name="T0" fmla="*/ 263068234 w 108"/>
                  <a:gd name="T1" fmla="*/ 27761250 h 185"/>
                  <a:gd name="T2" fmla="*/ 609209123 w 108"/>
                  <a:gd name="T3" fmla="*/ 270660335 h 185"/>
                  <a:gd name="T4" fmla="*/ 719974418 w 108"/>
                  <a:gd name="T5" fmla="*/ 909145381 h 185"/>
                  <a:gd name="T6" fmla="*/ 477676322 w 108"/>
                  <a:gd name="T7" fmla="*/ 1256145203 h 185"/>
                  <a:gd name="T8" fmla="*/ 131532801 w 108"/>
                  <a:gd name="T9" fmla="*/ 1013246118 h 185"/>
                  <a:gd name="T10" fmla="*/ 27692639 w 108"/>
                  <a:gd name="T11" fmla="*/ 374761072 h 185"/>
                  <a:gd name="T12" fmla="*/ 263068234 w 108"/>
                  <a:gd name="T13" fmla="*/ 27761250 h 18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08" h="185">
                    <a:moveTo>
                      <a:pt x="38" y="4"/>
                    </a:moveTo>
                    <a:cubicBezTo>
                      <a:pt x="62" y="0"/>
                      <a:pt x="84" y="16"/>
                      <a:pt x="88" y="39"/>
                    </a:cubicBezTo>
                    <a:cubicBezTo>
                      <a:pt x="104" y="131"/>
                      <a:pt x="104" y="131"/>
                      <a:pt x="104" y="131"/>
                    </a:cubicBezTo>
                    <a:cubicBezTo>
                      <a:pt x="108" y="155"/>
                      <a:pt x="92" y="177"/>
                      <a:pt x="69" y="181"/>
                    </a:cubicBezTo>
                    <a:cubicBezTo>
                      <a:pt x="46" y="185"/>
                      <a:pt x="23" y="169"/>
                      <a:pt x="19" y="146"/>
                    </a:cubicBezTo>
                    <a:cubicBezTo>
                      <a:pt x="4" y="54"/>
                      <a:pt x="4" y="54"/>
                      <a:pt x="4" y="54"/>
                    </a:cubicBezTo>
                    <a:cubicBezTo>
                      <a:pt x="0" y="30"/>
                      <a:pt x="15" y="8"/>
                      <a:pt x="38" y="4"/>
                    </a:cubicBezTo>
                    <a:close/>
                  </a:path>
                </a:pathLst>
              </a:custGeom>
              <a:solidFill>
                <a:srgbClr val="F1E4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106" name="Freeform 97"/>
              <p:cNvSpPr>
                <a:spLocks/>
              </p:cNvSpPr>
              <p:nvPr/>
            </p:nvSpPr>
            <p:spPr bwMode="auto">
              <a:xfrm>
                <a:off x="8194675" y="3367088"/>
                <a:ext cx="287337" cy="487363"/>
              </a:xfrm>
              <a:custGeom>
                <a:avLst/>
                <a:gdLst>
                  <a:gd name="T0" fmla="*/ 271016786 w 109"/>
                  <a:gd name="T1" fmla="*/ 27761250 h 185"/>
                  <a:gd name="T2" fmla="*/ 618473122 w 109"/>
                  <a:gd name="T3" fmla="*/ 270660335 h 185"/>
                  <a:gd name="T4" fmla="*/ 729659360 w 109"/>
                  <a:gd name="T5" fmla="*/ 909145381 h 185"/>
                  <a:gd name="T6" fmla="*/ 486437816 w 109"/>
                  <a:gd name="T7" fmla="*/ 1256145203 h 185"/>
                  <a:gd name="T8" fmla="*/ 138981480 w 109"/>
                  <a:gd name="T9" fmla="*/ 1013246118 h 185"/>
                  <a:gd name="T10" fmla="*/ 27795242 w 109"/>
                  <a:gd name="T11" fmla="*/ 374761072 h 185"/>
                  <a:gd name="T12" fmla="*/ 271016786 w 109"/>
                  <a:gd name="T13" fmla="*/ 27761250 h 18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09" h="185">
                    <a:moveTo>
                      <a:pt x="39" y="4"/>
                    </a:moveTo>
                    <a:cubicBezTo>
                      <a:pt x="62" y="0"/>
                      <a:pt x="85" y="16"/>
                      <a:pt x="89" y="39"/>
                    </a:cubicBezTo>
                    <a:cubicBezTo>
                      <a:pt x="105" y="131"/>
                      <a:pt x="105" y="131"/>
                      <a:pt x="105" y="131"/>
                    </a:cubicBezTo>
                    <a:cubicBezTo>
                      <a:pt x="109" y="154"/>
                      <a:pt x="93" y="177"/>
                      <a:pt x="70" y="181"/>
                    </a:cubicBezTo>
                    <a:cubicBezTo>
                      <a:pt x="46" y="185"/>
                      <a:pt x="24" y="169"/>
                      <a:pt x="20" y="146"/>
                    </a:cubicBezTo>
                    <a:cubicBezTo>
                      <a:pt x="4" y="54"/>
                      <a:pt x="4" y="54"/>
                      <a:pt x="4" y="54"/>
                    </a:cubicBezTo>
                    <a:cubicBezTo>
                      <a:pt x="0" y="30"/>
                      <a:pt x="16" y="8"/>
                      <a:pt x="39" y="4"/>
                    </a:cubicBezTo>
                    <a:close/>
                  </a:path>
                </a:pathLst>
              </a:custGeom>
              <a:solidFill>
                <a:srgbClr val="F1E4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107" name="Freeform 98"/>
              <p:cNvSpPr>
                <a:spLocks/>
              </p:cNvSpPr>
              <p:nvPr/>
            </p:nvSpPr>
            <p:spPr bwMode="auto">
              <a:xfrm>
                <a:off x="7988300" y="3403600"/>
                <a:ext cx="285750" cy="485775"/>
              </a:xfrm>
              <a:custGeom>
                <a:avLst/>
                <a:gdLst>
                  <a:gd name="T0" fmla="*/ 273018250 w 108"/>
                  <a:gd name="T1" fmla="*/ 27879261 h 184"/>
                  <a:gd name="T2" fmla="*/ 616037313 w 108"/>
                  <a:gd name="T3" fmla="*/ 271830714 h 184"/>
                  <a:gd name="T4" fmla="*/ 728046021 w 108"/>
                  <a:gd name="T5" fmla="*/ 913074834 h 184"/>
                  <a:gd name="T6" fmla="*/ 483031271 w 108"/>
                  <a:gd name="T7" fmla="*/ 1254606340 h 184"/>
                  <a:gd name="T8" fmla="*/ 140009563 w 108"/>
                  <a:gd name="T9" fmla="*/ 1010654888 h 184"/>
                  <a:gd name="T10" fmla="*/ 28000854 w 108"/>
                  <a:gd name="T11" fmla="*/ 369410767 h 184"/>
                  <a:gd name="T12" fmla="*/ 273018250 w 108"/>
                  <a:gd name="T13" fmla="*/ 27879261 h 18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08" h="184">
                    <a:moveTo>
                      <a:pt x="39" y="4"/>
                    </a:moveTo>
                    <a:cubicBezTo>
                      <a:pt x="62" y="0"/>
                      <a:pt x="84" y="15"/>
                      <a:pt x="88" y="39"/>
                    </a:cubicBezTo>
                    <a:cubicBezTo>
                      <a:pt x="104" y="131"/>
                      <a:pt x="104" y="131"/>
                      <a:pt x="104" y="131"/>
                    </a:cubicBezTo>
                    <a:cubicBezTo>
                      <a:pt x="108" y="154"/>
                      <a:pt x="92" y="176"/>
                      <a:pt x="69" y="180"/>
                    </a:cubicBezTo>
                    <a:cubicBezTo>
                      <a:pt x="46" y="184"/>
                      <a:pt x="24" y="169"/>
                      <a:pt x="20" y="145"/>
                    </a:cubicBezTo>
                    <a:cubicBezTo>
                      <a:pt x="4" y="53"/>
                      <a:pt x="4" y="53"/>
                      <a:pt x="4" y="53"/>
                    </a:cubicBezTo>
                    <a:cubicBezTo>
                      <a:pt x="0" y="30"/>
                      <a:pt x="15" y="8"/>
                      <a:pt x="39" y="4"/>
                    </a:cubicBezTo>
                    <a:close/>
                  </a:path>
                </a:pathLst>
              </a:custGeom>
              <a:solidFill>
                <a:srgbClr val="F1E4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108" name="Freeform 99"/>
              <p:cNvSpPr>
                <a:spLocks/>
              </p:cNvSpPr>
              <p:nvPr/>
            </p:nvSpPr>
            <p:spPr bwMode="auto">
              <a:xfrm>
                <a:off x="7780338" y="3419475"/>
                <a:ext cx="285750" cy="485775"/>
              </a:xfrm>
              <a:custGeom>
                <a:avLst/>
                <a:gdLst>
                  <a:gd name="T0" fmla="*/ 273018250 w 108"/>
                  <a:gd name="T1" fmla="*/ 27879261 h 184"/>
                  <a:gd name="T2" fmla="*/ 623038188 w 108"/>
                  <a:gd name="T3" fmla="*/ 271830714 h 184"/>
                  <a:gd name="T4" fmla="*/ 728046021 w 108"/>
                  <a:gd name="T5" fmla="*/ 913074834 h 184"/>
                  <a:gd name="T6" fmla="*/ 490029500 w 108"/>
                  <a:gd name="T7" fmla="*/ 1254606340 h 184"/>
                  <a:gd name="T8" fmla="*/ 140009563 w 108"/>
                  <a:gd name="T9" fmla="*/ 1010654888 h 184"/>
                  <a:gd name="T10" fmla="*/ 28000854 w 108"/>
                  <a:gd name="T11" fmla="*/ 369410767 h 184"/>
                  <a:gd name="T12" fmla="*/ 273018250 w 108"/>
                  <a:gd name="T13" fmla="*/ 27879261 h 18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08" h="184">
                    <a:moveTo>
                      <a:pt x="39" y="4"/>
                    </a:moveTo>
                    <a:cubicBezTo>
                      <a:pt x="62" y="0"/>
                      <a:pt x="85" y="15"/>
                      <a:pt x="89" y="39"/>
                    </a:cubicBezTo>
                    <a:cubicBezTo>
                      <a:pt x="104" y="131"/>
                      <a:pt x="104" y="131"/>
                      <a:pt x="104" y="131"/>
                    </a:cubicBezTo>
                    <a:cubicBezTo>
                      <a:pt x="108" y="154"/>
                      <a:pt x="93" y="176"/>
                      <a:pt x="70" y="180"/>
                    </a:cubicBezTo>
                    <a:cubicBezTo>
                      <a:pt x="46" y="184"/>
                      <a:pt x="24" y="169"/>
                      <a:pt x="20" y="145"/>
                    </a:cubicBezTo>
                    <a:cubicBezTo>
                      <a:pt x="4" y="53"/>
                      <a:pt x="4" y="53"/>
                      <a:pt x="4" y="53"/>
                    </a:cubicBezTo>
                    <a:cubicBezTo>
                      <a:pt x="0" y="30"/>
                      <a:pt x="16" y="8"/>
                      <a:pt x="39" y="4"/>
                    </a:cubicBezTo>
                    <a:close/>
                  </a:path>
                </a:pathLst>
              </a:custGeom>
              <a:solidFill>
                <a:srgbClr val="F1E4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109" name="Freeform 100"/>
              <p:cNvSpPr>
                <a:spLocks/>
              </p:cNvSpPr>
              <p:nvPr/>
            </p:nvSpPr>
            <p:spPr bwMode="auto">
              <a:xfrm>
                <a:off x="8377238" y="2976563"/>
                <a:ext cx="893762" cy="582613"/>
              </a:xfrm>
              <a:custGeom>
                <a:avLst/>
                <a:gdLst>
                  <a:gd name="T0" fmla="*/ 1814199764 w 339"/>
                  <a:gd name="T1" fmla="*/ 34748516 h 221"/>
                  <a:gd name="T2" fmla="*/ 2147483646 w 339"/>
                  <a:gd name="T3" fmla="*/ 333592077 h 221"/>
                  <a:gd name="T4" fmla="*/ 2147483646 w 339"/>
                  <a:gd name="T5" fmla="*/ 820081841 h 221"/>
                  <a:gd name="T6" fmla="*/ 2022728412 w 339"/>
                  <a:gd name="T7" fmla="*/ 1250972925 h 221"/>
                  <a:gd name="T8" fmla="*/ 549125791 w 339"/>
                  <a:gd name="T9" fmla="*/ 1501169619 h 221"/>
                  <a:gd name="T10" fmla="*/ 118166410 w 339"/>
                  <a:gd name="T11" fmla="*/ 1202326058 h 221"/>
                  <a:gd name="T12" fmla="*/ 34753896 w 339"/>
                  <a:gd name="T13" fmla="*/ 715836294 h 221"/>
                  <a:gd name="T14" fmla="*/ 340597143 w 339"/>
                  <a:gd name="T15" fmla="*/ 284945210 h 221"/>
                  <a:gd name="T16" fmla="*/ 1814199764 w 339"/>
                  <a:gd name="T17" fmla="*/ 34748516 h 22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39" h="221">
                    <a:moveTo>
                      <a:pt x="261" y="5"/>
                    </a:moveTo>
                    <a:cubicBezTo>
                      <a:pt x="290" y="0"/>
                      <a:pt x="317" y="19"/>
                      <a:pt x="322" y="48"/>
                    </a:cubicBezTo>
                    <a:cubicBezTo>
                      <a:pt x="334" y="118"/>
                      <a:pt x="334" y="118"/>
                      <a:pt x="334" y="118"/>
                    </a:cubicBezTo>
                    <a:cubicBezTo>
                      <a:pt x="339" y="147"/>
                      <a:pt x="320" y="175"/>
                      <a:pt x="291" y="180"/>
                    </a:cubicBezTo>
                    <a:cubicBezTo>
                      <a:pt x="79" y="216"/>
                      <a:pt x="79" y="216"/>
                      <a:pt x="79" y="216"/>
                    </a:cubicBezTo>
                    <a:cubicBezTo>
                      <a:pt x="50" y="221"/>
                      <a:pt x="22" y="202"/>
                      <a:pt x="17" y="173"/>
                    </a:cubicBezTo>
                    <a:cubicBezTo>
                      <a:pt x="5" y="103"/>
                      <a:pt x="5" y="103"/>
                      <a:pt x="5" y="103"/>
                    </a:cubicBezTo>
                    <a:cubicBezTo>
                      <a:pt x="0" y="74"/>
                      <a:pt x="20" y="46"/>
                      <a:pt x="49" y="41"/>
                    </a:cubicBezTo>
                    <a:lnTo>
                      <a:pt x="261" y="5"/>
                    </a:lnTo>
                    <a:close/>
                  </a:path>
                </a:pathLst>
              </a:custGeom>
              <a:solidFill>
                <a:srgbClr val="F1E4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110" name="Freeform 101"/>
              <p:cNvSpPr>
                <a:spLocks/>
              </p:cNvSpPr>
              <p:nvPr/>
            </p:nvSpPr>
            <p:spPr bwMode="auto">
              <a:xfrm>
                <a:off x="7140575" y="3362325"/>
                <a:ext cx="452437" cy="350838"/>
              </a:xfrm>
              <a:custGeom>
                <a:avLst/>
                <a:gdLst>
                  <a:gd name="T0" fmla="*/ 1086322281 w 172"/>
                  <a:gd name="T1" fmla="*/ 160042799 h 133"/>
                  <a:gd name="T2" fmla="*/ 387478095 w 172"/>
                  <a:gd name="T3" fmla="*/ 264418423 h 133"/>
                  <a:gd name="T4" fmla="*/ 332122954 w 172"/>
                  <a:gd name="T5" fmla="*/ 229627428 h 133"/>
                  <a:gd name="T6" fmla="*/ 304448014 w 172"/>
                  <a:gd name="T7" fmla="*/ 41749722 h 133"/>
                  <a:gd name="T8" fmla="*/ 283688521 w 172"/>
                  <a:gd name="T9" fmla="*/ 0 h 133"/>
                  <a:gd name="T10" fmla="*/ 235254088 w 172"/>
                  <a:gd name="T11" fmla="*/ 20876180 h 133"/>
                  <a:gd name="T12" fmla="*/ 6918077 w 172"/>
                  <a:gd name="T13" fmla="*/ 334003052 h 133"/>
                  <a:gd name="T14" fmla="*/ 6918077 w 172"/>
                  <a:gd name="T15" fmla="*/ 417505134 h 133"/>
                  <a:gd name="T16" fmla="*/ 34595648 w 172"/>
                  <a:gd name="T17" fmla="*/ 612338928 h 133"/>
                  <a:gd name="T18" fmla="*/ 62273218 w 172"/>
                  <a:gd name="T19" fmla="*/ 688882283 h 133"/>
                  <a:gd name="T20" fmla="*/ 373639309 w 172"/>
                  <a:gd name="T21" fmla="*/ 918509711 h 133"/>
                  <a:gd name="T22" fmla="*/ 428994450 w 172"/>
                  <a:gd name="T23" fmla="*/ 925468438 h 133"/>
                  <a:gd name="T24" fmla="*/ 435912528 w 172"/>
                  <a:gd name="T25" fmla="*/ 883718716 h 133"/>
                  <a:gd name="T26" fmla="*/ 408234957 w 172"/>
                  <a:gd name="T27" fmla="*/ 730632005 h 133"/>
                  <a:gd name="T28" fmla="*/ 449751313 w 172"/>
                  <a:gd name="T29" fmla="*/ 674964830 h 133"/>
                  <a:gd name="T30" fmla="*/ 1148595499 w 172"/>
                  <a:gd name="T31" fmla="*/ 570589206 h 133"/>
                  <a:gd name="T32" fmla="*/ 1190111854 w 172"/>
                  <a:gd name="T33" fmla="*/ 584506660 h 133"/>
                  <a:gd name="T34" fmla="*/ 1120920559 w 172"/>
                  <a:gd name="T35" fmla="*/ 132210531 h 133"/>
                  <a:gd name="T36" fmla="*/ 1086322281 w 172"/>
                  <a:gd name="T37" fmla="*/ 160042799 h 13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172" h="133">
                    <a:moveTo>
                      <a:pt x="157" y="23"/>
                    </a:moveTo>
                    <a:cubicBezTo>
                      <a:pt x="56" y="38"/>
                      <a:pt x="56" y="38"/>
                      <a:pt x="56" y="38"/>
                    </a:cubicBezTo>
                    <a:cubicBezTo>
                      <a:pt x="52" y="39"/>
                      <a:pt x="49" y="37"/>
                      <a:pt x="48" y="33"/>
                    </a:cubicBezTo>
                    <a:cubicBezTo>
                      <a:pt x="44" y="6"/>
                      <a:pt x="44" y="6"/>
                      <a:pt x="44" y="6"/>
                    </a:cubicBezTo>
                    <a:cubicBezTo>
                      <a:pt x="44" y="2"/>
                      <a:pt x="42" y="0"/>
                      <a:pt x="41" y="0"/>
                    </a:cubicBezTo>
                    <a:cubicBezTo>
                      <a:pt x="40" y="0"/>
                      <a:pt x="37" y="2"/>
                      <a:pt x="34" y="3"/>
                    </a:cubicBezTo>
                    <a:cubicBezTo>
                      <a:pt x="1" y="48"/>
                      <a:pt x="1" y="48"/>
                      <a:pt x="1" y="48"/>
                    </a:cubicBezTo>
                    <a:cubicBezTo>
                      <a:pt x="1" y="51"/>
                      <a:pt x="0" y="57"/>
                      <a:pt x="1" y="60"/>
                    </a:cubicBezTo>
                    <a:cubicBezTo>
                      <a:pt x="5" y="88"/>
                      <a:pt x="5" y="88"/>
                      <a:pt x="5" y="88"/>
                    </a:cubicBezTo>
                    <a:cubicBezTo>
                      <a:pt x="5" y="91"/>
                      <a:pt x="7" y="96"/>
                      <a:pt x="9" y="99"/>
                    </a:cubicBezTo>
                    <a:cubicBezTo>
                      <a:pt x="54" y="132"/>
                      <a:pt x="54" y="132"/>
                      <a:pt x="54" y="132"/>
                    </a:cubicBezTo>
                    <a:cubicBezTo>
                      <a:pt x="57" y="133"/>
                      <a:pt x="61" y="133"/>
                      <a:pt x="62" y="133"/>
                    </a:cubicBezTo>
                    <a:cubicBezTo>
                      <a:pt x="63" y="133"/>
                      <a:pt x="63" y="130"/>
                      <a:pt x="63" y="127"/>
                    </a:cubicBezTo>
                    <a:cubicBezTo>
                      <a:pt x="59" y="105"/>
                      <a:pt x="59" y="105"/>
                      <a:pt x="59" y="105"/>
                    </a:cubicBezTo>
                    <a:cubicBezTo>
                      <a:pt x="59" y="101"/>
                      <a:pt x="61" y="98"/>
                      <a:pt x="65" y="97"/>
                    </a:cubicBezTo>
                    <a:cubicBezTo>
                      <a:pt x="166" y="82"/>
                      <a:pt x="166" y="82"/>
                      <a:pt x="166" y="82"/>
                    </a:cubicBezTo>
                    <a:cubicBezTo>
                      <a:pt x="169" y="81"/>
                      <a:pt x="171" y="82"/>
                      <a:pt x="172" y="84"/>
                    </a:cubicBezTo>
                    <a:cubicBezTo>
                      <a:pt x="162" y="19"/>
                      <a:pt x="162" y="19"/>
                      <a:pt x="162" y="19"/>
                    </a:cubicBezTo>
                    <a:cubicBezTo>
                      <a:pt x="161" y="21"/>
                      <a:pt x="160" y="22"/>
                      <a:pt x="157" y="23"/>
                    </a:cubicBezTo>
                  </a:path>
                </a:pathLst>
              </a:custGeom>
              <a:solidFill>
                <a:srgbClr val="E3466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111" name="Freeform 102"/>
              <p:cNvSpPr>
                <a:spLocks/>
              </p:cNvSpPr>
              <p:nvPr/>
            </p:nvSpPr>
            <p:spPr bwMode="auto">
              <a:xfrm>
                <a:off x="7543800" y="3203575"/>
                <a:ext cx="793750" cy="465138"/>
              </a:xfrm>
              <a:custGeom>
                <a:avLst/>
                <a:gdLst>
                  <a:gd name="T0" fmla="*/ 0 w 301"/>
                  <a:gd name="T1" fmla="*/ 342243783 h 176"/>
                  <a:gd name="T2" fmla="*/ 27815532 w 301"/>
                  <a:gd name="T3" fmla="*/ 530825528 h 176"/>
                  <a:gd name="T4" fmla="*/ 27815532 w 301"/>
                  <a:gd name="T5" fmla="*/ 558762879 h 176"/>
                  <a:gd name="T6" fmla="*/ 97356998 w 301"/>
                  <a:gd name="T7" fmla="*/ 1012758710 h 176"/>
                  <a:gd name="T8" fmla="*/ 104310880 w 301"/>
                  <a:gd name="T9" fmla="*/ 1033713706 h 176"/>
                  <a:gd name="T10" fmla="*/ 132126412 w 301"/>
                  <a:gd name="T11" fmla="*/ 1187373101 h 176"/>
                  <a:gd name="T12" fmla="*/ 180803592 w 301"/>
                  <a:gd name="T13" fmla="*/ 1222295451 h 176"/>
                  <a:gd name="T14" fmla="*/ 1724591964 w 301"/>
                  <a:gd name="T15" fmla="*/ 984821359 h 176"/>
                  <a:gd name="T16" fmla="*/ 2023614203 w 301"/>
                  <a:gd name="T17" fmla="*/ 460980829 h 176"/>
                  <a:gd name="T18" fmla="*/ 1585511669 w 301"/>
                  <a:gd name="T19" fmla="*/ 55877345 h 176"/>
                  <a:gd name="T20" fmla="*/ 41723297 w 301"/>
                  <a:gd name="T21" fmla="*/ 293351437 h 176"/>
                  <a:gd name="T22" fmla="*/ 0 w 301"/>
                  <a:gd name="T23" fmla="*/ 342243783 h 17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301" h="176">
                    <a:moveTo>
                      <a:pt x="0" y="49"/>
                    </a:moveTo>
                    <a:cubicBezTo>
                      <a:pt x="4" y="76"/>
                      <a:pt x="4" y="76"/>
                      <a:pt x="4" y="76"/>
                    </a:cubicBezTo>
                    <a:cubicBezTo>
                      <a:pt x="5" y="78"/>
                      <a:pt x="4" y="79"/>
                      <a:pt x="4" y="80"/>
                    </a:cubicBezTo>
                    <a:cubicBezTo>
                      <a:pt x="14" y="145"/>
                      <a:pt x="14" y="145"/>
                      <a:pt x="14" y="145"/>
                    </a:cubicBezTo>
                    <a:cubicBezTo>
                      <a:pt x="15" y="146"/>
                      <a:pt x="15" y="147"/>
                      <a:pt x="15" y="148"/>
                    </a:cubicBezTo>
                    <a:cubicBezTo>
                      <a:pt x="19" y="170"/>
                      <a:pt x="19" y="170"/>
                      <a:pt x="19" y="170"/>
                    </a:cubicBezTo>
                    <a:cubicBezTo>
                      <a:pt x="19" y="173"/>
                      <a:pt x="23" y="176"/>
                      <a:pt x="26" y="175"/>
                    </a:cubicBezTo>
                    <a:cubicBezTo>
                      <a:pt x="248" y="141"/>
                      <a:pt x="248" y="141"/>
                      <a:pt x="248" y="141"/>
                    </a:cubicBezTo>
                    <a:cubicBezTo>
                      <a:pt x="252" y="141"/>
                      <a:pt x="301" y="133"/>
                      <a:pt x="291" y="66"/>
                    </a:cubicBezTo>
                    <a:cubicBezTo>
                      <a:pt x="281" y="0"/>
                      <a:pt x="231" y="7"/>
                      <a:pt x="228" y="8"/>
                    </a:cubicBezTo>
                    <a:cubicBezTo>
                      <a:pt x="6" y="42"/>
                      <a:pt x="6" y="42"/>
                      <a:pt x="6" y="42"/>
                    </a:cubicBezTo>
                    <a:cubicBezTo>
                      <a:pt x="2" y="42"/>
                      <a:pt x="0" y="46"/>
                      <a:pt x="0" y="49"/>
                    </a:cubicBezTo>
                    <a:close/>
                  </a:path>
                </a:pathLst>
              </a:custGeom>
              <a:solidFill>
                <a:srgbClr val="002D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112" name="Freeform 103"/>
              <p:cNvSpPr>
                <a:spLocks/>
              </p:cNvSpPr>
              <p:nvPr/>
            </p:nvSpPr>
            <p:spPr bwMode="auto">
              <a:xfrm>
                <a:off x="6219825" y="3135313"/>
                <a:ext cx="1028700" cy="993775"/>
              </a:xfrm>
              <a:custGeom>
                <a:avLst/>
                <a:gdLst>
                  <a:gd name="T0" fmla="*/ 1412357622 w 390"/>
                  <a:gd name="T1" fmla="*/ 0 h 377"/>
                  <a:gd name="T2" fmla="*/ 1210589986 w 390"/>
                  <a:gd name="T3" fmla="*/ 13897034 h 377"/>
                  <a:gd name="T4" fmla="*/ 111318528 w 390"/>
                  <a:gd name="T5" fmla="*/ 1507833456 h 377"/>
                  <a:gd name="T6" fmla="*/ 1405399389 w 390"/>
                  <a:gd name="T7" fmla="*/ 2147483646 h 377"/>
                  <a:gd name="T8" fmla="*/ 1607164387 w 390"/>
                  <a:gd name="T9" fmla="*/ 2147483646 h 377"/>
                  <a:gd name="T10" fmla="*/ 2147483646 w 390"/>
                  <a:gd name="T11" fmla="*/ 1445296803 h 377"/>
                  <a:gd name="T12" fmla="*/ 2147483646 w 390"/>
                  <a:gd name="T13" fmla="*/ 1285478277 h 377"/>
                  <a:gd name="T14" fmla="*/ 2147483646 w 390"/>
                  <a:gd name="T15" fmla="*/ 1209044590 h 377"/>
                  <a:gd name="T16" fmla="*/ 2147483646 w 390"/>
                  <a:gd name="T17" fmla="*/ 1014486115 h 377"/>
                  <a:gd name="T18" fmla="*/ 2147483646 w 390"/>
                  <a:gd name="T19" fmla="*/ 931103911 h 377"/>
                  <a:gd name="T20" fmla="*/ 2147483646 w 390"/>
                  <a:gd name="T21" fmla="*/ 729596919 h 377"/>
                  <a:gd name="T22" fmla="*/ 1412357622 w 390"/>
                  <a:gd name="T23" fmla="*/ 0 h 377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390" h="377">
                    <a:moveTo>
                      <a:pt x="203" y="0"/>
                    </a:moveTo>
                    <a:cubicBezTo>
                      <a:pt x="193" y="0"/>
                      <a:pt x="184" y="1"/>
                      <a:pt x="174" y="2"/>
                    </a:cubicBezTo>
                    <a:cubicBezTo>
                      <a:pt x="71" y="18"/>
                      <a:pt x="0" y="114"/>
                      <a:pt x="16" y="217"/>
                    </a:cubicBezTo>
                    <a:cubicBezTo>
                      <a:pt x="31" y="310"/>
                      <a:pt x="111" y="377"/>
                      <a:pt x="202" y="377"/>
                    </a:cubicBezTo>
                    <a:cubicBezTo>
                      <a:pt x="212" y="377"/>
                      <a:pt x="221" y="376"/>
                      <a:pt x="231" y="375"/>
                    </a:cubicBezTo>
                    <a:cubicBezTo>
                      <a:pt x="317" y="361"/>
                      <a:pt x="381" y="291"/>
                      <a:pt x="390" y="208"/>
                    </a:cubicBezTo>
                    <a:cubicBezTo>
                      <a:pt x="358" y="185"/>
                      <a:pt x="358" y="185"/>
                      <a:pt x="358" y="185"/>
                    </a:cubicBezTo>
                    <a:cubicBezTo>
                      <a:pt x="356" y="182"/>
                      <a:pt x="354" y="177"/>
                      <a:pt x="354" y="174"/>
                    </a:cubicBezTo>
                    <a:cubicBezTo>
                      <a:pt x="350" y="146"/>
                      <a:pt x="350" y="146"/>
                      <a:pt x="350" y="146"/>
                    </a:cubicBezTo>
                    <a:cubicBezTo>
                      <a:pt x="349" y="143"/>
                      <a:pt x="350" y="137"/>
                      <a:pt x="350" y="134"/>
                    </a:cubicBezTo>
                    <a:cubicBezTo>
                      <a:pt x="372" y="105"/>
                      <a:pt x="372" y="105"/>
                      <a:pt x="372" y="105"/>
                    </a:cubicBezTo>
                    <a:cubicBezTo>
                      <a:pt x="340" y="42"/>
                      <a:pt x="275" y="0"/>
                      <a:pt x="203" y="0"/>
                    </a:cubicBezTo>
                  </a:path>
                </a:pathLst>
              </a:custGeom>
              <a:solidFill>
                <a:srgbClr val="E6E7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113" name="Freeform 104"/>
              <p:cNvSpPr>
                <a:spLocks/>
              </p:cNvSpPr>
              <p:nvPr/>
            </p:nvSpPr>
            <p:spPr bwMode="auto">
              <a:xfrm>
                <a:off x="7140575" y="3411538"/>
                <a:ext cx="112712" cy="271463"/>
              </a:xfrm>
              <a:custGeom>
                <a:avLst/>
                <a:gdLst>
                  <a:gd name="T0" fmla="*/ 158027466 w 43"/>
                  <a:gd name="T1" fmla="*/ 0 h 103"/>
                  <a:gd name="T2" fmla="*/ 6870190 w 43"/>
                  <a:gd name="T3" fmla="*/ 201438724 h 103"/>
                  <a:gd name="T4" fmla="*/ 6870190 w 43"/>
                  <a:gd name="T5" fmla="*/ 284793678 h 103"/>
                  <a:gd name="T6" fmla="*/ 34353569 w 43"/>
                  <a:gd name="T7" fmla="*/ 479287693 h 103"/>
                  <a:gd name="T8" fmla="*/ 61836949 w 43"/>
                  <a:gd name="T9" fmla="*/ 555695303 h 103"/>
                  <a:gd name="T10" fmla="*/ 281701364 w 43"/>
                  <a:gd name="T11" fmla="*/ 715457868 h 103"/>
                  <a:gd name="T12" fmla="*/ 274828553 w 43"/>
                  <a:gd name="T13" fmla="*/ 382040686 h 103"/>
                  <a:gd name="T14" fmla="*/ 158027466 w 43"/>
                  <a:gd name="T15" fmla="*/ 0 h 10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43" h="103">
                    <a:moveTo>
                      <a:pt x="23" y="0"/>
                    </a:moveTo>
                    <a:cubicBezTo>
                      <a:pt x="1" y="29"/>
                      <a:pt x="1" y="29"/>
                      <a:pt x="1" y="29"/>
                    </a:cubicBezTo>
                    <a:cubicBezTo>
                      <a:pt x="1" y="32"/>
                      <a:pt x="0" y="38"/>
                      <a:pt x="1" y="41"/>
                    </a:cubicBezTo>
                    <a:cubicBezTo>
                      <a:pt x="5" y="69"/>
                      <a:pt x="5" y="69"/>
                      <a:pt x="5" y="69"/>
                    </a:cubicBezTo>
                    <a:cubicBezTo>
                      <a:pt x="5" y="72"/>
                      <a:pt x="7" y="77"/>
                      <a:pt x="9" y="80"/>
                    </a:cubicBezTo>
                    <a:cubicBezTo>
                      <a:pt x="41" y="103"/>
                      <a:pt x="41" y="103"/>
                      <a:pt x="41" y="103"/>
                    </a:cubicBezTo>
                    <a:cubicBezTo>
                      <a:pt x="43" y="88"/>
                      <a:pt x="42" y="71"/>
                      <a:pt x="40" y="55"/>
                    </a:cubicBezTo>
                    <a:cubicBezTo>
                      <a:pt x="37" y="35"/>
                      <a:pt x="31" y="17"/>
                      <a:pt x="23" y="0"/>
                    </a:cubicBezTo>
                  </a:path>
                </a:pathLst>
              </a:custGeom>
              <a:solidFill>
                <a:srgbClr val="D88B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114" name="Freeform 105"/>
              <p:cNvSpPr>
                <a:spLocks noEditPoints="1"/>
              </p:cNvSpPr>
              <p:nvPr/>
            </p:nvSpPr>
            <p:spPr bwMode="auto">
              <a:xfrm>
                <a:off x="6116638" y="2995613"/>
                <a:ext cx="1273175" cy="1273175"/>
              </a:xfrm>
              <a:custGeom>
                <a:avLst/>
                <a:gdLst>
                  <a:gd name="T0" fmla="*/ 2147483646 w 483"/>
                  <a:gd name="T1" fmla="*/ 1438308170 h 483"/>
                  <a:gd name="T2" fmla="*/ 1917746862 w 483"/>
                  <a:gd name="T3" fmla="*/ 2147483646 h 483"/>
                  <a:gd name="T4" fmla="*/ 132017440 w 483"/>
                  <a:gd name="T5" fmla="*/ 1917746862 h 483"/>
                  <a:gd name="T6" fmla="*/ 1438308170 w 483"/>
                  <a:gd name="T7" fmla="*/ 132017440 h 483"/>
                  <a:gd name="T8" fmla="*/ 2147483646 w 483"/>
                  <a:gd name="T9" fmla="*/ 1438308170 h 483"/>
                  <a:gd name="T10" fmla="*/ 632301408 w 483"/>
                  <a:gd name="T11" fmla="*/ 1834365762 h 483"/>
                  <a:gd name="T12" fmla="*/ 1834365762 w 483"/>
                  <a:gd name="T13" fmla="*/ 2147483646 h 483"/>
                  <a:gd name="T14" fmla="*/ 2147483646 w 483"/>
                  <a:gd name="T15" fmla="*/ 1514740845 h 483"/>
                  <a:gd name="T16" fmla="*/ 1521689270 w 483"/>
                  <a:gd name="T17" fmla="*/ 632301408 h 483"/>
                  <a:gd name="T18" fmla="*/ 632301408 w 483"/>
                  <a:gd name="T19" fmla="*/ 1834365762 h 48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483" h="483">
                    <a:moveTo>
                      <a:pt x="464" y="207"/>
                    </a:moveTo>
                    <a:cubicBezTo>
                      <a:pt x="483" y="330"/>
                      <a:pt x="398" y="445"/>
                      <a:pt x="276" y="464"/>
                    </a:cubicBezTo>
                    <a:cubicBezTo>
                      <a:pt x="153" y="483"/>
                      <a:pt x="38" y="398"/>
                      <a:pt x="19" y="276"/>
                    </a:cubicBezTo>
                    <a:cubicBezTo>
                      <a:pt x="0" y="153"/>
                      <a:pt x="85" y="38"/>
                      <a:pt x="207" y="19"/>
                    </a:cubicBezTo>
                    <a:cubicBezTo>
                      <a:pt x="330" y="0"/>
                      <a:pt x="445" y="85"/>
                      <a:pt x="464" y="207"/>
                    </a:cubicBezTo>
                    <a:close/>
                    <a:moveTo>
                      <a:pt x="91" y="264"/>
                    </a:moveTo>
                    <a:cubicBezTo>
                      <a:pt x="104" y="347"/>
                      <a:pt x="182" y="404"/>
                      <a:pt x="264" y="391"/>
                    </a:cubicBezTo>
                    <a:cubicBezTo>
                      <a:pt x="347" y="379"/>
                      <a:pt x="404" y="301"/>
                      <a:pt x="392" y="218"/>
                    </a:cubicBezTo>
                    <a:cubicBezTo>
                      <a:pt x="379" y="136"/>
                      <a:pt x="301" y="79"/>
                      <a:pt x="219" y="91"/>
                    </a:cubicBezTo>
                    <a:cubicBezTo>
                      <a:pt x="136" y="104"/>
                      <a:pt x="79" y="182"/>
                      <a:pt x="91" y="264"/>
                    </a:cubicBezTo>
                    <a:close/>
                  </a:path>
                </a:pathLst>
              </a:custGeom>
              <a:solidFill>
                <a:srgbClr val="002D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115" name="Freeform 106"/>
              <p:cNvSpPr>
                <a:spLocks/>
              </p:cNvSpPr>
              <p:nvPr/>
            </p:nvSpPr>
            <p:spPr bwMode="auto">
              <a:xfrm>
                <a:off x="6496050" y="3738563"/>
                <a:ext cx="466725" cy="287338"/>
              </a:xfrm>
              <a:custGeom>
                <a:avLst/>
                <a:gdLst>
                  <a:gd name="T0" fmla="*/ 1216783717 w 177"/>
                  <a:gd name="T1" fmla="*/ 271017729 h 109"/>
                  <a:gd name="T2" fmla="*/ 1140301465 w 177"/>
                  <a:gd name="T3" fmla="*/ 430848832 h 109"/>
                  <a:gd name="T4" fmla="*/ 48671243 w 177"/>
                  <a:gd name="T5" fmla="*/ 257120060 h 109"/>
                  <a:gd name="T6" fmla="*/ 97342486 w 177"/>
                  <a:gd name="T7" fmla="*/ 41695644 h 109"/>
                  <a:gd name="T8" fmla="*/ 305934282 w 177"/>
                  <a:gd name="T9" fmla="*/ 90340122 h 109"/>
                  <a:gd name="T10" fmla="*/ 987334324 w 177"/>
                  <a:gd name="T11" fmla="*/ 159831103 h 109"/>
                  <a:gd name="T12" fmla="*/ 1202879531 w 177"/>
                  <a:gd name="T13" fmla="*/ 215424416 h 109"/>
                  <a:gd name="T14" fmla="*/ 1216783717 w 177"/>
                  <a:gd name="T15" fmla="*/ 271017729 h 10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77" h="109">
                    <a:moveTo>
                      <a:pt x="175" y="39"/>
                    </a:moveTo>
                    <a:cubicBezTo>
                      <a:pt x="177" y="48"/>
                      <a:pt x="173" y="57"/>
                      <a:pt x="164" y="62"/>
                    </a:cubicBezTo>
                    <a:cubicBezTo>
                      <a:pt x="83" y="109"/>
                      <a:pt x="26" y="66"/>
                      <a:pt x="7" y="37"/>
                    </a:cubicBezTo>
                    <a:cubicBezTo>
                      <a:pt x="0" y="27"/>
                      <a:pt x="3" y="13"/>
                      <a:pt x="14" y="6"/>
                    </a:cubicBezTo>
                    <a:cubicBezTo>
                      <a:pt x="24" y="0"/>
                      <a:pt x="38" y="3"/>
                      <a:pt x="44" y="13"/>
                    </a:cubicBezTo>
                    <a:cubicBezTo>
                      <a:pt x="48" y="18"/>
                      <a:pt x="79" y="60"/>
                      <a:pt x="142" y="23"/>
                    </a:cubicBezTo>
                    <a:cubicBezTo>
                      <a:pt x="153" y="17"/>
                      <a:pt x="166" y="21"/>
                      <a:pt x="173" y="31"/>
                    </a:cubicBezTo>
                    <a:cubicBezTo>
                      <a:pt x="174" y="34"/>
                      <a:pt x="175" y="37"/>
                      <a:pt x="175" y="3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116" name="Freeform 107"/>
              <p:cNvSpPr>
                <a:spLocks/>
              </p:cNvSpPr>
              <p:nvPr/>
            </p:nvSpPr>
            <p:spPr bwMode="auto">
              <a:xfrm>
                <a:off x="7461250" y="3303588"/>
                <a:ext cx="534987" cy="314325"/>
              </a:xfrm>
              <a:custGeom>
                <a:avLst/>
                <a:gdLst>
                  <a:gd name="T0" fmla="*/ 1375180130 w 203"/>
                  <a:gd name="T1" fmla="*/ 300008685 h 119"/>
                  <a:gd name="T2" fmla="*/ 1111257603 w 203"/>
                  <a:gd name="T3" fmla="*/ 676760215 h 119"/>
                  <a:gd name="T4" fmla="*/ 402829399 w 203"/>
                  <a:gd name="T5" fmla="*/ 802344938 h 119"/>
                  <a:gd name="T6" fmla="*/ 27782428 w 203"/>
                  <a:gd name="T7" fmla="*/ 530245144 h 119"/>
                  <a:gd name="T8" fmla="*/ 291704956 w 203"/>
                  <a:gd name="T9" fmla="*/ 153493614 h 119"/>
                  <a:gd name="T10" fmla="*/ 1000130525 w 203"/>
                  <a:gd name="T11" fmla="*/ 34884792 h 119"/>
                  <a:gd name="T12" fmla="*/ 1375180130 w 203"/>
                  <a:gd name="T13" fmla="*/ 300008685 h 11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03" h="119">
                    <a:moveTo>
                      <a:pt x="198" y="43"/>
                    </a:moveTo>
                    <a:cubicBezTo>
                      <a:pt x="203" y="69"/>
                      <a:pt x="186" y="93"/>
                      <a:pt x="160" y="97"/>
                    </a:cubicBezTo>
                    <a:cubicBezTo>
                      <a:pt x="58" y="115"/>
                      <a:pt x="58" y="115"/>
                      <a:pt x="58" y="115"/>
                    </a:cubicBezTo>
                    <a:cubicBezTo>
                      <a:pt x="33" y="119"/>
                      <a:pt x="8" y="102"/>
                      <a:pt x="4" y="76"/>
                    </a:cubicBezTo>
                    <a:cubicBezTo>
                      <a:pt x="0" y="51"/>
                      <a:pt x="17" y="26"/>
                      <a:pt x="42" y="22"/>
                    </a:cubicBezTo>
                    <a:cubicBezTo>
                      <a:pt x="144" y="5"/>
                      <a:pt x="144" y="5"/>
                      <a:pt x="144" y="5"/>
                    </a:cubicBezTo>
                    <a:cubicBezTo>
                      <a:pt x="170" y="0"/>
                      <a:pt x="194" y="17"/>
                      <a:pt x="198" y="43"/>
                    </a:cubicBezTo>
                    <a:close/>
                  </a:path>
                </a:pathLst>
              </a:custGeom>
              <a:solidFill>
                <a:srgbClr val="F1E4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117" name="Freeform 108"/>
              <p:cNvSpPr>
                <a:spLocks/>
              </p:cNvSpPr>
              <p:nvPr/>
            </p:nvSpPr>
            <p:spPr bwMode="auto">
              <a:xfrm>
                <a:off x="7747000" y="2963863"/>
                <a:ext cx="935037" cy="762000"/>
              </a:xfrm>
              <a:custGeom>
                <a:avLst/>
                <a:gdLst>
                  <a:gd name="T0" fmla="*/ 1831489896 w 355"/>
                  <a:gd name="T1" fmla="*/ 76471578 h 289"/>
                  <a:gd name="T2" fmla="*/ 2147483646 w 355"/>
                  <a:gd name="T3" fmla="*/ 896815993 h 289"/>
                  <a:gd name="T4" fmla="*/ 2147483646 w 355"/>
                  <a:gd name="T5" fmla="*/ 1348703087 h 289"/>
                  <a:gd name="T6" fmla="*/ 1616428752 w 355"/>
                  <a:gd name="T7" fmla="*/ 1731066249 h 289"/>
                  <a:gd name="T8" fmla="*/ 159562089 w 355"/>
                  <a:gd name="T9" fmla="*/ 1807537827 h 289"/>
                  <a:gd name="T10" fmla="*/ 34688556 w 355"/>
                  <a:gd name="T11" fmla="*/ 1126236000 h 289"/>
                  <a:gd name="T12" fmla="*/ 388498655 w 355"/>
                  <a:gd name="T13" fmla="*/ 298938664 h 289"/>
                  <a:gd name="T14" fmla="*/ 1831489896 w 355"/>
                  <a:gd name="T15" fmla="*/ 76471578 h 28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355" h="289">
                    <a:moveTo>
                      <a:pt x="264" y="11"/>
                    </a:moveTo>
                    <a:cubicBezTo>
                      <a:pt x="336" y="0"/>
                      <a:pt x="335" y="129"/>
                      <a:pt x="335" y="129"/>
                    </a:cubicBezTo>
                    <a:cubicBezTo>
                      <a:pt x="340" y="158"/>
                      <a:pt x="355" y="189"/>
                      <a:pt x="325" y="194"/>
                    </a:cubicBezTo>
                    <a:cubicBezTo>
                      <a:pt x="233" y="249"/>
                      <a:pt x="233" y="249"/>
                      <a:pt x="233" y="249"/>
                    </a:cubicBezTo>
                    <a:cubicBezTo>
                      <a:pt x="204" y="254"/>
                      <a:pt x="28" y="289"/>
                      <a:pt x="23" y="260"/>
                    </a:cubicBezTo>
                    <a:cubicBezTo>
                      <a:pt x="5" y="162"/>
                      <a:pt x="5" y="162"/>
                      <a:pt x="5" y="162"/>
                    </a:cubicBezTo>
                    <a:cubicBezTo>
                      <a:pt x="0" y="133"/>
                      <a:pt x="5" y="50"/>
                      <a:pt x="56" y="43"/>
                    </a:cubicBezTo>
                    <a:cubicBezTo>
                      <a:pt x="147" y="29"/>
                      <a:pt x="192" y="23"/>
                      <a:pt x="264" y="11"/>
                    </a:cubicBezTo>
                    <a:close/>
                  </a:path>
                </a:pathLst>
              </a:custGeom>
              <a:solidFill>
                <a:srgbClr val="F1E4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118" name="Freeform 109"/>
              <p:cNvSpPr>
                <a:spLocks/>
              </p:cNvSpPr>
              <p:nvPr/>
            </p:nvSpPr>
            <p:spPr bwMode="auto">
              <a:xfrm>
                <a:off x="8797925" y="2755900"/>
                <a:ext cx="1327150" cy="822325"/>
              </a:xfrm>
              <a:custGeom>
                <a:avLst/>
                <a:gdLst>
                  <a:gd name="T0" fmla="*/ 1938000950 w 836"/>
                  <a:gd name="T1" fmla="*/ 0 h 518"/>
                  <a:gd name="T2" fmla="*/ 2106850625 w 836"/>
                  <a:gd name="T3" fmla="*/ 967740000 h 518"/>
                  <a:gd name="T4" fmla="*/ 168851263 w 836"/>
                  <a:gd name="T5" fmla="*/ 1305440938 h 518"/>
                  <a:gd name="T6" fmla="*/ 0 w 836"/>
                  <a:gd name="T7" fmla="*/ 337700938 h 518"/>
                  <a:gd name="T8" fmla="*/ 1938000950 w 836"/>
                  <a:gd name="T9" fmla="*/ 0 h 5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36" h="518">
                    <a:moveTo>
                      <a:pt x="769" y="0"/>
                    </a:moveTo>
                    <a:lnTo>
                      <a:pt x="836" y="384"/>
                    </a:lnTo>
                    <a:lnTo>
                      <a:pt x="67" y="518"/>
                    </a:lnTo>
                    <a:lnTo>
                      <a:pt x="0" y="134"/>
                    </a:lnTo>
                    <a:lnTo>
                      <a:pt x="769" y="0"/>
                    </a:lnTo>
                    <a:close/>
                  </a:path>
                </a:pathLst>
              </a:cu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119" name="Freeform 110"/>
              <p:cNvSpPr>
                <a:spLocks/>
              </p:cNvSpPr>
              <p:nvPr/>
            </p:nvSpPr>
            <p:spPr bwMode="auto">
              <a:xfrm>
                <a:off x="8948738" y="2541588"/>
                <a:ext cx="1782762" cy="1104900"/>
              </a:xfrm>
              <a:custGeom>
                <a:avLst/>
                <a:gdLst>
                  <a:gd name="T0" fmla="*/ 2147483646 w 1123"/>
                  <a:gd name="T1" fmla="*/ 0 h 696"/>
                  <a:gd name="T2" fmla="*/ 2147483646 w 1123"/>
                  <a:gd name="T3" fmla="*/ 1297881263 h 696"/>
                  <a:gd name="T4" fmla="*/ 226813999 w 1123"/>
                  <a:gd name="T5" fmla="*/ 1754028750 h 696"/>
                  <a:gd name="T6" fmla="*/ 0 w 1123"/>
                  <a:gd name="T7" fmla="*/ 456149075 h 696"/>
                  <a:gd name="T8" fmla="*/ 2147483646 w 1123"/>
                  <a:gd name="T9" fmla="*/ 0 h 69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23" h="696">
                    <a:moveTo>
                      <a:pt x="1033" y="0"/>
                    </a:moveTo>
                    <a:lnTo>
                      <a:pt x="1123" y="515"/>
                    </a:lnTo>
                    <a:lnTo>
                      <a:pt x="90" y="696"/>
                    </a:lnTo>
                    <a:lnTo>
                      <a:pt x="0" y="181"/>
                    </a:lnTo>
                    <a:lnTo>
                      <a:pt x="1033" y="0"/>
                    </a:lnTo>
                    <a:close/>
                  </a:path>
                </a:pathLst>
              </a:custGeom>
              <a:solidFill>
                <a:srgbClr val="F9A4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120" name="Freeform 114"/>
              <p:cNvSpPr>
                <a:spLocks/>
              </p:cNvSpPr>
              <p:nvPr/>
            </p:nvSpPr>
            <p:spPr bwMode="auto">
              <a:xfrm>
                <a:off x="8299450" y="4835525"/>
                <a:ext cx="93662" cy="169863"/>
              </a:xfrm>
              <a:custGeom>
                <a:avLst/>
                <a:gdLst>
                  <a:gd name="T0" fmla="*/ 126007140 w 59"/>
                  <a:gd name="T1" fmla="*/ 0 h 107"/>
                  <a:gd name="T2" fmla="*/ 0 w 59"/>
                  <a:gd name="T3" fmla="*/ 257056694 h 107"/>
                  <a:gd name="T4" fmla="*/ 25201428 w 59"/>
                  <a:gd name="T5" fmla="*/ 269658306 h 107"/>
                  <a:gd name="T6" fmla="*/ 148687631 w 59"/>
                  <a:gd name="T7" fmla="*/ 12601612 h 107"/>
                  <a:gd name="T8" fmla="*/ 126007140 w 59"/>
                  <a:gd name="T9" fmla="*/ 0 h 10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9" h="107">
                    <a:moveTo>
                      <a:pt x="50" y="0"/>
                    </a:moveTo>
                    <a:lnTo>
                      <a:pt x="0" y="102"/>
                    </a:lnTo>
                    <a:lnTo>
                      <a:pt x="10" y="107"/>
                    </a:lnTo>
                    <a:lnTo>
                      <a:pt x="59" y="5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rgbClr val="3357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121" name="Freeform 115"/>
              <p:cNvSpPr>
                <a:spLocks/>
              </p:cNvSpPr>
              <p:nvPr/>
            </p:nvSpPr>
            <p:spPr bwMode="auto">
              <a:xfrm>
                <a:off x="8299450" y="4835525"/>
                <a:ext cx="93662" cy="169863"/>
              </a:xfrm>
              <a:custGeom>
                <a:avLst/>
                <a:gdLst>
                  <a:gd name="T0" fmla="*/ 126007140 w 59"/>
                  <a:gd name="T1" fmla="*/ 0 h 107"/>
                  <a:gd name="T2" fmla="*/ 0 w 59"/>
                  <a:gd name="T3" fmla="*/ 257056694 h 107"/>
                  <a:gd name="T4" fmla="*/ 25201428 w 59"/>
                  <a:gd name="T5" fmla="*/ 269658306 h 107"/>
                  <a:gd name="T6" fmla="*/ 148687631 w 59"/>
                  <a:gd name="T7" fmla="*/ 12601612 h 107"/>
                  <a:gd name="T8" fmla="*/ 126007140 w 59"/>
                  <a:gd name="T9" fmla="*/ 0 h 10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9" h="107">
                    <a:moveTo>
                      <a:pt x="50" y="0"/>
                    </a:moveTo>
                    <a:lnTo>
                      <a:pt x="0" y="102"/>
                    </a:lnTo>
                    <a:lnTo>
                      <a:pt x="10" y="107"/>
                    </a:lnTo>
                    <a:lnTo>
                      <a:pt x="59" y="5"/>
                    </a:lnTo>
                    <a:lnTo>
                      <a:pt x="5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122" name="Freeform 116"/>
              <p:cNvSpPr>
                <a:spLocks/>
              </p:cNvSpPr>
              <p:nvPr/>
            </p:nvSpPr>
            <p:spPr bwMode="auto">
              <a:xfrm>
                <a:off x="8434388" y="4687888"/>
                <a:ext cx="28575" cy="26988"/>
              </a:xfrm>
              <a:custGeom>
                <a:avLst/>
                <a:gdLst>
                  <a:gd name="T0" fmla="*/ 40488177 w 11"/>
                  <a:gd name="T1" fmla="*/ 0 h 10"/>
                  <a:gd name="T2" fmla="*/ 6748895 w 11"/>
                  <a:gd name="T3" fmla="*/ 21849485 h 10"/>
                  <a:gd name="T4" fmla="*/ 20244089 w 11"/>
                  <a:gd name="T5" fmla="*/ 72835214 h 10"/>
                  <a:gd name="T6" fmla="*/ 40488177 w 11"/>
                  <a:gd name="T7" fmla="*/ 72835214 h 10"/>
                  <a:gd name="T8" fmla="*/ 67481161 w 11"/>
                  <a:gd name="T9" fmla="*/ 58267092 h 10"/>
                  <a:gd name="T10" fmla="*/ 53985968 w 11"/>
                  <a:gd name="T11" fmla="*/ 7284061 h 10"/>
                  <a:gd name="T12" fmla="*/ 40488177 w 11"/>
                  <a:gd name="T13" fmla="*/ 0 h 1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1" h="10">
                    <a:moveTo>
                      <a:pt x="6" y="0"/>
                    </a:moveTo>
                    <a:cubicBezTo>
                      <a:pt x="4" y="0"/>
                      <a:pt x="2" y="1"/>
                      <a:pt x="1" y="3"/>
                    </a:cubicBezTo>
                    <a:cubicBezTo>
                      <a:pt x="0" y="6"/>
                      <a:pt x="1" y="9"/>
                      <a:pt x="3" y="10"/>
                    </a:cubicBezTo>
                    <a:cubicBezTo>
                      <a:pt x="4" y="10"/>
                      <a:pt x="5" y="10"/>
                      <a:pt x="6" y="10"/>
                    </a:cubicBezTo>
                    <a:cubicBezTo>
                      <a:pt x="8" y="10"/>
                      <a:pt x="9" y="9"/>
                      <a:pt x="10" y="8"/>
                    </a:cubicBezTo>
                    <a:cubicBezTo>
                      <a:pt x="11" y="5"/>
                      <a:pt x="10" y="2"/>
                      <a:pt x="8" y="1"/>
                    </a:cubicBezTo>
                    <a:cubicBezTo>
                      <a:pt x="7" y="1"/>
                      <a:pt x="6" y="0"/>
                      <a:pt x="6" y="0"/>
                    </a:cubicBezTo>
                  </a:path>
                </a:pathLst>
              </a:custGeom>
              <a:solidFill>
                <a:srgbClr val="3357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3079" name="组合 131"/>
            <p:cNvGrpSpPr>
              <a:grpSpLocks/>
            </p:cNvGrpSpPr>
            <p:nvPr/>
          </p:nvGrpSpPr>
          <p:grpSpPr bwMode="auto">
            <a:xfrm>
              <a:off x="7767638" y="5200650"/>
              <a:ext cx="2408237" cy="2193925"/>
              <a:chOff x="8539253" y="5376404"/>
              <a:chExt cx="2408237" cy="2193925"/>
            </a:xfrm>
          </p:grpSpPr>
          <p:sp>
            <p:nvSpPr>
              <p:cNvPr id="3098" name="Freeform 15"/>
              <p:cNvSpPr>
                <a:spLocks/>
              </p:cNvSpPr>
              <p:nvPr/>
            </p:nvSpPr>
            <p:spPr bwMode="auto">
              <a:xfrm>
                <a:off x="8718641" y="5555792"/>
                <a:ext cx="2046287" cy="1835150"/>
              </a:xfrm>
              <a:custGeom>
                <a:avLst/>
                <a:gdLst>
                  <a:gd name="T0" fmla="*/ 2147483646 w 1289"/>
                  <a:gd name="T1" fmla="*/ 0 h 1156"/>
                  <a:gd name="T2" fmla="*/ 2147483646 w 1289"/>
                  <a:gd name="T3" fmla="*/ 1784270625 h 1156"/>
                  <a:gd name="T4" fmla="*/ 839211032 w 1289"/>
                  <a:gd name="T5" fmla="*/ 2147483646 h 1156"/>
                  <a:gd name="T6" fmla="*/ 0 w 1289"/>
                  <a:gd name="T7" fmla="*/ 1131550950 h 1156"/>
                  <a:gd name="T8" fmla="*/ 2147483646 w 1289"/>
                  <a:gd name="T9" fmla="*/ 0 h 11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89" h="1156">
                    <a:moveTo>
                      <a:pt x="959" y="0"/>
                    </a:moveTo>
                    <a:lnTo>
                      <a:pt x="1289" y="708"/>
                    </a:lnTo>
                    <a:lnTo>
                      <a:pt x="333" y="1156"/>
                    </a:lnTo>
                    <a:lnTo>
                      <a:pt x="0" y="449"/>
                    </a:lnTo>
                    <a:lnTo>
                      <a:pt x="959" y="0"/>
                    </a:lnTo>
                    <a:close/>
                  </a:path>
                </a:pathLst>
              </a:custGeom>
              <a:solidFill>
                <a:srgbClr val="F0E3C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99" name="Freeform 16"/>
              <p:cNvSpPr>
                <a:spLocks/>
              </p:cNvSpPr>
              <p:nvPr/>
            </p:nvSpPr>
            <p:spPr bwMode="auto">
              <a:xfrm>
                <a:off x="8718641" y="5555792"/>
                <a:ext cx="2046287" cy="1835150"/>
              </a:xfrm>
              <a:custGeom>
                <a:avLst/>
                <a:gdLst>
                  <a:gd name="T0" fmla="*/ 2147483646 w 1289"/>
                  <a:gd name="T1" fmla="*/ 0 h 1156"/>
                  <a:gd name="T2" fmla="*/ 2147483646 w 1289"/>
                  <a:gd name="T3" fmla="*/ 1784270625 h 1156"/>
                  <a:gd name="T4" fmla="*/ 839211032 w 1289"/>
                  <a:gd name="T5" fmla="*/ 2147483646 h 1156"/>
                  <a:gd name="T6" fmla="*/ 0 w 1289"/>
                  <a:gd name="T7" fmla="*/ 1131550950 h 1156"/>
                  <a:gd name="T8" fmla="*/ 2147483646 w 1289"/>
                  <a:gd name="T9" fmla="*/ 0 h 11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89" h="1156">
                    <a:moveTo>
                      <a:pt x="959" y="0"/>
                    </a:moveTo>
                    <a:lnTo>
                      <a:pt x="1289" y="708"/>
                    </a:lnTo>
                    <a:lnTo>
                      <a:pt x="333" y="1156"/>
                    </a:lnTo>
                    <a:lnTo>
                      <a:pt x="0" y="449"/>
                    </a:lnTo>
                    <a:lnTo>
                      <a:pt x="95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100" name="Freeform 17"/>
              <p:cNvSpPr>
                <a:spLocks noEditPoints="1"/>
              </p:cNvSpPr>
              <p:nvPr/>
            </p:nvSpPr>
            <p:spPr bwMode="auto">
              <a:xfrm>
                <a:off x="8539253" y="5376404"/>
                <a:ext cx="2408237" cy="2193925"/>
              </a:xfrm>
              <a:custGeom>
                <a:avLst/>
                <a:gdLst>
                  <a:gd name="T0" fmla="*/ 473114381 w 913"/>
                  <a:gd name="T1" fmla="*/ 2147483646 h 832"/>
                  <a:gd name="T2" fmla="*/ 2147483646 w 913"/>
                  <a:gd name="T3" fmla="*/ 472830391 h 832"/>
                  <a:gd name="T4" fmla="*/ 2147483646 w 913"/>
                  <a:gd name="T5" fmla="*/ 2147483646 h 832"/>
                  <a:gd name="T6" fmla="*/ 1864626954 w 913"/>
                  <a:gd name="T7" fmla="*/ 2147483646 h 832"/>
                  <a:gd name="T8" fmla="*/ 473114381 w 913"/>
                  <a:gd name="T9" fmla="*/ 2147483646 h 832"/>
                  <a:gd name="T10" fmla="*/ 97405669 w 913"/>
                  <a:gd name="T11" fmla="*/ 2147483646 h 832"/>
                  <a:gd name="T12" fmla="*/ 1488918243 w 913"/>
                  <a:gd name="T13" fmla="*/ 2147483646 h 832"/>
                  <a:gd name="T14" fmla="*/ 2038566026 w 913"/>
                  <a:gd name="T15" fmla="*/ 2147483646 h 832"/>
                  <a:gd name="T16" fmla="*/ 2147483646 w 913"/>
                  <a:gd name="T17" fmla="*/ 2147483646 h 832"/>
                  <a:gd name="T18" fmla="*/ 2147483646 w 913"/>
                  <a:gd name="T19" fmla="*/ 2147483646 h 832"/>
                  <a:gd name="T20" fmla="*/ 2147483646 w 913"/>
                  <a:gd name="T21" fmla="*/ 292042533 h 832"/>
                  <a:gd name="T22" fmla="*/ 2147483646 w 913"/>
                  <a:gd name="T23" fmla="*/ 97347511 h 832"/>
                  <a:gd name="T24" fmla="*/ 299175309 w 913"/>
                  <a:gd name="T25" fmla="*/ 1974764550 h 832"/>
                  <a:gd name="T26" fmla="*/ 97405669 w 913"/>
                  <a:gd name="T27" fmla="*/ 2147483646 h 832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913" h="832">
                    <a:moveTo>
                      <a:pt x="68" y="338"/>
                    </a:moveTo>
                    <a:cubicBezTo>
                      <a:pt x="645" y="68"/>
                      <a:pt x="645" y="68"/>
                      <a:pt x="645" y="68"/>
                    </a:cubicBezTo>
                    <a:cubicBezTo>
                      <a:pt x="844" y="494"/>
                      <a:pt x="844" y="494"/>
                      <a:pt x="844" y="494"/>
                    </a:cubicBezTo>
                    <a:cubicBezTo>
                      <a:pt x="268" y="764"/>
                      <a:pt x="268" y="764"/>
                      <a:pt x="268" y="764"/>
                    </a:cubicBezTo>
                    <a:cubicBezTo>
                      <a:pt x="68" y="338"/>
                      <a:pt x="68" y="338"/>
                      <a:pt x="68" y="338"/>
                    </a:cubicBezTo>
                    <a:moveTo>
                      <a:pt x="14" y="364"/>
                    </a:moveTo>
                    <a:cubicBezTo>
                      <a:pt x="214" y="789"/>
                      <a:pt x="214" y="789"/>
                      <a:pt x="214" y="789"/>
                    </a:cubicBezTo>
                    <a:cubicBezTo>
                      <a:pt x="228" y="819"/>
                      <a:pt x="263" y="832"/>
                      <a:pt x="293" y="818"/>
                    </a:cubicBezTo>
                    <a:cubicBezTo>
                      <a:pt x="870" y="548"/>
                      <a:pt x="870" y="548"/>
                      <a:pt x="870" y="548"/>
                    </a:cubicBezTo>
                    <a:cubicBezTo>
                      <a:pt x="900" y="534"/>
                      <a:pt x="913" y="498"/>
                      <a:pt x="899" y="468"/>
                    </a:cubicBezTo>
                    <a:cubicBezTo>
                      <a:pt x="699" y="42"/>
                      <a:pt x="699" y="42"/>
                      <a:pt x="699" y="42"/>
                    </a:cubicBezTo>
                    <a:cubicBezTo>
                      <a:pt x="685" y="12"/>
                      <a:pt x="649" y="0"/>
                      <a:pt x="619" y="14"/>
                    </a:cubicBezTo>
                    <a:cubicBezTo>
                      <a:pt x="43" y="284"/>
                      <a:pt x="43" y="284"/>
                      <a:pt x="43" y="284"/>
                    </a:cubicBezTo>
                    <a:cubicBezTo>
                      <a:pt x="13" y="298"/>
                      <a:pt x="0" y="334"/>
                      <a:pt x="14" y="364"/>
                    </a:cubicBezTo>
                  </a:path>
                </a:pathLst>
              </a:custGeom>
              <a:solidFill>
                <a:srgbClr val="002D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101" name="Freeform 18"/>
              <p:cNvSpPr>
                <a:spLocks/>
              </p:cNvSpPr>
              <p:nvPr/>
            </p:nvSpPr>
            <p:spPr bwMode="auto">
              <a:xfrm>
                <a:off x="10177553" y="5498642"/>
                <a:ext cx="639762" cy="1206500"/>
              </a:xfrm>
              <a:custGeom>
                <a:avLst/>
                <a:gdLst>
                  <a:gd name="T0" fmla="*/ 0 w 403"/>
                  <a:gd name="T1" fmla="*/ 70564375 h 760"/>
                  <a:gd name="T2" fmla="*/ 866933072 w 403"/>
                  <a:gd name="T3" fmla="*/ 1915318750 h 760"/>
                  <a:gd name="T4" fmla="*/ 1015621381 w 403"/>
                  <a:gd name="T5" fmla="*/ 1844754375 h 760"/>
                  <a:gd name="T6" fmla="*/ 151209257 w 403"/>
                  <a:gd name="T7" fmla="*/ 0 h 760"/>
                  <a:gd name="T8" fmla="*/ 0 w 403"/>
                  <a:gd name="T9" fmla="*/ 70564375 h 7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03" h="760">
                    <a:moveTo>
                      <a:pt x="0" y="28"/>
                    </a:moveTo>
                    <a:lnTo>
                      <a:pt x="344" y="760"/>
                    </a:lnTo>
                    <a:lnTo>
                      <a:pt x="403" y="732"/>
                    </a:lnTo>
                    <a:lnTo>
                      <a:pt x="60" y="0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002D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102" name="Freeform 19"/>
              <p:cNvSpPr>
                <a:spLocks/>
              </p:cNvSpPr>
              <p:nvPr/>
            </p:nvSpPr>
            <p:spPr bwMode="auto">
              <a:xfrm>
                <a:off x="10177553" y="5498642"/>
                <a:ext cx="639762" cy="1206500"/>
              </a:xfrm>
              <a:custGeom>
                <a:avLst/>
                <a:gdLst>
                  <a:gd name="T0" fmla="*/ 0 w 403"/>
                  <a:gd name="T1" fmla="*/ 70564375 h 760"/>
                  <a:gd name="T2" fmla="*/ 866933072 w 403"/>
                  <a:gd name="T3" fmla="*/ 1915318750 h 760"/>
                  <a:gd name="T4" fmla="*/ 1015621381 w 403"/>
                  <a:gd name="T5" fmla="*/ 1844754375 h 760"/>
                  <a:gd name="T6" fmla="*/ 151209257 w 403"/>
                  <a:gd name="T7" fmla="*/ 0 h 760"/>
                  <a:gd name="T8" fmla="*/ 0 w 403"/>
                  <a:gd name="T9" fmla="*/ 70564375 h 7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03" h="760">
                    <a:moveTo>
                      <a:pt x="0" y="28"/>
                    </a:moveTo>
                    <a:lnTo>
                      <a:pt x="344" y="760"/>
                    </a:lnTo>
                    <a:lnTo>
                      <a:pt x="403" y="732"/>
                    </a:lnTo>
                    <a:lnTo>
                      <a:pt x="60" y="0"/>
                    </a:lnTo>
                    <a:lnTo>
                      <a:pt x="0" y="28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103" name="Freeform 20"/>
              <p:cNvSpPr>
                <a:spLocks/>
              </p:cNvSpPr>
              <p:nvPr/>
            </p:nvSpPr>
            <p:spPr bwMode="auto">
              <a:xfrm>
                <a:off x="10509341" y="6005054"/>
                <a:ext cx="82550" cy="104775"/>
              </a:xfrm>
              <a:custGeom>
                <a:avLst/>
                <a:gdLst>
                  <a:gd name="T0" fmla="*/ 49636516 w 31"/>
                  <a:gd name="T1" fmla="*/ 0 h 40"/>
                  <a:gd name="T2" fmla="*/ 0 w 31"/>
                  <a:gd name="T3" fmla="*/ 6860143 h 40"/>
                  <a:gd name="T4" fmla="*/ 134729589 w 31"/>
                  <a:gd name="T5" fmla="*/ 274445016 h 40"/>
                  <a:gd name="T6" fmla="*/ 184366105 w 31"/>
                  <a:gd name="T7" fmla="*/ 89194958 h 40"/>
                  <a:gd name="T8" fmla="*/ 49636516 w 31"/>
                  <a:gd name="T9" fmla="*/ 0 h 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1" h="40">
                    <a:moveTo>
                      <a:pt x="7" y="0"/>
                    </a:moveTo>
                    <a:cubicBezTo>
                      <a:pt x="5" y="0"/>
                      <a:pt x="3" y="0"/>
                      <a:pt x="0" y="1"/>
                    </a:cubicBezTo>
                    <a:cubicBezTo>
                      <a:pt x="19" y="40"/>
                      <a:pt x="19" y="40"/>
                      <a:pt x="19" y="40"/>
                    </a:cubicBezTo>
                    <a:cubicBezTo>
                      <a:pt x="28" y="34"/>
                      <a:pt x="31" y="22"/>
                      <a:pt x="26" y="13"/>
                    </a:cubicBezTo>
                    <a:cubicBezTo>
                      <a:pt x="23" y="5"/>
                      <a:pt x="15" y="0"/>
                      <a:pt x="7" y="0"/>
                    </a:cubicBezTo>
                  </a:path>
                </a:pathLst>
              </a:custGeom>
              <a:solidFill>
                <a:srgbClr val="3051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104" name="Freeform 21"/>
              <p:cNvSpPr>
                <a:spLocks/>
              </p:cNvSpPr>
              <p:nvPr/>
            </p:nvSpPr>
            <p:spPr bwMode="auto">
              <a:xfrm>
                <a:off x="10461716" y="6006642"/>
                <a:ext cx="98425" cy="111125"/>
              </a:xfrm>
              <a:custGeom>
                <a:avLst/>
                <a:gdLst>
                  <a:gd name="T0" fmla="*/ 127372591 w 37"/>
                  <a:gd name="T1" fmla="*/ 0 h 42"/>
                  <a:gd name="T2" fmla="*/ 113220672 w 37"/>
                  <a:gd name="T3" fmla="*/ 7000875 h 42"/>
                  <a:gd name="T4" fmla="*/ 35382457 w 37"/>
                  <a:gd name="T5" fmla="*/ 210013021 h 42"/>
                  <a:gd name="T6" fmla="*/ 176906967 w 37"/>
                  <a:gd name="T7" fmla="*/ 294018229 h 42"/>
                  <a:gd name="T8" fmla="*/ 240595922 w 37"/>
                  <a:gd name="T9" fmla="*/ 280016479 h 42"/>
                  <a:gd name="T10" fmla="*/ 261823801 w 37"/>
                  <a:gd name="T11" fmla="*/ 273018250 h 42"/>
                  <a:gd name="T12" fmla="*/ 127372591 w 37"/>
                  <a:gd name="T13" fmla="*/ 0 h 4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7" h="42">
                    <a:moveTo>
                      <a:pt x="18" y="0"/>
                    </a:moveTo>
                    <a:cubicBezTo>
                      <a:pt x="17" y="0"/>
                      <a:pt x="17" y="1"/>
                      <a:pt x="16" y="1"/>
                    </a:cubicBezTo>
                    <a:cubicBezTo>
                      <a:pt x="5" y="6"/>
                      <a:pt x="0" y="19"/>
                      <a:pt x="5" y="30"/>
                    </a:cubicBezTo>
                    <a:cubicBezTo>
                      <a:pt x="9" y="38"/>
                      <a:pt x="17" y="42"/>
                      <a:pt x="25" y="42"/>
                    </a:cubicBezTo>
                    <a:cubicBezTo>
                      <a:pt x="28" y="42"/>
                      <a:pt x="31" y="42"/>
                      <a:pt x="34" y="40"/>
                    </a:cubicBezTo>
                    <a:cubicBezTo>
                      <a:pt x="35" y="40"/>
                      <a:pt x="36" y="39"/>
                      <a:pt x="37" y="39"/>
                    </a:cubicBezTo>
                    <a:cubicBezTo>
                      <a:pt x="18" y="0"/>
                      <a:pt x="18" y="0"/>
                      <a:pt x="18" y="0"/>
                    </a:cubicBezTo>
                  </a:path>
                </a:pathLst>
              </a:custGeom>
              <a:solidFill>
                <a:srgbClr val="3051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3080" name="组合 133"/>
            <p:cNvGrpSpPr>
              <a:grpSpLocks/>
            </p:cNvGrpSpPr>
            <p:nvPr/>
          </p:nvGrpSpPr>
          <p:grpSpPr bwMode="auto">
            <a:xfrm>
              <a:off x="1441450" y="5221288"/>
              <a:ext cx="1198563" cy="1065212"/>
              <a:chOff x="10356941" y="4477879"/>
              <a:chExt cx="1198562" cy="1065213"/>
            </a:xfrm>
          </p:grpSpPr>
          <p:sp>
            <p:nvSpPr>
              <p:cNvPr id="3094" name="Freeform 111"/>
              <p:cNvSpPr>
                <a:spLocks/>
              </p:cNvSpPr>
              <p:nvPr/>
            </p:nvSpPr>
            <p:spPr bwMode="auto">
              <a:xfrm>
                <a:off x="10452191" y="4573129"/>
                <a:ext cx="1006475" cy="873125"/>
              </a:xfrm>
              <a:custGeom>
                <a:avLst/>
                <a:gdLst>
                  <a:gd name="T0" fmla="*/ 1597779063 w 634"/>
                  <a:gd name="T1" fmla="*/ 597277825 h 550"/>
                  <a:gd name="T2" fmla="*/ 1209675000 w 634"/>
                  <a:gd name="T3" fmla="*/ 1386085938 h 550"/>
                  <a:gd name="T4" fmla="*/ 0 w 634"/>
                  <a:gd name="T5" fmla="*/ 791329063 h 550"/>
                  <a:gd name="T6" fmla="*/ 388104063 w 634"/>
                  <a:gd name="T7" fmla="*/ 0 h 550"/>
                  <a:gd name="T8" fmla="*/ 1597779063 w 634"/>
                  <a:gd name="T9" fmla="*/ 597277825 h 5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34" h="550">
                    <a:moveTo>
                      <a:pt x="634" y="237"/>
                    </a:moveTo>
                    <a:lnTo>
                      <a:pt x="480" y="550"/>
                    </a:lnTo>
                    <a:lnTo>
                      <a:pt x="0" y="314"/>
                    </a:lnTo>
                    <a:lnTo>
                      <a:pt x="154" y="0"/>
                    </a:lnTo>
                    <a:lnTo>
                      <a:pt x="634" y="237"/>
                    </a:lnTo>
                    <a:close/>
                  </a:path>
                </a:pathLst>
              </a:custGeom>
              <a:solidFill>
                <a:srgbClr val="F0E3C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95" name="Freeform 112"/>
              <p:cNvSpPr>
                <a:spLocks/>
              </p:cNvSpPr>
              <p:nvPr/>
            </p:nvSpPr>
            <p:spPr bwMode="auto">
              <a:xfrm>
                <a:off x="10452191" y="4573129"/>
                <a:ext cx="1006475" cy="873125"/>
              </a:xfrm>
              <a:custGeom>
                <a:avLst/>
                <a:gdLst>
                  <a:gd name="T0" fmla="*/ 1597779063 w 634"/>
                  <a:gd name="T1" fmla="*/ 597277825 h 550"/>
                  <a:gd name="T2" fmla="*/ 1209675000 w 634"/>
                  <a:gd name="T3" fmla="*/ 1386085938 h 550"/>
                  <a:gd name="T4" fmla="*/ 0 w 634"/>
                  <a:gd name="T5" fmla="*/ 791329063 h 550"/>
                  <a:gd name="T6" fmla="*/ 388104063 w 634"/>
                  <a:gd name="T7" fmla="*/ 0 h 550"/>
                  <a:gd name="T8" fmla="*/ 1597779063 w 634"/>
                  <a:gd name="T9" fmla="*/ 597277825 h 5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34" h="550">
                    <a:moveTo>
                      <a:pt x="634" y="237"/>
                    </a:moveTo>
                    <a:lnTo>
                      <a:pt x="480" y="550"/>
                    </a:lnTo>
                    <a:lnTo>
                      <a:pt x="0" y="314"/>
                    </a:lnTo>
                    <a:lnTo>
                      <a:pt x="154" y="0"/>
                    </a:lnTo>
                    <a:lnTo>
                      <a:pt x="634" y="23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96" name="Freeform 113"/>
              <p:cNvSpPr>
                <a:spLocks noEditPoints="1"/>
              </p:cNvSpPr>
              <p:nvPr/>
            </p:nvSpPr>
            <p:spPr bwMode="auto">
              <a:xfrm>
                <a:off x="10356941" y="4477879"/>
                <a:ext cx="1198562" cy="1065213"/>
              </a:xfrm>
              <a:custGeom>
                <a:avLst/>
                <a:gdLst>
                  <a:gd name="T0" fmla="*/ 700840032 w 455"/>
                  <a:gd name="T1" fmla="*/ 152945075 h 404"/>
                  <a:gd name="T2" fmla="*/ 55513177 w 455"/>
                  <a:gd name="T3" fmla="*/ 1466872128 h 404"/>
                  <a:gd name="T4" fmla="*/ 152657286 w 455"/>
                  <a:gd name="T5" fmla="*/ 1765809391 h 404"/>
                  <a:gd name="T6" fmla="*/ 2147483646 w 455"/>
                  <a:gd name="T7" fmla="*/ 2147483646 h 404"/>
                  <a:gd name="T8" fmla="*/ 2147483646 w 455"/>
                  <a:gd name="T9" fmla="*/ 2147483646 h 404"/>
                  <a:gd name="T10" fmla="*/ 2147483646 w 455"/>
                  <a:gd name="T11" fmla="*/ 1341738603 h 404"/>
                  <a:gd name="T12" fmla="*/ 2147483646 w 455"/>
                  <a:gd name="T13" fmla="*/ 1042801340 h 404"/>
                  <a:gd name="T14" fmla="*/ 992280260 w 455"/>
                  <a:gd name="T15" fmla="*/ 55615193 h 404"/>
                  <a:gd name="T16" fmla="*/ 700840032 w 455"/>
                  <a:gd name="T17" fmla="*/ 152945075 h 404"/>
                  <a:gd name="T18" fmla="*/ 895133517 w 455"/>
                  <a:gd name="T19" fmla="*/ 250272322 h 404"/>
                  <a:gd name="T20" fmla="*/ 2147483646 w 455"/>
                  <a:gd name="T21" fmla="*/ 1160984613 h 404"/>
                  <a:gd name="T22" fmla="*/ 2095584240 w 455"/>
                  <a:gd name="T23" fmla="*/ 2147483646 h 404"/>
                  <a:gd name="T24" fmla="*/ 249804029 w 455"/>
                  <a:gd name="T25" fmla="*/ 1564202011 h 404"/>
                  <a:gd name="T26" fmla="*/ 895133517 w 455"/>
                  <a:gd name="T27" fmla="*/ 250272322 h 40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455" h="404">
                    <a:moveTo>
                      <a:pt x="101" y="22"/>
                    </a:moveTo>
                    <a:cubicBezTo>
                      <a:pt x="8" y="211"/>
                      <a:pt x="8" y="211"/>
                      <a:pt x="8" y="211"/>
                    </a:cubicBezTo>
                    <a:cubicBezTo>
                      <a:pt x="0" y="227"/>
                      <a:pt x="6" y="246"/>
                      <a:pt x="22" y="254"/>
                    </a:cubicBezTo>
                    <a:cubicBezTo>
                      <a:pt x="311" y="396"/>
                      <a:pt x="311" y="396"/>
                      <a:pt x="311" y="396"/>
                    </a:cubicBezTo>
                    <a:cubicBezTo>
                      <a:pt x="327" y="404"/>
                      <a:pt x="346" y="397"/>
                      <a:pt x="354" y="381"/>
                    </a:cubicBezTo>
                    <a:cubicBezTo>
                      <a:pt x="447" y="193"/>
                      <a:pt x="447" y="193"/>
                      <a:pt x="447" y="193"/>
                    </a:cubicBezTo>
                    <a:cubicBezTo>
                      <a:pt x="455" y="177"/>
                      <a:pt x="448" y="158"/>
                      <a:pt x="432" y="150"/>
                    </a:cubicBezTo>
                    <a:cubicBezTo>
                      <a:pt x="143" y="8"/>
                      <a:pt x="143" y="8"/>
                      <a:pt x="143" y="8"/>
                    </a:cubicBezTo>
                    <a:cubicBezTo>
                      <a:pt x="128" y="0"/>
                      <a:pt x="108" y="6"/>
                      <a:pt x="101" y="22"/>
                    </a:cubicBezTo>
                    <a:moveTo>
                      <a:pt x="129" y="36"/>
                    </a:moveTo>
                    <a:cubicBezTo>
                      <a:pt x="395" y="167"/>
                      <a:pt x="395" y="167"/>
                      <a:pt x="395" y="167"/>
                    </a:cubicBezTo>
                    <a:cubicBezTo>
                      <a:pt x="302" y="356"/>
                      <a:pt x="302" y="356"/>
                      <a:pt x="302" y="356"/>
                    </a:cubicBezTo>
                    <a:cubicBezTo>
                      <a:pt x="36" y="225"/>
                      <a:pt x="36" y="225"/>
                      <a:pt x="36" y="225"/>
                    </a:cubicBezTo>
                    <a:cubicBezTo>
                      <a:pt x="129" y="36"/>
                      <a:pt x="129" y="36"/>
                      <a:pt x="129" y="36"/>
                    </a:cubicBezTo>
                  </a:path>
                </a:pathLst>
              </a:custGeom>
              <a:solidFill>
                <a:srgbClr val="002D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97" name="Freeform 117"/>
              <p:cNvSpPr>
                <a:spLocks/>
              </p:cNvSpPr>
              <p:nvPr/>
            </p:nvSpPr>
            <p:spPr bwMode="auto">
              <a:xfrm>
                <a:off x="11284041" y="5152567"/>
                <a:ext cx="107950" cy="95250"/>
              </a:xfrm>
              <a:custGeom>
                <a:avLst/>
                <a:gdLst>
                  <a:gd name="T0" fmla="*/ 145577157 w 41"/>
                  <a:gd name="T1" fmla="*/ 0 h 36"/>
                  <a:gd name="T2" fmla="*/ 34662482 w 41"/>
                  <a:gd name="T3" fmla="*/ 70003458 h 36"/>
                  <a:gd name="T4" fmla="*/ 90119820 w 41"/>
                  <a:gd name="T5" fmla="*/ 238013875 h 36"/>
                  <a:gd name="T6" fmla="*/ 145577157 w 41"/>
                  <a:gd name="T7" fmla="*/ 252015625 h 36"/>
                  <a:gd name="T8" fmla="*/ 256494466 w 41"/>
                  <a:gd name="T9" fmla="*/ 182012167 h 36"/>
                  <a:gd name="T10" fmla="*/ 201037128 w 41"/>
                  <a:gd name="T11" fmla="*/ 7000875 h 36"/>
                  <a:gd name="T12" fmla="*/ 145577157 w 41"/>
                  <a:gd name="T13" fmla="*/ 0 h 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1" h="36">
                    <a:moveTo>
                      <a:pt x="21" y="0"/>
                    </a:moveTo>
                    <a:cubicBezTo>
                      <a:pt x="14" y="0"/>
                      <a:pt x="8" y="3"/>
                      <a:pt x="5" y="10"/>
                    </a:cubicBezTo>
                    <a:cubicBezTo>
                      <a:pt x="0" y="19"/>
                      <a:pt x="4" y="29"/>
                      <a:pt x="13" y="34"/>
                    </a:cubicBezTo>
                    <a:cubicBezTo>
                      <a:pt x="16" y="35"/>
                      <a:pt x="18" y="36"/>
                      <a:pt x="21" y="36"/>
                    </a:cubicBezTo>
                    <a:cubicBezTo>
                      <a:pt x="28" y="36"/>
                      <a:pt x="34" y="32"/>
                      <a:pt x="37" y="26"/>
                    </a:cubicBezTo>
                    <a:cubicBezTo>
                      <a:pt x="41" y="17"/>
                      <a:pt x="38" y="6"/>
                      <a:pt x="29" y="1"/>
                    </a:cubicBezTo>
                    <a:cubicBezTo>
                      <a:pt x="26" y="0"/>
                      <a:pt x="24" y="0"/>
                      <a:pt x="21" y="0"/>
                    </a:cubicBezTo>
                  </a:path>
                </a:pathLst>
              </a:custGeom>
              <a:solidFill>
                <a:srgbClr val="3357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3086" name="组合 309"/>
            <p:cNvGrpSpPr>
              <a:grpSpLocks/>
            </p:cNvGrpSpPr>
            <p:nvPr/>
          </p:nvGrpSpPr>
          <p:grpSpPr bwMode="auto">
            <a:xfrm>
              <a:off x="4030663" y="4383088"/>
              <a:ext cx="141287" cy="141287"/>
              <a:chOff x="3927818" y="4343367"/>
              <a:chExt cx="231298" cy="231297"/>
            </a:xfrm>
          </p:grpSpPr>
          <p:sp>
            <p:nvSpPr>
              <p:cNvPr id="3090" name="Freeform 498"/>
              <p:cNvSpPr>
                <a:spLocks/>
              </p:cNvSpPr>
              <p:nvPr/>
            </p:nvSpPr>
            <p:spPr bwMode="auto">
              <a:xfrm>
                <a:off x="3927818" y="4343367"/>
                <a:ext cx="191611" cy="191610"/>
              </a:xfrm>
              <a:custGeom>
                <a:avLst/>
                <a:gdLst>
                  <a:gd name="T0" fmla="*/ 21499011 w 149"/>
                  <a:gd name="T1" fmla="*/ 21498899 h 149"/>
                  <a:gd name="T2" fmla="*/ 246407888 w 149"/>
                  <a:gd name="T3" fmla="*/ 21498899 h 149"/>
                  <a:gd name="T4" fmla="*/ 246407888 w 149"/>
                  <a:gd name="T5" fmla="*/ 0 h 149"/>
                  <a:gd name="T6" fmla="*/ 0 w 149"/>
                  <a:gd name="T7" fmla="*/ 0 h 149"/>
                  <a:gd name="T8" fmla="*/ 0 w 149"/>
                  <a:gd name="T9" fmla="*/ 246405316 h 149"/>
                  <a:gd name="T10" fmla="*/ 21499011 w 149"/>
                  <a:gd name="T11" fmla="*/ 246405316 h 149"/>
                  <a:gd name="T12" fmla="*/ 21499011 w 149"/>
                  <a:gd name="T13" fmla="*/ 21498899 h 14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49" h="149">
                    <a:moveTo>
                      <a:pt x="13" y="13"/>
                    </a:moveTo>
                    <a:lnTo>
                      <a:pt x="149" y="13"/>
                    </a:lnTo>
                    <a:lnTo>
                      <a:pt x="149" y="0"/>
                    </a:lnTo>
                    <a:lnTo>
                      <a:pt x="0" y="0"/>
                    </a:lnTo>
                    <a:lnTo>
                      <a:pt x="0" y="149"/>
                    </a:lnTo>
                    <a:lnTo>
                      <a:pt x="13" y="149"/>
                    </a:lnTo>
                    <a:lnTo>
                      <a:pt x="13" y="1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91" name="Rectangle 499"/>
              <p:cNvSpPr>
                <a:spLocks noChangeArrowheads="1"/>
              </p:cNvSpPr>
              <p:nvPr/>
            </p:nvSpPr>
            <p:spPr bwMode="auto">
              <a:xfrm>
                <a:off x="3967505" y="4383054"/>
                <a:ext cx="191611" cy="19161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3087" name="组合 310"/>
            <p:cNvGrpSpPr>
              <a:grpSpLocks/>
            </p:cNvGrpSpPr>
            <p:nvPr/>
          </p:nvGrpSpPr>
          <p:grpSpPr bwMode="auto">
            <a:xfrm>
              <a:off x="6294438" y="4379913"/>
              <a:ext cx="142875" cy="141287"/>
              <a:chOff x="3927818" y="4343367"/>
              <a:chExt cx="231298" cy="231297"/>
            </a:xfrm>
          </p:grpSpPr>
          <p:sp>
            <p:nvSpPr>
              <p:cNvPr id="3088" name="Freeform 498"/>
              <p:cNvSpPr>
                <a:spLocks/>
              </p:cNvSpPr>
              <p:nvPr/>
            </p:nvSpPr>
            <p:spPr bwMode="auto">
              <a:xfrm>
                <a:off x="3927818" y="4343367"/>
                <a:ext cx="191611" cy="191610"/>
              </a:xfrm>
              <a:custGeom>
                <a:avLst/>
                <a:gdLst>
                  <a:gd name="T0" fmla="*/ 21499011 w 149"/>
                  <a:gd name="T1" fmla="*/ 21498899 h 149"/>
                  <a:gd name="T2" fmla="*/ 246407888 w 149"/>
                  <a:gd name="T3" fmla="*/ 21498899 h 149"/>
                  <a:gd name="T4" fmla="*/ 246407888 w 149"/>
                  <a:gd name="T5" fmla="*/ 0 h 149"/>
                  <a:gd name="T6" fmla="*/ 0 w 149"/>
                  <a:gd name="T7" fmla="*/ 0 h 149"/>
                  <a:gd name="T8" fmla="*/ 0 w 149"/>
                  <a:gd name="T9" fmla="*/ 246405316 h 149"/>
                  <a:gd name="T10" fmla="*/ 21499011 w 149"/>
                  <a:gd name="T11" fmla="*/ 246405316 h 149"/>
                  <a:gd name="T12" fmla="*/ 21499011 w 149"/>
                  <a:gd name="T13" fmla="*/ 21498899 h 14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49" h="149">
                    <a:moveTo>
                      <a:pt x="13" y="13"/>
                    </a:moveTo>
                    <a:lnTo>
                      <a:pt x="149" y="13"/>
                    </a:lnTo>
                    <a:lnTo>
                      <a:pt x="149" y="0"/>
                    </a:lnTo>
                    <a:lnTo>
                      <a:pt x="0" y="0"/>
                    </a:lnTo>
                    <a:lnTo>
                      <a:pt x="0" y="149"/>
                    </a:lnTo>
                    <a:lnTo>
                      <a:pt x="13" y="149"/>
                    </a:lnTo>
                    <a:lnTo>
                      <a:pt x="13" y="1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89" name="Rectangle 499"/>
              <p:cNvSpPr>
                <a:spLocks noChangeArrowheads="1"/>
              </p:cNvSpPr>
              <p:nvPr/>
            </p:nvSpPr>
            <p:spPr bwMode="auto">
              <a:xfrm>
                <a:off x="3967505" y="4383054"/>
                <a:ext cx="191611" cy="19161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30" name="TextBox 5"/>
            <p:cNvSpPr txBox="1"/>
            <p:nvPr/>
          </p:nvSpPr>
          <p:spPr>
            <a:xfrm>
              <a:off x="3787190" y="2776617"/>
              <a:ext cx="4416594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6600" b="1" dirty="0" smtClean="0">
                  <a:solidFill>
                    <a:prstClr val="black"/>
                  </a:solidFill>
                  <a:latin typeface="微软雅黑" pitchFamily="34" charset="-122"/>
                  <a:ea typeface="微软雅黑" pitchFamily="34" charset="-122"/>
                </a:rPr>
                <a:t>谢谢观看！</a:t>
              </a:r>
              <a:endParaRPr lang="zh-CN" altLang="en-US" sz="6600" b="1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1" name="TextBox 7"/>
            <p:cNvSpPr>
              <a:spLocks noChangeArrowheads="1"/>
            </p:cNvSpPr>
            <p:nvPr/>
          </p:nvSpPr>
          <p:spPr bwMode="auto">
            <a:xfrm>
              <a:off x="4006359" y="3801471"/>
              <a:ext cx="4255570" cy="292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>
                <a:defRPr/>
              </a:pPr>
              <a:r>
                <a:rPr lang="zh-CN" altLang="en-US" sz="1900" dirty="0">
                  <a:solidFill>
                    <a:prstClr val="black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框架</a:t>
              </a:r>
              <a:r>
                <a:rPr lang="zh-CN" altLang="en-US" sz="1900" dirty="0" smtClean="0">
                  <a:solidFill>
                    <a:prstClr val="black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完整</a:t>
              </a:r>
              <a:r>
                <a:rPr lang="en-US" altLang="zh-CN" sz="1900" dirty="0" smtClean="0">
                  <a:solidFill>
                    <a:prstClr val="black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PPT</a:t>
              </a:r>
              <a:r>
                <a:rPr lang="zh-CN" altLang="en-US" sz="1900" dirty="0" smtClean="0">
                  <a:solidFill>
                    <a:prstClr val="black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模板，商务通用专业模板</a:t>
              </a:r>
              <a:endParaRPr lang="zh-CN" altLang="en-US" sz="19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32" name="TextBox 7"/>
            <p:cNvSpPr txBox="1"/>
            <p:nvPr/>
          </p:nvSpPr>
          <p:spPr>
            <a:xfrm>
              <a:off x="4646797" y="4347964"/>
              <a:ext cx="307007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 smtClean="0">
                  <a:solidFill>
                    <a:prstClr val="black"/>
                  </a:solidFill>
                  <a:latin typeface="微软雅黑" pitchFamily="34" charset="-122"/>
                  <a:ea typeface="微软雅黑" pitchFamily="34" charset="-122"/>
                </a:rPr>
                <a:t>创新 </a:t>
              </a:r>
              <a:r>
                <a:rPr lang="en-US" altLang="zh-CN" sz="2800" dirty="0" smtClean="0">
                  <a:solidFill>
                    <a:prstClr val="black"/>
                  </a:solidFill>
                  <a:latin typeface="微软雅黑" pitchFamily="34" charset="-122"/>
                  <a:ea typeface="微软雅黑" pitchFamily="34" charset="-122"/>
                </a:rPr>
                <a:t>/ </a:t>
              </a:r>
              <a:r>
                <a:rPr lang="zh-CN" altLang="en-US" sz="2800" dirty="0" smtClean="0">
                  <a:solidFill>
                    <a:prstClr val="black"/>
                  </a:solidFill>
                  <a:latin typeface="微软雅黑" pitchFamily="34" charset="-122"/>
                  <a:ea typeface="微软雅黑" pitchFamily="34" charset="-122"/>
                </a:rPr>
                <a:t>迎势 </a:t>
              </a:r>
              <a:r>
                <a:rPr lang="en-US" altLang="zh-CN" sz="2800" dirty="0" smtClean="0">
                  <a:solidFill>
                    <a:prstClr val="black"/>
                  </a:solidFill>
                  <a:latin typeface="微软雅黑" pitchFamily="34" charset="-122"/>
                  <a:ea typeface="微软雅黑" pitchFamily="34" charset="-122"/>
                </a:rPr>
                <a:t>/ </a:t>
              </a:r>
              <a:r>
                <a:rPr lang="zh-CN" altLang="en-US" sz="2800" dirty="0" smtClean="0">
                  <a:solidFill>
                    <a:prstClr val="black"/>
                  </a:solidFill>
                  <a:latin typeface="微软雅黑" pitchFamily="34" charset="-122"/>
                  <a:ea typeface="微软雅黑" pitchFamily="34" charset="-122"/>
                </a:rPr>
                <a:t>共赢</a:t>
              </a:r>
              <a:endParaRPr lang="zh-CN" altLang="en-US" sz="28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3" name="矩形 132"/>
            <p:cNvSpPr/>
            <p:nvPr/>
          </p:nvSpPr>
          <p:spPr>
            <a:xfrm>
              <a:off x="3235238" y="4223321"/>
              <a:ext cx="5040000" cy="25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400158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7779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4252595" y="3575469"/>
            <a:ext cx="4896286" cy="909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14277">
              <a:spcBef>
                <a:spcPts val="0"/>
              </a:spcBef>
              <a:buNone/>
              <a:defRPr/>
            </a:pPr>
            <a:r>
              <a:rPr lang="en-US" altLang="zh-CN" sz="2275" dirty="0">
                <a:solidFill>
                  <a:schemeClr val="accent2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  <a:p>
            <a:pPr defTabSz="914277">
              <a:spcBef>
                <a:spcPts val="0"/>
              </a:spcBef>
              <a:buNone/>
              <a:defRPr/>
            </a:pPr>
            <a:r>
              <a:rPr lang="zh-CN" altLang="en-US" sz="3034" dirty="0">
                <a:solidFill>
                  <a:schemeClr val="accent2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en-GB" altLang="zh-CN" sz="3034" dirty="0">
              <a:solidFill>
                <a:schemeClr val="accent2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497922" y="2847425"/>
            <a:ext cx="1748465" cy="149303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defTabSz="914277">
              <a:defRPr/>
            </a:pPr>
            <a:r>
              <a:rPr lang="en-US" altLang="zh-CN" sz="9102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n-US" altLang="zh-CN" sz="9102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3181831" y="1468457"/>
            <a:ext cx="967084" cy="2559330"/>
          </a:xfrm>
          <a:custGeom>
            <a:avLst/>
            <a:gdLst>
              <a:gd name="connsiteX0" fmla="*/ 994411 w 1503017"/>
              <a:gd name="connsiteY0" fmla="*/ 0 h 3977645"/>
              <a:gd name="connsiteX1" fmla="*/ 1503017 w 1503017"/>
              <a:gd name="connsiteY1" fmla="*/ 0 h 3977645"/>
              <a:gd name="connsiteX2" fmla="*/ 508605 w 1503017"/>
              <a:gd name="connsiteY2" fmla="*/ 3977645 h 3977645"/>
              <a:gd name="connsiteX3" fmla="*/ 0 w 1503017"/>
              <a:gd name="connsiteY3" fmla="*/ 3977645 h 3977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03017" h="3977645">
                <a:moveTo>
                  <a:pt x="994411" y="0"/>
                </a:moveTo>
                <a:lnTo>
                  <a:pt x="1503017" y="0"/>
                </a:lnTo>
                <a:lnTo>
                  <a:pt x="508605" y="3977645"/>
                </a:lnTo>
                <a:lnTo>
                  <a:pt x="0" y="3977645"/>
                </a:lnTo>
                <a:close/>
              </a:path>
            </a:pathLst>
          </a:custGeom>
          <a:solidFill>
            <a:srgbClr val="BF150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7">
              <a:solidFill>
                <a:schemeClr val="accent2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6" name="任意多边形 5"/>
          <p:cNvSpPr/>
          <p:nvPr/>
        </p:nvSpPr>
        <p:spPr>
          <a:xfrm>
            <a:off x="3236604" y="548230"/>
            <a:ext cx="806551" cy="1917196"/>
          </a:xfrm>
          <a:custGeom>
            <a:avLst/>
            <a:gdLst>
              <a:gd name="connsiteX0" fmla="*/ 505511 w 850659"/>
              <a:gd name="connsiteY0" fmla="*/ 0 h 2022043"/>
              <a:gd name="connsiteX1" fmla="*/ 850659 w 850659"/>
              <a:gd name="connsiteY1" fmla="*/ 0 h 2022043"/>
              <a:gd name="connsiteX2" fmla="*/ 345148 w 850659"/>
              <a:gd name="connsiteY2" fmla="*/ 2022043 h 2022043"/>
              <a:gd name="connsiteX3" fmla="*/ 0 w 850659"/>
              <a:gd name="connsiteY3" fmla="*/ 2022043 h 2022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50659" h="2022043">
                <a:moveTo>
                  <a:pt x="505511" y="0"/>
                </a:moveTo>
                <a:lnTo>
                  <a:pt x="850659" y="0"/>
                </a:lnTo>
                <a:lnTo>
                  <a:pt x="345148" y="2022043"/>
                </a:lnTo>
                <a:lnTo>
                  <a:pt x="0" y="2022043"/>
                </a:lnTo>
                <a:close/>
              </a:path>
            </a:pathLst>
          </a:custGeom>
          <a:solidFill>
            <a:srgbClr val="FEB3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7">
              <a:solidFill>
                <a:schemeClr val="accent2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491714" y="4235551"/>
            <a:ext cx="1220305" cy="2626532"/>
          </a:xfrm>
          <a:custGeom>
            <a:avLst/>
            <a:gdLst>
              <a:gd name="connsiteX0" fmla="*/ 893107 w 1659775"/>
              <a:gd name="connsiteY0" fmla="*/ 0 h 3572430"/>
              <a:gd name="connsiteX1" fmla="*/ 1659775 w 1659775"/>
              <a:gd name="connsiteY1" fmla="*/ 0 h 3572430"/>
              <a:gd name="connsiteX2" fmla="*/ 766667 w 1659775"/>
              <a:gd name="connsiteY2" fmla="*/ 3572430 h 3572430"/>
              <a:gd name="connsiteX3" fmla="*/ 0 w 1659775"/>
              <a:gd name="connsiteY3" fmla="*/ 3572430 h 3572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59775" h="3572430">
                <a:moveTo>
                  <a:pt x="893107" y="0"/>
                </a:moveTo>
                <a:lnTo>
                  <a:pt x="1659775" y="0"/>
                </a:lnTo>
                <a:lnTo>
                  <a:pt x="766667" y="3572430"/>
                </a:lnTo>
                <a:lnTo>
                  <a:pt x="0" y="3572430"/>
                </a:lnTo>
                <a:close/>
              </a:path>
            </a:pathLst>
          </a:custGeom>
          <a:solidFill>
            <a:srgbClr val="FEB3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7"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140615" y="1544475"/>
            <a:ext cx="1665746" cy="4408296"/>
          </a:xfrm>
          <a:custGeom>
            <a:avLst/>
            <a:gdLst>
              <a:gd name="connsiteX0" fmla="*/ 994411 w 1503017"/>
              <a:gd name="connsiteY0" fmla="*/ 0 h 3977645"/>
              <a:gd name="connsiteX1" fmla="*/ 1503017 w 1503017"/>
              <a:gd name="connsiteY1" fmla="*/ 0 h 3977645"/>
              <a:gd name="connsiteX2" fmla="*/ 508605 w 1503017"/>
              <a:gd name="connsiteY2" fmla="*/ 3977645 h 3977645"/>
              <a:gd name="connsiteX3" fmla="*/ 0 w 1503017"/>
              <a:gd name="connsiteY3" fmla="*/ 3977645 h 3977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03017" h="3977645">
                <a:moveTo>
                  <a:pt x="994411" y="0"/>
                </a:moveTo>
                <a:lnTo>
                  <a:pt x="1503017" y="0"/>
                </a:lnTo>
                <a:lnTo>
                  <a:pt x="508605" y="3977645"/>
                </a:lnTo>
                <a:lnTo>
                  <a:pt x="0" y="3977645"/>
                </a:lnTo>
                <a:close/>
              </a:path>
            </a:pathLst>
          </a:custGeom>
          <a:solidFill>
            <a:srgbClr val="BF150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7"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43443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5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25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5" grpId="0" animBg="1"/>
      <p:bldP spid="6" grpId="0" animBg="1"/>
      <p:bldP spid="7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 bwMode="auto">
          <a:xfrm>
            <a:off x="335" y="1884448"/>
            <a:ext cx="12191331" cy="305100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altLang="zh-CN" sz="1898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03560" y="5262462"/>
            <a:ext cx="10721387" cy="913834"/>
          </a:xfrm>
          <a:prstGeom prst="rect">
            <a:avLst/>
          </a:prstGeom>
          <a:noFill/>
        </p:spPr>
        <p:txBody>
          <a:bodyPr rIns="143992" bIns="35998" spcCol="36000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327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2" name="TextBox 4"/>
          <p:cNvSpPr txBox="1"/>
          <p:nvPr/>
        </p:nvSpPr>
        <p:spPr>
          <a:xfrm>
            <a:off x="3694246" y="1093415"/>
            <a:ext cx="4803511" cy="70519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65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grpSp>
        <p:nvGrpSpPr>
          <p:cNvPr id="5" name="组合 8"/>
          <p:cNvGrpSpPr>
            <a:grpSpLocks/>
          </p:cNvGrpSpPr>
          <p:nvPr/>
        </p:nvGrpSpPr>
        <p:grpSpPr bwMode="auto">
          <a:xfrm>
            <a:off x="-18714" y="339895"/>
            <a:ext cx="1957280" cy="676238"/>
            <a:chOff x="285749" y="263872"/>
            <a:chExt cx="1957261" cy="675969"/>
          </a:xfrm>
        </p:grpSpPr>
        <p:grpSp>
          <p:nvGrpSpPr>
            <p:cNvPr id="6" name="组合 3"/>
            <p:cNvGrpSpPr/>
            <p:nvPr/>
          </p:nvGrpSpPr>
          <p:grpSpPr>
            <a:xfrm flipH="1">
              <a:off x="285749" y="263872"/>
              <a:ext cx="1623000" cy="675969"/>
              <a:chOff x="3533690" y="533400"/>
              <a:chExt cx="1637426" cy="675969"/>
            </a:xfrm>
            <a:solidFill>
              <a:srgbClr val="EE1C39"/>
            </a:solidFill>
          </p:grpSpPr>
          <p:sp>
            <p:nvSpPr>
              <p:cNvPr id="8" name="矩形 7"/>
              <p:cNvSpPr/>
              <p:nvPr/>
            </p:nvSpPr>
            <p:spPr>
              <a:xfrm>
                <a:off x="3806724" y="533400"/>
                <a:ext cx="1364392" cy="675969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898">
                  <a:cs typeface="+mn-ea"/>
                  <a:sym typeface="+mn-lt"/>
                </a:endParaRPr>
              </a:p>
            </p:txBody>
          </p:sp>
          <p:sp>
            <p:nvSpPr>
              <p:cNvPr id="9" name="椭圆 8"/>
              <p:cNvSpPr/>
              <p:nvPr/>
            </p:nvSpPr>
            <p:spPr>
              <a:xfrm>
                <a:off x="3533690" y="533400"/>
                <a:ext cx="623734" cy="67596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898">
                  <a:cs typeface="+mn-ea"/>
                  <a:sym typeface="+mn-lt"/>
                </a:endParaRPr>
              </a:p>
            </p:txBody>
          </p:sp>
        </p:grpSp>
        <p:sp>
          <p:nvSpPr>
            <p:cNvPr id="7" name="文本框 6"/>
            <p:cNvSpPr txBox="1"/>
            <p:nvPr/>
          </p:nvSpPr>
          <p:spPr>
            <a:xfrm>
              <a:off x="1100084" y="309889"/>
              <a:ext cx="1142926" cy="58454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zh-CN" sz="3200" spc="3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  <a:sym typeface="+mn-lt"/>
                </a:rPr>
                <a:t>01</a:t>
              </a:r>
              <a:endParaRPr lang="zh-CN" altLang="en-US" sz="3200" spc="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endParaRPr>
            </a:p>
          </p:txBody>
        </p:sp>
      </p:grpSp>
      <p:sp>
        <p:nvSpPr>
          <p:cNvPr id="10" name="文本框 12"/>
          <p:cNvSpPr txBox="1">
            <a:spLocks noChangeArrowheads="1"/>
          </p:cNvSpPr>
          <p:nvPr/>
        </p:nvSpPr>
        <p:spPr bwMode="auto">
          <a:xfrm>
            <a:off x="1794112" y="429969"/>
            <a:ext cx="3750991" cy="500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sz="2655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530973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/>
      <p:bldP spid="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4133056" y="2026761"/>
            <a:ext cx="4461034" cy="4100145"/>
            <a:chOff x="3392215" y="1614026"/>
            <a:chExt cx="5407569" cy="4970110"/>
          </a:xfrm>
        </p:grpSpPr>
        <p:sp>
          <p:nvSpPr>
            <p:cNvPr id="4" name="Freeform 6"/>
            <p:cNvSpPr>
              <a:spLocks noEditPoints="1"/>
            </p:cNvSpPr>
            <p:nvPr/>
          </p:nvSpPr>
          <p:spPr bwMode="auto">
            <a:xfrm>
              <a:off x="6399045" y="4571163"/>
              <a:ext cx="364143" cy="366587"/>
            </a:xfrm>
            <a:custGeom>
              <a:avLst/>
              <a:gdLst>
                <a:gd name="T0" fmla="*/ 143 w 189"/>
                <a:gd name="T1" fmla="*/ 160 h 190"/>
                <a:gd name="T2" fmla="*/ 160 w 189"/>
                <a:gd name="T3" fmla="*/ 163 h 190"/>
                <a:gd name="T4" fmla="*/ 161 w 189"/>
                <a:gd name="T5" fmla="*/ 153 h 190"/>
                <a:gd name="T6" fmla="*/ 171 w 189"/>
                <a:gd name="T7" fmla="*/ 143 h 190"/>
                <a:gd name="T8" fmla="*/ 177 w 189"/>
                <a:gd name="T9" fmla="*/ 133 h 190"/>
                <a:gd name="T10" fmla="*/ 175 w 189"/>
                <a:gd name="T11" fmla="*/ 118 h 190"/>
                <a:gd name="T12" fmla="*/ 188 w 189"/>
                <a:gd name="T13" fmla="*/ 113 h 190"/>
                <a:gd name="T14" fmla="*/ 175 w 189"/>
                <a:gd name="T15" fmla="*/ 101 h 190"/>
                <a:gd name="T16" fmla="*/ 189 w 189"/>
                <a:gd name="T17" fmla="*/ 90 h 190"/>
                <a:gd name="T18" fmla="*/ 182 w 189"/>
                <a:gd name="T19" fmla="*/ 83 h 190"/>
                <a:gd name="T20" fmla="*/ 181 w 189"/>
                <a:gd name="T21" fmla="*/ 69 h 190"/>
                <a:gd name="T22" fmla="*/ 177 w 189"/>
                <a:gd name="T23" fmla="*/ 58 h 190"/>
                <a:gd name="T24" fmla="*/ 168 w 189"/>
                <a:gd name="T25" fmla="*/ 47 h 190"/>
                <a:gd name="T26" fmla="*/ 169 w 189"/>
                <a:gd name="T27" fmla="*/ 37 h 190"/>
                <a:gd name="T28" fmla="*/ 152 w 189"/>
                <a:gd name="T29" fmla="*/ 38 h 190"/>
                <a:gd name="T30" fmla="*/ 153 w 189"/>
                <a:gd name="T31" fmla="*/ 20 h 190"/>
                <a:gd name="T32" fmla="*/ 142 w 189"/>
                <a:gd name="T33" fmla="*/ 21 h 190"/>
                <a:gd name="T34" fmla="*/ 131 w 189"/>
                <a:gd name="T35" fmla="*/ 13 h 190"/>
                <a:gd name="T36" fmla="*/ 120 w 189"/>
                <a:gd name="T37" fmla="*/ 9 h 190"/>
                <a:gd name="T38" fmla="*/ 106 w 189"/>
                <a:gd name="T39" fmla="*/ 8 h 190"/>
                <a:gd name="T40" fmla="*/ 99 w 189"/>
                <a:gd name="T41" fmla="*/ 1 h 190"/>
                <a:gd name="T42" fmla="*/ 88 w 189"/>
                <a:gd name="T43" fmla="*/ 15 h 190"/>
                <a:gd name="T44" fmla="*/ 76 w 189"/>
                <a:gd name="T45" fmla="*/ 2 h 190"/>
                <a:gd name="T46" fmla="*/ 70 w 189"/>
                <a:gd name="T47" fmla="*/ 11 h 190"/>
                <a:gd name="T48" fmla="*/ 57 w 189"/>
                <a:gd name="T49" fmla="*/ 14 h 190"/>
                <a:gd name="T50" fmla="*/ 47 w 189"/>
                <a:gd name="T51" fmla="*/ 13 h 190"/>
                <a:gd name="T52" fmla="*/ 46 w 189"/>
                <a:gd name="T53" fmla="*/ 31 h 190"/>
                <a:gd name="T54" fmla="*/ 29 w 189"/>
                <a:gd name="T55" fmla="*/ 27 h 190"/>
                <a:gd name="T56" fmla="*/ 28 w 189"/>
                <a:gd name="T57" fmla="*/ 38 h 190"/>
                <a:gd name="T58" fmla="*/ 18 w 189"/>
                <a:gd name="T59" fmla="*/ 47 h 190"/>
                <a:gd name="T60" fmla="*/ 13 w 189"/>
                <a:gd name="T61" fmla="*/ 58 h 190"/>
                <a:gd name="T62" fmla="*/ 14 w 189"/>
                <a:gd name="T63" fmla="*/ 73 h 190"/>
                <a:gd name="T64" fmla="*/ 2 w 189"/>
                <a:gd name="T65" fmla="*/ 77 h 190"/>
                <a:gd name="T66" fmla="*/ 14 w 189"/>
                <a:gd name="T67" fmla="*/ 89 h 190"/>
                <a:gd name="T68" fmla="*/ 0 w 189"/>
                <a:gd name="T69" fmla="*/ 100 h 190"/>
                <a:gd name="T70" fmla="*/ 7 w 189"/>
                <a:gd name="T71" fmla="*/ 108 h 190"/>
                <a:gd name="T72" fmla="*/ 8 w 189"/>
                <a:gd name="T73" fmla="*/ 121 h 190"/>
                <a:gd name="T74" fmla="*/ 13 w 189"/>
                <a:gd name="T75" fmla="*/ 133 h 190"/>
                <a:gd name="T76" fmla="*/ 21 w 189"/>
                <a:gd name="T77" fmla="*/ 144 h 190"/>
                <a:gd name="T78" fmla="*/ 20 w 189"/>
                <a:gd name="T79" fmla="*/ 154 h 190"/>
                <a:gd name="T80" fmla="*/ 37 w 189"/>
                <a:gd name="T81" fmla="*/ 152 h 190"/>
                <a:gd name="T82" fmla="*/ 37 w 189"/>
                <a:gd name="T83" fmla="*/ 170 h 190"/>
                <a:gd name="T84" fmla="*/ 47 w 189"/>
                <a:gd name="T85" fmla="*/ 169 h 190"/>
                <a:gd name="T86" fmla="*/ 58 w 189"/>
                <a:gd name="T87" fmla="*/ 177 h 190"/>
                <a:gd name="T88" fmla="*/ 69 w 189"/>
                <a:gd name="T89" fmla="*/ 182 h 190"/>
                <a:gd name="T90" fmla="*/ 83 w 189"/>
                <a:gd name="T91" fmla="*/ 183 h 190"/>
                <a:gd name="T92" fmla="*/ 90 w 189"/>
                <a:gd name="T93" fmla="*/ 190 h 190"/>
                <a:gd name="T94" fmla="*/ 101 w 189"/>
                <a:gd name="T95" fmla="*/ 176 h 190"/>
                <a:gd name="T96" fmla="*/ 113 w 189"/>
                <a:gd name="T97" fmla="*/ 188 h 190"/>
                <a:gd name="T98" fmla="*/ 119 w 189"/>
                <a:gd name="T99" fmla="*/ 180 h 190"/>
                <a:gd name="T100" fmla="*/ 133 w 189"/>
                <a:gd name="T101" fmla="*/ 177 h 190"/>
                <a:gd name="T102" fmla="*/ 142 w 189"/>
                <a:gd name="T103" fmla="*/ 177 h 190"/>
                <a:gd name="T104" fmla="*/ 80 w 189"/>
                <a:gd name="T105" fmla="*/ 66 h 190"/>
                <a:gd name="T106" fmla="*/ 78 w 189"/>
                <a:gd name="T107" fmla="*/ 74 h 190"/>
                <a:gd name="T108" fmla="*/ 113 w 189"/>
                <a:gd name="T109" fmla="*/ 85 h 190"/>
                <a:gd name="T110" fmla="*/ 66 w 189"/>
                <a:gd name="T111" fmla="*/ 109 h 190"/>
                <a:gd name="T112" fmla="*/ 74 w 189"/>
                <a:gd name="T113" fmla="*/ 112 h 190"/>
                <a:gd name="T114" fmla="*/ 88 w 189"/>
                <a:gd name="T115" fmla="*/ 82 h 190"/>
                <a:gd name="T116" fmla="*/ 81 w 189"/>
                <a:gd name="T117" fmla="*/ 102 h 190"/>
                <a:gd name="T118" fmla="*/ 112 w 189"/>
                <a:gd name="T119" fmla="*/ 11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9" h="190">
                  <a:moveTo>
                    <a:pt x="143" y="171"/>
                  </a:moveTo>
                  <a:cubicBezTo>
                    <a:pt x="142" y="169"/>
                    <a:pt x="142" y="169"/>
                    <a:pt x="142" y="169"/>
                  </a:cubicBezTo>
                  <a:cubicBezTo>
                    <a:pt x="140" y="167"/>
                    <a:pt x="140" y="163"/>
                    <a:pt x="143" y="160"/>
                  </a:cubicBezTo>
                  <a:cubicBezTo>
                    <a:pt x="146" y="157"/>
                    <a:pt x="150" y="158"/>
                    <a:pt x="153" y="161"/>
                  </a:cubicBezTo>
                  <a:cubicBezTo>
                    <a:pt x="154" y="163"/>
                    <a:pt x="154" y="163"/>
                    <a:pt x="154" y="163"/>
                  </a:cubicBezTo>
                  <a:cubicBezTo>
                    <a:pt x="156" y="165"/>
                    <a:pt x="159" y="165"/>
                    <a:pt x="160" y="163"/>
                  </a:cubicBezTo>
                  <a:cubicBezTo>
                    <a:pt x="161" y="162"/>
                    <a:pt x="162" y="162"/>
                    <a:pt x="163" y="161"/>
                  </a:cubicBezTo>
                  <a:cubicBezTo>
                    <a:pt x="165" y="159"/>
                    <a:pt x="165" y="156"/>
                    <a:pt x="163" y="154"/>
                  </a:cubicBezTo>
                  <a:cubicBezTo>
                    <a:pt x="161" y="153"/>
                    <a:pt x="161" y="153"/>
                    <a:pt x="161" y="153"/>
                  </a:cubicBezTo>
                  <a:cubicBezTo>
                    <a:pt x="158" y="151"/>
                    <a:pt x="157" y="147"/>
                    <a:pt x="159" y="144"/>
                  </a:cubicBezTo>
                  <a:cubicBezTo>
                    <a:pt x="161" y="140"/>
                    <a:pt x="166" y="140"/>
                    <a:pt x="169" y="142"/>
                  </a:cubicBezTo>
                  <a:cubicBezTo>
                    <a:pt x="171" y="143"/>
                    <a:pt x="171" y="143"/>
                    <a:pt x="171" y="143"/>
                  </a:cubicBezTo>
                  <a:cubicBezTo>
                    <a:pt x="173" y="145"/>
                    <a:pt x="176" y="144"/>
                    <a:pt x="177" y="142"/>
                  </a:cubicBezTo>
                  <a:cubicBezTo>
                    <a:pt x="178" y="141"/>
                    <a:pt x="178" y="140"/>
                    <a:pt x="179" y="139"/>
                  </a:cubicBezTo>
                  <a:cubicBezTo>
                    <a:pt x="180" y="136"/>
                    <a:pt x="179" y="134"/>
                    <a:pt x="177" y="133"/>
                  </a:cubicBezTo>
                  <a:cubicBezTo>
                    <a:pt x="174" y="132"/>
                    <a:pt x="174" y="132"/>
                    <a:pt x="174" y="132"/>
                  </a:cubicBezTo>
                  <a:cubicBezTo>
                    <a:pt x="171" y="130"/>
                    <a:pt x="169" y="127"/>
                    <a:pt x="171" y="123"/>
                  </a:cubicBezTo>
                  <a:cubicBezTo>
                    <a:pt x="169" y="120"/>
                    <a:pt x="172" y="116"/>
                    <a:pt x="175" y="118"/>
                  </a:cubicBezTo>
                  <a:cubicBezTo>
                    <a:pt x="181" y="120"/>
                    <a:pt x="181" y="120"/>
                    <a:pt x="181" y="120"/>
                  </a:cubicBezTo>
                  <a:cubicBezTo>
                    <a:pt x="183" y="121"/>
                    <a:pt x="186" y="119"/>
                    <a:pt x="187" y="117"/>
                  </a:cubicBezTo>
                  <a:cubicBezTo>
                    <a:pt x="187" y="116"/>
                    <a:pt x="187" y="114"/>
                    <a:pt x="188" y="113"/>
                  </a:cubicBezTo>
                  <a:cubicBezTo>
                    <a:pt x="188" y="111"/>
                    <a:pt x="186" y="108"/>
                    <a:pt x="184" y="108"/>
                  </a:cubicBezTo>
                  <a:cubicBezTo>
                    <a:pt x="181" y="108"/>
                    <a:pt x="181" y="108"/>
                    <a:pt x="181" y="108"/>
                  </a:cubicBezTo>
                  <a:cubicBezTo>
                    <a:pt x="178" y="108"/>
                    <a:pt x="175" y="104"/>
                    <a:pt x="175" y="101"/>
                  </a:cubicBezTo>
                  <a:cubicBezTo>
                    <a:pt x="176" y="97"/>
                    <a:pt x="179" y="94"/>
                    <a:pt x="183" y="94"/>
                  </a:cubicBezTo>
                  <a:cubicBezTo>
                    <a:pt x="185" y="94"/>
                    <a:pt x="185" y="94"/>
                    <a:pt x="185" y="94"/>
                  </a:cubicBezTo>
                  <a:cubicBezTo>
                    <a:pt x="187" y="95"/>
                    <a:pt x="189" y="93"/>
                    <a:pt x="189" y="90"/>
                  </a:cubicBezTo>
                  <a:cubicBezTo>
                    <a:pt x="189" y="89"/>
                    <a:pt x="189" y="87"/>
                    <a:pt x="189" y="86"/>
                  </a:cubicBezTo>
                  <a:cubicBezTo>
                    <a:pt x="189" y="84"/>
                    <a:pt x="186" y="82"/>
                    <a:pt x="184" y="82"/>
                  </a:cubicBezTo>
                  <a:cubicBezTo>
                    <a:pt x="182" y="83"/>
                    <a:pt x="182" y="83"/>
                    <a:pt x="182" y="83"/>
                  </a:cubicBezTo>
                  <a:cubicBezTo>
                    <a:pt x="178" y="84"/>
                    <a:pt x="174" y="81"/>
                    <a:pt x="173" y="78"/>
                  </a:cubicBezTo>
                  <a:cubicBezTo>
                    <a:pt x="173" y="74"/>
                    <a:pt x="175" y="70"/>
                    <a:pt x="179" y="70"/>
                  </a:cubicBezTo>
                  <a:cubicBezTo>
                    <a:pt x="181" y="69"/>
                    <a:pt x="181" y="69"/>
                    <a:pt x="181" y="69"/>
                  </a:cubicBezTo>
                  <a:cubicBezTo>
                    <a:pt x="183" y="69"/>
                    <a:pt x="185" y="66"/>
                    <a:pt x="184" y="64"/>
                  </a:cubicBezTo>
                  <a:cubicBezTo>
                    <a:pt x="183" y="62"/>
                    <a:pt x="183" y="61"/>
                    <a:pt x="182" y="60"/>
                  </a:cubicBezTo>
                  <a:cubicBezTo>
                    <a:pt x="182" y="58"/>
                    <a:pt x="179" y="57"/>
                    <a:pt x="177" y="58"/>
                  </a:cubicBezTo>
                  <a:cubicBezTo>
                    <a:pt x="175" y="59"/>
                    <a:pt x="175" y="59"/>
                    <a:pt x="175" y="59"/>
                  </a:cubicBezTo>
                  <a:cubicBezTo>
                    <a:pt x="171" y="61"/>
                    <a:pt x="167" y="59"/>
                    <a:pt x="165" y="56"/>
                  </a:cubicBezTo>
                  <a:cubicBezTo>
                    <a:pt x="164" y="53"/>
                    <a:pt x="165" y="49"/>
                    <a:pt x="168" y="47"/>
                  </a:cubicBezTo>
                  <a:cubicBezTo>
                    <a:pt x="170" y="46"/>
                    <a:pt x="170" y="46"/>
                    <a:pt x="170" y="46"/>
                  </a:cubicBezTo>
                  <a:cubicBezTo>
                    <a:pt x="172" y="45"/>
                    <a:pt x="173" y="42"/>
                    <a:pt x="171" y="40"/>
                  </a:cubicBezTo>
                  <a:cubicBezTo>
                    <a:pt x="171" y="39"/>
                    <a:pt x="170" y="38"/>
                    <a:pt x="169" y="37"/>
                  </a:cubicBezTo>
                  <a:cubicBezTo>
                    <a:pt x="167" y="35"/>
                    <a:pt x="165" y="34"/>
                    <a:pt x="163" y="36"/>
                  </a:cubicBezTo>
                  <a:cubicBezTo>
                    <a:pt x="161" y="38"/>
                    <a:pt x="161" y="38"/>
                    <a:pt x="161" y="38"/>
                  </a:cubicBezTo>
                  <a:cubicBezTo>
                    <a:pt x="159" y="40"/>
                    <a:pt x="155" y="40"/>
                    <a:pt x="152" y="38"/>
                  </a:cubicBezTo>
                  <a:cubicBezTo>
                    <a:pt x="149" y="36"/>
                    <a:pt x="149" y="31"/>
                    <a:pt x="152" y="28"/>
                  </a:cubicBezTo>
                  <a:cubicBezTo>
                    <a:pt x="153" y="27"/>
                    <a:pt x="153" y="27"/>
                    <a:pt x="153" y="27"/>
                  </a:cubicBezTo>
                  <a:cubicBezTo>
                    <a:pt x="155" y="25"/>
                    <a:pt x="155" y="22"/>
                    <a:pt x="153" y="20"/>
                  </a:cubicBezTo>
                  <a:cubicBezTo>
                    <a:pt x="152" y="20"/>
                    <a:pt x="151" y="19"/>
                    <a:pt x="150" y="18"/>
                  </a:cubicBezTo>
                  <a:cubicBezTo>
                    <a:pt x="147" y="17"/>
                    <a:pt x="145" y="17"/>
                    <a:pt x="143" y="19"/>
                  </a:cubicBezTo>
                  <a:cubicBezTo>
                    <a:pt x="142" y="21"/>
                    <a:pt x="142" y="21"/>
                    <a:pt x="142" y="21"/>
                  </a:cubicBezTo>
                  <a:cubicBezTo>
                    <a:pt x="140" y="25"/>
                    <a:pt x="136" y="26"/>
                    <a:pt x="133" y="24"/>
                  </a:cubicBezTo>
                  <a:cubicBezTo>
                    <a:pt x="130" y="22"/>
                    <a:pt x="128" y="18"/>
                    <a:pt x="130" y="15"/>
                  </a:cubicBezTo>
                  <a:cubicBezTo>
                    <a:pt x="131" y="13"/>
                    <a:pt x="131" y="13"/>
                    <a:pt x="131" y="13"/>
                  </a:cubicBezTo>
                  <a:cubicBezTo>
                    <a:pt x="133" y="11"/>
                    <a:pt x="132" y="8"/>
                    <a:pt x="129" y="7"/>
                  </a:cubicBezTo>
                  <a:cubicBezTo>
                    <a:pt x="128" y="7"/>
                    <a:pt x="127" y="6"/>
                    <a:pt x="126" y="6"/>
                  </a:cubicBezTo>
                  <a:cubicBezTo>
                    <a:pt x="123" y="5"/>
                    <a:pt x="121" y="6"/>
                    <a:pt x="120" y="9"/>
                  </a:cubicBezTo>
                  <a:cubicBezTo>
                    <a:pt x="119" y="11"/>
                    <a:pt x="119" y="11"/>
                    <a:pt x="119" y="11"/>
                  </a:cubicBezTo>
                  <a:cubicBezTo>
                    <a:pt x="119" y="15"/>
                    <a:pt x="115" y="17"/>
                    <a:pt x="111" y="16"/>
                  </a:cubicBezTo>
                  <a:cubicBezTo>
                    <a:pt x="108" y="15"/>
                    <a:pt x="105" y="12"/>
                    <a:pt x="106" y="8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7" y="4"/>
                    <a:pt x="105" y="1"/>
                    <a:pt x="103" y="1"/>
                  </a:cubicBezTo>
                  <a:cubicBezTo>
                    <a:pt x="102" y="1"/>
                    <a:pt x="100" y="1"/>
                    <a:pt x="99" y="1"/>
                  </a:cubicBezTo>
                  <a:cubicBezTo>
                    <a:pt x="97" y="0"/>
                    <a:pt x="94" y="3"/>
                    <a:pt x="95" y="5"/>
                  </a:cubicBezTo>
                  <a:cubicBezTo>
                    <a:pt x="95" y="7"/>
                    <a:pt x="95" y="7"/>
                    <a:pt x="95" y="7"/>
                  </a:cubicBezTo>
                  <a:cubicBezTo>
                    <a:pt x="95" y="11"/>
                    <a:pt x="92" y="14"/>
                    <a:pt x="88" y="15"/>
                  </a:cubicBezTo>
                  <a:cubicBezTo>
                    <a:pt x="85" y="15"/>
                    <a:pt x="81" y="12"/>
                    <a:pt x="81" y="8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4"/>
                    <a:pt x="78" y="2"/>
                    <a:pt x="76" y="2"/>
                  </a:cubicBezTo>
                  <a:cubicBezTo>
                    <a:pt x="75" y="3"/>
                    <a:pt x="73" y="3"/>
                    <a:pt x="72" y="3"/>
                  </a:cubicBezTo>
                  <a:cubicBezTo>
                    <a:pt x="70" y="4"/>
                    <a:pt x="68" y="6"/>
                    <a:pt x="69" y="9"/>
                  </a:cubicBezTo>
                  <a:cubicBezTo>
                    <a:pt x="70" y="11"/>
                    <a:pt x="70" y="11"/>
                    <a:pt x="70" y="11"/>
                  </a:cubicBezTo>
                  <a:cubicBezTo>
                    <a:pt x="71" y="14"/>
                    <a:pt x="69" y="18"/>
                    <a:pt x="66" y="20"/>
                  </a:cubicBezTo>
                  <a:cubicBezTo>
                    <a:pt x="62" y="21"/>
                    <a:pt x="58" y="19"/>
                    <a:pt x="57" y="15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6" y="11"/>
                    <a:pt x="53" y="10"/>
                    <a:pt x="51" y="11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49" y="12"/>
                    <a:pt x="48" y="13"/>
                    <a:pt x="47" y="13"/>
                  </a:cubicBezTo>
                  <a:cubicBezTo>
                    <a:pt x="45" y="14"/>
                    <a:pt x="44" y="17"/>
                    <a:pt x="46" y="19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49" y="24"/>
                    <a:pt x="49" y="29"/>
                    <a:pt x="46" y="31"/>
                  </a:cubicBezTo>
                  <a:cubicBezTo>
                    <a:pt x="43" y="33"/>
                    <a:pt x="38" y="32"/>
                    <a:pt x="36" y="29"/>
                  </a:cubicBezTo>
                  <a:cubicBezTo>
                    <a:pt x="35" y="28"/>
                    <a:pt x="35" y="28"/>
                    <a:pt x="35" y="28"/>
                  </a:cubicBezTo>
                  <a:cubicBezTo>
                    <a:pt x="34" y="26"/>
                    <a:pt x="31" y="25"/>
                    <a:pt x="29" y="27"/>
                  </a:cubicBezTo>
                  <a:cubicBezTo>
                    <a:pt x="28" y="28"/>
                    <a:pt x="27" y="29"/>
                    <a:pt x="26" y="30"/>
                  </a:cubicBezTo>
                  <a:cubicBezTo>
                    <a:pt x="24" y="32"/>
                    <a:pt x="24" y="35"/>
                    <a:pt x="26" y="36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31" y="40"/>
                    <a:pt x="32" y="44"/>
                    <a:pt x="29" y="47"/>
                  </a:cubicBezTo>
                  <a:cubicBezTo>
                    <a:pt x="27" y="50"/>
                    <a:pt x="23" y="51"/>
                    <a:pt x="20" y="48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6" y="46"/>
                    <a:pt x="13" y="46"/>
                    <a:pt x="12" y="48"/>
                  </a:cubicBezTo>
                  <a:cubicBezTo>
                    <a:pt x="12" y="50"/>
                    <a:pt x="11" y="51"/>
                    <a:pt x="10" y="52"/>
                  </a:cubicBezTo>
                  <a:cubicBezTo>
                    <a:pt x="9" y="54"/>
                    <a:pt x="10" y="57"/>
                    <a:pt x="13" y="58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8" y="60"/>
                    <a:pt x="20" y="64"/>
                    <a:pt x="19" y="67"/>
                  </a:cubicBezTo>
                  <a:cubicBezTo>
                    <a:pt x="20" y="71"/>
                    <a:pt x="17" y="74"/>
                    <a:pt x="14" y="73"/>
                  </a:cubicBezTo>
                  <a:cubicBezTo>
                    <a:pt x="8" y="71"/>
                    <a:pt x="8" y="71"/>
                    <a:pt x="8" y="71"/>
                  </a:cubicBezTo>
                  <a:cubicBezTo>
                    <a:pt x="6" y="70"/>
                    <a:pt x="3" y="71"/>
                    <a:pt x="2" y="74"/>
                  </a:cubicBezTo>
                  <a:cubicBezTo>
                    <a:pt x="2" y="75"/>
                    <a:pt x="2" y="76"/>
                    <a:pt x="2" y="77"/>
                  </a:cubicBezTo>
                  <a:cubicBezTo>
                    <a:pt x="1" y="80"/>
                    <a:pt x="3" y="82"/>
                    <a:pt x="5" y="82"/>
                  </a:cubicBezTo>
                  <a:cubicBezTo>
                    <a:pt x="7" y="83"/>
                    <a:pt x="7" y="83"/>
                    <a:pt x="7" y="83"/>
                  </a:cubicBezTo>
                  <a:cubicBezTo>
                    <a:pt x="11" y="83"/>
                    <a:pt x="14" y="85"/>
                    <a:pt x="14" y="89"/>
                  </a:cubicBezTo>
                  <a:cubicBezTo>
                    <a:pt x="14" y="93"/>
                    <a:pt x="11" y="96"/>
                    <a:pt x="6" y="96"/>
                  </a:cubicBezTo>
                  <a:cubicBezTo>
                    <a:pt x="5" y="96"/>
                    <a:pt x="5" y="96"/>
                    <a:pt x="5" y="96"/>
                  </a:cubicBezTo>
                  <a:cubicBezTo>
                    <a:pt x="2" y="96"/>
                    <a:pt x="0" y="98"/>
                    <a:pt x="0" y="100"/>
                  </a:cubicBezTo>
                  <a:cubicBezTo>
                    <a:pt x="0" y="102"/>
                    <a:pt x="0" y="103"/>
                    <a:pt x="0" y="104"/>
                  </a:cubicBezTo>
                  <a:cubicBezTo>
                    <a:pt x="0" y="107"/>
                    <a:pt x="3" y="108"/>
                    <a:pt x="5" y="108"/>
                  </a:cubicBezTo>
                  <a:cubicBezTo>
                    <a:pt x="7" y="108"/>
                    <a:pt x="7" y="108"/>
                    <a:pt x="7" y="108"/>
                  </a:cubicBezTo>
                  <a:cubicBezTo>
                    <a:pt x="11" y="107"/>
                    <a:pt x="14" y="109"/>
                    <a:pt x="15" y="112"/>
                  </a:cubicBezTo>
                  <a:cubicBezTo>
                    <a:pt x="17" y="116"/>
                    <a:pt x="14" y="120"/>
                    <a:pt x="10" y="121"/>
                  </a:cubicBezTo>
                  <a:cubicBezTo>
                    <a:pt x="8" y="121"/>
                    <a:pt x="8" y="121"/>
                    <a:pt x="8" y="121"/>
                  </a:cubicBezTo>
                  <a:cubicBezTo>
                    <a:pt x="6" y="122"/>
                    <a:pt x="4" y="124"/>
                    <a:pt x="5" y="127"/>
                  </a:cubicBezTo>
                  <a:cubicBezTo>
                    <a:pt x="6" y="128"/>
                    <a:pt x="6" y="129"/>
                    <a:pt x="7" y="130"/>
                  </a:cubicBezTo>
                  <a:cubicBezTo>
                    <a:pt x="8" y="133"/>
                    <a:pt x="10" y="134"/>
                    <a:pt x="13" y="133"/>
                  </a:cubicBezTo>
                  <a:cubicBezTo>
                    <a:pt x="15" y="132"/>
                    <a:pt x="15" y="132"/>
                    <a:pt x="15" y="132"/>
                  </a:cubicBezTo>
                  <a:cubicBezTo>
                    <a:pt x="18" y="130"/>
                    <a:pt x="22" y="131"/>
                    <a:pt x="24" y="134"/>
                  </a:cubicBezTo>
                  <a:cubicBezTo>
                    <a:pt x="26" y="138"/>
                    <a:pt x="24" y="142"/>
                    <a:pt x="21" y="144"/>
                  </a:cubicBezTo>
                  <a:cubicBezTo>
                    <a:pt x="19" y="144"/>
                    <a:pt x="19" y="144"/>
                    <a:pt x="19" y="144"/>
                  </a:cubicBezTo>
                  <a:cubicBezTo>
                    <a:pt x="17" y="146"/>
                    <a:pt x="16" y="149"/>
                    <a:pt x="18" y="151"/>
                  </a:cubicBezTo>
                  <a:cubicBezTo>
                    <a:pt x="19" y="152"/>
                    <a:pt x="19" y="153"/>
                    <a:pt x="20" y="154"/>
                  </a:cubicBezTo>
                  <a:cubicBezTo>
                    <a:pt x="22" y="156"/>
                    <a:pt x="25" y="156"/>
                    <a:pt x="26" y="154"/>
                  </a:cubicBezTo>
                  <a:cubicBezTo>
                    <a:pt x="28" y="153"/>
                    <a:pt x="28" y="153"/>
                    <a:pt x="28" y="153"/>
                  </a:cubicBezTo>
                  <a:cubicBezTo>
                    <a:pt x="30" y="150"/>
                    <a:pt x="34" y="150"/>
                    <a:pt x="37" y="152"/>
                  </a:cubicBezTo>
                  <a:cubicBezTo>
                    <a:pt x="40" y="155"/>
                    <a:pt x="40" y="159"/>
                    <a:pt x="38" y="162"/>
                  </a:cubicBezTo>
                  <a:cubicBezTo>
                    <a:pt x="36" y="164"/>
                    <a:pt x="36" y="164"/>
                    <a:pt x="36" y="164"/>
                  </a:cubicBezTo>
                  <a:cubicBezTo>
                    <a:pt x="34" y="165"/>
                    <a:pt x="34" y="169"/>
                    <a:pt x="37" y="170"/>
                  </a:cubicBezTo>
                  <a:cubicBezTo>
                    <a:pt x="38" y="171"/>
                    <a:pt x="39" y="172"/>
                    <a:pt x="40" y="172"/>
                  </a:cubicBezTo>
                  <a:cubicBezTo>
                    <a:pt x="42" y="174"/>
                    <a:pt x="45" y="173"/>
                    <a:pt x="46" y="171"/>
                  </a:cubicBezTo>
                  <a:cubicBezTo>
                    <a:pt x="47" y="169"/>
                    <a:pt x="47" y="169"/>
                    <a:pt x="47" y="169"/>
                  </a:cubicBezTo>
                  <a:cubicBezTo>
                    <a:pt x="48" y="166"/>
                    <a:pt x="52" y="165"/>
                    <a:pt x="55" y="166"/>
                  </a:cubicBezTo>
                  <a:cubicBezTo>
                    <a:pt x="59" y="167"/>
                    <a:pt x="61" y="172"/>
                    <a:pt x="59" y="176"/>
                  </a:cubicBezTo>
                  <a:cubicBezTo>
                    <a:pt x="58" y="177"/>
                    <a:pt x="58" y="177"/>
                    <a:pt x="58" y="177"/>
                  </a:cubicBezTo>
                  <a:cubicBezTo>
                    <a:pt x="57" y="180"/>
                    <a:pt x="58" y="182"/>
                    <a:pt x="60" y="183"/>
                  </a:cubicBezTo>
                  <a:cubicBezTo>
                    <a:pt x="61" y="184"/>
                    <a:pt x="62" y="184"/>
                    <a:pt x="64" y="185"/>
                  </a:cubicBezTo>
                  <a:cubicBezTo>
                    <a:pt x="66" y="186"/>
                    <a:pt x="69" y="184"/>
                    <a:pt x="69" y="182"/>
                  </a:cubicBezTo>
                  <a:cubicBezTo>
                    <a:pt x="70" y="180"/>
                    <a:pt x="70" y="180"/>
                    <a:pt x="70" y="180"/>
                  </a:cubicBezTo>
                  <a:cubicBezTo>
                    <a:pt x="70" y="176"/>
                    <a:pt x="73" y="174"/>
                    <a:pt x="77" y="174"/>
                  </a:cubicBezTo>
                  <a:cubicBezTo>
                    <a:pt x="81" y="174"/>
                    <a:pt x="84" y="179"/>
                    <a:pt x="83" y="183"/>
                  </a:cubicBezTo>
                  <a:cubicBezTo>
                    <a:pt x="82" y="184"/>
                    <a:pt x="82" y="184"/>
                    <a:pt x="82" y="184"/>
                  </a:cubicBezTo>
                  <a:cubicBezTo>
                    <a:pt x="82" y="187"/>
                    <a:pt x="84" y="189"/>
                    <a:pt x="86" y="190"/>
                  </a:cubicBezTo>
                  <a:cubicBezTo>
                    <a:pt x="87" y="190"/>
                    <a:pt x="89" y="190"/>
                    <a:pt x="90" y="190"/>
                  </a:cubicBezTo>
                  <a:cubicBezTo>
                    <a:pt x="93" y="190"/>
                    <a:pt x="95" y="188"/>
                    <a:pt x="94" y="185"/>
                  </a:cubicBezTo>
                  <a:cubicBezTo>
                    <a:pt x="94" y="183"/>
                    <a:pt x="94" y="183"/>
                    <a:pt x="94" y="183"/>
                  </a:cubicBezTo>
                  <a:cubicBezTo>
                    <a:pt x="94" y="179"/>
                    <a:pt x="97" y="176"/>
                    <a:pt x="101" y="176"/>
                  </a:cubicBezTo>
                  <a:cubicBezTo>
                    <a:pt x="104" y="174"/>
                    <a:pt x="108" y="176"/>
                    <a:pt x="108" y="180"/>
                  </a:cubicBezTo>
                  <a:cubicBezTo>
                    <a:pt x="108" y="184"/>
                    <a:pt x="108" y="184"/>
                    <a:pt x="108" y="184"/>
                  </a:cubicBezTo>
                  <a:cubicBezTo>
                    <a:pt x="108" y="187"/>
                    <a:pt x="111" y="189"/>
                    <a:pt x="113" y="188"/>
                  </a:cubicBezTo>
                  <a:cubicBezTo>
                    <a:pt x="114" y="188"/>
                    <a:pt x="116" y="188"/>
                    <a:pt x="117" y="187"/>
                  </a:cubicBezTo>
                  <a:cubicBezTo>
                    <a:pt x="119" y="187"/>
                    <a:pt x="121" y="184"/>
                    <a:pt x="120" y="182"/>
                  </a:cubicBezTo>
                  <a:cubicBezTo>
                    <a:pt x="119" y="180"/>
                    <a:pt x="119" y="180"/>
                    <a:pt x="119" y="180"/>
                  </a:cubicBezTo>
                  <a:cubicBezTo>
                    <a:pt x="118" y="176"/>
                    <a:pt x="120" y="171"/>
                    <a:pt x="124" y="171"/>
                  </a:cubicBezTo>
                  <a:cubicBezTo>
                    <a:pt x="128" y="170"/>
                    <a:pt x="131" y="172"/>
                    <a:pt x="132" y="175"/>
                  </a:cubicBezTo>
                  <a:cubicBezTo>
                    <a:pt x="133" y="177"/>
                    <a:pt x="133" y="177"/>
                    <a:pt x="133" y="177"/>
                  </a:cubicBezTo>
                  <a:cubicBezTo>
                    <a:pt x="133" y="179"/>
                    <a:pt x="136" y="180"/>
                    <a:pt x="139" y="179"/>
                  </a:cubicBezTo>
                  <a:cubicBezTo>
                    <a:pt x="139" y="179"/>
                    <a:pt x="139" y="179"/>
                    <a:pt x="139" y="179"/>
                  </a:cubicBezTo>
                  <a:cubicBezTo>
                    <a:pt x="140" y="178"/>
                    <a:pt x="141" y="178"/>
                    <a:pt x="142" y="177"/>
                  </a:cubicBezTo>
                  <a:cubicBezTo>
                    <a:pt x="144" y="176"/>
                    <a:pt x="145" y="173"/>
                    <a:pt x="143" y="171"/>
                  </a:cubicBezTo>
                  <a:moveTo>
                    <a:pt x="78" y="74"/>
                  </a:moveTo>
                  <a:cubicBezTo>
                    <a:pt x="76" y="71"/>
                    <a:pt x="77" y="68"/>
                    <a:pt x="80" y="66"/>
                  </a:cubicBezTo>
                  <a:cubicBezTo>
                    <a:pt x="83" y="65"/>
                    <a:pt x="87" y="66"/>
                    <a:pt x="88" y="69"/>
                  </a:cubicBezTo>
                  <a:cubicBezTo>
                    <a:pt x="89" y="72"/>
                    <a:pt x="88" y="75"/>
                    <a:pt x="86" y="77"/>
                  </a:cubicBezTo>
                  <a:cubicBezTo>
                    <a:pt x="83" y="78"/>
                    <a:pt x="79" y="77"/>
                    <a:pt x="78" y="74"/>
                  </a:cubicBezTo>
                  <a:moveTo>
                    <a:pt x="123" y="80"/>
                  </a:moveTo>
                  <a:cubicBezTo>
                    <a:pt x="125" y="83"/>
                    <a:pt x="124" y="86"/>
                    <a:pt x="121" y="88"/>
                  </a:cubicBezTo>
                  <a:cubicBezTo>
                    <a:pt x="118" y="89"/>
                    <a:pt x="115" y="88"/>
                    <a:pt x="113" y="85"/>
                  </a:cubicBezTo>
                  <a:cubicBezTo>
                    <a:pt x="112" y="83"/>
                    <a:pt x="113" y="79"/>
                    <a:pt x="116" y="78"/>
                  </a:cubicBezTo>
                  <a:cubicBezTo>
                    <a:pt x="118" y="76"/>
                    <a:pt x="122" y="77"/>
                    <a:pt x="123" y="80"/>
                  </a:cubicBezTo>
                  <a:moveTo>
                    <a:pt x="66" y="109"/>
                  </a:moveTo>
                  <a:cubicBezTo>
                    <a:pt x="65" y="107"/>
                    <a:pt x="66" y="103"/>
                    <a:pt x="69" y="102"/>
                  </a:cubicBezTo>
                  <a:cubicBezTo>
                    <a:pt x="72" y="100"/>
                    <a:pt x="75" y="101"/>
                    <a:pt x="77" y="104"/>
                  </a:cubicBezTo>
                  <a:cubicBezTo>
                    <a:pt x="78" y="107"/>
                    <a:pt x="77" y="110"/>
                    <a:pt x="74" y="112"/>
                  </a:cubicBezTo>
                  <a:cubicBezTo>
                    <a:pt x="71" y="113"/>
                    <a:pt x="68" y="112"/>
                    <a:pt x="66" y="109"/>
                  </a:cubicBezTo>
                  <a:moveTo>
                    <a:pt x="81" y="102"/>
                  </a:moveTo>
                  <a:cubicBezTo>
                    <a:pt x="77" y="95"/>
                    <a:pt x="80" y="86"/>
                    <a:pt x="88" y="82"/>
                  </a:cubicBezTo>
                  <a:cubicBezTo>
                    <a:pt x="95" y="78"/>
                    <a:pt x="104" y="81"/>
                    <a:pt x="108" y="88"/>
                  </a:cubicBezTo>
                  <a:cubicBezTo>
                    <a:pt x="112" y="96"/>
                    <a:pt x="109" y="105"/>
                    <a:pt x="101" y="108"/>
                  </a:cubicBezTo>
                  <a:cubicBezTo>
                    <a:pt x="94" y="112"/>
                    <a:pt x="85" y="110"/>
                    <a:pt x="81" y="102"/>
                  </a:cubicBezTo>
                  <a:moveTo>
                    <a:pt x="102" y="121"/>
                  </a:moveTo>
                  <a:cubicBezTo>
                    <a:pt x="100" y="118"/>
                    <a:pt x="101" y="115"/>
                    <a:pt x="104" y="113"/>
                  </a:cubicBezTo>
                  <a:cubicBezTo>
                    <a:pt x="107" y="112"/>
                    <a:pt x="111" y="113"/>
                    <a:pt x="112" y="115"/>
                  </a:cubicBezTo>
                  <a:cubicBezTo>
                    <a:pt x="113" y="118"/>
                    <a:pt x="112" y="122"/>
                    <a:pt x="110" y="123"/>
                  </a:cubicBezTo>
                  <a:cubicBezTo>
                    <a:pt x="107" y="125"/>
                    <a:pt x="103" y="124"/>
                    <a:pt x="102" y="121"/>
                  </a:cubicBezTo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Freeform 7"/>
            <p:cNvSpPr>
              <a:spLocks noEditPoints="1"/>
            </p:cNvSpPr>
            <p:nvPr/>
          </p:nvSpPr>
          <p:spPr bwMode="auto">
            <a:xfrm>
              <a:off x="7744012" y="3565900"/>
              <a:ext cx="307933" cy="303860"/>
            </a:xfrm>
            <a:custGeom>
              <a:avLst/>
              <a:gdLst>
                <a:gd name="T0" fmla="*/ 61 w 160"/>
                <a:gd name="T1" fmla="*/ 100 h 158"/>
                <a:gd name="T2" fmla="*/ 79 w 160"/>
                <a:gd name="T3" fmla="*/ 51 h 158"/>
                <a:gd name="T4" fmla="*/ 101 w 160"/>
                <a:gd name="T5" fmla="*/ 98 h 158"/>
                <a:gd name="T6" fmla="*/ 82 w 160"/>
                <a:gd name="T7" fmla="*/ 0 h 158"/>
                <a:gd name="T8" fmla="*/ 67 w 160"/>
                <a:gd name="T9" fmla="*/ 0 h 158"/>
                <a:gd name="T10" fmla="*/ 56 w 160"/>
                <a:gd name="T11" fmla="*/ 19 h 158"/>
                <a:gd name="T12" fmla="*/ 49 w 160"/>
                <a:gd name="T13" fmla="*/ 25 h 158"/>
                <a:gd name="T14" fmla="*/ 38 w 160"/>
                <a:gd name="T15" fmla="*/ 21 h 158"/>
                <a:gd name="T16" fmla="*/ 28 w 160"/>
                <a:gd name="T17" fmla="*/ 18 h 158"/>
                <a:gd name="T18" fmla="*/ 15 w 160"/>
                <a:gd name="T19" fmla="*/ 31 h 158"/>
                <a:gd name="T20" fmla="*/ 22 w 160"/>
                <a:gd name="T21" fmla="*/ 54 h 158"/>
                <a:gd name="T22" fmla="*/ 18 w 160"/>
                <a:gd name="T23" fmla="*/ 63 h 158"/>
                <a:gd name="T24" fmla="*/ 0 w 160"/>
                <a:gd name="T25" fmla="*/ 76 h 158"/>
                <a:gd name="T26" fmla="*/ 5 w 160"/>
                <a:gd name="T27" fmla="*/ 96 h 158"/>
                <a:gd name="T28" fmla="*/ 24 w 160"/>
                <a:gd name="T29" fmla="*/ 103 h 158"/>
                <a:gd name="T30" fmla="*/ 20 w 160"/>
                <a:gd name="T31" fmla="*/ 127 h 158"/>
                <a:gd name="T32" fmla="*/ 33 w 160"/>
                <a:gd name="T33" fmla="*/ 143 h 158"/>
                <a:gd name="T34" fmla="*/ 40 w 160"/>
                <a:gd name="T35" fmla="*/ 144 h 158"/>
                <a:gd name="T36" fmla="*/ 58 w 160"/>
                <a:gd name="T37" fmla="*/ 136 h 158"/>
                <a:gd name="T38" fmla="*/ 64 w 160"/>
                <a:gd name="T39" fmla="*/ 139 h 158"/>
                <a:gd name="T40" fmla="*/ 74 w 160"/>
                <a:gd name="T41" fmla="*/ 157 h 158"/>
                <a:gd name="T42" fmla="*/ 78 w 160"/>
                <a:gd name="T43" fmla="*/ 158 h 158"/>
                <a:gd name="T44" fmla="*/ 98 w 160"/>
                <a:gd name="T45" fmla="*/ 154 h 158"/>
                <a:gd name="T46" fmla="*/ 108 w 160"/>
                <a:gd name="T47" fmla="*/ 133 h 158"/>
                <a:gd name="T48" fmla="*/ 111 w 160"/>
                <a:gd name="T49" fmla="*/ 133 h 158"/>
                <a:gd name="T50" fmla="*/ 130 w 160"/>
                <a:gd name="T51" fmla="*/ 139 h 158"/>
                <a:gd name="T52" fmla="*/ 135 w 160"/>
                <a:gd name="T53" fmla="*/ 138 h 158"/>
                <a:gd name="T54" fmla="*/ 146 w 160"/>
                <a:gd name="T55" fmla="*/ 120 h 158"/>
                <a:gd name="T56" fmla="*/ 138 w 160"/>
                <a:gd name="T57" fmla="*/ 99 h 158"/>
                <a:gd name="T58" fmla="*/ 157 w 160"/>
                <a:gd name="T59" fmla="*/ 88 h 158"/>
                <a:gd name="T60" fmla="*/ 158 w 160"/>
                <a:gd name="T61" fmla="*/ 67 h 158"/>
                <a:gd name="T62" fmla="*/ 138 w 160"/>
                <a:gd name="T63" fmla="*/ 56 h 158"/>
                <a:gd name="T64" fmla="*/ 134 w 160"/>
                <a:gd name="T65" fmla="*/ 46 h 158"/>
                <a:gd name="T66" fmla="*/ 139 w 160"/>
                <a:gd name="T67" fmla="*/ 31 h 158"/>
                <a:gd name="T68" fmla="*/ 127 w 160"/>
                <a:gd name="T69" fmla="*/ 15 h 158"/>
                <a:gd name="T70" fmla="*/ 119 w 160"/>
                <a:gd name="T71" fmla="*/ 14 h 158"/>
                <a:gd name="T72" fmla="*/ 101 w 160"/>
                <a:gd name="T73" fmla="*/ 22 h 158"/>
                <a:gd name="T74" fmla="*/ 95 w 160"/>
                <a:gd name="T75" fmla="*/ 19 h 158"/>
                <a:gd name="T76" fmla="*/ 82 w 160"/>
                <a:gd name="T7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0" h="158">
                  <a:moveTo>
                    <a:pt x="80" y="107"/>
                  </a:moveTo>
                  <a:cubicBezTo>
                    <a:pt x="73" y="107"/>
                    <a:pt x="67" y="105"/>
                    <a:pt x="61" y="100"/>
                  </a:cubicBezTo>
                  <a:cubicBezTo>
                    <a:pt x="49" y="89"/>
                    <a:pt x="48" y="71"/>
                    <a:pt x="58" y="60"/>
                  </a:cubicBezTo>
                  <a:cubicBezTo>
                    <a:pt x="64" y="54"/>
                    <a:pt x="71" y="51"/>
                    <a:pt x="79" y="51"/>
                  </a:cubicBezTo>
                  <a:cubicBezTo>
                    <a:pt x="86" y="51"/>
                    <a:pt x="93" y="53"/>
                    <a:pt x="98" y="58"/>
                  </a:cubicBezTo>
                  <a:cubicBezTo>
                    <a:pt x="110" y="68"/>
                    <a:pt x="111" y="87"/>
                    <a:pt x="101" y="98"/>
                  </a:cubicBezTo>
                  <a:cubicBezTo>
                    <a:pt x="96" y="104"/>
                    <a:pt x="88" y="107"/>
                    <a:pt x="80" y="107"/>
                  </a:cubicBezTo>
                  <a:moveTo>
                    <a:pt x="82" y="0"/>
                  </a:moveTo>
                  <a:cubicBezTo>
                    <a:pt x="81" y="0"/>
                    <a:pt x="81" y="0"/>
                    <a:pt x="81" y="0"/>
                  </a:cubicBezTo>
                  <a:cubicBezTo>
                    <a:pt x="76" y="0"/>
                    <a:pt x="72" y="0"/>
                    <a:pt x="67" y="0"/>
                  </a:cubicBezTo>
                  <a:cubicBezTo>
                    <a:pt x="64" y="0"/>
                    <a:pt x="62" y="2"/>
                    <a:pt x="61" y="4"/>
                  </a:cubicBezTo>
                  <a:cubicBezTo>
                    <a:pt x="60" y="9"/>
                    <a:pt x="58" y="14"/>
                    <a:pt x="56" y="19"/>
                  </a:cubicBezTo>
                  <a:cubicBezTo>
                    <a:pt x="56" y="22"/>
                    <a:pt x="54" y="23"/>
                    <a:pt x="51" y="24"/>
                  </a:cubicBezTo>
                  <a:cubicBezTo>
                    <a:pt x="51" y="25"/>
                    <a:pt x="50" y="25"/>
                    <a:pt x="49" y="25"/>
                  </a:cubicBezTo>
                  <a:cubicBezTo>
                    <a:pt x="49" y="25"/>
                    <a:pt x="49" y="25"/>
                    <a:pt x="48" y="25"/>
                  </a:cubicBezTo>
                  <a:cubicBezTo>
                    <a:pt x="45" y="23"/>
                    <a:pt x="41" y="22"/>
                    <a:pt x="38" y="21"/>
                  </a:cubicBezTo>
                  <a:cubicBezTo>
                    <a:pt x="35" y="20"/>
                    <a:pt x="32" y="19"/>
                    <a:pt x="30" y="19"/>
                  </a:cubicBezTo>
                  <a:cubicBezTo>
                    <a:pt x="29" y="18"/>
                    <a:pt x="29" y="18"/>
                    <a:pt x="28" y="18"/>
                  </a:cubicBezTo>
                  <a:cubicBezTo>
                    <a:pt x="27" y="18"/>
                    <a:pt x="26" y="19"/>
                    <a:pt x="25" y="20"/>
                  </a:cubicBezTo>
                  <a:cubicBezTo>
                    <a:pt x="22" y="24"/>
                    <a:pt x="19" y="28"/>
                    <a:pt x="15" y="31"/>
                  </a:cubicBezTo>
                  <a:cubicBezTo>
                    <a:pt x="13" y="33"/>
                    <a:pt x="13" y="36"/>
                    <a:pt x="14" y="39"/>
                  </a:cubicBezTo>
                  <a:cubicBezTo>
                    <a:pt x="17" y="44"/>
                    <a:pt x="19" y="49"/>
                    <a:pt x="22" y="54"/>
                  </a:cubicBezTo>
                  <a:cubicBezTo>
                    <a:pt x="22" y="55"/>
                    <a:pt x="23" y="56"/>
                    <a:pt x="23" y="56"/>
                  </a:cubicBezTo>
                  <a:cubicBezTo>
                    <a:pt x="22" y="58"/>
                    <a:pt x="21" y="61"/>
                    <a:pt x="18" y="63"/>
                  </a:cubicBezTo>
                  <a:cubicBezTo>
                    <a:pt x="13" y="65"/>
                    <a:pt x="8" y="68"/>
                    <a:pt x="3" y="70"/>
                  </a:cubicBezTo>
                  <a:cubicBezTo>
                    <a:pt x="1" y="71"/>
                    <a:pt x="0" y="73"/>
                    <a:pt x="0" y="76"/>
                  </a:cubicBezTo>
                  <a:cubicBezTo>
                    <a:pt x="1" y="81"/>
                    <a:pt x="1" y="86"/>
                    <a:pt x="1" y="90"/>
                  </a:cubicBezTo>
                  <a:cubicBezTo>
                    <a:pt x="1" y="93"/>
                    <a:pt x="2" y="95"/>
                    <a:pt x="5" y="96"/>
                  </a:cubicBezTo>
                  <a:cubicBezTo>
                    <a:pt x="11" y="98"/>
                    <a:pt x="16" y="100"/>
                    <a:pt x="22" y="102"/>
                  </a:cubicBezTo>
                  <a:cubicBezTo>
                    <a:pt x="23" y="102"/>
                    <a:pt x="23" y="102"/>
                    <a:pt x="24" y="103"/>
                  </a:cubicBezTo>
                  <a:cubicBezTo>
                    <a:pt x="25" y="105"/>
                    <a:pt x="27" y="108"/>
                    <a:pt x="25" y="111"/>
                  </a:cubicBezTo>
                  <a:cubicBezTo>
                    <a:pt x="23" y="116"/>
                    <a:pt x="22" y="122"/>
                    <a:pt x="20" y="127"/>
                  </a:cubicBezTo>
                  <a:cubicBezTo>
                    <a:pt x="20" y="129"/>
                    <a:pt x="20" y="131"/>
                    <a:pt x="22" y="133"/>
                  </a:cubicBezTo>
                  <a:cubicBezTo>
                    <a:pt x="26" y="136"/>
                    <a:pt x="30" y="139"/>
                    <a:pt x="33" y="143"/>
                  </a:cubicBezTo>
                  <a:cubicBezTo>
                    <a:pt x="35" y="144"/>
                    <a:pt x="36" y="145"/>
                    <a:pt x="37" y="145"/>
                  </a:cubicBezTo>
                  <a:cubicBezTo>
                    <a:pt x="38" y="145"/>
                    <a:pt x="39" y="144"/>
                    <a:pt x="40" y="144"/>
                  </a:cubicBezTo>
                  <a:cubicBezTo>
                    <a:pt x="45" y="142"/>
                    <a:pt x="49" y="140"/>
                    <a:pt x="53" y="137"/>
                  </a:cubicBezTo>
                  <a:cubicBezTo>
                    <a:pt x="55" y="137"/>
                    <a:pt x="57" y="136"/>
                    <a:pt x="58" y="136"/>
                  </a:cubicBezTo>
                  <a:cubicBezTo>
                    <a:pt x="59" y="136"/>
                    <a:pt x="61" y="136"/>
                    <a:pt x="62" y="137"/>
                  </a:cubicBezTo>
                  <a:cubicBezTo>
                    <a:pt x="63" y="137"/>
                    <a:pt x="64" y="138"/>
                    <a:pt x="64" y="139"/>
                  </a:cubicBezTo>
                  <a:cubicBezTo>
                    <a:pt x="66" y="144"/>
                    <a:pt x="69" y="148"/>
                    <a:pt x="71" y="153"/>
                  </a:cubicBezTo>
                  <a:cubicBezTo>
                    <a:pt x="72" y="154"/>
                    <a:pt x="73" y="156"/>
                    <a:pt x="74" y="157"/>
                  </a:cubicBezTo>
                  <a:cubicBezTo>
                    <a:pt x="75" y="158"/>
                    <a:pt x="77" y="158"/>
                    <a:pt x="78" y="158"/>
                  </a:cubicBezTo>
                  <a:cubicBezTo>
                    <a:pt x="78" y="158"/>
                    <a:pt x="78" y="158"/>
                    <a:pt x="78" y="158"/>
                  </a:cubicBezTo>
                  <a:cubicBezTo>
                    <a:pt x="83" y="158"/>
                    <a:pt x="88" y="158"/>
                    <a:pt x="93" y="158"/>
                  </a:cubicBezTo>
                  <a:cubicBezTo>
                    <a:pt x="96" y="158"/>
                    <a:pt x="97" y="156"/>
                    <a:pt x="98" y="154"/>
                  </a:cubicBezTo>
                  <a:cubicBezTo>
                    <a:pt x="100" y="149"/>
                    <a:pt x="102" y="144"/>
                    <a:pt x="103" y="139"/>
                  </a:cubicBezTo>
                  <a:cubicBezTo>
                    <a:pt x="104" y="136"/>
                    <a:pt x="105" y="134"/>
                    <a:pt x="108" y="133"/>
                  </a:cubicBezTo>
                  <a:cubicBezTo>
                    <a:pt x="109" y="133"/>
                    <a:pt x="110" y="133"/>
                    <a:pt x="110" y="133"/>
                  </a:cubicBezTo>
                  <a:cubicBezTo>
                    <a:pt x="111" y="133"/>
                    <a:pt x="111" y="133"/>
                    <a:pt x="111" y="133"/>
                  </a:cubicBezTo>
                  <a:cubicBezTo>
                    <a:pt x="115" y="135"/>
                    <a:pt x="118" y="136"/>
                    <a:pt x="122" y="137"/>
                  </a:cubicBezTo>
                  <a:cubicBezTo>
                    <a:pt x="125" y="138"/>
                    <a:pt x="127" y="139"/>
                    <a:pt x="130" y="139"/>
                  </a:cubicBezTo>
                  <a:cubicBezTo>
                    <a:pt x="131" y="139"/>
                    <a:pt x="131" y="140"/>
                    <a:pt x="131" y="140"/>
                  </a:cubicBezTo>
                  <a:cubicBezTo>
                    <a:pt x="133" y="140"/>
                    <a:pt x="134" y="139"/>
                    <a:pt x="135" y="138"/>
                  </a:cubicBezTo>
                  <a:cubicBezTo>
                    <a:pt x="138" y="134"/>
                    <a:pt x="141" y="130"/>
                    <a:pt x="144" y="127"/>
                  </a:cubicBezTo>
                  <a:cubicBezTo>
                    <a:pt x="147" y="125"/>
                    <a:pt x="147" y="122"/>
                    <a:pt x="146" y="120"/>
                  </a:cubicBezTo>
                  <a:cubicBezTo>
                    <a:pt x="143" y="115"/>
                    <a:pt x="141" y="110"/>
                    <a:pt x="138" y="105"/>
                  </a:cubicBezTo>
                  <a:cubicBezTo>
                    <a:pt x="137" y="103"/>
                    <a:pt x="137" y="101"/>
                    <a:pt x="138" y="99"/>
                  </a:cubicBezTo>
                  <a:cubicBezTo>
                    <a:pt x="138" y="97"/>
                    <a:pt x="139" y="96"/>
                    <a:pt x="141" y="95"/>
                  </a:cubicBezTo>
                  <a:cubicBezTo>
                    <a:pt x="146" y="93"/>
                    <a:pt x="151" y="90"/>
                    <a:pt x="157" y="88"/>
                  </a:cubicBezTo>
                  <a:cubicBezTo>
                    <a:pt x="159" y="86"/>
                    <a:pt x="160" y="85"/>
                    <a:pt x="159" y="82"/>
                  </a:cubicBezTo>
                  <a:cubicBezTo>
                    <a:pt x="159" y="77"/>
                    <a:pt x="159" y="72"/>
                    <a:pt x="158" y="67"/>
                  </a:cubicBezTo>
                  <a:cubicBezTo>
                    <a:pt x="158" y="65"/>
                    <a:pt x="157" y="63"/>
                    <a:pt x="155" y="62"/>
                  </a:cubicBezTo>
                  <a:cubicBezTo>
                    <a:pt x="149" y="60"/>
                    <a:pt x="144" y="58"/>
                    <a:pt x="138" y="56"/>
                  </a:cubicBezTo>
                  <a:cubicBezTo>
                    <a:pt x="136" y="56"/>
                    <a:pt x="136" y="55"/>
                    <a:pt x="135" y="54"/>
                  </a:cubicBezTo>
                  <a:cubicBezTo>
                    <a:pt x="133" y="51"/>
                    <a:pt x="133" y="49"/>
                    <a:pt x="134" y="46"/>
                  </a:cubicBezTo>
                  <a:cubicBezTo>
                    <a:pt x="135" y="45"/>
                    <a:pt x="135" y="44"/>
                    <a:pt x="136" y="43"/>
                  </a:cubicBezTo>
                  <a:cubicBezTo>
                    <a:pt x="137" y="39"/>
                    <a:pt x="138" y="35"/>
                    <a:pt x="139" y="31"/>
                  </a:cubicBezTo>
                  <a:cubicBezTo>
                    <a:pt x="140" y="29"/>
                    <a:pt x="139" y="27"/>
                    <a:pt x="137" y="25"/>
                  </a:cubicBezTo>
                  <a:cubicBezTo>
                    <a:pt x="133" y="22"/>
                    <a:pt x="130" y="19"/>
                    <a:pt x="127" y="15"/>
                  </a:cubicBezTo>
                  <a:cubicBezTo>
                    <a:pt x="125" y="14"/>
                    <a:pt x="124" y="13"/>
                    <a:pt x="122" y="13"/>
                  </a:cubicBezTo>
                  <a:cubicBezTo>
                    <a:pt x="121" y="13"/>
                    <a:pt x="120" y="14"/>
                    <a:pt x="119" y="14"/>
                  </a:cubicBezTo>
                  <a:cubicBezTo>
                    <a:pt x="115" y="16"/>
                    <a:pt x="110" y="18"/>
                    <a:pt x="106" y="21"/>
                  </a:cubicBezTo>
                  <a:cubicBezTo>
                    <a:pt x="104" y="21"/>
                    <a:pt x="103" y="22"/>
                    <a:pt x="101" y="22"/>
                  </a:cubicBezTo>
                  <a:cubicBezTo>
                    <a:pt x="100" y="22"/>
                    <a:pt x="99" y="22"/>
                    <a:pt x="98" y="21"/>
                  </a:cubicBezTo>
                  <a:cubicBezTo>
                    <a:pt x="97" y="21"/>
                    <a:pt x="96" y="20"/>
                    <a:pt x="95" y="19"/>
                  </a:cubicBezTo>
                  <a:cubicBezTo>
                    <a:pt x="93" y="13"/>
                    <a:pt x="90" y="8"/>
                    <a:pt x="87" y="3"/>
                  </a:cubicBezTo>
                  <a:cubicBezTo>
                    <a:pt x="86" y="0"/>
                    <a:pt x="84" y="0"/>
                    <a:pt x="82" y="0"/>
                  </a:cubicBezTo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8"/>
            <p:cNvSpPr>
              <a:spLocks noEditPoints="1"/>
            </p:cNvSpPr>
            <p:nvPr/>
          </p:nvSpPr>
          <p:spPr bwMode="auto">
            <a:xfrm>
              <a:off x="8064166" y="3681579"/>
              <a:ext cx="140117" cy="140117"/>
            </a:xfrm>
            <a:custGeom>
              <a:avLst/>
              <a:gdLst>
                <a:gd name="T0" fmla="*/ 28 w 73"/>
                <a:gd name="T1" fmla="*/ 46 h 73"/>
                <a:gd name="T2" fmla="*/ 37 w 73"/>
                <a:gd name="T3" fmla="*/ 24 h 73"/>
                <a:gd name="T4" fmla="*/ 47 w 73"/>
                <a:gd name="T5" fmla="*/ 45 h 73"/>
                <a:gd name="T6" fmla="*/ 38 w 73"/>
                <a:gd name="T7" fmla="*/ 0 h 73"/>
                <a:gd name="T8" fmla="*/ 31 w 73"/>
                <a:gd name="T9" fmla="*/ 1 h 73"/>
                <a:gd name="T10" fmla="*/ 26 w 73"/>
                <a:gd name="T11" fmla="*/ 9 h 73"/>
                <a:gd name="T12" fmla="*/ 23 w 73"/>
                <a:gd name="T13" fmla="*/ 12 h 73"/>
                <a:gd name="T14" fmla="*/ 18 w 73"/>
                <a:gd name="T15" fmla="*/ 10 h 73"/>
                <a:gd name="T16" fmla="*/ 13 w 73"/>
                <a:gd name="T17" fmla="*/ 9 h 73"/>
                <a:gd name="T18" fmla="*/ 7 w 73"/>
                <a:gd name="T19" fmla="*/ 15 h 73"/>
                <a:gd name="T20" fmla="*/ 10 w 73"/>
                <a:gd name="T21" fmla="*/ 25 h 73"/>
                <a:gd name="T22" fmla="*/ 9 w 73"/>
                <a:gd name="T23" fmla="*/ 29 h 73"/>
                <a:gd name="T24" fmla="*/ 1 w 73"/>
                <a:gd name="T25" fmla="*/ 35 h 73"/>
                <a:gd name="T26" fmla="*/ 3 w 73"/>
                <a:gd name="T27" fmla="*/ 44 h 73"/>
                <a:gd name="T28" fmla="*/ 11 w 73"/>
                <a:gd name="T29" fmla="*/ 48 h 73"/>
                <a:gd name="T30" fmla="*/ 10 w 73"/>
                <a:gd name="T31" fmla="*/ 59 h 73"/>
                <a:gd name="T32" fmla="*/ 16 w 73"/>
                <a:gd name="T33" fmla="*/ 66 h 73"/>
                <a:gd name="T34" fmla="*/ 19 w 73"/>
                <a:gd name="T35" fmla="*/ 66 h 73"/>
                <a:gd name="T36" fmla="*/ 27 w 73"/>
                <a:gd name="T37" fmla="*/ 63 h 73"/>
                <a:gd name="T38" fmla="*/ 30 w 73"/>
                <a:gd name="T39" fmla="*/ 64 h 73"/>
                <a:gd name="T40" fmla="*/ 34 w 73"/>
                <a:gd name="T41" fmla="*/ 73 h 73"/>
                <a:gd name="T42" fmla="*/ 36 w 73"/>
                <a:gd name="T43" fmla="*/ 73 h 73"/>
                <a:gd name="T44" fmla="*/ 45 w 73"/>
                <a:gd name="T45" fmla="*/ 71 h 73"/>
                <a:gd name="T46" fmla="*/ 50 w 73"/>
                <a:gd name="T47" fmla="*/ 62 h 73"/>
                <a:gd name="T48" fmla="*/ 51 w 73"/>
                <a:gd name="T49" fmla="*/ 61 h 73"/>
                <a:gd name="T50" fmla="*/ 60 w 73"/>
                <a:gd name="T51" fmla="*/ 64 h 73"/>
                <a:gd name="T52" fmla="*/ 62 w 73"/>
                <a:gd name="T53" fmla="*/ 64 h 73"/>
                <a:gd name="T54" fmla="*/ 67 w 73"/>
                <a:gd name="T55" fmla="*/ 55 h 73"/>
                <a:gd name="T56" fmla="*/ 63 w 73"/>
                <a:gd name="T57" fmla="*/ 46 h 73"/>
                <a:gd name="T58" fmla="*/ 72 w 73"/>
                <a:gd name="T59" fmla="*/ 41 h 73"/>
                <a:gd name="T60" fmla="*/ 73 w 73"/>
                <a:gd name="T61" fmla="*/ 31 h 73"/>
                <a:gd name="T62" fmla="*/ 63 w 73"/>
                <a:gd name="T63" fmla="*/ 26 h 73"/>
                <a:gd name="T64" fmla="*/ 62 w 73"/>
                <a:gd name="T65" fmla="*/ 22 h 73"/>
                <a:gd name="T66" fmla="*/ 64 w 73"/>
                <a:gd name="T67" fmla="*/ 15 h 73"/>
                <a:gd name="T68" fmla="*/ 58 w 73"/>
                <a:gd name="T69" fmla="*/ 8 h 73"/>
                <a:gd name="T70" fmla="*/ 55 w 73"/>
                <a:gd name="T71" fmla="*/ 7 h 73"/>
                <a:gd name="T72" fmla="*/ 47 w 73"/>
                <a:gd name="T73" fmla="*/ 11 h 73"/>
                <a:gd name="T74" fmla="*/ 44 w 73"/>
                <a:gd name="T75" fmla="*/ 9 h 73"/>
                <a:gd name="T76" fmla="*/ 38 w 73"/>
                <a:gd name="T77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3" h="73">
                  <a:moveTo>
                    <a:pt x="37" y="50"/>
                  </a:moveTo>
                  <a:cubicBezTo>
                    <a:pt x="34" y="50"/>
                    <a:pt x="31" y="49"/>
                    <a:pt x="28" y="46"/>
                  </a:cubicBezTo>
                  <a:cubicBezTo>
                    <a:pt x="23" y="41"/>
                    <a:pt x="22" y="33"/>
                    <a:pt x="27" y="28"/>
                  </a:cubicBezTo>
                  <a:cubicBezTo>
                    <a:pt x="30" y="25"/>
                    <a:pt x="33" y="24"/>
                    <a:pt x="37" y="24"/>
                  </a:cubicBezTo>
                  <a:cubicBezTo>
                    <a:pt x="40" y="24"/>
                    <a:pt x="43" y="25"/>
                    <a:pt x="45" y="27"/>
                  </a:cubicBezTo>
                  <a:cubicBezTo>
                    <a:pt x="51" y="32"/>
                    <a:pt x="51" y="40"/>
                    <a:pt x="47" y="45"/>
                  </a:cubicBezTo>
                  <a:cubicBezTo>
                    <a:pt x="44" y="48"/>
                    <a:pt x="41" y="50"/>
                    <a:pt x="37" y="50"/>
                  </a:cubicBezTo>
                  <a:moveTo>
                    <a:pt x="38" y="0"/>
                  </a:moveTo>
                  <a:cubicBezTo>
                    <a:pt x="38" y="0"/>
                    <a:pt x="37" y="0"/>
                    <a:pt x="37" y="0"/>
                  </a:cubicBezTo>
                  <a:cubicBezTo>
                    <a:pt x="35" y="1"/>
                    <a:pt x="33" y="1"/>
                    <a:pt x="31" y="1"/>
                  </a:cubicBezTo>
                  <a:cubicBezTo>
                    <a:pt x="30" y="1"/>
                    <a:pt x="29" y="1"/>
                    <a:pt x="28" y="3"/>
                  </a:cubicBezTo>
                  <a:cubicBezTo>
                    <a:pt x="28" y="5"/>
                    <a:pt x="27" y="7"/>
                    <a:pt x="26" y="9"/>
                  </a:cubicBezTo>
                  <a:cubicBezTo>
                    <a:pt x="26" y="10"/>
                    <a:pt x="25" y="11"/>
                    <a:pt x="24" y="12"/>
                  </a:cubicBezTo>
                  <a:cubicBezTo>
                    <a:pt x="24" y="12"/>
                    <a:pt x="23" y="12"/>
                    <a:pt x="23" y="12"/>
                  </a:cubicBezTo>
                  <a:cubicBezTo>
                    <a:pt x="23" y="12"/>
                    <a:pt x="23" y="12"/>
                    <a:pt x="22" y="12"/>
                  </a:cubicBezTo>
                  <a:cubicBezTo>
                    <a:pt x="21" y="11"/>
                    <a:pt x="19" y="11"/>
                    <a:pt x="18" y="10"/>
                  </a:cubicBezTo>
                  <a:cubicBezTo>
                    <a:pt x="16" y="10"/>
                    <a:pt x="15" y="9"/>
                    <a:pt x="14" y="9"/>
                  </a:cubicBezTo>
                  <a:cubicBezTo>
                    <a:pt x="14" y="9"/>
                    <a:pt x="14" y="9"/>
                    <a:pt x="13" y="9"/>
                  </a:cubicBezTo>
                  <a:cubicBezTo>
                    <a:pt x="13" y="9"/>
                    <a:pt x="12" y="9"/>
                    <a:pt x="12" y="10"/>
                  </a:cubicBezTo>
                  <a:cubicBezTo>
                    <a:pt x="10" y="12"/>
                    <a:pt x="9" y="13"/>
                    <a:pt x="7" y="15"/>
                  </a:cubicBezTo>
                  <a:cubicBezTo>
                    <a:pt x="6" y="16"/>
                    <a:pt x="6" y="17"/>
                    <a:pt x="7" y="18"/>
                  </a:cubicBezTo>
                  <a:cubicBezTo>
                    <a:pt x="8" y="21"/>
                    <a:pt x="9" y="23"/>
                    <a:pt x="10" y="25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0" y="27"/>
                    <a:pt x="10" y="29"/>
                    <a:pt x="9" y="29"/>
                  </a:cubicBezTo>
                  <a:cubicBezTo>
                    <a:pt x="6" y="30"/>
                    <a:pt x="4" y="31"/>
                    <a:pt x="2" y="33"/>
                  </a:cubicBezTo>
                  <a:cubicBezTo>
                    <a:pt x="1" y="33"/>
                    <a:pt x="0" y="34"/>
                    <a:pt x="1" y="35"/>
                  </a:cubicBezTo>
                  <a:cubicBezTo>
                    <a:pt x="1" y="38"/>
                    <a:pt x="1" y="40"/>
                    <a:pt x="1" y="42"/>
                  </a:cubicBezTo>
                  <a:cubicBezTo>
                    <a:pt x="1" y="43"/>
                    <a:pt x="2" y="44"/>
                    <a:pt x="3" y="44"/>
                  </a:cubicBezTo>
                  <a:cubicBezTo>
                    <a:pt x="5" y="45"/>
                    <a:pt x="8" y="46"/>
                    <a:pt x="11" y="47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2" y="49"/>
                    <a:pt x="13" y="50"/>
                    <a:pt x="12" y="51"/>
                  </a:cubicBezTo>
                  <a:cubicBezTo>
                    <a:pt x="11" y="54"/>
                    <a:pt x="11" y="56"/>
                    <a:pt x="10" y="59"/>
                  </a:cubicBezTo>
                  <a:cubicBezTo>
                    <a:pt x="9" y="60"/>
                    <a:pt x="10" y="61"/>
                    <a:pt x="11" y="61"/>
                  </a:cubicBezTo>
                  <a:cubicBezTo>
                    <a:pt x="12" y="63"/>
                    <a:pt x="14" y="64"/>
                    <a:pt x="16" y="66"/>
                  </a:cubicBezTo>
                  <a:cubicBezTo>
                    <a:pt x="16" y="66"/>
                    <a:pt x="17" y="67"/>
                    <a:pt x="18" y="67"/>
                  </a:cubicBezTo>
                  <a:cubicBezTo>
                    <a:pt x="18" y="67"/>
                    <a:pt x="18" y="67"/>
                    <a:pt x="19" y="66"/>
                  </a:cubicBezTo>
                  <a:cubicBezTo>
                    <a:pt x="21" y="65"/>
                    <a:pt x="23" y="64"/>
                    <a:pt x="25" y="63"/>
                  </a:cubicBezTo>
                  <a:cubicBezTo>
                    <a:pt x="26" y="63"/>
                    <a:pt x="26" y="63"/>
                    <a:pt x="27" y="63"/>
                  </a:cubicBezTo>
                  <a:cubicBezTo>
                    <a:pt x="28" y="63"/>
                    <a:pt x="28" y="63"/>
                    <a:pt x="29" y="63"/>
                  </a:cubicBezTo>
                  <a:cubicBezTo>
                    <a:pt x="29" y="63"/>
                    <a:pt x="29" y="64"/>
                    <a:pt x="30" y="64"/>
                  </a:cubicBezTo>
                  <a:cubicBezTo>
                    <a:pt x="31" y="66"/>
                    <a:pt x="32" y="68"/>
                    <a:pt x="33" y="70"/>
                  </a:cubicBezTo>
                  <a:cubicBezTo>
                    <a:pt x="33" y="71"/>
                    <a:pt x="34" y="72"/>
                    <a:pt x="34" y="73"/>
                  </a:cubicBezTo>
                  <a:cubicBezTo>
                    <a:pt x="35" y="73"/>
                    <a:pt x="35" y="73"/>
                    <a:pt x="36" y="73"/>
                  </a:cubicBezTo>
                  <a:cubicBezTo>
                    <a:pt x="36" y="73"/>
                    <a:pt x="36" y="73"/>
                    <a:pt x="36" y="73"/>
                  </a:cubicBezTo>
                  <a:cubicBezTo>
                    <a:pt x="38" y="73"/>
                    <a:pt x="40" y="73"/>
                    <a:pt x="43" y="73"/>
                  </a:cubicBezTo>
                  <a:cubicBezTo>
                    <a:pt x="44" y="73"/>
                    <a:pt x="45" y="72"/>
                    <a:pt x="45" y="71"/>
                  </a:cubicBezTo>
                  <a:cubicBezTo>
                    <a:pt x="46" y="69"/>
                    <a:pt x="47" y="66"/>
                    <a:pt x="48" y="64"/>
                  </a:cubicBezTo>
                  <a:cubicBezTo>
                    <a:pt x="48" y="63"/>
                    <a:pt x="49" y="62"/>
                    <a:pt x="50" y="62"/>
                  </a:cubicBezTo>
                  <a:cubicBezTo>
                    <a:pt x="50" y="61"/>
                    <a:pt x="50" y="61"/>
                    <a:pt x="51" y="61"/>
                  </a:cubicBezTo>
                  <a:cubicBezTo>
                    <a:pt x="51" y="61"/>
                    <a:pt x="51" y="61"/>
                    <a:pt x="51" y="61"/>
                  </a:cubicBezTo>
                  <a:cubicBezTo>
                    <a:pt x="53" y="62"/>
                    <a:pt x="54" y="63"/>
                    <a:pt x="56" y="63"/>
                  </a:cubicBezTo>
                  <a:cubicBezTo>
                    <a:pt x="57" y="64"/>
                    <a:pt x="59" y="64"/>
                    <a:pt x="60" y="64"/>
                  </a:cubicBezTo>
                  <a:cubicBezTo>
                    <a:pt x="60" y="64"/>
                    <a:pt x="60" y="64"/>
                    <a:pt x="60" y="64"/>
                  </a:cubicBezTo>
                  <a:cubicBezTo>
                    <a:pt x="61" y="64"/>
                    <a:pt x="61" y="64"/>
                    <a:pt x="62" y="64"/>
                  </a:cubicBezTo>
                  <a:cubicBezTo>
                    <a:pt x="63" y="62"/>
                    <a:pt x="65" y="60"/>
                    <a:pt x="66" y="58"/>
                  </a:cubicBezTo>
                  <a:cubicBezTo>
                    <a:pt x="67" y="57"/>
                    <a:pt x="68" y="56"/>
                    <a:pt x="67" y="55"/>
                  </a:cubicBezTo>
                  <a:cubicBezTo>
                    <a:pt x="66" y="53"/>
                    <a:pt x="65" y="51"/>
                    <a:pt x="64" y="49"/>
                  </a:cubicBezTo>
                  <a:cubicBezTo>
                    <a:pt x="63" y="48"/>
                    <a:pt x="63" y="47"/>
                    <a:pt x="63" y="46"/>
                  </a:cubicBezTo>
                  <a:cubicBezTo>
                    <a:pt x="64" y="45"/>
                    <a:pt x="64" y="45"/>
                    <a:pt x="65" y="44"/>
                  </a:cubicBezTo>
                  <a:cubicBezTo>
                    <a:pt x="67" y="43"/>
                    <a:pt x="70" y="42"/>
                    <a:pt x="72" y="41"/>
                  </a:cubicBezTo>
                  <a:cubicBezTo>
                    <a:pt x="73" y="40"/>
                    <a:pt x="73" y="39"/>
                    <a:pt x="73" y="38"/>
                  </a:cubicBezTo>
                  <a:cubicBezTo>
                    <a:pt x="73" y="36"/>
                    <a:pt x="73" y="34"/>
                    <a:pt x="73" y="31"/>
                  </a:cubicBezTo>
                  <a:cubicBezTo>
                    <a:pt x="73" y="30"/>
                    <a:pt x="72" y="29"/>
                    <a:pt x="71" y="29"/>
                  </a:cubicBezTo>
                  <a:cubicBezTo>
                    <a:pt x="69" y="28"/>
                    <a:pt x="66" y="27"/>
                    <a:pt x="63" y="26"/>
                  </a:cubicBezTo>
                  <a:cubicBezTo>
                    <a:pt x="63" y="26"/>
                    <a:pt x="62" y="26"/>
                    <a:pt x="62" y="25"/>
                  </a:cubicBezTo>
                  <a:cubicBezTo>
                    <a:pt x="61" y="24"/>
                    <a:pt x="61" y="23"/>
                    <a:pt x="62" y="22"/>
                  </a:cubicBezTo>
                  <a:cubicBezTo>
                    <a:pt x="62" y="21"/>
                    <a:pt x="62" y="21"/>
                    <a:pt x="62" y="20"/>
                  </a:cubicBezTo>
                  <a:cubicBezTo>
                    <a:pt x="63" y="18"/>
                    <a:pt x="63" y="17"/>
                    <a:pt x="64" y="15"/>
                  </a:cubicBezTo>
                  <a:cubicBezTo>
                    <a:pt x="64" y="14"/>
                    <a:pt x="64" y="13"/>
                    <a:pt x="63" y="12"/>
                  </a:cubicBezTo>
                  <a:cubicBezTo>
                    <a:pt x="61" y="11"/>
                    <a:pt x="60" y="9"/>
                    <a:pt x="58" y="8"/>
                  </a:cubicBezTo>
                  <a:cubicBezTo>
                    <a:pt x="58" y="7"/>
                    <a:pt x="57" y="7"/>
                    <a:pt x="56" y="7"/>
                  </a:cubicBezTo>
                  <a:cubicBezTo>
                    <a:pt x="56" y="7"/>
                    <a:pt x="55" y="7"/>
                    <a:pt x="55" y="7"/>
                  </a:cubicBezTo>
                  <a:cubicBezTo>
                    <a:pt x="53" y="8"/>
                    <a:pt x="51" y="9"/>
                    <a:pt x="49" y="10"/>
                  </a:cubicBezTo>
                  <a:cubicBezTo>
                    <a:pt x="48" y="10"/>
                    <a:pt x="47" y="11"/>
                    <a:pt x="47" y="11"/>
                  </a:cubicBezTo>
                  <a:cubicBezTo>
                    <a:pt x="46" y="11"/>
                    <a:pt x="46" y="11"/>
                    <a:pt x="45" y="10"/>
                  </a:cubicBezTo>
                  <a:cubicBezTo>
                    <a:pt x="45" y="10"/>
                    <a:pt x="44" y="10"/>
                    <a:pt x="44" y="9"/>
                  </a:cubicBezTo>
                  <a:cubicBezTo>
                    <a:pt x="43" y="7"/>
                    <a:pt x="41" y="4"/>
                    <a:pt x="40" y="2"/>
                  </a:cubicBezTo>
                  <a:cubicBezTo>
                    <a:pt x="40" y="1"/>
                    <a:pt x="39" y="0"/>
                    <a:pt x="38" y="0"/>
                  </a:cubicBezTo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9"/>
            <p:cNvSpPr>
              <a:spLocks noEditPoints="1"/>
            </p:cNvSpPr>
            <p:nvPr/>
          </p:nvSpPr>
          <p:spPr bwMode="auto">
            <a:xfrm>
              <a:off x="4630464" y="5049356"/>
              <a:ext cx="310377" cy="303860"/>
            </a:xfrm>
            <a:custGeom>
              <a:avLst/>
              <a:gdLst>
                <a:gd name="T0" fmla="*/ 52 w 161"/>
                <a:gd name="T1" fmla="*/ 80 h 158"/>
                <a:gd name="T2" fmla="*/ 80 w 161"/>
                <a:gd name="T3" fmla="*/ 51 h 158"/>
                <a:gd name="T4" fmla="*/ 82 w 161"/>
                <a:gd name="T5" fmla="*/ 107 h 158"/>
                <a:gd name="T6" fmla="*/ 83 w 161"/>
                <a:gd name="T7" fmla="*/ 0 h 158"/>
                <a:gd name="T8" fmla="*/ 68 w 161"/>
                <a:gd name="T9" fmla="*/ 1 h 158"/>
                <a:gd name="T10" fmla="*/ 58 w 161"/>
                <a:gd name="T11" fmla="*/ 19 h 158"/>
                <a:gd name="T12" fmla="*/ 50 w 161"/>
                <a:gd name="T13" fmla="*/ 25 h 158"/>
                <a:gd name="T14" fmla="*/ 34 w 161"/>
                <a:gd name="T15" fmla="*/ 20 h 158"/>
                <a:gd name="T16" fmla="*/ 25 w 161"/>
                <a:gd name="T17" fmla="*/ 21 h 158"/>
                <a:gd name="T18" fmla="*/ 14 w 161"/>
                <a:gd name="T19" fmla="*/ 39 h 158"/>
                <a:gd name="T20" fmla="*/ 22 w 161"/>
                <a:gd name="T21" fmla="*/ 60 h 158"/>
                <a:gd name="T22" fmla="*/ 9 w 161"/>
                <a:gd name="T23" fmla="*/ 67 h 158"/>
                <a:gd name="T24" fmla="*/ 0 w 161"/>
                <a:gd name="T25" fmla="*/ 76 h 158"/>
                <a:gd name="T26" fmla="*/ 5 w 161"/>
                <a:gd name="T27" fmla="*/ 96 h 158"/>
                <a:gd name="T28" fmla="*/ 25 w 161"/>
                <a:gd name="T29" fmla="*/ 105 h 158"/>
                <a:gd name="T30" fmla="*/ 20 w 161"/>
                <a:gd name="T31" fmla="*/ 127 h 158"/>
                <a:gd name="T32" fmla="*/ 33 w 161"/>
                <a:gd name="T33" fmla="*/ 143 h 158"/>
                <a:gd name="T34" fmla="*/ 39 w 161"/>
                <a:gd name="T35" fmla="*/ 144 h 158"/>
                <a:gd name="T36" fmla="*/ 58 w 161"/>
                <a:gd name="T37" fmla="*/ 135 h 158"/>
                <a:gd name="T38" fmla="*/ 65 w 161"/>
                <a:gd name="T39" fmla="*/ 141 h 158"/>
                <a:gd name="T40" fmla="*/ 72 w 161"/>
                <a:gd name="T41" fmla="*/ 154 h 158"/>
                <a:gd name="T42" fmla="*/ 78 w 161"/>
                <a:gd name="T43" fmla="*/ 157 h 158"/>
                <a:gd name="T44" fmla="*/ 98 w 161"/>
                <a:gd name="T45" fmla="*/ 153 h 158"/>
                <a:gd name="T46" fmla="*/ 108 w 161"/>
                <a:gd name="T47" fmla="*/ 132 h 158"/>
                <a:gd name="T48" fmla="*/ 112 w 161"/>
                <a:gd name="T49" fmla="*/ 132 h 158"/>
                <a:gd name="T50" fmla="*/ 131 w 161"/>
                <a:gd name="T51" fmla="*/ 138 h 158"/>
                <a:gd name="T52" fmla="*/ 145 w 161"/>
                <a:gd name="T53" fmla="*/ 125 h 158"/>
                <a:gd name="T54" fmla="*/ 140 w 161"/>
                <a:gd name="T55" fmla="*/ 105 h 158"/>
                <a:gd name="T56" fmla="*/ 141 w 161"/>
                <a:gd name="T57" fmla="*/ 95 h 158"/>
                <a:gd name="T58" fmla="*/ 158 w 161"/>
                <a:gd name="T59" fmla="*/ 86 h 158"/>
                <a:gd name="T60" fmla="*/ 160 w 161"/>
                <a:gd name="T61" fmla="*/ 67 h 158"/>
                <a:gd name="T62" fmla="*/ 139 w 161"/>
                <a:gd name="T63" fmla="*/ 55 h 158"/>
                <a:gd name="T64" fmla="*/ 135 w 161"/>
                <a:gd name="T65" fmla="*/ 47 h 158"/>
                <a:gd name="T66" fmla="*/ 138 w 161"/>
                <a:gd name="T67" fmla="*/ 24 h 158"/>
                <a:gd name="T68" fmla="*/ 124 w 161"/>
                <a:gd name="T69" fmla="*/ 13 h 158"/>
                <a:gd name="T70" fmla="*/ 105 w 161"/>
                <a:gd name="T71" fmla="*/ 22 h 158"/>
                <a:gd name="T72" fmla="*/ 103 w 161"/>
                <a:gd name="T73" fmla="*/ 22 h 158"/>
                <a:gd name="T74" fmla="*/ 88 w 161"/>
                <a:gd name="T75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1" h="158">
                  <a:moveTo>
                    <a:pt x="80" y="107"/>
                  </a:moveTo>
                  <a:cubicBezTo>
                    <a:pt x="65" y="107"/>
                    <a:pt x="53" y="95"/>
                    <a:pt x="52" y="80"/>
                  </a:cubicBezTo>
                  <a:cubicBezTo>
                    <a:pt x="51" y="65"/>
                    <a:pt x="63" y="52"/>
                    <a:pt x="79" y="51"/>
                  </a:cubicBezTo>
                  <a:cubicBezTo>
                    <a:pt x="79" y="51"/>
                    <a:pt x="80" y="51"/>
                    <a:pt x="80" y="51"/>
                  </a:cubicBezTo>
                  <a:cubicBezTo>
                    <a:pt x="95" y="51"/>
                    <a:pt x="108" y="62"/>
                    <a:pt x="109" y="77"/>
                  </a:cubicBezTo>
                  <a:cubicBezTo>
                    <a:pt x="110" y="92"/>
                    <a:pt x="98" y="106"/>
                    <a:pt x="82" y="107"/>
                  </a:cubicBezTo>
                  <a:cubicBezTo>
                    <a:pt x="81" y="107"/>
                    <a:pt x="81" y="107"/>
                    <a:pt x="80" y="107"/>
                  </a:cubicBezTo>
                  <a:moveTo>
                    <a:pt x="83" y="0"/>
                  </a:moveTo>
                  <a:cubicBezTo>
                    <a:pt x="83" y="0"/>
                    <a:pt x="83" y="0"/>
                    <a:pt x="83" y="0"/>
                  </a:cubicBezTo>
                  <a:cubicBezTo>
                    <a:pt x="78" y="0"/>
                    <a:pt x="73" y="1"/>
                    <a:pt x="68" y="1"/>
                  </a:cubicBezTo>
                  <a:cubicBezTo>
                    <a:pt x="65" y="1"/>
                    <a:pt x="63" y="2"/>
                    <a:pt x="62" y="5"/>
                  </a:cubicBezTo>
                  <a:cubicBezTo>
                    <a:pt x="61" y="9"/>
                    <a:pt x="59" y="14"/>
                    <a:pt x="58" y="19"/>
                  </a:cubicBezTo>
                  <a:cubicBezTo>
                    <a:pt x="57" y="22"/>
                    <a:pt x="55" y="24"/>
                    <a:pt x="52" y="25"/>
                  </a:cubicBezTo>
                  <a:cubicBezTo>
                    <a:pt x="51" y="25"/>
                    <a:pt x="51" y="25"/>
                    <a:pt x="50" y="25"/>
                  </a:cubicBezTo>
                  <a:cubicBezTo>
                    <a:pt x="50" y="25"/>
                    <a:pt x="49" y="25"/>
                    <a:pt x="49" y="25"/>
                  </a:cubicBezTo>
                  <a:cubicBezTo>
                    <a:pt x="44" y="23"/>
                    <a:pt x="39" y="22"/>
                    <a:pt x="34" y="20"/>
                  </a:cubicBezTo>
                  <a:cubicBezTo>
                    <a:pt x="32" y="20"/>
                    <a:pt x="31" y="20"/>
                    <a:pt x="29" y="19"/>
                  </a:cubicBezTo>
                  <a:cubicBezTo>
                    <a:pt x="28" y="20"/>
                    <a:pt x="26" y="20"/>
                    <a:pt x="25" y="21"/>
                  </a:cubicBezTo>
                  <a:cubicBezTo>
                    <a:pt x="22" y="25"/>
                    <a:pt x="19" y="29"/>
                    <a:pt x="16" y="32"/>
                  </a:cubicBezTo>
                  <a:cubicBezTo>
                    <a:pt x="13" y="34"/>
                    <a:pt x="13" y="36"/>
                    <a:pt x="14" y="39"/>
                  </a:cubicBezTo>
                  <a:cubicBezTo>
                    <a:pt x="16" y="44"/>
                    <a:pt x="19" y="48"/>
                    <a:pt x="21" y="52"/>
                  </a:cubicBezTo>
                  <a:cubicBezTo>
                    <a:pt x="23" y="55"/>
                    <a:pt x="23" y="58"/>
                    <a:pt x="22" y="60"/>
                  </a:cubicBezTo>
                  <a:cubicBezTo>
                    <a:pt x="21" y="61"/>
                    <a:pt x="21" y="62"/>
                    <a:pt x="19" y="63"/>
                  </a:cubicBezTo>
                  <a:cubicBezTo>
                    <a:pt x="16" y="64"/>
                    <a:pt x="13" y="66"/>
                    <a:pt x="9" y="67"/>
                  </a:cubicBezTo>
                  <a:cubicBezTo>
                    <a:pt x="7" y="69"/>
                    <a:pt x="4" y="70"/>
                    <a:pt x="2" y="72"/>
                  </a:cubicBezTo>
                  <a:cubicBezTo>
                    <a:pt x="0" y="73"/>
                    <a:pt x="0" y="74"/>
                    <a:pt x="0" y="76"/>
                  </a:cubicBezTo>
                  <a:cubicBezTo>
                    <a:pt x="0" y="81"/>
                    <a:pt x="1" y="86"/>
                    <a:pt x="1" y="91"/>
                  </a:cubicBezTo>
                  <a:cubicBezTo>
                    <a:pt x="1" y="94"/>
                    <a:pt x="2" y="96"/>
                    <a:pt x="5" y="96"/>
                  </a:cubicBezTo>
                  <a:cubicBezTo>
                    <a:pt x="10" y="98"/>
                    <a:pt x="15" y="100"/>
                    <a:pt x="21" y="102"/>
                  </a:cubicBezTo>
                  <a:cubicBezTo>
                    <a:pt x="23" y="102"/>
                    <a:pt x="24" y="103"/>
                    <a:pt x="25" y="105"/>
                  </a:cubicBezTo>
                  <a:cubicBezTo>
                    <a:pt x="26" y="107"/>
                    <a:pt x="26" y="109"/>
                    <a:pt x="25" y="111"/>
                  </a:cubicBezTo>
                  <a:cubicBezTo>
                    <a:pt x="23" y="116"/>
                    <a:pt x="22" y="121"/>
                    <a:pt x="20" y="127"/>
                  </a:cubicBezTo>
                  <a:cubicBezTo>
                    <a:pt x="19" y="129"/>
                    <a:pt x="20" y="131"/>
                    <a:pt x="22" y="133"/>
                  </a:cubicBezTo>
                  <a:cubicBezTo>
                    <a:pt x="26" y="136"/>
                    <a:pt x="29" y="139"/>
                    <a:pt x="33" y="143"/>
                  </a:cubicBezTo>
                  <a:cubicBezTo>
                    <a:pt x="34" y="144"/>
                    <a:pt x="35" y="144"/>
                    <a:pt x="37" y="144"/>
                  </a:cubicBezTo>
                  <a:cubicBezTo>
                    <a:pt x="37" y="144"/>
                    <a:pt x="38" y="144"/>
                    <a:pt x="39" y="144"/>
                  </a:cubicBezTo>
                  <a:cubicBezTo>
                    <a:pt x="44" y="141"/>
                    <a:pt x="50" y="139"/>
                    <a:pt x="55" y="136"/>
                  </a:cubicBezTo>
                  <a:cubicBezTo>
                    <a:pt x="56" y="136"/>
                    <a:pt x="57" y="135"/>
                    <a:pt x="58" y="135"/>
                  </a:cubicBezTo>
                  <a:cubicBezTo>
                    <a:pt x="58" y="135"/>
                    <a:pt x="59" y="135"/>
                    <a:pt x="59" y="136"/>
                  </a:cubicBezTo>
                  <a:cubicBezTo>
                    <a:pt x="62" y="136"/>
                    <a:pt x="64" y="138"/>
                    <a:pt x="65" y="141"/>
                  </a:cubicBezTo>
                  <a:cubicBezTo>
                    <a:pt x="65" y="142"/>
                    <a:pt x="66" y="143"/>
                    <a:pt x="66" y="144"/>
                  </a:cubicBezTo>
                  <a:cubicBezTo>
                    <a:pt x="68" y="147"/>
                    <a:pt x="70" y="151"/>
                    <a:pt x="72" y="154"/>
                  </a:cubicBezTo>
                  <a:cubicBezTo>
                    <a:pt x="73" y="156"/>
                    <a:pt x="75" y="158"/>
                    <a:pt x="77" y="158"/>
                  </a:cubicBezTo>
                  <a:cubicBezTo>
                    <a:pt x="78" y="158"/>
                    <a:pt x="78" y="158"/>
                    <a:pt x="78" y="157"/>
                  </a:cubicBezTo>
                  <a:cubicBezTo>
                    <a:pt x="83" y="157"/>
                    <a:pt x="87" y="157"/>
                    <a:pt x="92" y="157"/>
                  </a:cubicBezTo>
                  <a:cubicBezTo>
                    <a:pt x="95" y="157"/>
                    <a:pt x="97" y="155"/>
                    <a:pt x="98" y="153"/>
                  </a:cubicBezTo>
                  <a:cubicBezTo>
                    <a:pt x="100" y="148"/>
                    <a:pt x="102" y="143"/>
                    <a:pt x="103" y="139"/>
                  </a:cubicBezTo>
                  <a:cubicBezTo>
                    <a:pt x="104" y="135"/>
                    <a:pt x="105" y="133"/>
                    <a:pt x="108" y="132"/>
                  </a:cubicBezTo>
                  <a:cubicBezTo>
                    <a:pt x="109" y="132"/>
                    <a:pt x="110" y="132"/>
                    <a:pt x="110" y="132"/>
                  </a:cubicBezTo>
                  <a:cubicBezTo>
                    <a:pt x="111" y="132"/>
                    <a:pt x="111" y="132"/>
                    <a:pt x="112" y="132"/>
                  </a:cubicBezTo>
                  <a:cubicBezTo>
                    <a:pt x="118" y="134"/>
                    <a:pt x="123" y="136"/>
                    <a:pt x="129" y="138"/>
                  </a:cubicBezTo>
                  <a:cubicBezTo>
                    <a:pt x="130" y="138"/>
                    <a:pt x="130" y="138"/>
                    <a:pt x="131" y="138"/>
                  </a:cubicBezTo>
                  <a:cubicBezTo>
                    <a:pt x="133" y="138"/>
                    <a:pt x="134" y="137"/>
                    <a:pt x="136" y="136"/>
                  </a:cubicBezTo>
                  <a:cubicBezTo>
                    <a:pt x="139" y="132"/>
                    <a:pt x="142" y="129"/>
                    <a:pt x="145" y="125"/>
                  </a:cubicBezTo>
                  <a:cubicBezTo>
                    <a:pt x="147" y="123"/>
                    <a:pt x="148" y="121"/>
                    <a:pt x="146" y="118"/>
                  </a:cubicBezTo>
                  <a:cubicBezTo>
                    <a:pt x="144" y="114"/>
                    <a:pt x="142" y="109"/>
                    <a:pt x="140" y="105"/>
                  </a:cubicBezTo>
                  <a:cubicBezTo>
                    <a:pt x="138" y="102"/>
                    <a:pt x="138" y="100"/>
                    <a:pt x="139" y="97"/>
                  </a:cubicBezTo>
                  <a:cubicBezTo>
                    <a:pt x="140" y="96"/>
                    <a:pt x="140" y="95"/>
                    <a:pt x="141" y="95"/>
                  </a:cubicBezTo>
                  <a:cubicBezTo>
                    <a:pt x="144" y="93"/>
                    <a:pt x="148" y="92"/>
                    <a:pt x="151" y="90"/>
                  </a:cubicBezTo>
                  <a:cubicBezTo>
                    <a:pt x="154" y="89"/>
                    <a:pt x="156" y="87"/>
                    <a:pt x="158" y="86"/>
                  </a:cubicBezTo>
                  <a:cubicBezTo>
                    <a:pt x="160" y="85"/>
                    <a:pt x="161" y="83"/>
                    <a:pt x="161" y="81"/>
                  </a:cubicBezTo>
                  <a:cubicBezTo>
                    <a:pt x="160" y="77"/>
                    <a:pt x="160" y="72"/>
                    <a:pt x="160" y="67"/>
                  </a:cubicBezTo>
                  <a:cubicBezTo>
                    <a:pt x="160" y="64"/>
                    <a:pt x="158" y="62"/>
                    <a:pt x="155" y="61"/>
                  </a:cubicBezTo>
                  <a:cubicBezTo>
                    <a:pt x="150" y="59"/>
                    <a:pt x="144" y="57"/>
                    <a:pt x="139" y="55"/>
                  </a:cubicBezTo>
                  <a:cubicBezTo>
                    <a:pt x="138" y="55"/>
                    <a:pt x="137" y="55"/>
                    <a:pt x="137" y="55"/>
                  </a:cubicBezTo>
                  <a:cubicBezTo>
                    <a:pt x="136" y="52"/>
                    <a:pt x="134" y="50"/>
                    <a:pt x="135" y="47"/>
                  </a:cubicBezTo>
                  <a:cubicBezTo>
                    <a:pt x="138" y="42"/>
                    <a:pt x="139" y="36"/>
                    <a:pt x="141" y="31"/>
                  </a:cubicBezTo>
                  <a:cubicBezTo>
                    <a:pt x="142" y="28"/>
                    <a:pt x="141" y="26"/>
                    <a:pt x="138" y="24"/>
                  </a:cubicBezTo>
                  <a:cubicBezTo>
                    <a:pt x="135" y="21"/>
                    <a:pt x="131" y="18"/>
                    <a:pt x="128" y="15"/>
                  </a:cubicBezTo>
                  <a:cubicBezTo>
                    <a:pt x="127" y="14"/>
                    <a:pt x="125" y="13"/>
                    <a:pt x="124" y="13"/>
                  </a:cubicBezTo>
                  <a:cubicBezTo>
                    <a:pt x="123" y="13"/>
                    <a:pt x="122" y="13"/>
                    <a:pt x="121" y="14"/>
                  </a:cubicBezTo>
                  <a:cubicBezTo>
                    <a:pt x="116" y="16"/>
                    <a:pt x="110" y="19"/>
                    <a:pt x="105" y="22"/>
                  </a:cubicBezTo>
                  <a:cubicBezTo>
                    <a:pt x="104" y="22"/>
                    <a:pt x="104" y="22"/>
                    <a:pt x="103" y="22"/>
                  </a:cubicBezTo>
                  <a:cubicBezTo>
                    <a:pt x="103" y="22"/>
                    <a:pt x="103" y="22"/>
                    <a:pt x="103" y="22"/>
                  </a:cubicBezTo>
                  <a:cubicBezTo>
                    <a:pt x="100" y="21"/>
                    <a:pt x="97" y="21"/>
                    <a:pt x="96" y="18"/>
                  </a:cubicBezTo>
                  <a:cubicBezTo>
                    <a:pt x="94" y="12"/>
                    <a:pt x="91" y="8"/>
                    <a:pt x="88" y="3"/>
                  </a:cubicBezTo>
                  <a:cubicBezTo>
                    <a:pt x="87" y="1"/>
                    <a:pt x="86" y="0"/>
                    <a:pt x="83" y="0"/>
                  </a:cubicBezTo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10"/>
            <p:cNvSpPr>
              <a:spLocks noEditPoints="1"/>
            </p:cNvSpPr>
            <p:nvPr/>
          </p:nvSpPr>
          <p:spPr bwMode="auto">
            <a:xfrm>
              <a:off x="4522117" y="5274196"/>
              <a:ext cx="140932" cy="139303"/>
            </a:xfrm>
            <a:custGeom>
              <a:avLst/>
              <a:gdLst>
                <a:gd name="T0" fmla="*/ 24 w 73"/>
                <a:gd name="T1" fmla="*/ 37 h 72"/>
                <a:gd name="T2" fmla="*/ 37 w 73"/>
                <a:gd name="T3" fmla="*/ 23 h 72"/>
                <a:gd name="T4" fmla="*/ 37 w 73"/>
                <a:gd name="T5" fmla="*/ 49 h 72"/>
                <a:gd name="T6" fmla="*/ 38 w 73"/>
                <a:gd name="T7" fmla="*/ 0 h 72"/>
                <a:gd name="T8" fmla="*/ 31 w 73"/>
                <a:gd name="T9" fmla="*/ 1 h 72"/>
                <a:gd name="T10" fmla="*/ 26 w 73"/>
                <a:gd name="T11" fmla="*/ 9 h 72"/>
                <a:gd name="T12" fmla="*/ 23 w 73"/>
                <a:gd name="T13" fmla="*/ 12 h 72"/>
                <a:gd name="T14" fmla="*/ 16 w 73"/>
                <a:gd name="T15" fmla="*/ 10 h 72"/>
                <a:gd name="T16" fmla="*/ 12 w 73"/>
                <a:gd name="T17" fmla="*/ 10 h 72"/>
                <a:gd name="T18" fmla="*/ 7 w 73"/>
                <a:gd name="T19" fmla="*/ 18 h 72"/>
                <a:gd name="T20" fmla="*/ 10 w 73"/>
                <a:gd name="T21" fmla="*/ 28 h 72"/>
                <a:gd name="T22" fmla="*/ 4 w 73"/>
                <a:gd name="T23" fmla="*/ 31 h 72"/>
                <a:gd name="T24" fmla="*/ 0 w 73"/>
                <a:gd name="T25" fmla="*/ 35 h 72"/>
                <a:gd name="T26" fmla="*/ 2 w 73"/>
                <a:gd name="T27" fmla="*/ 44 h 72"/>
                <a:gd name="T28" fmla="*/ 11 w 73"/>
                <a:gd name="T29" fmla="*/ 48 h 72"/>
                <a:gd name="T30" fmla="*/ 9 w 73"/>
                <a:gd name="T31" fmla="*/ 58 h 72"/>
                <a:gd name="T32" fmla="*/ 15 w 73"/>
                <a:gd name="T33" fmla="*/ 65 h 72"/>
                <a:gd name="T34" fmla="*/ 18 w 73"/>
                <a:gd name="T35" fmla="*/ 66 h 72"/>
                <a:gd name="T36" fmla="*/ 26 w 73"/>
                <a:gd name="T37" fmla="*/ 62 h 72"/>
                <a:gd name="T38" fmla="*/ 30 w 73"/>
                <a:gd name="T39" fmla="*/ 64 h 72"/>
                <a:gd name="T40" fmla="*/ 33 w 73"/>
                <a:gd name="T41" fmla="*/ 71 h 72"/>
                <a:gd name="T42" fmla="*/ 36 w 73"/>
                <a:gd name="T43" fmla="*/ 72 h 72"/>
                <a:gd name="T44" fmla="*/ 45 w 73"/>
                <a:gd name="T45" fmla="*/ 70 h 72"/>
                <a:gd name="T46" fmla="*/ 50 w 73"/>
                <a:gd name="T47" fmla="*/ 61 h 72"/>
                <a:gd name="T48" fmla="*/ 51 w 73"/>
                <a:gd name="T49" fmla="*/ 61 h 72"/>
                <a:gd name="T50" fmla="*/ 60 w 73"/>
                <a:gd name="T51" fmla="*/ 63 h 72"/>
                <a:gd name="T52" fmla="*/ 66 w 73"/>
                <a:gd name="T53" fmla="*/ 58 h 72"/>
                <a:gd name="T54" fmla="*/ 64 w 73"/>
                <a:gd name="T55" fmla="*/ 48 h 72"/>
                <a:gd name="T56" fmla="*/ 65 w 73"/>
                <a:gd name="T57" fmla="*/ 44 h 72"/>
                <a:gd name="T58" fmla="*/ 72 w 73"/>
                <a:gd name="T59" fmla="*/ 40 h 72"/>
                <a:gd name="T60" fmla="*/ 73 w 73"/>
                <a:gd name="T61" fmla="*/ 31 h 72"/>
                <a:gd name="T62" fmla="*/ 63 w 73"/>
                <a:gd name="T63" fmla="*/ 25 h 72"/>
                <a:gd name="T64" fmla="*/ 62 w 73"/>
                <a:gd name="T65" fmla="*/ 22 h 72"/>
                <a:gd name="T66" fmla="*/ 63 w 73"/>
                <a:gd name="T67" fmla="*/ 11 h 72"/>
                <a:gd name="T68" fmla="*/ 57 w 73"/>
                <a:gd name="T69" fmla="*/ 6 h 72"/>
                <a:gd name="T70" fmla="*/ 48 w 73"/>
                <a:gd name="T71" fmla="*/ 10 h 72"/>
                <a:gd name="T72" fmla="*/ 44 w 73"/>
                <a:gd name="T73" fmla="*/ 8 h 72"/>
                <a:gd name="T74" fmla="*/ 38 w 73"/>
                <a:gd name="T7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3" h="72">
                  <a:moveTo>
                    <a:pt x="37" y="49"/>
                  </a:moveTo>
                  <a:cubicBezTo>
                    <a:pt x="30" y="49"/>
                    <a:pt x="24" y="44"/>
                    <a:pt x="24" y="37"/>
                  </a:cubicBezTo>
                  <a:cubicBezTo>
                    <a:pt x="23" y="30"/>
                    <a:pt x="29" y="24"/>
                    <a:pt x="36" y="23"/>
                  </a:cubicBezTo>
                  <a:cubicBezTo>
                    <a:pt x="36" y="23"/>
                    <a:pt x="37" y="23"/>
                    <a:pt x="37" y="23"/>
                  </a:cubicBezTo>
                  <a:cubicBezTo>
                    <a:pt x="44" y="23"/>
                    <a:pt x="49" y="29"/>
                    <a:pt x="50" y="35"/>
                  </a:cubicBezTo>
                  <a:cubicBezTo>
                    <a:pt x="50" y="42"/>
                    <a:pt x="45" y="49"/>
                    <a:pt x="37" y="49"/>
                  </a:cubicBezTo>
                  <a:cubicBezTo>
                    <a:pt x="37" y="49"/>
                    <a:pt x="37" y="49"/>
                    <a:pt x="37" y="49"/>
                  </a:cubicBezTo>
                  <a:moveTo>
                    <a:pt x="38" y="0"/>
                  </a:moveTo>
                  <a:cubicBezTo>
                    <a:pt x="38" y="0"/>
                    <a:pt x="38" y="0"/>
                    <a:pt x="38" y="0"/>
                  </a:cubicBezTo>
                  <a:cubicBezTo>
                    <a:pt x="36" y="0"/>
                    <a:pt x="33" y="1"/>
                    <a:pt x="31" y="1"/>
                  </a:cubicBezTo>
                  <a:cubicBezTo>
                    <a:pt x="30" y="1"/>
                    <a:pt x="29" y="1"/>
                    <a:pt x="29" y="2"/>
                  </a:cubicBezTo>
                  <a:cubicBezTo>
                    <a:pt x="28" y="5"/>
                    <a:pt x="27" y="7"/>
                    <a:pt x="26" y="9"/>
                  </a:cubicBezTo>
                  <a:cubicBezTo>
                    <a:pt x="26" y="10"/>
                    <a:pt x="25" y="11"/>
                    <a:pt x="24" y="12"/>
                  </a:cubicBezTo>
                  <a:cubicBezTo>
                    <a:pt x="24" y="12"/>
                    <a:pt x="23" y="12"/>
                    <a:pt x="23" y="12"/>
                  </a:cubicBezTo>
                  <a:cubicBezTo>
                    <a:pt x="23" y="12"/>
                    <a:pt x="23" y="12"/>
                    <a:pt x="22" y="12"/>
                  </a:cubicBezTo>
                  <a:cubicBezTo>
                    <a:pt x="20" y="11"/>
                    <a:pt x="18" y="10"/>
                    <a:pt x="16" y="10"/>
                  </a:cubicBezTo>
                  <a:cubicBezTo>
                    <a:pt x="15" y="9"/>
                    <a:pt x="14" y="9"/>
                    <a:pt x="13" y="9"/>
                  </a:cubicBezTo>
                  <a:cubicBezTo>
                    <a:pt x="13" y="9"/>
                    <a:pt x="12" y="10"/>
                    <a:pt x="12" y="10"/>
                  </a:cubicBezTo>
                  <a:cubicBezTo>
                    <a:pt x="10" y="12"/>
                    <a:pt x="9" y="13"/>
                    <a:pt x="7" y="15"/>
                  </a:cubicBezTo>
                  <a:cubicBezTo>
                    <a:pt x="6" y="16"/>
                    <a:pt x="6" y="17"/>
                    <a:pt x="7" y="18"/>
                  </a:cubicBezTo>
                  <a:cubicBezTo>
                    <a:pt x="8" y="20"/>
                    <a:pt x="9" y="22"/>
                    <a:pt x="10" y="24"/>
                  </a:cubicBezTo>
                  <a:cubicBezTo>
                    <a:pt x="10" y="25"/>
                    <a:pt x="11" y="27"/>
                    <a:pt x="10" y="28"/>
                  </a:cubicBezTo>
                  <a:cubicBezTo>
                    <a:pt x="10" y="28"/>
                    <a:pt x="9" y="29"/>
                    <a:pt x="9" y="29"/>
                  </a:cubicBezTo>
                  <a:cubicBezTo>
                    <a:pt x="7" y="30"/>
                    <a:pt x="6" y="30"/>
                    <a:pt x="4" y="31"/>
                  </a:cubicBezTo>
                  <a:cubicBezTo>
                    <a:pt x="3" y="32"/>
                    <a:pt x="2" y="32"/>
                    <a:pt x="1" y="33"/>
                  </a:cubicBezTo>
                  <a:cubicBezTo>
                    <a:pt x="0" y="33"/>
                    <a:pt x="0" y="34"/>
                    <a:pt x="0" y="35"/>
                  </a:cubicBezTo>
                  <a:cubicBezTo>
                    <a:pt x="0" y="37"/>
                    <a:pt x="0" y="39"/>
                    <a:pt x="0" y="42"/>
                  </a:cubicBezTo>
                  <a:cubicBezTo>
                    <a:pt x="0" y="43"/>
                    <a:pt x="1" y="44"/>
                    <a:pt x="2" y="44"/>
                  </a:cubicBezTo>
                  <a:cubicBezTo>
                    <a:pt x="5" y="45"/>
                    <a:pt x="7" y="46"/>
                    <a:pt x="9" y="47"/>
                  </a:cubicBezTo>
                  <a:cubicBezTo>
                    <a:pt x="10" y="47"/>
                    <a:pt x="11" y="47"/>
                    <a:pt x="11" y="48"/>
                  </a:cubicBezTo>
                  <a:cubicBezTo>
                    <a:pt x="12" y="49"/>
                    <a:pt x="12" y="50"/>
                    <a:pt x="12" y="51"/>
                  </a:cubicBezTo>
                  <a:cubicBezTo>
                    <a:pt x="11" y="53"/>
                    <a:pt x="10" y="56"/>
                    <a:pt x="9" y="58"/>
                  </a:cubicBezTo>
                  <a:cubicBezTo>
                    <a:pt x="9" y="59"/>
                    <a:pt x="9" y="60"/>
                    <a:pt x="10" y="61"/>
                  </a:cubicBezTo>
                  <a:cubicBezTo>
                    <a:pt x="12" y="62"/>
                    <a:pt x="13" y="64"/>
                    <a:pt x="15" y="65"/>
                  </a:cubicBezTo>
                  <a:cubicBezTo>
                    <a:pt x="16" y="66"/>
                    <a:pt x="16" y="66"/>
                    <a:pt x="17" y="66"/>
                  </a:cubicBezTo>
                  <a:cubicBezTo>
                    <a:pt x="17" y="66"/>
                    <a:pt x="18" y="66"/>
                    <a:pt x="18" y="66"/>
                  </a:cubicBezTo>
                  <a:cubicBezTo>
                    <a:pt x="20" y="65"/>
                    <a:pt x="23" y="64"/>
                    <a:pt x="25" y="62"/>
                  </a:cubicBezTo>
                  <a:cubicBezTo>
                    <a:pt x="26" y="62"/>
                    <a:pt x="26" y="62"/>
                    <a:pt x="26" y="62"/>
                  </a:cubicBezTo>
                  <a:cubicBezTo>
                    <a:pt x="27" y="62"/>
                    <a:pt x="27" y="62"/>
                    <a:pt x="27" y="62"/>
                  </a:cubicBezTo>
                  <a:cubicBezTo>
                    <a:pt x="28" y="62"/>
                    <a:pt x="29" y="63"/>
                    <a:pt x="30" y="64"/>
                  </a:cubicBezTo>
                  <a:cubicBezTo>
                    <a:pt x="30" y="65"/>
                    <a:pt x="30" y="65"/>
                    <a:pt x="30" y="66"/>
                  </a:cubicBezTo>
                  <a:cubicBezTo>
                    <a:pt x="31" y="68"/>
                    <a:pt x="32" y="69"/>
                    <a:pt x="33" y="71"/>
                  </a:cubicBezTo>
                  <a:cubicBezTo>
                    <a:pt x="34" y="72"/>
                    <a:pt x="34" y="72"/>
                    <a:pt x="35" y="72"/>
                  </a:cubicBezTo>
                  <a:cubicBezTo>
                    <a:pt x="35" y="72"/>
                    <a:pt x="36" y="72"/>
                    <a:pt x="36" y="72"/>
                  </a:cubicBezTo>
                  <a:cubicBezTo>
                    <a:pt x="38" y="72"/>
                    <a:pt x="40" y="72"/>
                    <a:pt x="42" y="72"/>
                  </a:cubicBezTo>
                  <a:cubicBezTo>
                    <a:pt x="44" y="72"/>
                    <a:pt x="44" y="71"/>
                    <a:pt x="45" y="70"/>
                  </a:cubicBezTo>
                  <a:cubicBezTo>
                    <a:pt x="46" y="68"/>
                    <a:pt x="47" y="66"/>
                    <a:pt x="47" y="64"/>
                  </a:cubicBezTo>
                  <a:cubicBezTo>
                    <a:pt x="48" y="62"/>
                    <a:pt x="48" y="61"/>
                    <a:pt x="50" y="61"/>
                  </a:cubicBezTo>
                  <a:cubicBezTo>
                    <a:pt x="50" y="61"/>
                    <a:pt x="50" y="61"/>
                    <a:pt x="50" y="61"/>
                  </a:cubicBezTo>
                  <a:cubicBezTo>
                    <a:pt x="51" y="61"/>
                    <a:pt x="51" y="61"/>
                    <a:pt x="51" y="61"/>
                  </a:cubicBezTo>
                  <a:cubicBezTo>
                    <a:pt x="54" y="62"/>
                    <a:pt x="56" y="62"/>
                    <a:pt x="59" y="63"/>
                  </a:cubicBezTo>
                  <a:cubicBezTo>
                    <a:pt x="59" y="63"/>
                    <a:pt x="60" y="63"/>
                    <a:pt x="60" y="63"/>
                  </a:cubicBezTo>
                  <a:cubicBezTo>
                    <a:pt x="61" y="63"/>
                    <a:pt x="61" y="63"/>
                    <a:pt x="62" y="62"/>
                  </a:cubicBezTo>
                  <a:cubicBezTo>
                    <a:pt x="63" y="61"/>
                    <a:pt x="65" y="59"/>
                    <a:pt x="66" y="58"/>
                  </a:cubicBezTo>
                  <a:cubicBezTo>
                    <a:pt x="67" y="57"/>
                    <a:pt x="67" y="56"/>
                    <a:pt x="67" y="54"/>
                  </a:cubicBezTo>
                  <a:cubicBezTo>
                    <a:pt x="66" y="52"/>
                    <a:pt x="65" y="50"/>
                    <a:pt x="64" y="48"/>
                  </a:cubicBezTo>
                  <a:cubicBezTo>
                    <a:pt x="63" y="47"/>
                    <a:pt x="63" y="46"/>
                    <a:pt x="64" y="45"/>
                  </a:cubicBezTo>
                  <a:cubicBezTo>
                    <a:pt x="64" y="44"/>
                    <a:pt x="64" y="44"/>
                    <a:pt x="65" y="44"/>
                  </a:cubicBezTo>
                  <a:cubicBezTo>
                    <a:pt x="66" y="43"/>
                    <a:pt x="68" y="42"/>
                    <a:pt x="69" y="41"/>
                  </a:cubicBezTo>
                  <a:cubicBezTo>
                    <a:pt x="70" y="41"/>
                    <a:pt x="71" y="40"/>
                    <a:pt x="72" y="40"/>
                  </a:cubicBezTo>
                  <a:cubicBezTo>
                    <a:pt x="73" y="39"/>
                    <a:pt x="73" y="38"/>
                    <a:pt x="73" y="37"/>
                  </a:cubicBezTo>
                  <a:cubicBezTo>
                    <a:pt x="73" y="35"/>
                    <a:pt x="73" y="33"/>
                    <a:pt x="73" y="31"/>
                  </a:cubicBezTo>
                  <a:cubicBezTo>
                    <a:pt x="73" y="29"/>
                    <a:pt x="72" y="28"/>
                    <a:pt x="71" y="28"/>
                  </a:cubicBezTo>
                  <a:cubicBezTo>
                    <a:pt x="68" y="27"/>
                    <a:pt x="66" y="26"/>
                    <a:pt x="63" y="25"/>
                  </a:cubicBezTo>
                  <a:cubicBezTo>
                    <a:pt x="63" y="25"/>
                    <a:pt x="63" y="25"/>
                    <a:pt x="63" y="25"/>
                  </a:cubicBezTo>
                  <a:cubicBezTo>
                    <a:pt x="62" y="24"/>
                    <a:pt x="61" y="23"/>
                    <a:pt x="62" y="22"/>
                  </a:cubicBezTo>
                  <a:cubicBezTo>
                    <a:pt x="63" y="19"/>
                    <a:pt x="64" y="17"/>
                    <a:pt x="64" y="14"/>
                  </a:cubicBezTo>
                  <a:cubicBezTo>
                    <a:pt x="65" y="13"/>
                    <a:pt x="64" y="12"/>
                    <a:pt x="63" y="11"/>
                  </a:cubicBezTo>
                  <a:cubicBezTo>
                    <a:pt x="62" y="10"/>
                    <a:pt x="60" y="9"/>
                    <a:pt x="58" y="7"/>
                  </a:cubicBezTo>
                  <a:cubicBezTo>
                    <a:pt x="58" y="7"/>
                    <a:pt x="57" y="6"/>
                    <a:pt x="57" y="6"/>
                  </a:cubicBezTo>
                  <a:cubicBezTo>
                    <a:pt x="56" y="6"/>
                    <a:pt x="56" y="6"/>
                    <a:pt x="56" y="7"/>
                  </a:cubicBezTo>
                  <a:cubicBezTo>
                    <a:pt x="53" y="8"/>
                    <a:pt x="50" y="9"/>
                    <a:pt x="48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6" y="10"/>
                    <a:pt x="45" y="10"/>
                    <a:pt x="44" y="8"/>
                  </a:cubicBezTo>
                  <a:cubicBezTo>
                    <a:pt x="43" y="6"/>
                    <a:pt x="42" y="4"/>
                    <a:pt x="40" y="2"/>
                  </a:cubicBezTo>
                  <a:cubicBezTo>
                    <a:pt x="40" y="1"/>
                    <a:pt x="39" y="0"/>
                    <a:pt x="38" y="0"/>
                  </a:cubicBezTo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11"/>
            <p:cNvSpPr>
              <a:spLocks noEditPoints="1"/>
            </p:cNvSpPr>
            <p:nvPr/>
          </p:nvSpPr>
          <p:spPr bwMode="auto">
            <a:xfrm>
              <a:off x="5172199" y="4253455"/>
              <a:ext cx="207733" cy="396729"/>
            </a:xfrm>
            <a:custGeom>
              <a:avLst/>
              <a:gdLst>
                <a:gd name="T0" fmla="*/ 54 w 108"/>
                <a:gd name="T1" fmla="*/ 199 h 206"/>
                <a:gd name="T2" fmla="*/ 43 w 108"/>
                <a:gd name="T3" fmla="*/ 188 h 206"/>
                <a:gd name="T4" fmla="*/ 54 w 108"/>
                <a:gd name="T5" fmla="*/ 177 h 206"/>
                <a:gd name="T6" fmla="*/ 65 w 108"/>
                <a:gd name="T7" fmla="*/ 188 h 206"/>
                <a:gd name="T8" fmla="*/ 54 w 108"/>
                <a:gd name="T9" fmla="*/ 199 h 206"/>
                <a:gd name="T10" fmla="*/ 12 w 108"/>
                <a:gd name="T11" fmla="*/ 167 h 206"/>
                <a:gd name="T12" fmla="*/ 12 w 108"/>
                <a:gd name="T13" fmla="*/ 40 h 206"/>
                <a:gd name="T14" fmla="*/ 96 w 108"/>
                <a:gd name="T15" fmla="*/ 40 h 206"/>
                <a:gd name="T16" fmla="*/ 96 w 108"/>
                <a:gd name="T17" fmla="*/ 167 h 206"/>
                <a:gd name="T18" fmla="*/ 12 w 108"/>
                <a:gd name="T19" fmla="*/ 167 h 206"/>
                <a:gd name="T20" fmla="*/ 41 w 108"/>
                <a:gd name="T21" fmla="*/ 25 h 206"/>
                <a:gd name="T22" fmla="*/ 37 w 108"/>
                <a:gd name="T23" fmla="*/ 21 h 206"/>
                <a:gd name="T24" fmla="*/ 41 w 108"/>
                <a:gd name="T25" fmla="*/ 17 h 206"/>
                <a:gd name="T26" fmla="*/ 68 w 108"/>
                <a:gd name="T27" fmla="*/ 17 h 206"/>
                <a:gd name="T28" fmla="*/ 72 w 108"/>
                <a:gd name="T29" fmla="*/ 21 h 206"/>
                <a:gd name="T30" fmla="*/ 68 w 108"/>
                <a:gd name="T31" fmla="*/ 25 h 206"/>
                <a:gd name="T32" fmla="*/ 41 w 108"/>
                <a:gd name="T33" fmla="*/ 25 h 206"/>
                <a:gd name="T34" fmla="*/ 94 w 108"/>
                <a:gd name="T35" fmla="*/ 0 h 206"/>
                <a:gd name="T36" fmla="*/ 14 w 108"/>
                <a:gd name="T37" fmla="*/ 0 h 206"/>
                <a:gd name="T38" fmla="*/ 0 w 108"/>
                <a:gd name="T39" fmla="*/ 15 h 206"/>
                <a:gd name="T40" fmla="*/ 0 w 108"/>
                <a:gd name="T41" fmla="*/ 192 h 206"/>
                <a:gd name="T42" fmla="*/ 14 w 108"/>
                <a:gd name="T43" fmla="*/ 206 h 206"/>
                <a:gd name="T44" fmla="*/ 94 w 108"/>
                <a:gd name="T45" fmla="*/ 206 h 206"/>
                <a:gd name="T46" fmla="*/ 108 w 108"/>
                <a:gd name="T47" fmla="*/ 192 h 206"/>
                <a:gd name="T48" fmla="*/ 108 w 108"/>
                <a:gd name="T49" fmla="*/ 15 h 206"/>
                <a:gd name="T50" fmla="*/ 94 w 108"/>
                <a:gd name="T51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8" h="206">
                  <a:moveTo>
                    <a:pt x="54" y="199"/>
                  </a:moveTo>
                  <a:cubicBezTo>
                    <a:pt x="48" y="199"/>
                    <a:pt x="43" y="194"/>
                    <a:pt x="43" y="188"/>
                  </a:cubicBezTo>
                  <a:cubicBezTo>
                    <a:pt x="43" y="182"/>
                    <a:pt x="48" y="177"/>
                    <a:pt x="54" y="177"/>
                  </a:cubicBezTo>
                  <a:cubicBezTo>
                    <a:pt x="60" y="177"/>
                    <a:pt x="65" y="182"/>
                    <a:pt x="65" y="188"/>
                  </a:cubicBezTo>
                  <a:cubicBezTo>
                    <a:pt x="65" y="194"/>
                    <a:pt x="60" y="199"/>
                    <a:pt x="54" y="199"/>
                  </a:cubicBezTo>
                  <a:moveTo>
                    <a:pt x="12" y="167"/>
                  </a:moveTo>
                  <a:cubicBezTo>
                    <a:pt x="12" y="40"/>
                    <a:pt x="12" y="40"/>
                    <a:pt x="12" y="40"/>
                  </a:cubicBezTo>
                  <a:cubicBezTo>
                    <a:pt x="96" y="40"/>
                    <a:pt x="96" y="40"/>
                    <a:pt x="96" y="40"/>
                  </a:cubicBezTo>
                  <a:cubicBezTo>
                    <a:pt x="96" y="167"/>
                    <a:pt x="96" y="167"/>
                    <a:pt x="96" y="167"/>
                  </a:cubicBezTo>
                  <a:cubicBezTo>
                    <a:pt x="12" y="167"/>
                    <a:pt x="12" y="167"/>
                    <a:pt x="12" y="167"/>
                  </a:cubicBezTo>
                  <a:moveTo>
                    <a:pt x="41" y="25"/>
                  </a:moveTo>
                  <a:cubicBezTo>
                    <a:pt x="39" y="25"/>
                    <a:pt x="37" y="23"/>
                    <a:pt x="37" y="21"/>
                  </a:cubicBezTo>
                  <a:cubicBezTo>
                    <a:pt x="37" y="19"/>
                    <a:pt x="39" y="17"/>
                    <a:pt x="41" y="17"/>
                  </a:cubicBezTo>
                  <a:cubicBezTo>
                    <a:pt x="68" y="17"/>
                    <a:pt x="68" y="17"/>
                    <a:pt x="68" y="17"/>
                  </a:cubicBezTo>
                  <a:cubicBezTo>
                    <a:pt x="70" y="17"/>
                    <a:pt x="72" y="19"/>
                    <a:pt x="72" y="21"/>
                  </a:cubicBezTo>
                  <a:cubicBezTo>
                    <a:pt x="72" y="23"/>
                    <a:pt x="70" y="25"/>
                    <a:pt x="68" y="25"/>
                  </a:cubicBezTo>
                  <a:cubicBezTo>
                    <a:pt x="41" y="25"/>
                    <a:pt x="41" y="25"/>
                    <a:pt x="41" y="25"/>
                  </a:cubicBezTo>
                  <a:moveTo>
                    <a:pt x="94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5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200"/>
                    <a:pt x="6" y="206"/>
                    <a:pt x="14" y="206"/>
                  </a:cubicBezTo>
                  <a:cubicBezTo>
                    <a:pt x="94" y="206"/>
                    <a:pt x="94" y="206"/>
                    <a:pt x="94" y="206"/>
                  </a:cubicBezTo>
                  <a:cubicBezTo>
                    <a:pt x="102" y="206"/>
                    <a:pt x="108" y="200"/>
                    <a:pt x="108" y="192"/>
                  </a:cubicBezTo>
                  <a:cubicBezTo>
                    <a:pt x="108" y="15"/>
                    <a:pt x="108" y="15"/>
                    <a:pt x="108" y="15"/>
                  </a:cubicBezTo>
                  <a:cubicBezTo>
                    <a:pt x="108" y="7"/>
                    <a:pt x="102" y="0"/>
                    <a:pt x="94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12"/>
            <p:cNvSpPr>
              <a:spLocks noEditPoints="1"/>
            </p:cNvSpPr>
            <p:nvPr/>
          </p:nvSpPr>
          <p:spPr bwMode="auto">
            <a:xfrm>
              <a:off x="7098819" y="4062829"/>
              <a:ext cx="250094" cy="238689"/>
            </a:xfrm>
            <a:custGeom>
              <a:avLst/>
              <a:gdLst>
                <a:gd name="T0" fmla="*/ 86 w 130"/>
                <a:gd name="T1" fmla="*/ 74 h 124"/>
                <a:gd name="T2" fmla="*/ 55 w 130"/>
                <a:gd name="T3" fmla="*/ 44 h 124"/>
                <a:gd name="T4" fmla="*/ 86 w 130"/>
                <a:gd name="T5" fmla="*/ 13 h 124"/>
                <a:gd name="T6" fmla="*/ 116 w 130"/>
                <a:gd name="T7" fmla="*/ 44 h 124"/>
                <a:gd name="T8" fmla="*/ 86 w 130"/>
                <a:gd name="T9" fmla="*/ 74 h 124"/>
                <a:gd name="T10" fmla="*/ 86 w 130"/>
                <a:gd name="T11" fmla="*/ 0 h 124"/>
                <a:gd name="T12" fmla="*/ 42 w 130"/>
                <a:gd name="T13" fmla="*/ 44 h 124"/>
                <a:gd name="T14" fmla="*/ 46 w 130"/>
                <a:gd name="T15" fmla="*/ 62 h 124"/>
                <a:gd name="T16" fmla="*/ 3 w 130"/>
                <a:gd name="T17" fmla="*/ 104 h 124"/>
                <a:gd name="T18" fmla="*/ 3 w 130"/>
                <a:gd name="T19" fmla="*/ 116 h 124"/>
                <a:gd name="T20" fmla="*/ 8 w 130"/>
                <a:gd name="T21" fmla="*/ 121 h 124"/>
                <a:gd name="T22" fmla="*/ 14 w 130"/>
                <a:gd name="T23" fmla="*/ 124 h 124"/>
                <a:gd name="T24" fmla="*/ 20 w 130"/>
                <a:gd name="T25" fmla="*/ 121 h 124"/>
                <a:gd name="T26" fmla="*/ 61 w 130"/>
                <a:gd name="T27" fmla="*/ 80 h 124"/>
                <a:gd name="T28" fmla="*/ 86 w 130"/>
                <a:gd name="T29" fmla="*/ 88 h 124"/>
                <a:gd name="T30" fmla="*/ 130 w 130"/>
                <a:gd name="T31" fmla="*/ 44 h 124"/>
                <a:gd name="T32" fmla="*/ 86 w 130"/>
                <a:gd name="T33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0" h="124">
                  <a:moveTo>
                    <a:pt x="86" y="74"/>
                  </a:moveTo>
                  <a:cubicBezTo>
                    <a:pt x="69" y="74"/>
                    <a:pt x="55" y="61"/>
                    <a:pt x="55" y="44"/>
                  </a:cubicBezTo>
                  <a:cubicBezTo>
                    <a:pt x="55" y="27"/>
                    <a:pt x="69" y="13"/>
                    <a:pt x="86" y="13"/>
                  </a:cubicBezTo>
                  <a:cubicBezTo>
                    <a:pt x="103" y="13"/>
                    <a:pt x="116" y="27"/>
                    <a:pt x="116" y="44"/>
                  </a:cubicBezTo>
                  <a:cubicBezTo>
                    <a:pt x="116" y="61"/>
                    <a:pt x="103" y="74"/>
                    <a:pt x="86" y="74"/>
                  </a:cubicBezTo>
                  <a:moveTo>
                    <a:pt x="86" y="0"/>
                  </a:moveTo>
                  <a:cubicBezTo>
                    <a:pt x="62" y="0"/>
                    <a:pt x="42" y="19"/>
                    <a:pt x="42" y="44"/>
                  </a:cubicBezTo>
                  <a:cubicBezTo>
                    <a:pt x="42" y="50"/>
                    <a:pt x="43" y="56"/>
                    <a:pt x="46" y="62"/>
                  </a:cubicBezTo>
                  <a:cubicBezTo>
                    <a:pt x="3" y="104"/>
                    <a:pt x="3" y="104"/>
                    <a:pt x="3" y="104"/>
                  </a:cubicBezTo>
                  <a:cubicBezTo>
                    <a:pt x="0" y="108"/>
                    <a:pt x="0" y="113"/>
                    <a:pt x="3" y="116"/>
                  </a:cubicBezTo>
                  <a:cubicBezTo>
                    <a:pt x="8" y="121"/>
                    <a:pt x="8" y="121"/>
                    <a:pt x="8" y="121"/>
                  </a:cubicBezTo>
                  <a:cubicBezTo>
                    <a:pt x="10" y="123"/>
                    <a:pt x="12" y="124"/>
                    <a:pt x="14" y="124"/>
                  </a:cubicBezTo>
                  <a:cubicBezTo>
                    <a:pt x="16" y="124"/>
                    <a:pt x="19" y="123"/>
                    <a:pt x="20" y="121"/>
                  </a:cubicBezTo>
                  <a:cubicBezTo>
                    <a:pt x="61" y="80"/>
                    <a:pt x="61" y="80"/>
                    <a:pt x="61" y="80"/>
                  </a:cubicBezTo>
                  <a:cubicBezTo>
                    <a:pt x="68" y="85"/>
                    <a:pt x="77" y="88"/>
                    <a:pt x="86" y="88"/>
                  </a:cubicBezTo>
                  <a:cubicBezTo>
                    <a:pt x="110" y="88"/>
                    <a:pt x="130" y="68"/>
                    <a:pt x="130" y="44"/>
                  </a:cubicBezTo>
                  <a:cubicBezTo>
                    <a:pt x="130" y="19"/>
                    <a:pt x="110" y="0"/>
                    <a:pt x="86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5272399" y="5561764"/>
              <a:ext cx="53766" cy="59469"/>
            </a:xfrm>
            <a:custGeom>
              <a:avLst/>
              <a:gdLst>
                <a:gd name="T0" fmla="*/ 1 w 28"/>
                <a:gd name="T1" fmla="*/ 0 h 31"/>
                <a:gd name="T2" fmla="*/ 0 w 28"/>
                <a:gd name="T3" fmla="*/ 8 h 31"/>
                <a:gd name="T4" fmla="*/ 21 w 28"/>
                <a:gd name="T5" fmla="*/ 31 h 31"/>
                <a:gd name="T6" fmla="*/ 21 w 28"/>
                <a:gd name="T7" fmla="*/ 31 h 31"/>
                <a:gd name="T8" fmla="*/ 28 w 28"/>
                <a:gd name="T9" fmla="*/ 21 h 31"/>
                <a:gd name="T10" fmla="*/ 9 w 28"/>
                <a:gd name="T11" fmla="*/ 1 h 31"/>
                <a:gd name="T12" fmla="*/ 1 w 28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31">
                  <a:moveTo>
                    <a:pt x="1" y="0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1" y="26"/>
                    <a:pt x="24" y="23"/>
                    <a:pt x="28" y="2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4"/>
            <p:cNvSpPr>
              <a:spLocks/>
            </p:cNvSpPr>
            <p:nvPr/>
          </p:nvSpPr>
          <p:spPr bwMode="auto">
            <a:xfrm>
              <a:off x="5347346" y="5586203"/>
              <a:ext cx="70874" cy="40732"/>
            </a:xfrm>
            <a:custGeom>
              <a:avLst/>
              <a:gdLst>
                <a:gd name="T0" fmla="*/ 30 w 37"/>
                <a:gd name="T1" fmla="*/ 0 h 21"/>
                <a:gd name="T2" fmla="*/ 0 w 37"/>
                <a:gd name="T3" fmla="*/ 10 h 21"/>
                <a:gd name="T4" fmla="*/ 3 w 37"/>
                <a:gd name="T5" fmla="*/ 18 h 21"/>
                <a:gd name="T6" fmla="*/ 3 w 37"/>
                <a:gd name="T7" fmla="*/ 21 h 21"/>
                <a:gd name="T8" fmla="*/ 34 w 37"/>
                <a:gd name="T9" fmla="*/ 10 h 21"/>
                <a:gd name="T10" fmla="*/ 37 w 37"/>
                <a:gd name="T11" fmla="*/ 3 h 21"/>
                <a:gd name="T12" fmla="*/ 30 w 37"/>
                <a:gd name="T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21">
                  <a:moveTo>
                    <a:pt x="30" y="0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2" y="12"/>
                    <a:pt x="3" y="15"/>
                    <a:pt x="3" y="18"/>
                  </a:cubicBezTo>
                  <a:cubicBezTo>
                    <a:pt x="3" y="19"/>
                    <a:pt x="3" y="20"/>
                    <a:pt x="3" y="21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0" y="0"/>
                    <a:pt x="30" y="0"/>
                    <a:pt x="30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5"/>
            <p:cNvSpPr>
              <a:spLocks noEditPoints="1"/>
            </p:cNvSpPr>
            <p:nvPr/>
          </p:nvSpPr>
          <p:spPr bwMode="auto">
            <a:xfrm>
              <a:off x="5189307" y="5486818"/>
              <a:ext cx="286753" cy="267202"/>
            </a:xfrm>
            <a:custGeom>
              <a:avLst/>
              <a:gdLst>
                <a:gd name="T0" fmla="*/ 70 w 149"/>
                <a:gd name="T1" fmla="*/ 15 h 139"/>
                <a:gd name="T2" fmla="*/ 70 w 149"/>
                <a:gd name="T3" fmla="*/ 6 h 139"/>
                <a:gd name="T4" fmla="*/ 75 w 149"/>
                <a:gd name="T5" fmla="*/ 2 h 139"/>
                <a:gd name="T6" fmla="*/ 79 w 149"/>
                <a:gd name="T7" fmla="*/ 6 h 139"/>
                <a:gd name="T8" fmla="*/ 79 w 149"/>
                <a:gd name="T9" fmla="*/ 15 h 139"/>
                <a:gd name="T10" fmla="*/ 133 w 149"/>
                <a:gd name="T11" fmla="*/ 66 h 139"/>
                <a:gd name="T12" fmla="*/ 142 w 149"/>
                <a:gd name="T13" fmla="*/ 66 h 139"/>
                <a:gd name="T14" fmla="*/ 147 w 149"/>
                <a:gd name="T15" fmla="*/ 70 h 139"/>
                <a:gd name="T16" fmla="*/ 142 w 149"/>
                <a:gd name="T17" fmla="*/ 74 h 139"/>
                <a:gd name="T18" fmla="*/ 133 w 149"/>
                <a:gd name="T19" fmla="*/ 74 h 139"/>
                <a:gd name="T20" fmla="*/ 79 w 149"/>
                <a:gd name="T21" fmla="*/ 124 h 139"/>
                <a:gd name="T22" fmla="*/ 79 w 149"/>
                <a:gd name="T23" fmla="*/ 133 h 139"/>
                <a:gd name="T24" fmla="*/ 75 w 149"/>
                <a:gd name="T25" fmla="*/ 137 h 139"/>
                <a:gd name="T26" fmla="*/ 70 w 149"/>
                <a:gd name="T27" fmla="*/ 133 h 139"/>
                <a:gd name="T28" fmla="*/ 70 w 149"/>
                <a:gd name="T29" fmla="*/ 124 h 139"/>
                <a:gd name="T30" fmla="*/ 16 w 149"/>
                <a:gd name="T31" fmla="*/ 74 h 139"/>
                <a:gd name="T32" fmla="*/ 7 w 149"/>
                <a:gd name="T33" fmla="*/ 74 h 139"/>
                <a:gd name="T34" fmla="*/ 2 w 149"/>
                <a:gd name="T35" fmla="*/ 70 h 139"/>
                <a:gd name="T36" fmla="*/ 7 w 149"/>
                <a:gd name="T37" fmla="*/ 66 h 139"/>
                <a:gd name="T38" fmla="*/ 16 w 149"/>
                <a:gd name="T39" fmla="*/ 66 h 139"/>
                <a:gd name="T40" fmla="*/ 70 w 149"/>
                <a:gd name="T41" fmla="*/ 15 h 139"/>
                <a:gd name="T42" fmla="*/ 75 w 149"/>
                <a:gd name="T43" fmla="*/ 0 h 139"/>
                <a:gd name="T44" fmla="*/ 0 w 149"/>
                <a:gd name="T45" fmla="*/ 70 h 139"/>
                <a:gd name="T46" fmla="*/ 75 w 149"/>
                <a:gd name="T47" fmla="*/ 139 h 139"/>
                <a:gd name="T48" fmla="*/ 149 w 149"/>
                <a:gd name="T49" fmla="*/ 70 h 139"/>
                <a:gd name="T50" fmla="*/ 75 w 149"/>
                <a:gd name="T51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9" h="139">
                  <a:moveTo>
                    <a:pt x="70" y="15"/>
                  </a:moveTo>
                  <a:cubicBezTo>
                    <a:pt x="70" y="6"/>
                    <a:pt x="70" y="6"/>
                    <a:pt x="70" y="6"/>
                  </a:cubicBezTo>
                  <a:cubicBezTo>
                    <a:pt x="70" y="4"/>
                    <a:pt x="72" y="2"/>
                    <a:pt x="75" y="2"/>
                  </a:cubicBezTo>
                  <a:cubicBezTo>
                    <a:pt x="77" y="2"/>
                    <a:pt x="79" y="4"/>
                    <a:pt x="79" y="6"/>
                  </a:cubicBezTo>
                  <a:cubicBezTo>
                    <a:pt x="79" y="15"/>
                    <a:pt x="79" y="15"/>
                    <a:pt x="79" y="15"/>
                  </a:cubicBezTo>
                  <a:cubicBezTo>
                    <a:pt x="108" y="17"/>
                    <a:pt x="131" y="39"/>
                    <a:pt x="133" y="66"/>
                  </a:cubicBezTo>
                  <a:cubicBezTo>
                    <a:pt x="142" y="66"/>
                    <a:pt x="142" y="66"/>
                    <a:pt x="142" y="66"/>
                  </a:cubicBezTo>
                  <a:cubicBezTo>
                    <a:pt x="145" y="66"/>
                    <a:pt x="147" y="67"/>
                    <a:pt x="147" y="70"/>
                  </a:cubicBezTo>
                  <a:cubicBezTo>
                    <a:pt x="147" y="72"/>
                    <a:pt x="145" y="74"/>
                    <a:pt x="142" y="74"/>
                  </a:cubicBezTo>
                  <a:cubicBezTo>
                    <a:pt x="133" y="74"/>
                    <a:pt x="133" y="74"/>
                    <a:pt x="133" y="74"/>
                  </a:cubicBezTo>
                  <a:cubicBezTo>
                    <a:pt x="131" y="101"/>
                    <a:pt x="108" y="122"/>
                    <a:pt x="79" y="124"/>
                  </a:cubicBezTo>
                  <a:cubicBezTo>
                    <a:pt x="79" y="133"/>
                    <a:pt x="79" y="133"/>
                    <a:pt x="79" y="133"/>
                  </a:cubicBezTo>
                  <a:cubicBezTo>
                    <a:pt x="79" y="135"/>
                    <a:pt x="77" y="137"/>
                    <a:pt x="75" y="137"/>
                  </a:cubicBezTo>
                  <a:cubicBezTo>
                    <a:pt x="72" y="137"/>
                    <a:pt x="70" y="135"/>
                    <a:pt x="70" y="133"/>
                  </a:cubicBezTo>
                  <a:cubicBezTo>
                    <a:pt x="70" y="124"/>
                    <a:pt x="70" y="124"/>
                    <a:pt x="70" y="124"/>
                  </a:cubicBezTo>
                  <a:cubicBezTo>
                    <a:pt x="41" y="122"/>
                    <a:pt x="18" y="101"/>
                    <a:pt x="16" y="74"/>
                  </a:cubicBezTo>
                  <a:cubicBezTo>
                    <a:pt x="7" y="74"/>
                    <a:pt x="7" y="74"/>
                    <a:pt x="7" y="74"/>
                  </a:cubicBezTo>
                  <a:cubicBezTo>
                    <a:pt x="4" y="74"/>
                    <a:pt x="2" y="72"/>
                    <a:pt x="2" y="70"/>
                  </a:cubicBezTo>
                  <a:cubicBezTo>
                    <a:pt x="2" y="67"/>
                    <a:pt x="4" y="66"/>
                    <a:pt x="7" y="66"/>
                  </a:cubicBezTo>
                  <a:cubicBezTo>
                    <a:pt x="16" y="66"/>
                    <a:pt x="16" y="66"/>
                    <a:pt x="16" y="66"/>
                  </a:cubicBezTo>
                  <a:cubicBezTo>
                    <a:pt x="18" y="39"/>
                    <a:pt x="41" y="17"/>
                    <a:pt x="70" y="15"/>
                  </a:cubicBezTo>
                  <a:moveTo>
                    <a:pt x="75" y="0"/>
                  </a:moveTo>
                  <a:cubicBezTo>
                    <a:pt x="34" y="0"/>
                    <a:pt x="0" y="31"/>
                    <a:pt x="0" y="70"/>
                  </a:cubicBezTo>
                  <a:cubicBezTo>
                    <a:pt x="0" y="108"/>
                    <a:pt x="34" y="139"/>
                    <a:pt x="75" y="139"/>
                  </a:cubicBezTo>
                  <a:cubicBezTo>
                    <a:pt x="116" y="139"/>
                    <a:pt x="149" y="108"/>
                    <a:pt x="149" y="70"/>
                  </a:cubicBezTo>
                  <a:cubicBezTo>
                    <a:pt x="149" y="31"/>
                    <a:pt x="116" y="0"/>
                    <a:pt x="75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16"/>
            <p:cNvSpPr>
              <a:spLocks/>
            </p:cNvSpPr>
            <p:nvPr/>
          </p:nvSpPr>
          <p:spPr bwMode="auto">
            <a:xfrm>
              <a:off x="5312317" y="5601681"/>
              <a:ext cx="40732" cy="39102"/>
            </a:xfrm>
            <a:custGeom>
              <a:avLst/>
              <a:gdLst>
                <a:gd name="T0" fmla="*/ 11 w 21"/>
                <a:gd name="T1" fmla="*/ 0 h 20"/>
                <a:gd name="T2" fmla="*/ 7 w 21"/>
                <a:gd name="T3" fmla="*/ 0 h 20"/>
                <a:gd name="T4" fmla="*/ 0 w 21"/>
                <a:gd name="T5" fmla="*/ 10 h 20"/>
                <a:gd name="T6" fmla="*/ 0 w 21"/>
                <a:gd name="T7" fmla="*/ 10 h 20"/>
                <a:gd name="T8" fmla="*/ 11 w 21"/>
                <a:gd name="T9" fmla="*/ 20 h 20"/>
                <a:gd name="T10" fmla="*/ 21 w 21"/>
                <a:gd name="T11" fmla="*/ 13 h 20"/>
                <a:gd name="T12" fmla="*/ 21 w 21"/>
                <a:gd name="T13" fmla="*/ 10 h 20"/>
                <a:gd name="T14" fmla="*/ 18 w 21"/>
                <a:gd name="T15" fmla="*/ 2 h 20"/>
                <a:gd name="T16" fmla="*/ 11 w 21"/>
                <a:gd name="T1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20">
                  <a:moveTo>
                    <a:pt x="11" y="0"/>
                  </a:moveTo>
                  <a:cubicBezTo>
                    <a:pt x="9" y="0"/>
                    <a:pt x="8" y="0"/>
                    <a:pt x="7" y="0"/>
                  </a:cubicBezTo>
                  <a:cubicBezTo>
                    <a:pt x="3" y="2"/>
                    <a:pt x="0" y="5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5"/>
                    <a:pt x="5" y="20"/>
                    <a:pt x="11" y="20"/>
                  </a:cubicBezTo>
                  <a:cubicBezTo>
                    <a:pt x="15" y="20"/>
                    <a:pt x="19" y="17"/>
                    <a:pt x="21" y="13"/>
                  </a:cubicBezTo>
                  <a:cubicBezTo>
                    <a:pt x="21" y="12"/>
                    <a:pt x="21" y="11"/>
                    <a:pt x="21" y="10"/>
                  </a:cubicBezTo>
                  <a:cubicBezTo>
                    <a:pt x="21" y="7"/>
                    <a:pt x="20" y="4"/>
                    <a:pt x="18" y="2"/>
                  </a:cubicBezTo>
                  <a:cubicBezTo>
                    <a:pt x="16" y="1"/>
                    <a:pt x="13" y="0"/>
                    <a:pt x="11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7"/>
            <p:cNvSpPr>
              <a:spLocks/>
            </p:cNvSpPr>
            <p:nvPr/>
          </p:nvSpPr>
          <p:spPr bwMode="auto">
            <a:xfrm>
              <a:off x="5323721" y="5698623"/>
              <a:ext cx="17922" cy="51322"/>
            </a:xfrm>
            <a:custGeom>
              <a:avLst/>
              <a:gdLst>
                <a:gd name="T0" fmla="*/ 5 w 9"/>
                <a:gd name="T1" fmla="*/ 0 h 27"/>
                <a:gd name="T2" fmla="*/ 0 w 9"/>
                <a:gd name="T3" fmla="*/ 4 h 27"/>
                <a:gd name="T4" fmla="*/ 0 w 9"/>
                <a:gd name="T5" fmla="*/ 14 h 27"/>
                <a:gd name="T6" fmla="*/ 0 w 9"/>
                <a:gd name="T7" fmla="*/ 23 h 27"/>
                <a:gd name="T8" fmla="*/ 5 w 9"/>
                <a:gd name="T9" fmla="*/ 27 h 27"/>
                <a:gd name="T10" fmla="*/ 9 w 9"/>
                <a:gd name="T11" fmla="*/ 23 h 27"/>
                <a:gd name="T12" fmla="*/ 9 w 9"/>
                <a:gd name="T13" fmla="*/ 14 h 27"/>
                <a:gd name="T14" fmla="*/ 9 w 9"/>
                <a:gd name="T15" fmla="*/ 4 h 27"/>
                <a:gd name="T16" fmla="*/ 5 w 9"/>
                <a:gd name="T17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27">
                  <a:moveTo>
                    <a:pt x="5" y="0"/>
                  </a:moveTo>
                  <a:cubicBezTo>
                    <a:pt x="2" y="0"/>
                    <a:pt x="0" y="1"/>
                    <a:pt x="0" y="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5"/>
                    <a:pt x="2" y="27"/>
                    <a:pt x="5" y="27"/>
                  </a:cubicBezTo>
                  <a:cubicBezTo>
                    <a:pt x="7" y="27"/>
                    <a:pt x="9" y="25"/>
                    <a:pt x="9" y="23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1"/>
                    <a:pt x="7" y="0"/>
                    <a:pt x="5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8"/>
            <p:cNvSpPr>
              <a:spLocks/>
            </p:cNvSpPr>
            <p:nvPr/>
          </p:nvSpPr>
          <p:spPr bwMode="auto">
            <a:xfrm>
              <a:off x="5323721" y="5490076"/>
              <a:ext cx="17922" cy="53766"/>
            </a:xfrm>
            <a:custGeom>
              <a:avLst/>
              <a:gdLst>
                <a:gd name="T0" fmla="*/ 5 w 9"/>
                <a:gd name="T1" fmla="*/ 0 h 28"/>
                <a:gd name="T2" fmla="*/ 0 w 9"/>
                <a:gd name="T3" fmla="*/ 4 h 28"/>
                <a:gd name="T4" fmla="*/ 0 w 9"/>
                <a:gd name="T5" fmla="*/ 13 h 28"/>
                <a:gd name="T6" fmla="*/ 0 w 9"/>
                <a:gd name="T7" fmla="*/ 24 h 28"/>
                <a:gd name="T8" fmla="*/ 5 w 9"/>
                <a:gd name="T9" fmla="*/ 28 h 28"/>
                <a:gd name="T10" fmla="*/ 9 w 9"/>
                <a:gd name="T11" fmla="*/ 24 h 28"/>
                <a:gd name="T12" fmla="*/ 9 w 9"/>
                <a:gd name="T13" fmla="*/ 13 h 28"/>
                <a:gd name="T14" fmla="*/ 9 w 9"/>
                <a:gd name="T15" fmla="*/ 4 h 28"/>
                <a:gd name="T16" fmla="*/ 5 w 9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28">
                  <a:moveTo>
                    <a:pt x="5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6"/>
                    <a:pt x="2" y="28"/>
                    <a:pt x="5" y="28"/>
                  </a:cubicBezTo>
                  <a:cubicBezTo>
                    <a:pt x="7" y="28"/>
                    <a:pt x="9" y="26"/>
                    <a:pt x="9" y="2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2"/>
                    <a:pt x="7" y="0"/>
                    <a:pt x="5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9"/>
            <p:cNvSpPr>
              <a:spLocks/>
            </p:cNvSpPr>
            <p:nvPr/>
          </p:nvSpPr>
          <p:spPr bwMode="auto">
            <a:xfrm>
              <a:off x="5414961" y="5613901"/>
              <a:ext cx="57025" cy="15479"/>
            </a:xfrm>
            <a:custGeom>
              <a:avLst/>
              <a:gdLst>
                <a:gd name="T0" fmla="*/ 25 w 30"/>
                <a:gd name="T1" fmla="*/ 0 h 8"/>
                <a:gd name="T2" fmla="*/ 16 w 30"/>
                <a:gd name="T3" fmla="*/ 0 h 8"/>
                <a:gd name="T4" fmla="*/ 5 w 30"/>
                <a:gd name="T5" fmla="*/ 0 h 8"/>
                <a:gd name="T6" fmla="*/ 0 w 30"/>
                <a:gd name="T7" fmla="*/ 4 h 8"/>
                <a:gd name="T8" fmla="*/ 5 w 30"/>
                <a:gd name="T9" fmla="*/ 8 h 8"/>
                <a:gd name="T10" fmla="*/ 16 w 30"/>
                <a:gd name="T11" fmla="*/ 8 h 8"/>
                <a:gd name="T12" fmla="*/ 25 w 30"/>
                <a:gd name="T13" fmla="*/ 8 h 8"/>
                <a:gd name="T14" fmla="*/ 30 w 30"/>
                <a:gd name="T15" fmla="*/ 4 h 8"/>
                <a:gd name="T16" fmla="*/ 25 w 30"/>
                <a:gd name="T1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8">
                  <a:moveTo>
                    <a:pt x="25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1"/>
                    <a:pt x="0" y="4"/>
                  </a:cubicBezTo>
                  <a:cubicBezTo>
                    <a:pt x="0" y="6"/>
                    <a:pt x="2" y="8"/>
                    <a:pt x="5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8" y="8"/>
                    <a:pt x="30" y="6"/>
                    <a:pt x="30" y="4"/>
                  </a:cubicBezTo>
                  <a:cubicBezTo>
                    <a:pt x="30" y="1"/>
                    <a:pt x="28" y="0"/>
                    <a:pt x="25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20"/>
            <p:cNvSpPr>
              <a:spLocks/>
            </p:cNvSpPr>
            <p:nvPr/>
          </p:nvSpPr>
          <p:spPr bwMode="auto">
            <a:xfrm>
              <a:off x="5193379" y="5613901"/>
              <a:ext cx="57025" cy="15479"/>
            </a:xfrm>
            <a:custGeom>
              <a:avLst/>
              <a:gdLst>
                <a:gd name="T0" fmla="*/ 25 w 30"/>
                <a:gd name="T1" fmla="*/ 0 h 8"/>
                <a:gd name="T2" fmla="*/ 14 w 30"/>
                <a:gd name="T3" fmla="*/ 0 h 8"/>
                <a:gd name="T4" fmla="*/ 5 w 30"/>
                <a:gd name="T5" fmla="*/ 0 h 8"/>
                <a:gd name="T6" fmla="*/ 0 w 30"/>
                <a:gd name="T7" fmla="*/ 4 h 8"/>
                <a:gd name="T8" fmla="*/ 5 w 30"/>
                <a:gd name="T9" fmla="*/ 8 h 8"/>
                <a:gd name="T10" fmla="*/ 14 w 30"/>
                <a:gd name="T11" fmla="*/ 8 h 8"/>
                <a:gd name="T12" fmla="*/ 25 w 30"/>
                <a:gd name="T13" fmla="*/ 8 h 8"/>
                <a:gd name="T14" fmla="*/ 30 w 30"/>
                <a:gd name="T15" fmla="*/ 4 h 8"/>
                <a:gd name="T16" fmla="*/ 25 w 30"/>
                <a:gd name="T1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8">
                  <a:moveTo>
                    <a:pt x="25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1"/>
                    <a:pt x="0" y="4"/>
                  </a:cubicBezTo>
                  <a:cubicBezTo>
                    <a:pt x="0" y="6"/>
                    <a:pt x="2" y="8"/>
                    <a:pt x="5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8" y="8"/>
                    <a:pt x="30" y="6"/>
                    <a:pt x="30" y="4"/>
                  </a:cubicBezTo>
                  <a:cubicBezTo>
                    <a:pt x="30" y="1"/>
                    <a:pt x="28" y="0"/>
                    <a:pt x="25" y="0"/>
                  </a:cubicBezTo>
                </a:path>
              </a:pathLst>
            </a:custGeom>
            <a:solidFill>
              <a:srgbClr val="A3A3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22"/>
            <p:cNvSpPr>
              <a:spLocks noEditPoints="1"/>
            </p:cNvSpPr>
            <p:nvPr/>
          </p:nvSpPr>
          <p:spPr bwMode="auto">
            <a:xfrm>
              <a:off x="6782740" y="2134580"/>
              <a:ext cx="269645" cy="391026"/>
            </a:xfrm>
            <a:custGeom>
              <a:avLst/>
              <a:gdLst>
                <a:gd name="T0" fmla="*/ 45 w 140"/>
                <a:gd name="T1" fmla="*/ 199 h 203"/>
                <a:gd name="T2" fmla="*/ 34 w 140"/>
                <a:gd name="T3" fmla="*/ 184 h 203"/>
                <a:gd name="T4" fmla="*/ 25 w 140"/>
                <a:gd name="T5" fmla="*/ 158 h 203"/>
                <a:gd name="T6" fmla="*/ 25 w 140"/>
                <a:gd name="T7" fmla="*/ 142 h 203"/>
                <a:gd name="T8" fmla="*/ 16 w 140"/>
                <a:gd name="T9" fmla="*/ 112 h 203"/>
                <a:gd name="T10" fmla="*/ 3 w 140"/>
                <a:gd name="T11" fmla="*/ 57 h 203"/>
                <a:gd name="T12" fmla="*/ 64 w 140"/>
                <a:gd name="T13" fmla="*/ 0 h 203"/>
                <a:gd name="T14" fmla="*/ 74 w 140"/>
                <a:gd name="T15" fmla="*/ 0 h 203"/>
                <a:gd name="T16" fmla="*/ 118 w 140"/>
                <a:gd name="T17" fmla="*/ 20 h 203"/>
                <a:gd name="T18" fmla="*/ 130 w 140"/>
                <a:gd name="T19" fmla="*/ 101 h 203"/>
                <a:gd name="T20" fmla="*/ 116 w 140"/>
                <a:gd name="T21" fmla="*/ 136 h 203"/>
                <a:gd name="T22" fmla="*/ 116 w 140"/>
                <a:gd name="T23" fmla="*/ 148 h 203"/>
                <a:gd name="T24" fmla="*/ 114 w 140"/>
                <a:gd name="T25" fmla="*/ 161 h 203"/>
                <a:gd name="T26" fmla="*/ 104 w 140"/>
                <a:gd name="T27" fmla="*/ 186 h 203"/>
                <a:gd name="T28" fmla="*/ 83 w 140"/>
                <a:gd name="T29" fmla="*/ 203 h 203"/>
                <a:gd name="T30" fmla="*/ 70 w 140"/>
                <a:gd name="T31" fmla="*/ 140 h 203"/>
                <a:gd name="T32" fmla="*/ 104 w 140"/>
                <a:gd name="T33" fmla="*/ 135 h 203"/>
                <a:gd name="T34" fmla="*/ 108 w 140"/>
                <a:gd name="T35" fmla="*/ 116 h 203"/>
                <a:gd name="T36" fmla="*/ 125 w 140"/>
                <a:gd name="T37" fmla="*/ 59 h 203"/>
                <a:gd name="T38" fmla="*/ 41 w 140"/>
                <a:gd name="T39" fmla="*/ 21 h 203"/>
                <a:gd name="T40" fmla="*/ 24 w 140"/>
                <a:gd name="T41" fmla="*/ 101 h 203"/>
                <a:gd name="T42" fmla="*/ 42 w 140"/>
                <a:gd name="T43" fmla="*/ 140 h 203"/>
                <a:gd name="T44" fmla="*/ 70 w 140"/>
                <a:gd name="T45" fmla="*/ 157 h 203"/>
                <a:gd name="T46" fmla="*/ 103 w 140"/>
                <a:gd name="T47" fmla="*/ 153 h 203"/>
                <a:gd name="T48" fmla="*/ 59 w 140"/>
                <a:gd name="T49" fmla="*/ 146 h 203"/>
                <a:gd name="T50" fmla="*/ 37 w 140"/>
                <a:gd name="T51" fmla="*/ 149 h 203"/>
                <a:gd name="T52" fmla="*/ 61 w 140"/>
                <a:gd name="T53" fmla="*/ 157 h 203"/>
                <a:gd name="T54" fmla="*/ 70 w 140"/>
                <a:gd name="T55" fmla="*/ 162 h 203"/>
                <a:gd name="T56" fmla="*/ 37 w 140"/>
                <a:gd name="T57" fmla="*/ 166 h 203"/>
                <a:gd name="T58" fmla="*/ 82 w 140"/>
                <a:gd name="T59" fmla="*/ 173 h 203"/>
                <a:gd name="T60" fmla="*/ 103 w 140"/>
                <a:gd name="T61" fmla="*/ 170 h 203"/>
                <a:gd name="T62" fmla="*/ 70 w 140"/>
                <a:gd name="T63" fmla="*/ 162 h 203"/>
                <a:gd name="T64" fmla="*/ 48 w 140"/>
                <a:gd name="T65" fmla="*/ 179 h 203"/>
                <a:gd name="T66" fmla="*/ 82 w 140"/>
                <a:gd name="T67" fmla="*/ 19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40" h="203">
                  <a:moveTo>
                    <a:pt x="56" y="203"/>
                  </a:moveTo>
                  <a:cubicBezTo>
                    <a:pt x="53" y="202"/>
                    <a:pt x="49" y="201"/>
                    <a:pt x="45" y="199"/>
                  </a:cubicBezTo>
                  <a:cubicBezTo>
                    <a:pt x="41" y="196"/>
                    <a:pt x="38" y="192"/>
                    <a:pt x="37" y="187"/>
                  </a:cubicBezTo>
                  <a:cubicBezTo>
                    <a:pt x="36" y="186"/>
                    <a:pt x="35" y="185"/>
                    <a:pt x="34" y="184"/>
                  </a:cubicBezTo>
                  <a:cubicBezTo>
                    <a:pt x="26" y="180"/>
                    <a:pt x="22" y="170"/>
                    <a:pt x="25" y="161"/>
                  </a:cubicBezTo>
                  <a:cubicBezTo>
                    <a:pt x="26" y="160"/>
                    <a:pt x="25" y="159"/>
                    <a:pt x="25" y="158"/>
                  </a:cubicBezTo>
                  <a:cubicBezTo>
                    <a:pt x="24" y="154"/>
                    <a:pt x="23" y="149"/>
                    <a:pt x="25" y="145"/>
                  </a:cubicBezTo>
                  <a:cubicBezTo>
                    <a:pt x="25" y="144"/>
                    <a:pt x="25" y="143"/>
                    <a:pt x="25" y="142"/>
                  </a:cubicBezTo>
                  <a:cubicBezTo>
                    <a:pt x="24" y="139"/>
                    <a:pt x="23" y="135"/>
                    <a:pt x="23" y="132"/>
                  </a:cubicBezTo>
                  <a:cubicBezTo>
                    <a:pt x="22" y="125"/>
                    <a:pt x="19" y="118"/>
                    <a:pt x="16" y="112"/>
                  </a:cubicBezTo>
                  <a:cubicBezTo>
                    <a:pt x="13" y="106"/>
                    <a:pt x="9" y="100"/>
                    <a:pt x="6" y="93"/>
                  </a:cubicBezTo>
                  <a:cubicBezTo>
                    <a:pt x="1" y="82"/>
                    <a:pt x="0" y="69"/>
                    <a:pt x="3" y="57"/>
                  </a:cubicBezTo>
                  <a:cubicBezTo>
                    <a:pt x="7" y="33"/>
                    <a:pt x="21" y="16"/>
                    <a:pt x="43" y="5"/>
                  </a:cubicBezTo>
                  <a:cubicBezTo>
                    <a:pt x="50" y="2"/>
                    <a:pt x="57" y="1"/>
                    <a:pt x="64" y="0"/>
                  </a:cubicBezTo>
                  <a:cubicBezTo>
                    <a:pt x="65" y="0"/>
                    <a:pt x="65" y="0"/>
                    <a:pt x="66" y="0"/>
                  </a:cubicBezTo>
                  <a:cubicBezTo>
                    <a:pt x="69" y="0"/>
                    <a:pt x="71" y="0"/>
                    <a:pt x="74" y="0"/>
                  </a:cubicBezTo>
                  <a:cubicBezTo>
                    <a:pt x="78" y="1"/>
                    <a:pt x="83" y="1"/>
                    <a:pt x="88" y="2"/>
                  </a:cubicBezTo>
                  <a:cubicBezTo>
                    <a:pt x="99" y="5"/>
                    <a:pt x="110" y="11"/>
                    <a:pt x="118" y="20"/>
                  </a:cubicBezTo>
                  <a:cubicBezTo>
                    <a:pt x="127" y="29"/>
                    <a:pt x="133" y="40"/>
                    <a:pt x="136" y="52"/>
                  </a:cubicBezTo>
                  <a:cubicBezTo>
                    <a:pt x="140" y="69"/>
                    <a:pt x="138" y="86"/>
                    <a:pt x="130" y="101"/>
                  </a:cubicBezTo>
                  <a:cubicBezTo>
                    <a:pt x="127" y="106"/>
                    <a:pt x="125" y="111"/>
                    <a:pt x="122" y="116"/>
                  </a:cubicBezTo>
                  <a:cubicBezTo>
                    <a:pt x="119" y="122"/>
                    <a:pt x="117" y="129"/>
                    <a:pt x="116" y="136"/>
                  </a:cubicBezTo>
                  <a:cubicBezTo>
                    <a:pt x="116" y="137"/>
                    <a:pt x="116" y="138"/>
                    <a:pt x="116" y="139"/>
                  </a:cubicBezTo>
                  <a:cubicBezTo>
                    <a:pt x="115" y="141"/>
                    <a:pt x="115" y="146"/>
                    <a:pt x="116" y="148"/>
                  </a:cubicBezTo>
                  <a:cubicBezTo>
                    <a:pt x="116" y="152"/>
                    <a:pt x="116" y="155"/>
                    <a:pt x="114" y="158"/>
                  </a:cubicBezTo>
                  <a:cubicBezTo>
                    <a:pt x="114" y="159"/>
                    <a:pt x="114" y="160"/>
                    <a:pt x="114" y="161"/>
                  </a:cubicBezTo>
                  <a:cubicBezTo>
                    <a:pt x="118" y="170"/>
                    <a:pt x="114" y="180"/>
                    <a:pt x="105" y="184"/>
                  </a:cubicBezTo>
                  <a:cubicBezTo>
                    <a:pt x="105" y="185"/>
                    <a:pt x="104" y="185"/>
                    <a:pt x="104" y="186"/>
                  </a:cubicBezTo>
                  <a:cubicBezTo>
                    <a:pt x="100" y="196"/>
                    <a:pt x="94" y="201"/>
                    <a:pt x="84" y="203"/>
                  </a:cubicBezTo>
                  <a:cubicBezTo>
                    <a:pt x="83" y="203"/>
                    <a:pt x="83" y="203"/>
                    <a:pt x="83" y="203"/>
                  </a:cubicBezTo>
                  <a:cubicBezTo>
                    <a:pt x="74" y="203"/>
                    <a:pt x="65" y="203"/>
                    <a:pt x="56" y="203"/>
                  </a:cubicBezTo>
                  <a:moveTo>
                    <a:pt x="70" y="140"/>
                  </a:moveTo>
                  <a:cubicBezTo>
                    <a:pt x="79" y="140"/>
                    <a:pt x="88" y="140"/>
                    <a:pt x="98" y="140"/>
                  </a:cubicBezTo>
                  <a:cubicBezTo>
                    <a:pt x="101" y="140"/>
                    <a:pt x="103" y="138"/>
                    <a:pt x="104" y="135"/>
                  </a:cubicBezTo>
                  <a:cubicBezTo>
                    <a:pt x="104" y="135"/>
                    <a:pt x="104" y="134"/>
                    <a:pt x="104" y="133"/>
                  </a:cubicBezTo>
                  <a:cubicBezTo>
                    <a:pt x="105" y="127"/>
                    <a:pt x="106" y="121"/>
                    <a:pt x="108" y="116"/>
                  </a:cubicBezTo>
                  <a:cubicBezTo>
                    <a:pt x="111" y="109"/>
                    <a:pt x="114" y="103"/>
                    <a:pt x="118" y="97"/>
                  </a:cubicBezTo>
                  <a:cubicBezTo>
                    <a:pt x="124" y="85"/>
                    <a:pt x="127" y="72"/>
                    <a:pt x="125" y="59"/>
                  </a:cubicBezTo>
                  <a:cubicBezTo>
                    <a:pt x="122" y="43"/>
                    <a:pt x="114" y="30"/>
                    <a:pt x="101" y="22"/>
                  </a:cubicBezTo>
                  <a:cubicBezTo>
                    <a:pt x="81" y="9"/>
                    <a:pt x="61" y="9"/>
                    <a:pt x="41" y="21"/>
                  </a:cubicBezTo>
                  <a:cubicBezTo>
                    <a:pt x="21" y="33"/>
                    <a:pt x="11" y="56"/>
                    <a:pt x="15" y="79"/>
                  </a:cubicBezTo>
                  <a:cubicBezTo>
                    <a:pt x="17" y="87"/>
                    <a:pt x="20" y="94"/>
                    <a:pt x="24" y="101"/>
                  </a:cubicBezTo>
                  <a:cubicBezTo>
                    <a:pt x="31" y="112"/>
                    <a:pt x="35" y="122"/>
                    <a:pt x="36" y="135"/>
                  </a:cubicBezTo>
                  <a:cubicBezTo>
                    <a:pt x="36" y="139"/>
                    <a:pt x="38" y="140"/>
                    <a:pt x="42" y="140"/>
                  </a:cubicBezTo>
                  <a:cubicBezTo>
                    <a:pt x="52" y="140"/>
                    <a:pt x="61" y="140"/>
                    <a:pt x="70" y="140"/>
                  </a:cubicBezTo>
                  <a:moveTo>
                    <a:pt x="70" y="157"/>
                  </a:moveTo>
                  <a:cubicBezTo>
                    <a:pt x="79" y="157"/>
                    <a:pt x="88" y="157"/>
                    <a:pt x="97" y="157"/>
                  </a:cubicBezTo>
                  <a:cubicBezTo>
                    <a:pt x="100" y="157"/>
                    <a:pt x="102" y="156"/>
                    <a:pt x="103" y="153"/>
                  </a:cubicBezTo>
                  <a:cubicBezTo>
                    <a:pt x="104" y="150"/>
                    <a:pt x="102" y="146"/>
                    <a:pt x="97" y="146"/>
                  </a:cubicBezTo>
                  <a:cubicBezTo>
                    <a:pt x="84" y="146"/>
                    <a:pt x="71" y="146"/>
                    <a:pt x="59" y="146"/>
                  </a:cubicBezTo>
                  <a:cubicBezTo>
                    <a:pt x="53" y="146"/>
                    <a:pt x="48" y="146"/>
                    <a:pt x="43" y="146"/>
                  </a:cubicBezTo>
                  <a:cubicBezTo>
                    <a:pt x="40" y="146"/>
                    <a:pt x="38" y="147"/>
                    <a:pt x="37" y="149"/>
                  </a:cubicBezTo>
                  <a:cubicBezTo>
                    <a:pt x="35" y="153"/>
                    <a:pt x="38" y="157"/>
                    <a:pt x="43" y="157"/>
                  </a:cubicBezTo>
                  <a:cubicBezTo>
                    <a:pt x="49" y="157"/>
                    <a:pt x="55" y="157"/>
                    <a:pt x="61" y="157"/>
                  </a:cubicBezTo>
                  <a:cubicBezTo>
                    <a:pt x="64" y="157"/>
                    <a:pt x="67" y="157"/>
                    <a:pt x="70" y="157"/>
                  </a:cubicBezTo>
                  <a:moveTo>
                    <a:pt x="70" y="162"/>
                  </a:moveTo>
                  <a:cubicBezTo>
                    <a:pt x="61" y="162"/>
                    <a:pt x="52" y="162"/>
                    <a:pt x="43" y="162"/>
                  </a:cubicBezTo>
                  <a:cubicBezTo>
                    <a:pt x="40" y="162"/>
                    <a:pt x="38" y="163"/>
                    <a:pt x="37" y="166"/>
                  </a:cubicBezTo>
                  <a:cubicBezTo>
                    <a:pt x="35" y="170"/>
                    <a:pt x="38" y="173"/>
                    <a:pt x="43" y="173"/>
                  </a:cubicBezTo>
                  <a:cubicBezTo>
                    <a:pt x="56" y="173"/>
                    <a:pt x="69" y="173"/>
                    <a:pt x="82" y="173"/>
                  </a:cubicBezTo>
                  <a:cubicBezTo>
                    <a:pt x="87" y="173"/>
                    <a:pt x="92" y="173"/>
                    <a:pt x="97" y="173"/>
                  </a:cubicBezTo>
                  <a:cubicBezTo>
                    <a:pt x="100" y="173"/>
                    <a:pt x="102" y="172"/>
                    <a:pt x="103" y="170"/>
                  </a:cubicBezTo>
                  <a:cubicBezTo>
                    <a:pt x="104" y="166"/>
                    <a:pt x="102" y="162"/>
                    <a:pt x="97" y="162"/>
                  </a:cubicBezTo>
                  <a:cubicBezTo>
                    <a:pt x="88" y="162"/>
                    <a:pt x="79" y="162"/>
                    <a:pt x="70" y="162"/>
                  </a:cubicBezTo>
                  <a:moveTo>
                    <a:pt x="92" y="179"/>
                  </a:moveTo>
                  <a:cubicBezTo>
                    <a:pt x="77" y="179"/>
                    <a:pt x="62" y="179"/>
                    <a:pt x="48" y="179"/>
                  </a:cubicBezTo>
                  <a:cubicBezTo>
                    <a:pt x="48" y="185"/>
                    <a:pt x="52" y="190"/>
                    <a:pt x="58" y="190"/>
                  </a:cubicBezTo>
                  <a:cubicBezTo>
                    <a:pt x="66" y="190"/>
                    <a:pt x="74" y="190"/>
                    <a:pt x="82" y="190"/>
                  </a:cubicBezTo>
                  <a:cubicBezTo>
                    <a:pt x="88" y="190"/>
                    <a:pt x="92" y="185"/>
                    <a:pt x="92" y="179"/>
                  </a:cubicBezTo>
                </a:path>
              </a:pathLst>
            </a:custGeom>
            <a:solidFill>
              <a:srgbClr val="8E8E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24"/>
            <p:cNvSpPr>
              <a:spLocks noEditPoints="1"/>
            </p:cNvSpPr>
            <p:nvPr/>
          </p:nvSpPr>
          <p:spPr bwMode="auto">
            <a:xfrm>
              <a:off x="3392215" y="5775199"/>
              <a:ext cx="270459" cy="391026"/>
            </a:xfrm>
            <a:custGeom>
              <a:avLst/>
              <a:gdLst>
                <a:gd name="T0" fmla="*/ 45 w 140"/>
                <a:gd name="T1" fmla="*/ 199 h 203"/>
                <a:gd name="T2" fmla="*/ 34 w 140"/>
                <a:gd name="T3" fmla="*/ 185 h 203"/>
                <a:gd name="T4" fmla="*/ 25 w 140"/>
                <a:gd name="T5" fmla="*/ 159 h 203"/>
                <a:gd name="T6" fmla="*/ 25 w 140"/>
                <a:gd name="T7" fmla="*/ 142 h 203"/>
                <a:gd name="T8" fmla="*/ 16 w 140"/>
                <a:gd name="T9" fmla="*/ 112 h 203"/>
                <a:gd name="T10" fmla="*/ 2 w 140"/>
                <a:gd name="T11" fmla="*/ 57 h 203"/>
                <a:gd name="T12" fmla="*/ 64 w 140"/>
                <a:gd name="T13" fmla="*/ 1 h 203"/>
                <a:gd name="T14" fmla="*/ 74 w 140"/>
                <a:gd name="T15" fmla="*/ 0 h 203"/>
                <a:gd name="T16" fmla="*/ 118 w 140"/>
                <a:gd name="T17" fmla="*/ 20 h 203"/>
                <a:gd name="T18" fmla="*/ 130 w 140"/>
                <a:gd name="T19" fmla="*/ 102 h 203"/>
                <a:gd name="T20" fmla="*/ 116 w 140"/>
                <a:gd name="T21" fmla="*/ 137 h 203"/>
                <a:gd name="T22" fmla="*/ 115 w 140"/>
                <a:gd name="T23" fmla="*/ 148 h 203"/>
                <a:gd name="T24" fmla="*/ 114 w 140"/>
                <a:gd name="T25" fmla="*/ 161 h 203"/>
                <a:gd name="T26" fmla="*/ 103 w 140"/>
                <a:gd name="T27" fmla="*/ 186 h 203"/>
                <a:gd name="T28" fmla="*/ 83 w 140"/>
                <a:gd name="T29" fmla="*/ 203 h 203"/>
                <a:gd name="T30" fmla="*/ 70 w 140"/>
                <a:gd name="T31" fmla="*/ 141 h 203"/>
                <a:gd name="T32" fmla="*/ 103 w 140"/>
                <a:gd name="T33" fmla="*/ 136 h 203"/>
                <a:gd name="T34" fmla="*/ 108 w 140"/>
                <a:gd name="T35" fmla="*/ 116 h 203"/>
                <a:gd name="T36" fmla="*/ 124 w 140"/>
                <a:gd name="T37" fmla="*/ 60 h 203"/>
                <a:gd name="T38" fmla="*/ 40 w 140"/>
                <a:gd name="T39" fmla="*/ 21 h 203"/>
                <a:gd name="T40" fmla="*/ 24 w 140"/>
                <a:gd name="T41" fmla="*/ 102 h 203"/>
                <a:gd name="T42" fmla="*/ 42 w 140"/>
                <a:gd name="T43" fmla="*/ 141 h 203"/>
                <a:gd name="T44" fmla="*/ 70 w 140"/>
                <a:gd name="T45" fmla="*/ 157 h 203"/>
                <a:gd name="T46" fmla="*/ 102 w 140"/>
                <a:gd name="T47" fmla="*/ 154 h 203"/>
                <a:gd name="T48" fmla="*/ 58 w 140"/>
                <a:gd name="T49" fmla="*/ 146 h 203"/>
                <a:gd name="T50" fmla="*/ 37 w 140"/>
                <a:gd name="T51" fmla="*/ 150 h 203"/>
                <a:gd name="T52" fmla="*/ 61 w 140"/>
                <a:gd name="T53" fmla="*/ 157 h 203"/>
                <a:gd name="T54" fmla="*/ 70 w 140"/>
                <a:gd name="T55" fmla="*/ 163 h 203"/>
                <a:gd name="T56" fmla="*/ 37 w 140"/>
                <a:gd name="T57" fmla="*/ 166 h 203"/>
                <a:gd name="T58" fmla="*/ 82 w 140"/>
                <a:gd name="T59" fmla="*/ 174 h 203"/>
                <a:gd name="T60" fmla="*/ 102 w 140"/>
                <a:gd name="T61" fmla="*/ 171 h 203"/>
                <a:gd name="T62" fmla="*/ 70 w 140"/>
                <a:gd name="T63" fmla="*/ 163 h 203"/>
                <a:gd name="T64" fmla="*/ 47 w 140"/>
                <a:gd name="T65" fmla="*/ 180 h 203"/>
                <a:gd name="T66" fmla="*/ 81 w 140"/>
                <a:gd name="T67" fmla="*/ 191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40" h="203">
                  <a:moveTo>
                    <a:pt x="56" y="203"/>
                  </a:moveTo>
                  <a:cubicBezTo>
                    <a:pt x="52" y="202"/>
                    <a:pt x="48" y="201"/>
                    <a:pt x="45" y="199"/>
                  </a:cubicBezTo>
                  <a:cubicBezTo>
                    <a:pt x="41" y="196"/>
                    <a:pt x="38" y="192"/>
                    <a:pt x="36" y="188"/>
                  </a:cubicBezTo>
                  <a:cubicBezTo>
                    <a:pt x="36" y="186"/>
                    <a:pt x="35" y="185"/>
                    <a:pt x="34" y="185"/>
                  </a:cubicBezTo>
                  <a:cubicBezTo>
                    <a:pt x="25" y="181"/>
                    <a:pt x="21" y="170"/>
                    <a:pt x="25" y="162"/>
                  </a:cubicBezTo>
                  <a:cubicBezTo>
                    <a:pt x="25" y="161"/>
                    <a:pt x="25" y="159"/>
                    <a:pt x="25" y="159"/>
                  </a:cubicBezTo>
                  <a:cubicBezTo>
                    <a:pt x="23" y="154"/>
                    <a:pt x="23" y="150"/>
                    <a:pt x="25" y="146"/>
                  </a:cubicBezTo>
                  <a:cubicBezTo>
                    <a:pt x="25" y="144"/>
                    <a:pt x="25" y="143"/>
                    <a:pt x="25" y="142"/>
                  </a:cubicBezTo>
                  <a:cubicBezTo>
                    <a:pt x="24" y="139"/>
                    <a:pt x="23" y="136"/>
                    <a:pt x="23" y="133"/>
                  </a:cubicBezTo>
                  <a:cubicBezTo>
                    <a:pt x="22" y="125"/>
                    <a:pt x="19" y="119"/>
                    <a:pt x="16" y="112"/>
                  </a:cubicBezTo>
                  <a:cubicBezTo>
                    <a:pt x="12" y="106"/>
                    <a:pt x="9" y="100"/>
                    <a:pt x="6" y="94"/>
                  </a:cubicBezTo>
                  <a:cubicBezTo>
                    <a:pt x="1" y="82"/>
                    <a:pt x="0" y="70"/>
                    <a:pt x="2" y="57"/>
                  </a:cubicBezTo>
                  <a:cubicBezTo>
                    <a:pt x="7" y="33"/>
                    <a:pt x="20" y="16"/>
                    <a:pt x="43" y="6"/>
                  </a:cubicBezTo>
                  <a:cubicBezTo>
                    <a:pt x="49" y="3"/>
                    <a:pt x="57" y="1"/>
                    <a:pt x="64" y="1"/>
                  </a:cubicBezTo>
                  <a:cubicBezTo>
                    <a:pt x="64" y="1"/>
                    <a:pt x="65" y="0"/>
                    <a:pt x="66" y="0"/>
                  </a:cubicBezTo>
                  <a:cubicBezTo>
                    <a:pt x="68" y="0"/>
                    <a:pt x="71" y="0"/>
                    <a:pt x="74" y="0"/>
                  </a:cubicBezTo>
                  <a:cubicBezTo>
                    <a:pt x="78" y="1"/>
                    <a:pt x="83" y="2"/>
                    <a:pt x="87" y="3"/>
                  </a:cubicBezTo>
                  <a:cubicBezTo>
                    <a:pt x="99" y="6"/>
                    <a:pt x="109" y="12"/>
                    <a:pt x="118" y="20"/>
                  </a:cubicBezTo>
                  <a:cubicBezTo>
                    <a:pt x="127" y="29"/>
                    <a:pt x="133" y="40"/>
                    <a:pt x="136" y="52"/>
                  </a:cubicBezTo>
                  <a:cubicBezTo>
                    <a:pt x="140" y="70"/>
                    <a:pt x="138" y="86"/>
                    <a:pt x="130" y="102"/>
                  </a:cubicBezTo>
                  <a:cubicBezTo>
                    <a:pt x="127" y="107"/>
                    <a:pt x="124" y="111"/>
                    <a:pt x="122" y="116"/>
                  </a:cubicBezTo>
                  <a:cubicBezTo>
                    <a:pt x="118" y="123"/>
                    <a:pt x="117" y="130"/>
                    <a:pt x="116" y="137"/>
                  </a:cubicBezTo>
                  <a:cubicBezTo>
                    <a:pt x="116" y="138"/>
                    <a:pt x="116" y="139"/>
                    <a:pt x="116" y="140"/>
                  </a:cubicBezTo>
                  <a:cubicBezTo>
                    <a:pt x="115" y="142"/>
                    <a:pt x="115" y="147"/>
                    <a:pt x="115" y="148"/>
                  </a:cubicBezTo>
                  <a:cubicBezTo>
                    <a:pt x="116" y="152"/>
                    <a:pt x="115" y="155"/>
                    <a:pt x="114" y="159"/>
                  </a:cubicBezTo>
                  <a:cubicBezTo>
                    <a:pt x="114" y="160"/>
                    <a:pt x="114" y="161"/>
                    <a:pt x="114" y="161"/>
                  </a:cubicBezTo>
                  <a:cubicBezTo>
                    <a:pt x="118" y="171"/>
                    <a:pt x="114" y="181"/>
                    <a:pt x="105" y="185"/>
                  </a:cubicBezTo>
                  <a:cubicBezTo>
                    <a:pt x="104" y="185"/>
                    <a:pt x="104" y="186"/>
                    <a:pt x="103" y="186"/>
                  </a:cubicBezTo>
                  <a:cubicBezTo>
                    <a:pt x="100" y="196"/>
                    <a:pt x="93" y="202"/>
                    <a:pt x="83" y="203"/>
                  </a:cubicBezTo>
                  <a:cubicBezTo>
                    <a:pt x="83" y="203"/>
                    <a:pt x="83" y="203"/>
                    <a:pt x="83" y="203"/>
                  </a:cubicBezTo>
                  <a:cubicBezTo>
                    <a:pt x="74" y="203"/>
                    <a:pt x="65" y="203"/>
                    <a:pt x="56" y="203"/>
                  </a:cubicBezTo>
                  <a:moveTo>
                    <a:pt x="70" y="141"/>
                  </a:moveTo>
                  <a:cubicBezTo>
                    <a:pt x="79" y="141"/>
                    <a:pt x="88" y="141"/>
                    <a:pt x="97" y="141"/>
                  </a:cubicBezTo>
                  <a:cubicBezTo>
                    <a:pt x="101" y="141"/>
                    <a:pt x="103" y="139"/>
                    <a:pt x="103" y="136"/>
                  </a:cubicBezTo>
                  <a:cubicBezTo>
                    <a:pt x="104" y="135"/>
                    <a:pt x="104" y="134"/>
                    <a:pt x="104" y="134"/>
                  </a:cubicBezTo>
                  <a:cubicBezTo>
                    <a:pt x="104" y="128"/>
                    <a:pt x="105" y="122"/>
                    <a:pt x="108" y="116"/>
                  </a:cubicBezTo>
                  <a:cubicBezTo>
                    <a:pt x="111" y="110"/>
                    <a:pt x="114" y="103"/>
                    <a:pt x="118" y="97"/>
                  </a:cubicBezTo>
                  <a:cubicBezTo>
                    <a:pt x="124" y="85"/>
                    <a:pt x="126" y="73"/>
                    <a:pt x="124" y="60"/>
                  </a:cubicBezTo>
                  <a:cubicBezTo>
                    <a:pt x="122" y="44"/>
                    <a:pt x="114" y="31"/>
                    <a:pt x="100" y="22"/>
                  </a:cubicBezTo>
                  <a:cubicBezTo>
                    <a:pt x="81" y="10"/>
                    <a:pt x="60" y="9"/>
                    <a:pt x="40" y="21"/>
                  </a:cubicBezTo>
                  <a:cubicBezTo>
                    <a:pt x="20" y="33"/>
                    <a:pt x="11" y="56"/>
                    <a:pt x="15" y="80"/>
                  </a:cubicBezTo>
                  <a:cubicBezTo>
                    <a:pt x="16" y="88"/>
                    <a:pt x="20" y="95"/>
                    <a:pt x="24" y="102"/>
                  </a:cubicBezTo>
                  <a:cubicBezTo>
                    <a:pt x="30" y="112"/>
                    <a:pt x="34" y="123"/>
                    <a:pt x="36" y="135"/>
                  </a:cubicBezTo>
                  <a:cubicBezTo>
                    <a:pt x="36" y="139"/>
                    <a:pt x="38" y="141"/>
                    <a:pt x="42" y="141"/>
                  </a:cubicBezTo>
                  <a:cubicBezTo>
                    <a:pt x="51" y="141"/>
                    <a:pt x="60" y="141"/>
                    <a:pt x="70" y="141"/>
                  </a:cubicBezTo>
                  <a:moveTo>
                    <a:pt x="70" y="157"/>
                  </a:moveTo>
                  <a:cubicBezTo>
                    <a:pt x="79" y="157"/>
                    <a:pt x="88" y="157"/>
                    <a:pt x="97" y="157"/>
                  </a:cubicBezTo>
                  <a:cubicBezTo>
                    <a:pt x="99" y="157"/>
                    <a:pt x="101" y="156"/>
                    <a:pt x="102" y="154"/>
                  </a:cubicBezTo>
                  <a:cubicBezTo>
                    <a:pt x="104" y="150"/>
                    <a:pt x="101" y="146"/>
                    <a:pt x="97" y="146"/>
                  </a:cubicBezTo>
                  <a:cubicBezTo>
                    <a:pt x="84" y="146"/>
                    <a:pt x="71" y="146"/>
                    <a:pt x="58" y="146"/>
                  </a:cubicBezTo>
                  <a:cubicBezTo>
                    <a:pt x="53" y="146"/>
                    <a:pt x="48" y="146"/>
                    <a:pt x="42" y="146"/>
                  </a:cubicBezTo>
                  <a:cubicBezTo>
                    <a:pt x="40" y="146"/>
                    <a:pt x="38" y="147"/>
                    <a:pt x="37" y="150"/>
                  </a:cubicBezTo>
                  <a:cubicBezTo>
                    <a:pt x="35" y="153"/>
                    <a:pt x="38" y="157"/>
                    <a:pt x="42" y="157"/>
                  </a:cubicBezTo>
                  <a:cubicBezTo>
                    <a:pt x="48" y="157"/>
                    <a:pt x="55" y="157"/>
                    <a:pt x="61" y="157"/>
                  </a:cubicBezTo>
                  <a:cubicBezTo>
                    <a:pt x="64" y="157"/>
                    <a:pt x="67" y="157"/>
                    <a:pt x="70" y="157"/>
                  </a:cubicBezTo>
                  <a:moveTo>
                    <a:pt x="70" y="163"/>
                  </a:moveTo>
                  <a:cubicBezTo>
                    <a:pt x="61" y="163"/>
                    <a:pt x="51" y="163"/>
                    <a:pt x="42" y="163"/>
                  </a:cubicBezTo>
                  <a:cubicBezTo>
                    <a:pt x="40" y="163"/>
                    <a:pt x="38" y="164"/>
                    <a:pt x="37" y="166"/>
                  </a:cubicBezTo>
                  <a:cubicBezTo>
                    <a:pt x="35" y="170"/>
                    <a:pt x="38" y="174"/>
                    <a:pt x="42" y="174"/>
                  </a:cubicBezTo>
                  <a:cubicBezTo>
                    <a:pt x="56" y="174"/>
                    <a:pt x="69" y="174"/>
                    <a:pt x="82" y="174"/>
                  </a:cubicBezTo>
                  <a:cubicBezTo>
                    <a:pt x="87" y="174"/>
                    <a:pt x="92" y="174"/>
                    <a:pt x="97" y="174"/>
                  </a:cubicBezTo>
                  <a:cubicBezTo>
                    <a:pt x="100" y="174"/>
                    <a:pt x="101" y="173"/>
                    <a:pt x="102" y="171"/>
                  </a:cubicBezTo>
                  <a:cubicBezTo>
                    <a:pt x="104" y="167"/>
                    <a:pt x="101" y="163"/>
                    <a:pt x="97" y="163"/>
                  </a:cubicBezTo>
                  <a:cubicBezTo>
                    <a:pt x="88" y="163"/>
                    <a:pt x="79" y="163"/>
                    <a:pt x="70" y="163"/>
                  </a:cubicBezTo>
                  <a:moveTo>
                    <a:pt x="92" y="180"/>
                  </a:moveTo>
                  <a:cubicBezTo>
                    <a:pt x="77" y="180"/>
                    <a:pt x="62" y="180"/>
                    <a:pt x="47" y="180"/>
                  </a:cubicBezTo>
                  <a:cubicBezTo>
                    <a:pt x="48" y="186"/>
                    <a:pt x="52" y="190"/>
                    <a:pt x="58" y="191"/>
                  </a:cubicBezTo>
                  <a:cubicBezTo>
                    <a:pt x="66" y="191"/>
                    <a:pt x="74" y="191"/>
                    <a:pt x="81" y="191"/>
                  </a:cubicBezTo>
                  <a:cubicBezTo>
                    <a:pt x="87" y="190"/>
                    <a:pt x="92" y="186"/>
                    <a:pt x="92" y="180"/>
                  </a:cubicBezTo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6"/>
            <p:cNvSpPr>
              <a:spLocks/>
            </p:cNvSpPr>
            <p:nvPr/>
          </p:nvSpPr>
          <p:spPr bwMode="auto">
            <a:xfrm>
              <a:off x="5990911" y="5688847"/>
              <a:ext cx="228913" cy="246836"/>
            </a:xfrm>
            <a:custGeom>
              <a:avLst/>
              <a:gdLst>
                <a:gd name="T0" fmla="*/ 115 w 119"/>
                <a:gd name="T1" fmla="*/ 5 h 128"/>
                <a:gd name="T2" fmla="*/ 117 w 119"/>
                <a:gd name="T3" fmla="*/ 11 h 128"/>
                <a:gd name="T4" fmla="*/ 110 w 119"/>
                <a:gd name="T5" fmla="*/ 64 h 128"/>
                <a:gd name="T6" fmla="*/ 28 w 119"/>
                <a:gd name="T7" fmla="*/ 127 h 128"/>
                <a:gd name="T8" fmla="*/ 11 w 119"/>
                <a:gd name="T9" fmla="*/ 128 h 128"/>
                <a:gd name="T10" fmla="*/ 1 w 119"/>
                <a:gd name="T11" fmla="*/ 118 h 128"/>
                <a:gd name="T12" fmla="*/ 8 w 119"/>
                <a:gd name="T13" fmla="*/ 107 h 128"/>
                <a:gd name="T14" fmla="*/ 14 w 119"/>
                <a:gd name="T15" fmla="*/ 106 h 128"/>
                <a:gd name="T16" fmla="*/ 41 w 119"/>
                <a:gd name="T17" fmla="*/ 102 h 128"/>
                <a:gd name="T18" fmla="*/ 81 w 119"/>
                <a:gd name="T19" fmla="*/ 72 h 128"/>
                <a:gd name="T20" fmla="*/ 94 w 119"/>
                <a:gd name="T21" fmla="*/ 40 h 128"/>
                <a:gd name="T22" fmla="*/ 96 w 119"/>
                <a:gd name="T23" fmla="*/ 20 h 128"/>
                <a:gd name="T24" fmla="*/ 96 w 119"/>
                <a:gd name="T25" fmla="*/ 11 h 128"/>
                <a:gd name="T26" fmla="*/ 102 w 119"/>
                <a:gd name="T27" fmla="*/ 2 h 128"/>
                <a:gd name="T28" fmla="*/ 115 w 119"/>
                <a:gd name="T29" fmla="*/ 5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9" h="128">
                  <a:moveTo>
                    <a:pt x="115" y="5"/>
                  </a:moveTo>
                  <a:cubicBezTo>
                    <a:pt x="116" y="6"/>
                    <a:pt x="117" y="8"/>
                    <a:pt x="117" y="11"/>
                  </a:cubicBezTo>
                  <a:cubicBezTo>
                    <a:pt x="119" y="30"/>
                    <a:pt x="117" y="48"/>
                    <a:pt x="110" y="64"/>
                  </a:cubicBezTo>
                  <a:cubicBezTo>
                    <a:pt x="94" y="100"/>
                    <a:pt x="66" y="121"/>
                    <a:pt x="28" y="127"/>
                  </a:cubicBezTo>
                  <a:cubicBezTo>
                    <a:pt x="22" y="128"/>
                    <a:pt x="16" y="128"/>
                    <a:pt x="11" y="128"/>
                  </a:cubicBezTo>
                  <a:cubicBezTo>
                    <a:pt x="5" y="128"/>
                    <a:pt x="1" y="124"/>
                    <a:pt x="1" y="118"/>
                  </a:cubicBezTo>
                  <a:cubicBezTo>
                    <a:pt x="0" y="113"/>
                    <a:pt x="3" y="108"/>
                    <a:pt x="8" y="107"/>
                  </a:cubicBezTo>
                  <a:cubicBezTo>
                    <a:pt x="10" y="106"/>
                    <a:pt x="12" y="106"/>
                    <a:pt x="14" y="106"/>
                  </a:cubicBezTo>
                  <a:cubicBezTo>
                    <a:pt x="23" y="106"/>
                    <a:pt x="32" y="105"/>
                    <a:pt x="41" y="102"/>
                  </a:cubicBezTo>
                  <a:cubicBezTo>
                    <a:pt x="57" y="96"/>
                    <a:pt x="71" y="86"/>
                    <a:pt x="81" y="72"/>
                  </a:cubicBezTo>
                  <a:cubicBezTo>
                    <a:pt x="87" y="62"/>
                    <a:pt x="92" y="52"/>
                    <a:pt x="94" y="40"/>
                  </a:cubicBezTo>
                  <a:cubicBezTo>
                    <a:pt x="96" y="34"/>
                    <a:pt x="96" y="27"/>
                    <a:pt x="96" y="20"/>
                  </a:cubicBezTo>
                  <a:cubicBezTo>
                    <a:pt x="96" y="17"/>
                    <a:pt x="95" y="14"/>
                    <a:pt x="96" y="11"/>
                  </a:cubicBezTo>
                  <a:cubicBezTo>
                    <a:pt x="96" y="7"/>
                    <a:pt x="98" y="4"/>
                    <a:pt x="102" y="2"/>
                  </a:cubicBezTo>
                  <a:cubicBezTo>
                    <a:pt x="106" y="0"/>
                    <a:pt x="111" y="1"/>
                    <a:pt x="115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7"/>
            <p:cNvSpPr>
              <a:spLocks/>
            </p:cNvSpPr>
            <p:nvPr/>
          </p:nvSpPr>
          <p:spPr bwMode="auto">
            <a:xfrm>
              <a:off x="5985208" y="5692921"/>
              <a:ext cx="153967" cy="167001"/>
            </a:xfrm>
            <a:custGeom>
              <a:avLst/>
              <a:gdLst>
                <a:gd name="T0" fmla="*/ 62 w 80"/>
                <a:gd name="T1" fmla="*/ 68 h 87"/>
                <a:gd name="T2" fmla="*/ 18 w 80"/>
                <a:gd name="T3" fmla="*/ 86 h 87"/>
                <a:gd name="T4" fmla="*/ 7 w 80"/>
                <a:gd name="T5" fmla="*/ 85 h 87"/>
                <a:gd name="T6" fmla="*/ 1 w 80"/>
                <a:gd name="T7" fmla="*/ 73 h 87"/>
                <a:gd name="T8" fmla="*/ 11 w 80"/>
                <a:gd name="T9" fmla="*/ 63 h 87"/>
                <a:gd name="T10" fmla="*/ 20 w 80"/>
                <a:gd name="T11" fmla="*/ 62 h 87"/>
                <a:gd name="T12" fmla="*/ 56 w 80"/>
                <a:gd name="T13" fmla="*/ 22 h 87"/>
                <a:gd name="T14" fmla="*/ 56 w 80"/>
                <a:gd name="T15" fmla="*/ 12 h 87"/>
                <a:gd name="T16" fmla="*/ 67 w 80"/>
                <a:gd name="T17" fmla="*/ 1 h 87"/>
                <a:gd name="T18" fmla="*/ 79 w 80"/>
                <a:gd name="T19" fmla="*/ 10 h 87"/>
                <a:gd name="T20" fmla="*/ 80 w 80"/>
                <a:gd name="T21" fmla="*/ 22 h 87"/>
                <a:gd name="T22" fmla="*/ 72 w 80"/>
                <a:gd name="T23" fmla="*/ 55 h 87"/>
                <a:gd name="T24" fmla="*/ 62 w 80"/>
                <a:gd name="T25" fmla="*/ 68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0" h="87">
                  <a:moveTo>
                    <a:pt x="62" y="68"/>
                  </a:moveTo>
                  <a:cubicBezTo>
                    <a:pt x="50" y="80"/>
                    <a:pt x="35" y="86"/>
                    <a:pt x="18" y="86"/>
                  </a:cubicBezTo>
                  <a:cubicBezTo>
                    <a:pt x="14" y="87"/>
                    <a:pt x="11" y="87"/>
                    <a:pt x="7" y="85"/>
                  </a:cubicBezTo>
                  <a:cubicBezTo>
                    <a:pt x="3" y="83"/>
                    <a:pt x="0" y="78"/>
                    <a:pt x="1" y="73"/>
                  </a:cubicBezTo>
                  <a:cubicBezTo>
                    <a:pt x="2" y="68"/>
                    <a:pt x="6" y="63"/>
                    <a:pt x="11" y="63"/>
                  </a:cubicBezTo>
                  <a:cubicBezTo>
                    <a:pt x="14" y="63"/>
                    <a:pt x="17" y="63"/>
                    <a:pt x="20" y="62"/>
                  </a:cubicBezTo>
                  <a:cubicBezTo>
                    <a:pt x="41" y="61"/>
                    <a:pt x="56" y="44"/>
                    <a:pt x="56" y="22"/>
                  </a:cubicBezTo>
                  <a:cubicBezTo>
                    <a:pt x="56" y="19"/>
                    <a:pt x="56" y="15"/>
                    <a:pt x="56" y="12"/>
                  </a:cubicBezTo>
                  <a:cubicBezTo>
                    <a:pt x="56" y="6"/>
                    <a:pt x="61" y="1"/>
                    <a:pt x="67" y="1"/>
                  </a:cubicBezTo>
                  <a:cubicBezTo>
                    <a:pt x="72" y="0"/>
                    <a:pt x="78" y="4"/>
                    <a:pt x="79" y="10"/>
                  </a:cubicBezTo>
                  <a:cubicBezTo>
                    <a:pt x="80" y="14"/>
                    <a:pt x="80" y="18"/>
                    <a:pt x="80" y="22"/>
                  </a:cubicBezTo>
                  <a:cubicBezTo>
                    <a:pt x="80" y="33"/>
                    <a:pt x="78" y="45"/>
                    <a:pt x="72" y="55"/>
                  </a:cubicBezTo>
                  <a:cubicBezTo>
                    <a:pt x="69" y="59"/>
                    <a:pt x="66" y="64"/>
                    <a:pt x="62" y="6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8"/>
            <p:cNvSpPr>
              <a:spLocks/>
            </p:cNvSpPr>
            <p:nvPr/>
          </p:nvSpPr>
          <p:spPr bwMode="auto">
            <a:xfrm>
              <a:off x="5977062" y="5692921"/>
              <a:ext cx="80650" cy="82279"/>
            </a:xfrm>
            <a:custGeom>
              <a:avLst/>
              <a:gdLst>
                <a:gd name="T0" fmla="*/ 34 w 42"/>
                <a:gd name="T1" fmla="*/ 7 h 43"/>
                <a:gd name="T2" fmla="*/ 35 w 42"/>
                <a:gd name="T3" fmla="*/ 34 h 43"/>
                <a:gd name="T4" fmla="*/ 8 w 42"/>
                <a:gd name="T5" fmla="*/ 35 h 43"/>
                <a:gd name="T6" fmla="*/ 7 w 42"/>
                <a:gd name="T7" fmla="*/ 8 h 43"/>
                <a:gd name="T8" fmla="*/ 34 w 42"/>
                <a:gd name="T9" fmla="*/ 7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4" y="7"/>
                  </a:moveTo>
                  <a:cubicBezTo>
                    <a:pt x="42" y="15"/>
                    <a:pt x="42" y="27"/>
                    <a:pt x="35" y="34"/>
                  </a:cubicBezTo>
                  <a:cubicBezTo>
                    <a:pt x="28" y="42"/>
                    <a:pt x="16" y="43"/>
                    <a:pt x="8" y="35"/>
                  </a:cubicBezTo>
                  <a:cubicBezTo>
                    <a:pt x="0" y="28"/>
                    <a:pt x="0" y="16"/>
                    <a:pt x="7" y="8"/>
                  </a:cubicBezTo>
                  <a:cubicBezTo>
                    <a:pt x="14" y="1"/>
                    <a:pt x="26" y="0"/>
                    <a:pt x="34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9"/>
            <p:cNvSpPr>
              <a:spLocks/>
            </p:cNvSpPr>
            <p:nvPr/>
          </p:nvSpPr>
          <p:spPr bwMode="auto">
            <a:xfrm>
              <a:off x="7601450" y="1614026"/>
              <a:ext cx="286753" cy="190626"/>
            </a:xfrm>
            <a:custGeom>
              <a:avLst/>
              <a:gdLst>
                <a:gd name="T0" fmla="*/ 1 w 149"/>
                <a:gd name="T1" fmla="*/ 92 h 99"/>
                <a:gd name="T2" fmla="*/ 1 w 149"/>
                <a:gd name="T3" fmla="*/ 85 h 99"/>
                <a:gd name="T4" fmla="*/ 27 w 149"/>
                <a:gd name="T5" fmla="*/ 38 h 99"/>
                <a:gd name="T6" fmla="*/ 125 w 149"/>
                <a:gd name="T7" fmla="*/ 8 h 99"/>
                <a:gd name="T8" fmla="*/ 142 w 149"/>
                <a:gd name="T9" fmla="*/ 13 h 99"/>
                <a:gd name="T10" fmla="*/ 148 w 149"/>
                <a:gd name="T11" fmla="*/ 26 h 99"/>
                <a:gd name="T12" fmla="*/ 136 w 149"/>
                <a:gd name="T13" fmla="*/ 34 h 99"/>
                <a:gd name="T14" fmla="*/ 131 w 149"/>
                <a:gd name="T15" fmla="*/ 32 h 99"/>
                <a:gd name="T16" fmla="*/ 104 w 149"/>
                <a:gd name="T17" fmla="*/ 27 h 99"/>
                <a:gd name="T18" fmla="*/ 56 w 149"/>
                <a:gd name="T19" fmla="*/ 41 h 99"/>
                <a:gd name="T20" fmla="*/ 32 w 149"/>
                <a:gd name="T21" fmla="*/ 66 h 99"/>
                <a:gd name="T22" fmla="*/ 24 w 149"/>
                <a:gd name="T23" fmla="*/ 84 h 99"/>
                <a:gd name="T24" fmla="*/ 21 w 149"/>
                <a:gd name="T25" fmla="*/ 92 h 99"/>
                <a:gd name="T26" fmla="*/ 11 w 149"/>
                <a:gd name="T27" fmla="*/ 99 h 99"/>
                <a:gd name="T28" fmla="*/ 1 w 149"/>
                <a:gd name="T29" fmla="*/ 9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9" h="99">
                  <a:moveTo>
                    <a:pt x="1" y="92"/>
                  </a:moveTo>
                  <a:cubicBezTo>
                    <a:pt x="0" y="90"/>
                    <a:pt x="0" y="87"/>
                    <a:pt x="1" y="85"/>
                  </a:cubicBezTo>
                  <a:cubicBezTo>
                    <a:pt x="6" y="67"/>
                    <a:pt x="14" y="51"/>
                    <a:pt x="27" y="38"/>
                  </a:cubicBezTo>
                  <a:cubicBezTo>
                    <a:pt x="54" y="10"/>
                    <a:pt x="87" y="0"/>
                    <a:pt x="125" y="8"/>
                  </a:cubicBezTo>
                  <a:cubicBezTo>
                    <a:pt x="131" y="9"/>
                    <a:pt x="136" y="11"/>
                    <a:pt x="142" y="13"/>
                  </a:cubicBezTo>
                  <a:cubicBezTo>
                    <a:pt x="147" y="15"/>
                    <a:pt x="149" y="20"/>
                    <a:pt x="148" y="26"/>
                  </a:cubicBezTo>
                  <a:cubicBezTo>
                    <a:pt x="146" y="31"/>
                    <a:pt x="141" y="34"/>
                    <a:pt x="136" y="34"/>
                  </a:cubicBezTo>
                  <a:cubicBezTo>
                    <a:pt x="134" y="33"/>
                    <a:pt x="133" y="33"/>
                    <a:pt x="131" y="32"/>
                  </a:cubicBezTo>
                  <a:cubicBezTo>
                    <a:pt x="122" y="29"/>
                    <a:pt x="113" y="27"/>
                    <a:pt x="104" y="27"/>
                  </a:cubicBezTo>
                  <a:cubicBezTo>
                    <a:pt x="86" y="27"/>
                    <a:pt x="71" y="31"/>
                    <a:pt x="56" y="41"/>
                  </a:cubicBezTo>
                  <a:cubicBezTo>
                    <a:pt x="47" y="48"/>
                    <a:pt x="39" y="56"/>
                    <a:pt x="32" y="66"/>
                  </a:cubicBezTo>
                  <a:cubicBezTo>
                    <a:pt x="29" y="71"/>
                    <a:pt x="26" y="78"/>
                    <a:pt x="24" y="84"/>
                  </a:cubicBezTo>
                  <a:cubicBezTo>
                    <a:pt x="23" y="87"/>
                    <a:pt x="22" y="90"/>
                    <a:pt x="21" y="92"/>
                  </a:cubicBezTo>
                  <a:cubicBezTo>
                    <a:pt x="19" y="96"/>
                    <a:pt x="16" y="98"/>
                    <a:pt x="11" y="99"/>
                  </a:cubicBezTo>
                  <a:cubicBezTo>
                    <a:pt x="7" y="99"/>
                    <a:pt x="3" y="96"/>
                    <a:pt x="1" y="92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30"/>
            <p:cNvSpPr>
              <a:spLocks/>
            </p:cNvSpPr>
            <p:nvPr/>
          </p:nvSpPr>
          <p:spPr bwMode="auto">
            <a:xfrm>
              <a:off x="7674768" y="1697119"/>
              <a:ext cx="190626" cy="134415"/>
            </a:xfrm>
            <a:custGeom>
              <a:avLst/>
              <a:gdLst>
                <a:gd name="T0" fmla="*/ 38 w 99"/>
                <a:gd name="T1" fmla="*/ 7 h 70"/>
                <a:gd name="T2" fmla="*/ 86 w 99"/>
                <a:gd name="T3" fmla="*/ 6 h 70"/>
                <a:gd name="T4" fmla="*/ 95 w 99"/>
                <a:gd name="T5" fmla="*/ 10 h 70"/>
                <a:gd name="T6" fmla="*/ 97 w 99"/>
                <a:gd name="T7" fmla="*/ 24 h 70"/>
                <a:gd name="T8" fmla="*/ 84 w 99"/>
                <a:gd name="T9" fmla="*/ 30 h 70"/>
                <a:gd name="T10" fmla="*/ 76 w 99"/>
                <a:gd name="T11" fmla="*/ 28 h 70"/>
                <a:gd name="T12" fmla="*/ 27 w 99"/>
                <a:gd name="T13" fmla="*/ 52 h 70"/>
                <a:gd name="T14" fmla="*/ 24 w 99"/>
                <a:gd name="T15" fmla="*/ 62 h 70"/>
                <a:gd name="T16" fmla="*/ 10 w 99"/>
                <a:gd name="T17" fmla="*/ 68 h 70"/>
                <a:gd name="T18" fmla="*/ 1 w 99"/>
                <a:gd name="T19" fmla="*/ 56 h 70"/>
                <a:gd name="T20" fmla="*/ 5 w 99"/>
                <a:gd name="T21" fmla="*/ 44 h 70"/>
                <a:gd name="T22" fmla="*/ 24 w 99"/>
                <a:gd name="T23" fmla="*/ 16 h 70"/>
                <a:gd name="T24" fmla="*/ 37 w 99"/>
                <a:gd name="T25" fmla="*/ 7 h 70"/>
                <a:gd name="T26" fmla="*/ 38 w 99"/>
                <a:gd name="T27" fmla="*/ 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9" h="70">
                  <a:moveTo>
                    <a:pt x="38" y="7"/>
                  </a:moveTo>
                  <a:cubicBezTo>
                    <a:pt x="53" y="0"/>
                    <a:pt x="69" y="0"/>
                    <a:pt x="86" y="6"/>
                  </a:cubicBezTo>
                  <a:cubicBezTo>
                    <a:pt x="89" y="7"/>
                    <a:pt x="93" y="8"/>
                    <a:pt x="95" y="10"/>
                  </a:cubicBezTo>
                  <a:cubicBezTo>
                    <a:pt x="99" y="14"/>
                    <a:pt x="99" y="20"/>
                    <a:pt x="97" y="24"/>
                  </a:cubicBezTo>
                  <a:cubicBezTo>
                    <a:pt x="94" y="29"/>
                    <a:pt x="89" y="31"/>
                    <a:pt x="84" y="30"/>
                  </a:cubicBezTo>
                  <a:cubicBezTo>
                    <a:pt x="81" y="29"/>
                    <a:pt x="78" y="28"/>
                    <a:pt x="76" y="28"/>
                  </a:cubicBezTo>
                  <a:cubicBezTo>
                    <a:pt x="55" y="21"/>
                    <a:pt x="34" y="32"/>
                    <a:pt x="27" y="52"/>
                  </a:cubicBezTo>
                  <a:cubicBezTo>
                    <a:pt x="26" y="56"/>
                    <a:pt x="25" y="59"/>
                    <a:pt x="24" y="62"/>
                  </a:cubicBezTo>
                  <a:cubicBezTo>
                    <a:pt x="22" y="67"/>
                    <a:pt x="16" y="70"/>
                    <a:pt x="10" y="68"/>
                  </a:cubicBezTo>
                  <a:cubicBezTo>
                    <a:pt x="4" y="67"/>
                    <a:pt x="0" y="61"/>
                    <a:pt x="1" y="56"/>
                  </a:cubicBezTo>
                  <a:cubicBezTo>
                    <a:pt x="2" y="52"/>
                    <a:pt x="3" y="48"/>
                    <a:pt x="5" y="44"/>
                  </a:cubicBezTo>
                  <a:cubicBezTo>
                    <a:pt x="9" y="33"/>
                    <a:pt x="15" y="24"/>
                    <a:pt x="24" y="16"/>
                  </a:cubicBezTo>
                  <a:cubicBezTo>
                    <a:pt x="28" y="13"/>
                    <a:pt x="33" y="10"/>
                    <a:pt x="37" y="7"/>
                  </a:cubicBezTo>
                  <a:lnTo>
                    <a:pt x="38" y="7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31"/>
            <p:cNvSpPr>
              <a:spLocks/>
            </p:cNvSpPr>
            <p:nvPr/>
          </p:nvSpPr>
          <p:spPr bwMode="auto">
            <a:xfrm>
              <a:off x="7755417" y="1783471"/>
              <a:ext cx="83093" cy="83093"/>
            </a:xfrm>
            <a:custGeom>
              <a:avLst/>
              <a:gdLst>
                <a:gd name="T0" fmla="*/ 4 w 43"/>
                <a:gd name="T1" fmla="*/ 30 h 43"/>
                <a:gd name="T2" fmla="*/ 13 w 43"/>
                <a:gd name="T3" fmla="*/ 5 h 43"/>
                <a:gd name="T4" fmla="*/ 39 w 43"/>
                <a:gd name="T5" fmla="*/ 13 h 43"/>
                <a:gd name="T6" fmla="*/ 30 w 43"/>
                <a:gd name="T7" fmla="*/ 39 h 43"/>
                <a:gd name="T8" fmla="*/ 4 w 43"/>
                <a:gd name="T9" fmla="*/ 3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4" y="30"/>
                  </a:moveTo>
                  <a:cubicBezTo>
                    <a:pt x="0" y="21"/>
                    <a:pt x="4" y="9"/>
                    <a:pt x="13" y="5"/>
                  </a:cubicBezTo>
                  <a:cubicBezTo>
                    <a:pt x="22" y="0"/>
                    <a:pt x="34" y="4"/>
                    <a:pt x="39" y="13"/>
                  </a:cubicBezTo>
                  <a:cubicBezTo>
                    <a:pt x="43" y="22"/>
                    <a:pt x="39" y="34"/>
                    <a:pt x="30" y="39"/>
                  </a:cubicBezTo>
                  <a:cubicBezTo>
                    <a:pt x="21" y="43"/>
                    <a:pt x="9" y="40"/>
                    <a:pt x="4" y="30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32"/>
            <p:cNvSpPr>
              <a:spLocks/>
            </p:cNvSpPr>
            <p:nvPr/>
          </p:nvSpPr>
          <p:spPr bwMode="auto">
            <a:xfrm>
              <a:off x="4321717" y="5978044"/>
              <a:ext cx="281864" cy="175147"/>
            </a:xfrm>
            <a:custGeom>
              <a:avLst/>
              <a:gdLst>
                <a:gd name="T0" fmla="*/ 108 w 146"/>
                <a:gd name="T1" fmla="*/ 0 h 91"/>
                <a:gd name="T2" fmla="*/ 109 w 146"/>
                <a:gd name="T3" fmla="*/ 1 h 91"/>
                <a:gd name="T4" fmla="*/ 145 w 146"/>
                <a:gd name="T5" fmla="*/ 28 h 91"/>
                <a:gd name="T6" fmla="*/ 146 w 146"/>
                <a:gd name="T7" fmla="*/ 29 h 91"/>
                <a:gd name="T8" fmla="*/ 107 w 146"/>
                <a:gd name="T9" fmla="*/ 58 h 91"/>
                <a:gd name="T10" fmla="*/ 107 w 146"/>
                <a:gd name="T11" fmla="*/ 39 h 91"/>
                <a:gd name="T12" fmla="*/ 106 w 146"/>
                <a:gd name="T13" fmla="*/ 39 h 91"/>
                <a:gd name="T14" fmla="*/ 49 w 146"/>
                <a:gd name="T15" fmla="*/ 39 h 91"/>
                <a:gd name="T16" fmla="*/ 20 w 146"/>
                <a:gd name="T17" fmla="*/ 70 h 91"/>
                <a:gd name="T18" fmla="*/ 21 w 146"/>
                <a:gd name="T19" fmla="*/ 77 h 91"/>
                <a:gd name="T20" fmla="*/ 21 w 146"/>
                <a:gd name="T21" fmla="*/ 79 h 91"/>
                <a:gd name="T22" fmla="*/ 6 w 146"/>
                <a:gd name="T23" fmla="*/ 91 h 91"/>
                <a:gd name="T24" fmla="*/ 2 w 146"/>
                <a:gd name="T25" fmla="*/ 82 h 91"/>
                <a:gd name="T26" fmla="*/ 1 w 146"/>
                <a:gd name="T27" fmla="*/ 73 h 91"/>
                <a:gd name="T28" fmla="*/ 0 w 146"/>
                <a:gd name="T29" fmla="*/ 71 h 91"/>
                <a:gd name="T30" fmla="*/ 0 w 146"/>
                <a:gd name="T31" fmla="*/ 65 h 91"/>
                <a:gd name="T32" fmla="*/ 1 w 146"/>
                <a:gd name="T33" fmla="*/ 60 h 91"/>
                <a:gd name="T34" fmla="*/ 18 w 146"/>
                <a:gd name="T35" fmla="*/ 30 h 91"/>
                <a:gd name="T36" fmla="*/ 50 w 146"/>
                <a:gd name="T37" fmla="*/ 19 h 91"/>
                <a:gd name="T38" fmla="*/ 105 w 146"/>
                <a:gd name="T39" fmla="*/ 19 h 91"/>
                <a:gd name="T40" fmla="*/ 107 w 146"/>
                <a:gd name="T41" fmla="*/ 19 h 91"/>
                <a:gd name="T42" fmla="*/ 107 w 146"/>
                <a:gd name="T43" fmla="*/ 0 h 91"/>
                <a:gd name="T44" fmla="*/ 108 w 146"/>
                <a:gd name="T45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6" h="91">
                  <a:moveTo>
                    <a:pt x="108" y="0"/>
                  </a:moveTo>
                  <a:cubicBezTo>
                    <a:pt x="108" y="0"/>
                    <a:pt x="108" y="1"/>
                    <a:pt x="109" y="1"/>
                  </a:cubicBezTo>
                  <a:cubicBezTo>
                    <a:pt x="121" y="10"/>
                    <a:pt x="133" y="19"/>
                    <a:pt x="145" y="28"/>
                  </a:cubicBezTo>
                  <a:cubicBezTo>
                    <a:pt x="145" y="28"/>
                    <a:pt x="145" y="28"/>
                    <a:pt x="146" y="29"/>
                  </a:cubicBezTo>
                  <a:cubicBezTo>
                    <a:pt x="133" y="39"/>
                    <a:pt x="120" y="48"/>
                    <a:pt x="107" y="58"/>
                  </a:cubicBezTo>
                  <a:cubicBezTo>
                    <a:pt x="107" y="52"/>
                    <a:pt x="107" y="45"/>
                    <a:pt x="107" y="39"/>
                  </a:cubicBezTo>
                  <a:cubicBezTo>
                    <a:pt x="107" y="39"/>
                    <a:pt x="106" y="39"/>
                    <a:pt x="106" y="39"/>
                  </a:cubicBezTo>
                  <a:cubicBezTo>
                    <a:pt x="87" y="39"/>
                    <a:pt x="68" y="39"/>
                    <a:pt x="49" y="39"/>
                  </a:cubicBezTo>
                  <a:cubicBezTo>
                    <a:pt x="32" y="39"/>
                    <a:pt x="19" y="53"/>
                    <a:pt x="20" y="70"/>
                  </a:cubicBezTo>
                  <a:cubicBezTo>
                    <a:pt x="20" y="72"/>
                    <a:pt x="21" y="75"/>
                    <a:pt x="21" y="77"/>
                  </a:cubicBezTo>
                  <a:cubicBezTo>
                    <a:pt x="21" y="78"/>
                    <a:pt x="21" y="79"/>
                    <a:pt x="21" y="79"/>
                  </a:cubicBezTo>
                  <a:cubicBezTo>
                    <a:pt x="16" y="83"/>
                    <a:pt x="11" y="87"/>
                    <a:pt x="6" y="91"/>
                  </a:cubicBezTo>
                  <a:cubicBezTo>
                    <a:pt x="5" y="88"/>
                    <a:pt x="3" y="85"/>
                    <a:pt x="2" y="82"/>
                  </a:cubicBezTo>
                  <a:cubicBezTo>
                    <a:pt x="2" y="79"/>
                    <a:pt x="1" y="76"/>
                    <a:pt x="1" y="73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69"/>
                    <a:pt x="0" y="67"/>
                    <a:pt x="0" y="65"/>
                  </a:cubicBezTo>
                  <a:cubicBezTo>
                    <a:pt x="0" y="63"/>
                    <a:pt x="1" y="62"/>
                    <a:pt x="1" y="60"/>
                  </a:cubicBezTo>
                  <a:cubicBezTo>
                    <a:pt x="3" y="48"/>
                    <a:pt x="9" y="38"/>
                    <a:pt x="18" y="30"/>
                  </a:cubicBezTo>
                  <a:cubicBezTo>
                    <a:pt x="28" y="23"/>
                    <a:pt x="38" y="19"/>
                    <a:pt x="50" y="19"/>
                  </a:cubicBezTo>
                  <a:cubicBezTo>
                    <a:pt x="68" y="19"/>
                    <a:pt x="87" y="19"/>
                    <a:pt x="105" y="19"/>
                  </a:cubicBezTo>
                  <a:cubicBezTo>
                    <a:pt x="106" y="19"/>
                    <a:pt x="107" y="19"/>
                    <a:pt x="107" y="19"/>
                  </a:cubicBezTo>
                  <a:cubicBezTo>
                    <a:pt x="107" y="13"/>
                    <a:pt x="107" y="6"/>
                    <a:pt x="107" y="0"/>
                  </a:cubicBezTo>
                  <a:cubicBezTo>
                    <a:pt x="108" y="0"/>
                    <a:pt x="108" y="0"/>
                    <a:pt x="108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33"/>
            <p:cNvSpPr>
              <a:spLocks/>
            </p:cNvSpPr>
            <p:nvPr/>
          </p:nvSpPr>
          <p:spPr bwMode="auto">
            <a:xfrm>
              <a:off x="4341268" y="6064395"/>
              <a:ext cx="281050" cy="175147"/>
            </a:xfrm>
            <a:custGeom>
              <a:avLst/>
              <a:gdLst>
                <a:gd name="T0" fmla="*/ 39 w 146"/>
                <a:gd name="T1" fmla="*/ 91 h 91"/>
                <a:gd name="T2" fmla="*/ 38 w 146"/>
                <a:gd name="T3" fmla="*/ 90 h 91"/>
                <a:gd name="T4" fmla="*/ 1 w 146"/>
                <a:gd name="T5" fmla="*/ 63 h 91"/>
                <a:gd name="T6" fmla="*/ 0 w 146"/>
                <a:gd name="T7" fmla="*/ 62 h 91"/>
                <a:gd name="T8" fmla="*/ 39 w 146"/>
                <a:gd name="T9" fmla="*/ 33 h 91"/>
                <a:gd name="T10" fmla="*/ 39 w 146"/>
                <a:gd name="T11" fmla="*/ 52 h 91"/>
                <a:gd name="T12" fmla="*/ 40 w 146"/>
                <a:gd name="T13" fmla="*/ 52 h 91"/>
                <a:gd name="T14" fmla="*/ 97 w 146"/>
                <a:gd name="T15" fmla="*/ 52 h 91"/>
                <a:gd name="T16" fmla="*/ 126 w 146"/>
                <a:gd name="T17" fmla="*/ 21 h 91"/>
                <a:gd name="T18" fmla="*/ 125 w 146"/>
                <a:gd name="T19" fmla="*/ 13 h 91"/>
                <a:gd name="T20" fmla="*/ 125 w 146"/>
                <a:gd name="T21" fmla="*/ 12 h 91"/>
                <a:gd name="T22" fmla="*/ 140 w 146"/>
                <a:gd name="T23" fmla="*/ 0 h 91"/>
                <a:gd name="T24" fmla="*/ 144 w 146"/>
                <a:gd name="T25" fmla="*/ 9 h 91"/>
                <a:gd name="T26" fmla="*/ 146 w 146"/>
                <a:gd name="T27" fmla="*/ 18 h 91"/>
                <a:gd name="T28" fmla="*/ 146 w 146"/>
                <a:gd name="T29" fmla="*/ 19 h 91"/>
                <a:gd name="T30" fmla="*/ 146 w 146"/>
                <a:gd name="T31" fmla="*/ 26 h 91"/>
                <a:gd name="T32" fmla="*/ 145 w 146"/>
                <a:gd name="T33" fmla="*/ 30 h 91"/>
                <a:gd name="T34" fmla="*/ 128 w 146"/>
                <a:gd name="T35" fmla="*/ 61 h 91"/>
                <a:gd name="T36" fmla="*/ 96 w 146"/>
                <a:gd name="T37" fmla="*/ 71 h 91"/>
                <a:gd name="T38" fmla="*/ 41 w 146"/>
                <a:gd name="T39" fmla="*/ 71 h 91"/>
                <a:gd name="T40" fmla="*/ 39 w 146"/>
                <a:gd name="T41" fmla="*/ 71 h 91"/>
                <a:gd name="T42" fmla="*/ 39 w 146"/>
                <a:gd name="T43" fmla="*/ 91 h 91"/>
                <a:gd name="T44" fmla="*/ 39 w 146"/>
                <a:gd name="T45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6" h="91">
                  <a:moveTo>
                    <a:pt x="39" y="91"/>
                  </a:moveTo>
                  <a:cubicBezTo>
                    <a:pt x="38" y="91"/>
                    <a:pt x="38" y="90"/>
                    <a:pt x="38" y="90"/>
                  </a:cubicBezTo>
                  <a:cubicBezTo>
                    <a:pt x="26" y="81"/>
                    <a:pt x="13" y="72"/>
                    <a:pt x="1" y="63"/>
                  </a:cubicBezTo>
                  <a:cubicBezTo>
                    <a:pt x="1" y="63"/>
                    <a:pt x="1" y="62"/>
                    <a:pt x="0" y="62"/>
                  </a:cubicBezTo>
                  <a:cubicBezTo>
                    <a:pt x="13" y="52"/>
                    <a:pt x="26" y="42"/>
                    <a:pt x="39" y="33"/>
                  </a:cubicBezTo>
                  <a:cubicBezTo>
                    <a:pt x="39" y="39"/>
                    <a:pt x="39" y="45"/>
                    <a:pt x="39" y="52"/>
                  </a:cubicBezTo>
                  <a:cubicBezTo>
                    <a:pt x="39" y="52"/>
                    <a:pt x="40" y="52"/>
                    <a:pt x="40" y="52"/>
                  </a:cubicBezTo>
                  <a:cubicBezTo>
                    <a:pt x="59" y="52"/>
                    <a:pt x="78" y="52"/>
                    <a:pt x="97" y="52"/>
                  </a:cubicBezTo>
                  <a:cubicBezTo>
                    <a:pt x="114" y="52"/>
                    <a:pt x="127" y="38"/>
                    <a:pt x="126" y="21"/>
                  </a:cubicBezTo>
                  <a:cubicBezTo>
                    <a:pt x="126" y="19"/>
                    <a:pt x="125" y="16"/>
                    <a:pt x="125" y="13"/>
                  </a:cubicBezTo>
                  <a:cubicBezTo>
                    <a:pt x="125" y="13"/>
                    <a:pt x="125" y="12"/>
                    <a:pt x="125" y="12"/>
                  </a:cubicBezTo>
                  <a:cubicBezTo>
                    <a:pt x="130" y="8"/>
                    <a:pt x="135" y="4"/>
                    <a:pt x="140" y="0"/>
                  </a:cubicBezTo>
                  <a:cubicBezTo>
                    <a:pt x="142" y="3"/>
                    <a:pt x="143" y="6"/>
                    <a:pt x="144" y="9"/>
                  </a:cubicBezTo>
                  <a:cubicBezTo>
                    <a:pt x="145" y="12"/>
                    <a:pt x="145" y="15"/>
                    <a:pt x="146" y="18"/>
                  </a:cubicBezTo>
                  <a:cubicBezTo>
                    <a:pt x="146" y="19"/>
                    <a:pt x="146" y="19"/>
                    <a:pt x="146" y="19"/>
                  </a:cubicBezTo>
                  <a:cubicBezTo>
                    <a:pt x="146" y="21"/>
                    <a:pt x="146" y="24"/>
                    <a:pt x="146" y="26"/>
                  </a:cubicBezTo>
                  <a:cubicBezTo>
                    <a:pt x="146" y="27"/>
                    <a:pt x="145" y="29"/>
                    <a:pt x="145" y="30"/>
                  </a:cubicBezTo>
                  <a:cubicBezTo>
                    <a:pt x="143" y="43"/>
                    <a:pt x="137" y="53"/>
                    <a:pt x="128" y="61"/>
                  </a:cubicBezTo>
                  <a:cubicBezTo>
                    <a:pt x="119" y="68"/>
                    <a:pt x="108" y="72"/>
                    <a:pt x="96" y="71"/>
                  </a:cubicBezTo>
                  <a:cubicBezTo>
                    <a:pt x="78" y="71"/>
                    <a:pt x="59" y="71"/>
                    <a:pt x="41" y="71"/>
                  </a:cubicBezTo>
                  <a:cubicBezTo>
                    <a:pt x="40" y="71"/>
                    <a:pt x="40" y="71"/>
                    <a:pt x="39" y="71"/>
                  </a:cubicBezTo>
                  <a:cubicBezTo>
                    <a:pt x="39" y="78"/>
                    <a:pt x="39" y="84"/>
                    <a:pt x="39" y="91"/>
                  </a:cubicBezTo>
                  <a:cubicBezTo>
                    <a:pt x="39" y="91"/>
                    <a:pt x="39" y="91"/>
                    <a:pt x="39" y="91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34"/>
            <p:cNvSpPr>
              <a:spLocks noEditPoints="1"/>
            </p:cNvSpPr>
            <p:nvPr/>
          </p:nvSpPr>
          <p:spPr bwMode="auto">
            <a:xfrm>
              <a:off x="7933009" y="1644983"/>
              <a:ext cx="866775" cy="866775"/>
            </a:xfrm>
            <a:custGeom>
              <a:avLst/>
              <a:gdLst>
                <a:gd name="T0" fmla="*/ 447 w 450"/>
                <a:gd name="T1" fmla="*/ 224 h 450"/>
                <a:gd name="T2" fmla="*/ 446 w 450"/>
                <a:gd name="T3" fmla="*/ 186 h 450"/>
                <a:gd name="T4" fmla="*/ 435 w 450"/>
                <a:gd name="T5" fmla="*/ 164 h 450"/>
                <a:gd name="T6" fmla="*/ 425 w 450"/>
                <a:gd name="T7" fmla="*/ 131 h 450"/>
                <a:gd name="T8" fmla="*/ 407 w 450"/>
                <a:gd name="T9" fmla="*/ 100 h 450"/>
                <a:gd name="T10" fmla="*/ 388 w 450"/>
                <a:gd name="T11" fmla="*/ 70 h 450"/>
                <a:gd name="T12" fmla="*/ 351 w 450"/>
                <a:gd name="T13" fmla="*/ 39 h 450"/>
                <a:gd name="T14" fmla="*/ 331 w 450"/>
                <a:gd name="T15" fmla="*/ 27 h 450"/>
                <a:gd name="T16" fmla="*/ 299 w 450"/>
                <a:gd name="T17" fmla="*/ 13 h 450"/>
                <a:gd name="T18" fmla="*/ 252 w 450"/>
                <a:gd name="T19" fmla="*/ 2 h 450"/>
                <a:gd name="T20" fmla="*/ 228 w 450"/>
                <a:gd name="T21" fmla="*/ 2 h 450"/>
                <a:gd name="T22" fmla="*/ 193 w 450"/>
                <a:gd name="T23" fmla="*/ 6 h 450"/>
                <a:gd name="T24" fmla="*/ 182 w 450"/>
                <a:gd name="T25" fmla="*/ 8 h 450"/>
                <a:gd name="T26" fmla="*/ 148 w 450"/>
                <a:gd name="T27" fmla="*/ 14 h 450"/>
                <a:gd name="T28" fmla="*/ 125 w 450"/>
                <a:gd name="T29" fmla="*/ 24 h 450"/>
                <a:gd name="T30" fmla="*/ 115 w 450"/>
                <a:gd name="T31" fmla="*/ 51 h 450"/>
                <a:gd name="T32" fmla="*/ 88 w 450"/>
                <a:gd name="T33" fmla="*/ 51 h 450"/>
                <a:gd name="T34" fmla="*/ 69 w 450"/>
                <a:gd name="T35" fmla="*/ 65 h 450"/>
                <a:gd name="T36" fmla="*/ 66 w 450"/>
                <a:gd name="T37" fmla="*/ 92 h 450"/>
                <a:gd name="T38" fmla="*/ 40 w 450"/>
                <a:gd name="T39" fmla="*/ 100 h 450"/>
                <a:gd name="T40" fmla="*/ 28 w 450"/>
                <a:gd name="T41" fmla="*/ 120 h 450"/>
                <a:gd name="T42" fmla="*/ 32 w 450"/>
                <a:gd name="T43" fmla="*/ 147 h 450"/>
                <a:gd name="T44" fmla="*/ 12 w 450"/>
                <a:gd name="T45" fmla="*/ 164 h 450"/>
                <a:gd name="T46" fmla="*/ 3 w 450"/>
                <a:gd name="T47" fmla="*/ 185 h 450"/>
                <a:gd name="T48" fmla="*/ 17 w 450"/>
                <a:gd name="T49" fmla="*/ 209 h 450"/>
                <a:gd name="T50" fmla="*/ 2 w 450"/>
                <a:gd name="T51" fmla="*/ 231 h 450"/>
                <a:gd name="T52" fmla="*/ 4 w 450"/>
                <a:gd name="T53" fmla="*/ 254 h 450"/>
                <a:gd name="T54" fmla="*/ 7 w 450"/>
                <a:gd name="T55" fmla="*/ 265 h 450"/>
                <a:gd name="T56" fmla="*/ 15 w 450"/>
                <a:gd name="T57" fmla="*/ 299 h 450"/>
                <a:gd name="T58" fmla="*/ 23 w 450"/>
                <a:gd name="T59" fmla="*/ 320 h 450"/>
                <a:gd name="T60" fmla="*/ 41 w 450"/>
                <a:gd name="T61" fmla="*/ 348 h 450"/>
                <a:gd name="T62" fmla="*/ 48 w 450"/>
                <a:gd name="T63" fmla="*/ 358 h 450"/>
                <a:gd name="T64" fmla="*/ 70 w 450"/>
                <a:gd name="T65" fmla="*/ 384 h 450"/>
                <a:gd name="T66" fmla="*/ 95 w 450"/>
                <a:gd name="T67" fmla="*/ 408 h 450"/>
                <a:gd name="T68" fmla="*/ 116 w 450"/>
                <a:gd name="T69" fmla="*/ 418 h 450"/>
                <a:gd name="T70" fmla="*/ 147 w 450"/>
                <a:gd name="T71" fmla="*/ 433 h 450"/>
                <a:gd name="T72" fmla="*/ 180 w 450"/>
                <a:gd name="T73" fmla="*/ 440 h 450"/>
                <a:gd name="T74" fmla="*/ 191 w 450"/>
                <a:gd name="T75" fmla="*/ 443 h 450"/>
                <a:gd name="T76" fmla="*/ 226 w 450"/>
                <a:gd name="T77" fmla="*/ 449 h 450"/>
                <a:gd name="T78" fmla="*/ 250 w 450"/>
                <a:gd name="T79" fmla="*/ 448 h 450"/>
                <a:gd name="T80" fmla="*/ 295 w 450"/>
                <a:gd name="T81" fmla="*/ 438 h 450"/>
                <a:gd name="T82" fmla="*/ 325 w 450"/>
                <a:gd name="T83" fmla="*/ 421 h 450"/>
                <a:gd name="T84" fmla="*/ 354 w 450"/>
                <a:gd name="T85" fmla="*/ 384 h 450"/>
                <a:gd name="T86" fmla="*/ 381 w 450"/>
                <a:gd name="T87" fmla="*/ 380 h 450"/>
                <a:gd name="T88" fmla="*/ 406 w 450"/>
                <a:gd name="T89" fmla="*/ 355 h 450"/>
                <a:gd name="T90" fmla="*/ 425 w 450"/>
                <a:gd name="T91" fmla="*/ 325 h 450"/>
                <a:gd name="T92" fmla="*/ 431 w 450"/>
                <a:gd name="T93" fmla="*/ 304 h 450"/>
                <a:gd name="T94" fmla="*/ 421 w 450"/>
                <a:gd name="T95" fmla="*/ 276 h 450"/>
                <a:gd name="T96" fmla="*/ 445 w 450"/>
                <a:gd name="T97" fmla="*/ 257 h 450"/>
                <a:gd name="T98" fmla="*/ 447 w 450"/>
                <a:gd name="T99" fmla="*/ 234 h 450"/>
                <a:gd name="T100" fmla="*/ 280 w 450"/>
                <a:gd name="T101" fmla="*/ 313 h 450"/>
                <a:gd name="T102" fmla="*/ 277 w 450"/>
                <a:gd name="T103" fmla="*/ 75 h 450"/>
                <a:gd name="T104" fmla="*/ 120 w 450"/>
                <a:gd name="T105" fmla="*/ 170 h 450"/>
                <a:gd name="T106" fmla="*/ 125 w 450"/>
                <a:gd name="T107" fmla="*/ 287 h 450"/>
                <a:gd name="T108" fmla="*/ 231 w 450"/>
                <a:gd name="T109" fmla="*/ 399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50" h="450">
                  <a:moveTo>
                    <a:pt x="447" y="234"/>
                  </a:moveTo>
                  <a:cubicBezTo>
                    <a:pt x="448" y="234"/>
                    <a:pt x="449" y="234"/>
                    <a:pt x="449" y="234"/>
                  </a:cubicBezTo>
                  <a:cubicBezTo>
                    <a:pt x="450" y="230"/>
                    <a:pt x="449" y="226"/>
                    <a:pt x="449" y="222"/>
                  </a:cubicBezTo>
                  <a:cubicBezTo>
                    <a:pt x="449" y="222"/>
                    <a:pt x="448" y="223"/>
                    <a:pt x="447" y="223"/>
                  </a:cubicBezTo>
                  <a:cubicBezTo>
                    <a:pt x="447" y="223"/>
                    <a:pt x="447" y="224"/>
                    <a:pt x="447" y="224"/>
                  </a:cubicBezTo>
                  <a:cubicBezTo>
                    <a:pt x="447" y="224"/>
                    <a:pt x="447" y="224"/>
                    <a:pt x="447" y="224"/>
                  </a:cubicBezTo>
                  <a:cubicBezTo>
                    <a:pt x="435" y="224"/>
                    <a:pt x="427" y="219"/>
                    <a:pt x="427" y="213"/>
                  </a:cubicBezTo>
                  <a:cubicBezTo>
                    <a:pt x="426" y="206"/>
                    <a:pt x="435" y="200"/>
                    <a:pt x="443" y="199"/>
                  </a:cubicBezTo>
                  <a:cubicBezTo>
                    <a:pt x="443" y="199"/>
                    <a:pt x="443" y="199"/>
                    <a:pt x="443" y="199"/>
                  </a:cubicBezTo>
                  <a:cubicBezTo>
                    <a:pt x="444" y="198"/>
                    <a:pt x="444" y="198"/>
                    <a:pt x="444" y="198"/>
                  </a:cubicBezTo>
                  <a:cubicBezTo>
                    <a:pt x="445" y="198"/>
                    <a:pt x="446" y="198"/>
                    <a:pt x="447" y="198"/>
                  </a:cubicBezTo>
                  <a:cubicBezTo>
                    <a:pt x="447" y="194"/>
                    <a:pt x="446" y="190"/>
                    <a:pt x="446" y="186"/>
                  </a:cubicBezTo>
                  <a:cubicBezTo>
                    <a:pt x="445" y="187"/>
                    <a:pt x="444" y="187"/>
                    <a:pt x="443" y="187"/>
                  </a:cubicBezTo>
                  <a:cubicBezTo>
                    <a:pt x="442" y="188"/>
                    <a:pt x="442" y="188"/>
                    <a:pt x="442" y="188"/>
                  </a:cubicBezTo>
                  <a:cubicBezTo>
                    <a:pt x="442" y="188"/>
                    <a:pt x="442" y="188"/>
                    <a:pt x="442" y="188"/>
                  </a:cubicBezTo>
                  <a:cubicBezTo>
                    <a:pt x="432" y="188"/>
                    <a:pt x="422" y="187"/>
                    <a:pt x="421" y="180"/>
                  </a:cubicBezTo>
                  <a:cubicBezTo>
                    <a:pt x="419" y="174"/>
                    <a:pt x="427" y="166"/>
                    <a:pt x="435" y="164"/>
                  </a:cubicBezTo>
                  <a:cubicBezTo>
                    <a:pt x="435" y="164"/>
                    <a:pt x="435" y="164"/>
                    <a:pt x="435" y="164"/>
                  </a:cubicBezTo>
                  <a:cubicBezTo>
                    <a:pt x="436" y="164"/>
                    <a:pt x="436" y="164"/>
                    <a:pt x="436" y="164"/>
                  </a:cubicBezTo>
                  <a:cubicBezTo>
                    <a:pt x="438" y="163"/>
                    <a:pt x="439" y="163"/>
                    <a:pt x="440" y="163"/>
                  </a:cubicBezTo>
                  <a:cubicBezTo>
                    <a:pt x="439" y="159"/>
                    <a:pt x="438" y="155"/>
                    <a:pt x="437" y="151"/>
                  </a:cubicBezTo>
                  <a:cubicBezTo>
                    <a:pt x="436" y="152"/>
                    <a:pt x="435" y="152"/>
                    <a:pt x="434" y="153"/>
                  </a:cubicBezTo>
                  <a:cubicBezTo>
                    <a:pt x="424" y="157"/>
                    <a:pt x="414" y="155"/>
                    <a:pt x="412" y="149"/>
                  </a:cubicBezTo>
                  <a:cubicBezTo>
                    <a:pt x="409" y="143"/>
                    <a:pt x="415" y="135"/>
                    <a:pt x="425" y="131"/>
                  </a:cubicBezTo>
                  <a:cubicBezTo>
                    <a:pt x="426" y="130"/>
                    <a:pt x="427" y="130"/>
                    <a:pt x="428" y="130"/>
                  </a:cubicBezTo>
                  <a:cubicBezTo>
                    <a:pt x="426" y="126"/>
                    <a:pt x="424" y="122"/>
                    <a:pt x="423" y="119"/>
                  </a:cubicBezTo>
                  <a:cubicBezTo>
                    <a:pt x="422" y="119"/>
                    <a:pt x="421" y="120"/>
                    <a:pt x="420" y="120"/>
                  </a:cubicBezTo>
                  <a:cubicBezTo>
                    <a:pt x="419" y="121"/>
                    <a:pt x="419" y="121"/>
                    <a:pt x="419" y="121"/>
                  </a:cubicBezTo>
                  <a:cubicBezTo>
                    <a:pt x="410" y="126"/>
                    <a:pt x="401" y="126"/>
                    <a:pt x="397" y="121"/>
                  </a:cubicBezTo>
                  <a:cubicBezTo>
                    <a:pt x="394" y="115"/>
                    <a:pt x="398" y="106"/>
                    <a:pt x="407" y="100"/>
                  </a:cubicBezTo>
                  <a:cubicBezTo>
                    <a:pt x="408" y="99"/>
                    <a:pt x="409" y="99"/>
                    <a:pt x="410" y="98"/>
                  </a:cubicBezTo>
                  <a:cubicBezTo>
                    <a:pt x="408" y="95"/>
                    <a:pt x="406" y="92"/>
                    <a:pt x="403" y="89"/>
                  </a:cubicBezTo>
                  <a:cubicBezTo>
                    <a:pt x="402" y="89"/>
                    <a:pt x="402" y="90"/>
                    <a:pt x="401" y="91"/>
                  </a:cubicBezTo>
                  <a:cubicBezTo>
                    <a:pt x="393" y="98"/>
                    <a:pt x="383" y="99"/>
                    <a:pt x="379" y="94"/>
                  </a:cubicBezTo>
                  <a:cubicBezTo>
                    <a:pt x="374" y="89"/>
                    <a:pt x="377" y="80"/>
                    <a:pt x="385" y="73"/>
                  </a:cubicBezTo>
                  <a:cubicBezTo>
                    <a:pt x="386" y="72"/>
                    <a:pt x="387" y="71"/>
                    <a:pt x="388" y="70"/>
                  </a:cubicBezTo>
                  <a:cubicBezTo>
                    <a:pt x="385" y="68"/>
                    <a:pt x="382" y="65"/>
                    <a:pt x="379" y="62"/>
                  </a:cubicBezTo>
                  <a:cubicBezTo>
                    <a:pt x="379" y="63"/>
                    <a:pt x="378" y="63"/>
                    <a:pt x="377" y="64"/>
                  </a:cubicBezTo>
                  <a:cubicBezTo>
                    <a:pt x="371" y="72"/>
                    <a:pt x="361" y="76"/>
                    <a:pt x="356" y="71"/>
                  </a:cubicBezTo>
                  <a:cubicBezTo>
                    <a:pt x="351" y="67"/>
                    <a:pt x="352" y="57"/>
                    <a:pt x="359" y="49"/>
                  </a:cubicBezTo>
                  <a:cubicBezTo>
                    <a:pt x="360" y="48"/>
                    <a:pt x="361" y="47"/>
                    <a:pt x="361" y="46"/>
                  </a:cubicBezTo>
                  <a:cubicBezTo>
                    <a:pt x="358" y="44"/>
                    <a:pt x="355" y="42"/>
                    <a:pt x="351" y="39"/>
                  </a:cubicBezTo>
                  <a:cubicBezTo>
                    <a:pt x="351" y="40"/>
                    <a:pt x="351" y="41"/>
                    <a:pt x="350" y="42"/>
                  </a:cubicBezTo>
                  <a:cubicBezTo>
                    <a:pt x="345" y="51"/>
                    <a:pt x="336" y="56"/>
                    <a:pt x="330" y="52"/>
                  </a:cubicBezTo>
                  <a:cubicBezTo>
                    <a:pt x="324" y="49"/>
                    <a:pt x="324" y="39"/>
                    <a:pt x="329" y="30"/>
                  </a:cubicBezTo>
                  <a:cubicBezTo>
                    <a:pt x="329" y="30"/>
                    <a:pt x="329" y="30"/>
                    <a:pt x="329" y="30"/>
                  </a:cubicBezTo>
                  <a:cubicBezTo>
                    <a:pt x="330" y="30"/>
                    <a:pt x="330" y="30"/>
                    <a:pt x="330" y="30"/>
                  </a:cubicBezTo>
                  <a:cubicBezTo>
                    <a:pt x="330" y="29"/>
                    <a:pt x="331" y="28"/>
                    <a:pt x="331" y="27"/>
                  </a:cubicBezTo>
                  <a:cubicBezTo>
                    <a:pt x="328" y="25"/>
                    <a:pt x="324" y="23"/>
                    <a:pt x="321" y="22"/>
                  </a:cubicBezTo>
                  <a:cubicBezTo>
                    <a:pt x="320" y="22"/>
                    <a:pt x="320" y="23"/>
                    <a:pt x="320" y="24"/>
                  </a:cubicBezTo>
                  <a:cubicBezTo>
                    <a:pt x="316" y="34"/>
                    <a:pt x="307" y="40"/>
                    <a:pt x="301" y="37"/>
                  </a:cubicBezTo>
                  <a:cubicBezTo>
                    <a:pt x="295" y="35"/>
                    <a:pt x="294" y="26"/>
                    <a:pt x="297" y="16"/>
                  </a:cubicBezTo>
                  <a:cubicBezTo>
                    <a:pt x="297" y="16"/>
                    <a:pt x="297" y="15"/>
                    <a:pt x="297" y="15"/>
                  </a:cubicBezTo>
                  <a:cubicBezTo>
                    <a:pt x="298" y="14"/>
                    <a:pt x="298" y="13"/>
                    <a:pt x="299" y="13"/>
                  </a:cubicBezTo>
                  <a:cubicBezTo>
                    <a:pt x="295" y="11"/>
                    <a:pt x="291" y="10"/>
                    <a:pt x="287" y="9"/>
                  </a:cubicBezTo>
                  <a:cubicBezTo>
                    <a:pt x="287" y="10"/>
                    <a:pt x="287" y="10"/>
                    <a:pt x="287" y="11"/>
                  </a:cubicBezTo>
                  <a:cubicBezTo>
                    <a:pt x="284" y="21"/>
                    <a:pt x="277" y="29"/>
                    <a:pt x="271" y="27"/>
                  </a:cubicBezTo>
                  <a:cubicBezTo>
                    <a:pt x="264" y="26"/>
                    <a:pt x="261" y="16"/>
                    <a:pt x="263" y="6"/>
                  </a:cubicBezTo>
                  <a:cubicBezTo>
                    <a:pt x="264" y="5"/>
                    <a:pt x="264" y="4"/>
                    <a:pt x="264" y="4"/>
                  </a:cubicBezTo>
                  <a:cubicBezTo>
                    <a:pt x="260" y="3"/>
                    <a:pt x="256" y="2"/>
                    <a:pt x="252" y="2"/>
                  </a:cubicBezTo>
                  <a:cubicBezTo>
                    <a:pt x="252" y="2"/>
                    <a:pt x="252" y="3"/>
                    <a:pt x="252" y="4"/>
                  </a:cubicBezTo>
                  <a:cubicBezTo>
                    <a:pt x="252" y="4"/>
                    <a:pt x="252" y="5"/>
                    <a:pt x="252" y="6"/>
                  </a:cubicBezTo>
                  <a:cubicBezTo>
                    <a:pt x="251" y="15"/>
                    <a:pt x="245" y="22"/>
                    <a:pt x="239" y="22"/>
                  </a:cubicBezTo>
                  <a:cubicBezTo>
                    <a:pt x="233" y="21"/>
                    <a:pt x="228" y="13"/>
                    <a:pt x="228" y="4"/>
                  </a:cubicBezTo>
                  <a:cubicBezTo>
                    <a:pt x="228" y="4"/>
                    <a:pt x="228" y="4"/>
                    <a:pt x="228" y="4"/>
                  </a:cubicBezTo>
                  <a:cubicBezTo>
                    <a:pt x="228" y="4"/>
                    <a:pt x="228" y="2"/>
                    <a:pt x="228" y="2"/>
                  </a:cubicBezTo>
                  <a:cubicBezTo>
                    <a:pt x="228" y="1"/>
                    <a:pt x="228" y="1"/>
                    <a:pt x="228" y="0"/>
                  </a:cubicBezTo>
                  <a:cubicBezTo>
                    <a:pt x="225" y="0"/>
                    <a:pt x="221" y="0"/>
                    <a:pt x="217" y="0"/>
                  </a:cubicBezTo>
                  <a:cubicBezTo>
                    <a:pt x="217" y="1"/>
                    <a:pt x="217" y="1"/>
                    <a:pt x="217" y="1"/>
                  </a:cubicBezTo>
                  <a:cubicBezTo>
                    <a:pt x="217" y="2"/>
                    <a:pt x="217" y="3"/>
                    <a:pt x="217" y="4"/>
                  </a:cubicBezTo>
                  <a:cubicBezTo>
                    <a:pt x="217" y="14"/>
                    <a:pt x="213" y="21"/>
                    <a:pt x="207" y="22"/>
                  </a:cubicBezTo>
                  <a:cubicBezTo>
                    <a:pt x="201" y="22"/>
                    <a:pt x="195" y="16"/>
                    <a:pt x="193" y="6"/>
                  </a:cubicBezTo>
                  <a:cubicBezTo>
                    <a:pt x="193" y="6"/>
                    <a:pt x="193" y="6"/>
                    <a:pt x="193" y="6"/>
                  </a:cubicBezTo>
                  <a:cubicBezTo>
                    <a:pt x="193" y="6"/>
                    <a:pt x="193" y="4"/>
                    <a:pt x="193" y="4"/>
                  </a:cubicBezTo>
                  <a:cubicBezTo>
                    <a:pt x="193" y="3"/>
                    <a:pt x="193" y="3"/>
                    <a:pt x="193" y="2"/>
                  </a:cubicBezTo>
                  <a:cubicBezTo>
                    <a:pt x="189" y="3"/>
                    <a:pt x="185" y="3"/>
                    <a:pt x="182" y="4"/>
                  </a:cubicBezTo>
                  <a:cubicBezTo>
                    <a:pt x="182" y="5"/>
                    <a:pt x="182" y="5"/>
                    <a:pt x="182" y="5"/>
                  </a:cubicBezTo>
                  <a:cubicBezTo>
                    <a:pt x="182" y="6"/>
                    <a:pt x="182" y="7"/>
                    <a:pt x="182" y="8"/>
                  </a:cubicBezTo>
                  <a:cubicBezTo>
                    <a:pt x="184" y="17"/>
                    <a:pt x="181" y="25"/>
                    <a:pt x="175" y="27"/>
                  </a:cubicBezTo>
                  <a:cubicBezTo>
                    <a:pt x="169" y="28"/>
                    <a:pt x="163" y="22"/>
                    <a:pt x="159" y="14"/>
                  </a:cubicBezTo>
                  <a:cubicBezTo>
                    <a:pt x="159" y="13"/>
                    <a:pt x="159" y="12"/>
                    <a:pt x="158" y="11"/>
                  </a:cubicBezTo>
                  <a:cubicBezTo>
                    <a:pt x="158" y="10"/>
                    <a:pt x="158" y="10"/>
                    <a:pt x="158" y="10"/>
                  </a:cubicBezTo>
                  <a:cubicBezTo>
                    <a:pt x="155" y="11"/>
                    <a:pt x="151" y="12"/>
                    <a:pt x="147" y="14"/>
                  </a:cubicBezTo>
                  <a:cubicBezTo>
                    <a:pt x="148" y="14"/>
                    <a:pt x="148" y="14"/>
                    <a:pt x="148" y="14"/>
                  </a:cubicBezTo>
                  <a:cubicBezTo>
                    <a:pt x="148" y="14"/>
                    <a:pt x="148" y="15"/>
                    <a:pt x="148" y="16"/>
                  </a:cubicBezTo>
                  <a:cubicBezTo>
                    <a:pt x="148" y="16"/>
                    <a:pt x="149" y="17"/>
                    <a:pt x="149" y="17"/>
                  </a:cubicBezTo>
                  <a:cubicBezTo>
                    <a:pt x="151" y="26"/>
                    <a:pt x="149" y="34"/>
                    <a:pt x="144" y="37"/>
                  </a:cubicBezTo>
                  <a:cubicBezTo>
                    <a:pt x="139" y="39"/>
                    <a:pt x="132" y="35"/>
                    <a:pt x="127" y="27"/>
                  </a:cubicBezTo>
                  <a:cubicBezTo>
                    <a:pt x="127" y="27"/>
                    <a:pt x="127" y="27"/>
                    <a:pt x="127" y="27"/>
                  </a:cubicBezTo>
                  <a:cubicBezTo>
                    <a:pt x="127" y="25"/>
                    <a:pt x="126" y="25"/>
                    <a:pt x="125" y="24"/>
                  </a:cubicBezTo>
                  <a:cubicBezTo>
                    <a:pt x="125" y="23"/>
                    <a:pt x="125" y="23"/>
                    <a:pt x="125" y="23"/>
                  </a:cubicBezTo>
                  <a:cubicBezTo>
                    <a:pt x="122" y="25"/>
                    <a:pt x="119" y="27"/>
                    <a:pt x="115" y="28"/>
                  </a:cubicBezTo>
                  <a:cubicBezTo>
                    <a:pt x="116" y="29"/>
                    <a:pt x="116" y="30"/>
                    <a:pt x="116" y="30"/>
                  </a:cubicBezTo>
                  <a:cubicBezTo>
                    <a:pt x="116" y="30"/>
                    <a:pt x="116" y="30"/>
                    <a:pt x="116" y="30"/>
                  </a:cubicBezTo>
                  <a:cubicBezTo>
                    <a:pt x="117" y="31"/>
                    <a:pt x="117" y="31"/>
                    <a:pt x="117" y="32"/>
                  </a:cubicBezTo>
                  <a:cubicBezTo>
                    <a:pt x="121" y="40"/>
                    <a:pt x="120" y="48"/>
                    <a:pt x="115" y="51"/>
                  </a:cubicBezTo>
                  <a:cubicBezTo>
                    <a:pt x="110" y="54"/>
                    <a:pt x="103" y="51"/>
                    <a:pt x="97" y="44"/>
                  </a:cubicBezTo>
                  <a:cubicBezTo>
                    <a:pt x="97" y="43"/>
                    <a:pt x="96" y="42"/>
                    <a:pt x="95" y="41"/>
                  </a:cubicBezTo>
                  <a:cubicBezTo>
                    <a:pt x="92" y="43"/>
                    <a:pt x="89" y="45"/>
                    <a:pt x="86" y="48"/>
                  </a:cubicBezTo>
                  <a:cubicBezTo>
                    <a:pt x="86" y="48"/>
                    <a:pt x="87" y="49"/>
                    <a:pt x="87" y="49"/>
                  </a:cubicBezTo>
                  <a:cubicBezTo>
                    <a:pt x="87" y="49"/>
                    <a:pt x="87" y="49"/>
                    <a:pt x="87" y="49"/>
                  </a:cubicBezTo>
                  <a:cubicBezTo>
                    <a:pt x="88" y="50"/>
                    <a:pt x="88" y="51"/>
                    <a:pt x="88" y="51"/>
                  </a:cubicBezTo>
                  <a:cubicBezTo>
                    <a:pt x="88" y="51"/>
                    <a:pt x="88" y="51"/>
                    <a:pt x="88" y="51"/>
                  </a:cubicBezTo>
                  <a:cubicBezTo>
                    <a:pt x="93" y="58"/>
                    <a:pt x="93" y="66"/>
                    <a:pt x="89" y="70"/>
                  </a:cubicBezTo>
                  <a:cubicBezTo>
                    <a:pt x="85" y="73"/>
                    <a:pt x="77" y="72"/>
                    <a:pt x="71" y="66"/>
                  </a:cubicBezTo>
                  <a:cubicBezTo>
                    <a:pt x="71" y="66"/>
                    <a:pt x="71" y="66"/>
                    <a:pt x="71" y="66"/>
                  </a:cubicBezTo>
                  <a:cubicBezTo>
                    <a:pt x="70" y="66"/>
                    <a:pt x="70" y="65"/>
                    <a:pt x="69" y="65"/>
                  </a:cubicBezTo>
                  <a:cubicBezTo>
                    <a:pt x="69" y="65"/>
                    <a:pt x="69" y="65"/>
                    <a:pt x="69" y="65"/>
                  </a:cubicBezTo>
                  <a:cubicBezTo>
                    <a:pt x="69" y="64"/>
                    <a:pt x="68" y="64"/>
                    <a:pt x="68" y="63"/>
                  </a:cubicBezTo>
                  <a:cubicBezTo>
                    <a:pt x="65" y="66"/>
                    <a:pt x="63" y="69"/>
                    <a:pt x="60" y="71"/>
                  </a:cubicBezTo>
                  <a:cubicBezTo>
                    <a:pt x="61" y="72"/>
                    <a:pt x="61" y="72"/>
                    <a:pt x="61" y="73"/>
                  </a:cubicBezTo>
                  <a:cubicBezTo>
                    <a:pt x="62" y="73"/>
                    <a:pt x="62" y="73"/>
                    <a:pt x="62" y="73"/>
                  </a:cubicBezTo>
                  <a:cubicBezTo>
                    <a:pt x="62" y="73"/>
                    <a:pt x="62" y="74"/>
                    <a:pt x="63" y="74"/>
                  </a:cubicBezTo>
                  <a:cubicBezTo>
                    <a:pt x="68" y="81"/>
                    <a:pt x="70" y="88"/>
                    <a:pt x="66" y="92"/>
                  </a:cubicBezTo>
                  <a:cubicBezTo>
                    <a:pt x="63" y="96"/>
                    <a:pt x="55" y="96"/>
                    <a:pt x="48" y="92"/>
                  </a:cubicBezTo>
                  <a:cubicBezTo>
                    <a:pt x="48" y="92"/>
                    <a:pt x="47" y="91"/>
                    <a:pt x="46" y="91"/>
                  </a:cubicBezTo>
                  <a:cubicBezTo>
                    <a:pt x="46" y="91"/>
                    <a:pt x="46" y="91"/>
                    <a:pt x="46" y="91"/>
                  </a:cubicBezTo>
                  <a:cubicBezTo>
                    <a:pt x="46" y="91"/>
                    <a:pt x="45" y="90"/>
                    <a:pt x="45" y="90"/>
                  </a:cubicBezTo>
                  <a:cubicBezTo>
                    <a:pt x="42" y="93"/>
                    <a:pt x="40" y="96"/>
                    <a:pt x="38" y="99"/>
                  </a:cubicBezTo>
                  <a:cubicBezTo>
                    <a:pt x="39" y="99"/>
                    <a:pt x="39" y="100"/>
                    <a:pt x="40" y="100"/>
                  </a:cubicBezTo>
                  <a:cubicBezTo>
                    <a:pt x="40" y="100"/>
                    <a:pt x="40" y="100"/>
                    <a:pt x="40" y="100"/>
                  </a:cubicBezTo>
                  <a:cubicBezTo>
                    <a:pt x="40" y="101"/>
                    <a:pt x="41" y="101"/>
                    <a:pt x="41" y="101"/>
                  </a:cubicBezTo>
                  <a:cubicBezTo>
                    <a:pt x="47" y="107"/>
                    <a:pt x="50" y="114"/>
                    <a:pt x="47" y="118"/>
                  </a:cubicBezTo>
                  <a:cubicBezTo>
                    <a:pt x="44" y="123"/>
                    <a:pt x="37" y="124"/>
                    <a:pt x="30" y="121"/>
                  </a:cubicBezTo>
                  <a:cubicBezTo>
                    <a:pt x="30" y="121"/>
                    <a:pt x="30" y="121"/>
                    <a:pt x="30" y="121"/>
                  </a:cubicBezTo>
                  <a:cubicBezTo>
                    <a:pt x="29" y="121"/>
                    <a:pt x="28" y="121"/>
                    <a:pt x="28" y="120"/>
                  </a:cubicBezTo>
                  <a:cubicBezTo>
                    <a:pt x="28" y="120"/>
                    <a:pt x="28" y="120"/>
                    <a:pt x="28" y="120"/>
                  </a:cubicBezTo>
                  <a:cubicBezTo>
                    <a:pt x="27" y="120"/>
                    <a:pt x="27" y="120"/>
                    <a:pt x="26" y="119"/>
                  </a:cubicBezTo>
                  <a:cubicBezTo>
                    <a:pt x="24" y="123"/>
                    <a:pt x="22" y="126"/>
                    <a:pt x="21" y="129"/>
                  </a:cubicBezTo>
                  <a:cubicBezTo>
                    <a:pt x="22" y="130"/>
                    <a:pt x="24" y="131"/>
                    <a:pt x="24" y="131"/>
                  </a:cubicBezTo>
                  <a:cubicBezTo>
                    <a:pt x="24" y="131"/>
                    <a:pt x="24" y="131"/>
                    <a:pt x="24" y="131"/>
                  </a:cubicBezTo>
                  <a:cubicBezTo>
                    <a:pt x="32" y="136"/>
                    <a:pt x="34" y="142"/>
                    <a:pt x="32" y="147"/>
                  </a:cubicBezTo>
                  <a:cubicBezTo>
                    <a:pt x="30" y="152"/>
                    <a:pt x="24" y="154"/>
                    <a:pt x="16" y="152"/>
                  </a:cubicBezTo>
                  <a:cubicBezTo>
                    <a:pt x="15" y="152"/>
                    <a:pt x="15" y="152"/>
                    <a:pt x="14" y="152"/>
                  </a:cubicBezTo>
                  <a:cubicBezTo>
                    <a:pt x="14" y="152"/>
                    <a:pt x="14" y="152"/>
                    <a:pt x="14" y="152"/>
                  </a:cubicBezTo>
                  <a:cubicBezTo>
                    <a:pt x="13" y="152"/>
                    <a:pt x="13" y="152"/>
                    <a:pt x="12" y="151"/>
                  </a:cubicBezTo>
                  <a:cubicBezTo>
                    <a:pt x="11" y="155"/>
                    <a:pt x="10" y="159"/>
                    <a:pt x="9" y="162"/>
                  </a:cubicBezTo>
                  <a:cubicBezTo>
                    <a:pt x="10" y="163"/>
                    <a:pt x="11" y="163"/>
                    <a:pt x="12" y="164"/>
                  </a:cubicBezTo>
                  <a:cubicBezTo>
                    <a:pt x="19" y="167"/>
                    <a:pt x="23" y="172"/>
                    <a:pt x="22" y="177"/>
                  </a:cubicBezTo>
                  <a:cubicBezTo>
                    <a:pt x="21" y="182"/>
                    <a:pt x="15" y="185"/>
                    <a:pt x="7" y="185"/>
                  </a:cubicBezTo>
                  <a:cubicBezTo>
                    <a:pt x="7" y="185"/>
                    <a:pt x="7" y="185"/>
                    <a:pt x="7" y="185"/>
                  </a:cubicBezTo>
                  <a:cubicBezTo>
                    <a:pt x="7" y="185"/>
                    <a:pt x="6" y="185"/>
                    <a:pt x="5" y="185"/>
                  </a:cubicBezTo>
                  <a:cubicBezTo>
                    <a:pt x="5" y="185"/>
                    <a:pt x="5" y="185"/>
                    <a:pt x="5" y="185"/>
                  </a:cubicBezTo>
                  <a:cubicBezTo>
                    <a:pt x="5" y="185"/>
                    <a:pt x="4" y="185"/>
                    <a:pt x="3" y="185"/>
                  </a:cubicBezTo>
                  <a:cubicBezTo>
                    <a:pt x="3" y="189"/>
                    <a:pt x="2" y="193"/>
                    <a:pt x="2" y="196"/>
                  </a:cubicBezTo>
                  <a:cubicBezTo>
                    <a:pt x="2" y="196"/>
                    <a:pt x="3" y="197"/>
                    <a:pt x="4" y="197"/>
                  </a:cubicBezTo>
                  <a:cubicBezTo>
                    <a:pt x="4" y="197"/>
                    <a:pt x="4" y="197"/>
                    <a:pt x="4" y="197"/>
                  </a:cubicBezTo>
                  <a:cubicBezTo>
                    <a:pt x="4" y="197"/>
                    <a:pt x="5" y="197"/>
                    <a:pt x="5" y="197"/>
                  </a:cubicBezTo>
                  <a:cubicBezTo>
                    <a:pt x="5" y="197"/>
                    <a:pt x="5" y="197"/>
                    <a:pt x="5" y="197"/>
                  </a:cubicBezTo>
                  <a:cubicBezTo>
                    <a:pt x="12" y="199"/>
                    <a:pt x="17" y="204"/>
                    <a:pt x="17" y="209"/>
                  </a:cubicBezTo>
                  <a:cubicBezTo>
                    <a:pt x="16" y="214"/>
                    <a:pt x="11" y="218"/>
                    <a:pt x="4" y="219"/>
                  </a:cubicBezTo>
                  <a:cubicBezTo>
                    <a:pt x="3" y="219"/>
                    <a:pt x="3" y="220"/>
                    <a:pt x="2" y="220"/>
                  </a:cubicBezTo>
                  <a:cubicBezTo>
                    <a:pt x="2" y="220"/>
                    <a:pt x="2" y="220"/>
                    <a:pt x="2" y="220"/>
                  </a:cubicBezTo>
                  <a:cubicBezTo>
                    <a:pt x="1" y="220"/>
                    <a:pt x="0" y="220"/>
                    <a:pt x="0" y="220"/>
                  </a:cubicBezTo>
                  <a:cubicBezTo>
                    <a:pt x="0" y="224"/>
                    <a:pt x="0" y="227"/>
                    <a:pt x="0" y="231"/>
                  </a:cubicBezTo>
                  <a:cubicBezTo>
                    <a:pt x="0" y="231"/>
                    <a:pt x="1" y="231"/>
                    <a:pt x="2" y="231"/>
                  </a:cubicBezTo>
                  <a:cubicBezTo>
                    <a:pt x="2" y="231"/>
                    <a:pt x="2" y="231"/>
                    <a:pt x="2" y="231"/>
                  </a:cubicBezTo>
                  <a:cubicBezTo>
                    <a:pt x="3" y="231"/>
                    <a:pt x="3" y="231"/>
                    <a:pt x="4" y="231"/>
                  </a:cubicBezTo>
                  <a:cubicBezTo>
                    <a:pt x="11" y="233"/>
                    <a:pt x="16" y="236"/>
                    <a:pt x="16" y="241"/>
                  </a:cubicBezTo>
                  <a:cubicBezTo>
                    <a:pt x="17" y="246"/>
                    <a:pt x="12" y="251"/>
                    <a:pt x="6" y="253"/>
                  </a:cubicBezTo>
                  <a:cubicBezTo>
                    <a:pt x="6" y="253"/>
                    <a:pt x="6" y="253"/>
                    <a:pt x="6" y="253"/>
                  </a:cubicBezTo>
                  <a:cubicBezTo>
                    <a:pt x="5" y="254"/>
                    <a:pt x="4" y="254"/>
                    <a:pt x="4" y="254"/>
                  </a:cubicBezTo>
                  <a:cubicBezTo>
                    <a:pt x="4" y="254"/>
                    <a:pt x="4" y="254"/>
                    <a:pt x="4" y="254"/>
                  </a:cubicBezTo>
                  <a:cubicBezTo>
                    <a:pt x="3" y="254"/>
                    <a:pt x="2" y="254"/>
                    <a:pt x="2" y="255"/>
                  </a:cubicBezTo>
                  <a:cubicBezTo>
                    <a:pt x="2" y="258"/>
                    <a:pt x="3" y="262"/>
                    <a:pt x="3" y="266"/>
                  </a:cubicBezTo>
                  <a:cubicBezTo>
                    <a:pt x="4" y="266"/>
                    <a:pt x="5" y="265"/>
                    <a:pt x="5" y="265"/>
                  </a:cubicBezTo>
                  <a:cubicBezTo>
                    <a:pt x="6" y="265"/>
                    <a:pt x="6" y="265"/>
                    <a:pt x="6" y="265"/>
                  </a:cubicBezTo>
                  <a:cubicBezTo>
                    <a:pt x="6" y="265"/>
                    <a:pt x="7" y="265"/>
                    <a:pt x="7" y="265"/>
                  </a:cubicBezTo>
                  <a:cubicBezTo>
                    <a:pt x="14" y="266"/>
                    <a:pt x="20" y="268"/>
                    <a:pt x="21" y="273"/>
                  </a:cubicBezTo>
                  <a:cubicBezTo>
                    <a:pt x="22" y="278"/>
                    <a:pt x="19" y="283"/>
                    <a:pt x="13" y="287"/>
                  </a:cubicBezTo>
                  <a:cubicBezTo>
                    <a:pt x="13" y="287"/>
                    <a:pt x="13" y="287"/>
                    <a:pt x="13" y="287"/>
                  </a:cubicBezTo>
                  <a:cubicBezTo>
                    <a:pt x="11" y="287"/>
                    <a:pt x="10" y="288"/>
                    <a:pt x="9" y="288"/>
                  </a:cubicBezTo>
                  <a:cubicBezTo>
                    <a:pt x="10" y="292"/>
                    <a:pt x="11" y="296"/>
                    <a:pt x="12" y="299"/>
                  </a:cubicBezTo>
                  <a:cubicBezTo>
                    <a:pt x="13" y="299"/>
                    <a:pt x="14" y="299"/>
                    <a:pt x="15" y="299"/>
                  </a:cubicBezTo>
                  <a:cubicBezTo>
                    <a:pt x="16" y="298"/>
                    <a:pt x="16" y="298"/>
                    <a:pt x="16" y="298"/>
                  </a:cubicBezTo>
                  <a:cubicBezTo>
                    <a:pt x="23" y="297"/>
                    <a:pt x="29" y="299"/>
                    <a:pt x="31" y="304"/>
                  </a:cubicBezTo>
                  <a:cubicBezTo>
                    <a:pt x="33" y="308"/>
                    <a:pt x="30" y="314"/>
                    <a:pt x="25" y="319"/>
                  </a:cubicBezTo>
                  <a:cubicBezTo>
                    <a:pt x="25" y="319"/>
                    <a:pt x="25" y="319"/>
                    <a:pt x="25" y="319"/>
                  </a:cubicBezTo>
                  <a:cubicBezTo>
                    <a:pt x="24" y="319"/>
                    <a:pt x="24" y="319"/>
                    <a:pt x="23" y="320"/>
                  </a:cubicBezTo>
                  <a:cubicBezTo>
                    <a:pt x="23" y="320"/>
                    <a:pt x="23" y="320"/>
                    <a:pt x="23" y="320"/>
                  </a:cubicBezTo>
                  <a:cubicBezTo>
                    <a:pt x="22" y="320"/>
                    <a:pt x="22" y="321"/>
                    <a:pt x="21" y="321"/>
                  </a:cubicBezTo>
                  <a:cubicBezTo>
                    <a:pt x="23" y="324"/>
                    <a:pt x="25" y="328"/>
                    <a:pt x="26" y="331"/>
                  </a:cubicBezTo>
                  <a:cubicBezTo>
                    <a:pt x="27" y="331"/>
                    <a:pt x="28" y="330"/>
                    <a:pt x="29" y="330"/>
                  </a:cubicBezTo>
                  <a:cubicBezTo>
                    <a:pt x="30" y="330"/>
                    <a:pt x="30" y="330"/>
                    <a:pt x="30" y="330"/>
                  </a:cubicBezTo>
                  <a:cubicBezTo>
                    <a:pt x="37" y="328"/>
                    <a:pt x="43" y="329"/>
                    <a:pt x="45" y="333"/>
                  </a:cubicBezTo>
                  <a:cubicBezTo>
                    <a:pt x="48" y="337"/>
                    <a:pt x="46" y="343"/>
                    <a:pt x="41" y="348"/>
                  </a:cubicBezTo>
                  <a:cubicBezTo>
                    <a:pt x="41" y="349"/>
                    <a:pt x="41" y="349"/>
                    <a:pt x="40" y="350"/>
                  </a:cubicBezTo>
                  <a:cubicBezTo>
                    <a:pt x="40" y="350"/>
                    <a:pt x="40" y="350"/>
                    <a:pt x="40" y="350"/>
                  </a:cubicBezTo>
                  <a:cubicBezTo>
                    <a:pt x="40" y="350"/>
                    <a:pt x="39" y="351"/>
                    <a:pt x="39" y="351"/>
                  </a:cubicBezTo>
                  <a:cubicBezTo>
                    <a:pt x="41" y="354"/>
                    <a:pt x="43" y="357"/>
                    <a:pt x="45" y="360"/>
                  </a:cubicBezTo>
                  <a:cubicBezTo>
                    <a:pt x="46" y="360"/>
                    <a:pt x="47" y="359"/>
                    <a:pt x="47" y="359"/>
                  </a:cubicBezTo>
                  <a:cubicBezTo>
                    <a:pt x="48" y="358"/>
                    <a:pt x="48" y="358"/>
                    <a:pt x="48" y="358"/>
                  </a:cubicBezTo>
                  <a:cubicBezTo>
                    <a:pt x="55" y="355"/>
                    <a:pt x="61" y="355"/>
                    <a:pt x="64" y="359"/>
                  </a:cubicBezTo>
                  <a:cubicBezTo>
                    <a:pt x="68" y="363"/>
                    <a:pt x="67" y="369"/>
                    <a:pt x="62" y="375"/>
                  </a:cubicBezTo>
                  <a:cubicBezTo>
                    <a:pt x="62" y="376"/>
                    <a:pt x="62" y="376"/>
                    <a:pt x="62" y="376"/>
                  </a:cubicBezTo>
                  <a:cubicBezTo>
                    <a:pt x="61" y="377"/>
                    <a:pt x="61" y="377"/>
                    <a:pt x="60" y="378"/>
                  </a:cubicBezTo>
                  <a:cubicBezTo>
                    <a:pt x="63" y="381"/>
                    <a:pt x="65" y="384"/>
                    <a:pt x="68" y="386"/>
                  </a:cubicBezTo>
                  <a:cubicBezTo>
                    <a:pt x="69" y="386"/>
                    <a:pt x="69" y="385"/>
                    <a:pt x="70" y="384"/>
                  </a:cubicBezTo>
                  <a:cubicBezTo>
                    <a:pt x="71" y="384"/>
                    <a:pt x="71" y="384"/>
                    <a:pt x="71" y="384"/>
                  </a:cubicBezTo>
                  <a:cubicBezTo>
                    <a:pt x="77" y="380"/>
                    <a:pt x="83" y="379"/>
                    <a:pt x="87" y="382"/>
                  </a:cubicBezTo>
                  <a:cubicBezTo>
                    <a:pt x="91" y="385"/>
                    <a:pt x="91" y="392"/>
                    <a:pt x="88" y="398"/>
                  </a:cubicBezTo>
                  <a:cubicBezTo>
                    <a:pt x="87" y="399"/>
                    <a:pt x="87" y="399"/>
                    <a:pt x="87" y="399"/>
                  </a:cubicBezTo>
                  <a:cubicBezTo>
                    <a:pt x="87" y="400"/>
                    <a:pt x="86" y="401"/>
                    <a:pt x="86" y="402"/>
                  </a:cubicBezTo>
                  <a:cubicBezTo>
                    <a:pt x="89" y="404"/>
                    <a:pt x="92" y="406"/>
                    <a:pt x="95" y="408"/>
                  </a:cubicBezTo>
                  <a:cubicBezTo>
                    <a:pt x="95" y="408"/>
                    <a:pt x="96" y="407"/>
                    <a:pt x="96" y="407"/>
                  </a:cubicBezTo>
                  <a:cubicBezTo>
                    <a:pt x="96" y="407"/>
                    <a:pt x="96" y="407"/>
                    <a:pt x="96" y="407"/>
                  </a:cubicBezTo>
                  <a:cubicBezTo>
                    <a:pt x="97" y="406"/>
                    <a:pt x="97" y="406"/>
                    <a:pt x="97" y="405"/>
                  </a:cubicBezTo>
                  <a:cubicBezTo>
                    <a:pt x="102" y="400"/>
                    <a:pt x="109" y="399"/>
                    <a:pt x="113" y="401"/>
                  </a:cubicBezTo>
                  <a:cubicBezTo>
                    <a:pt x="117" y="404"/>
                    <a:pt x="118" y="410"/>
                    <a:pt x="116" y="417"/>
                  </a:cubicBezTo>
                  <a:cubicBezTo>
                    <a:pt x="116" y="418"/>
                    <a:pt x="116" y="418"/>
                    <a:pt x="116" y="418"/>
                  </a:cubicBezTo>
                  <a:cubicBezTo>
                    <a:pt x="115" y="419"/>
                    <a:pt x="115" y="420"/>
                    <a:pt x="115" y="421"/>
                  </a:cubicBezTo>
                  <a:cubicBezTo>
                    <a:pt x="118" y="423"/>
                    <a:pt x="121" y="424"/>
                    <a:pt x="125" y="426"/>
                  </a:cubicBezTo>
                  <a:cubicBezTo>
                    <a:pt x="125" y="425"/>
                    <a:pt x="126" y="424"/>
                    <a:pt x="127" y="423"/>
                  </a:cubicBezTo>
                  <a:cubicBezTo>
                    <a:pt x="131" y="417"/>
                    <a:pt x="137" y="414"/>
                    <a:pt x="141" y="416"/>
                  </a:cubicBezTo>
                  <a:cubicBezTo>
                    <a:pt x="146" y="418"/>
                    <a:pt x="148" y="424"/>
                    <a:pt x="147" y="432"/>
                  </a:cubicBezTo>
                  <a:cubicBezTo>
                    <a:pt x="147" y="432"/>
                    <a:pt x="147" y="433"/>
                    <a:pt x="147" y="433"/>
                  </a:cubicBezTo>
                  <a:cubicBezTo>
                    <a:pt x="147" y="434"/>
                    <a:pt x="147" y="434"/>
                    <a:pt x="147" y="434"/>
                  </a:cubicBezTo>
                  <a:cubicBezTo>
                    <a:pt x="147" y="434"/>
                    <a:pt x="147" y="435"/>
                    <a:pt x="146" y="435"/>
                  </a:cubicBezTo>
                  <a:cubicBezTo>
                    <a:pt x="150" y="437"/>
                    <a:pt x="153" y="438"/>
                    <a:pt x="157" y="439"/>
                  </a:cubicBezTo>
                  <a:cubicBezTo>
                    <a:pt x="157" y="438"/>
                    <a:pt x="158" y="437"/>
                    <a:pt x="158" y="436"/>
                  </a:cubicBezTo>
                  <a:cubicBezTo>
                    <a:pt x="162" y="429"/>
                    <a:pt x="167" y="424"/>
                    <a:pt x="172" y="426"/>
                  </a:cubicBezTo>
                  <a:cubicBezTo>
                    <a:pt x="177" y="427"/>
                    <a:pt x="180" y="433"/>
                    <a:pt x="180" y="440"/>
                  </a:cubicBezTo>
                  <a:cubicBezTo>
                    <a:pt x="180" y="442"/>
                    <a:pt x="180" y="443"/>
                    <a:pt x="180" y="444"/>
                  </a:cubicBezTo>
                  <a:cubicBezTo>
                    <a:pt x="184" y="445"/>
                    <a:pt x="187" y="446"/>
                    <a:pt x="191" y="447"/>
                  </a:cubicBezTo>
                  <a:cubicBezTo>
                    <a:pt x="191" y="446"/>
                    <a:pt x="191" y="446"/>
                    <a:pt x="191" y="445"/>
                  </a:cubicBezTo>
                  <a:cubicBezTo>
                    <a:pt x="191" y="445"/>
                    <a:pt x="191" y="445"/>
                    <a:pt x="191" y="445"/>
                  </a:cubicBezTo>
                  <a:cubicBezTo>
                    <a:pt x="191" y="444"/>
                    <a:pt x="191" y="444"/>
                    <a:pt x="191" y="443"/>
                  </a:cubicBezTo>
                  <a:cubicBezTo>
                    <a:pt x="191" y="443"/>
                    <a:pt x="191" y="443"/>
                    <a:pt x="191" y="443"/>
                  </a:cubicBezTo>
                  <a:cubicBezTo>
                    <a:pt x="191" y="436"/>
                    <a:pt x="198" y="431"/>
                    <a:pt x="203" y="431"/>
                  </a:cubicBezTo>
                  <a:cubicBezTo>
                    <a:pt x="209" y="432"/>
                    <a:pt x="213" y="438"/>
                    <a:pt x="214" y="445"/>
                  </a:cubicBezTo>
                  <a:cubicBezTo>
                    <a:pt x="214" y="446"/>
                    <a:pt x="214" y="447"/>
                    <a:pt x="214" y="447"/>
                  </a:cubicBezTo>
                  <a:cubicBezTo>
                    <a:pt x="214" y="447"/>
                    <a:pt x="214" y="447"/>
                    <a:pt x="214" y="447"/>
                  </a:cubicBezTo>
                  <a:cubicBezTo>
                    <a:pt x="214" y="448"/>
                    <a:pt x="215" y="449"/>
                    <a:pt x="215" y="449"/>
                  </a:cubicBezTo>
                  <a:cubicBezTo>
                    <a:pt x="218" y="449"/>
                    <a:pt x="222" y="450"/>
                    <a:pt x="226" y="449"/>
                  </a:cubicBezTo>
                  <a:cubicBezTo>
                    <a:pt x="226" y="449"/>
                    <a:pt x="226" y="448"/>
                    <a:pt x="226" y="448"/>
                  </a:cubicBezTo>
                  <a:cubicBezTo>
                    <a:pt x="226" y="447"/>
                    <a:pt x="226" y="447"/>
                    <a:pt x="226" y="447"/>
                  </a:cubicBezTo>
                  <a:cubicBezTo>
                    <a:pt x="226" y="447"/>
                    <a:pt x="226" y="446"/>
                    <a:pt x="226" y="446"/>
                  </a:cubicBezTo>
                  <a:cubicBezTo>
                    <a:pt x="227" y="438"/>
                    <a:pt x="231" y="432"/>
                    <a:pt x="236" y="432"/>
                  </a:cubicBezTo>
                  <a:cubicBezTo>
                    <a:pt x="241" y="431"/>
                    <a:pt x="247" y="437"/>
                    <a:pt x="249" y="444"/>
                  </a:cubicBezTo>
                  <a:cubicBezTo>
                    <a:pt x="249" y="446"/>
                    <a:pt x="249" y="447"/>
                    <a:pt x="250" y="448"/>
                  </a:cubicBezTo>
                  <a:cubicBezTo>
                    <a:pt x="253" y="448"/>
                    <a:pt x="257" y="447"/>
                    <a:pt x="261" y="447"/>
                  </a:cubicBezTo>
                  <a:cubicBezTo>
                    <a:pt x="260" y="445"/>
                    <a:pt x="260" y="444"/>
                    <a:pt x="260" y="443"/>
                  </a:cubicBezTo>
                  <a:cubicBezTo>
                    <a:pt x="260" y="435"/>
                    <a:pt x="263" y="428"/>
                    <a:pt x="268" y="427"/>
                  </a:cubicBezTo>
                  <a:cubicBezTo>
                    <a:pt x="273" y="425"/>
                    <a:pt x="279" y="430"/>
                    <a:pt x="283" y="438"/>
                  </a:cubicBezTo>
                  <a:cubicBezTo>
                    <a:pt x="283" y="439"/>
                    <a:pt x="284" y="440"/>
                    <a:pt x="284" y="441"/>
                  </a:cubicBezTo>
                  <a:cubicBezTo>
                    <a:pt x="288" y="441"/>
                    <a:pt x="291" y="439"/>
                    <a:pt x="295" y="438"/>
                  </a:cubicBezTo>
                  <a:cubicBezTo>
                    <a:pt x="294" y="437"/>
                    <a:pt x="294" y="436"/>
                    <a:pt x="294" y="435"/>
                  </a:cubicBezTo>
                  <a:cubicBezTo>
                    <a:pt x="292" y="427"/>
                    <a:pt x="294" y="419"/>
                    <a:pt x="299" y="417"/>
                  </a:cubicBezTo>
                  <a:cubicBezTo>
                    <a:pt x="304" y="415"/>
                    <a:pt x="311" y="419"/>
                    <a:pt x="315" y="426"/>
                  </a:cubicBezTo>
                  <a:cubicBezTo>
                    <a:pt x="316" y="427"/>
                    <a:pt x="316" y="428"/>
                    <a:pt x="317" y="430"/>
                  </a:cubicBezTo>
                  <a:cubicBezTo>
                    <a:pt x="320" y="428"/>
                    <a:pt x="324" y="426"/>
                    <a:pt x="327" y="425"/>
                  </a:cubicBezTo>
                  <a:cubicBezTo>
                    <a:pt x="327" y="423"/>
                    <a:pt x="326" y="422"/>
                    <a:pt x="325" y="421"/>
                  </a:cubicBezTo>
                  <a:cubicBezTo>
                    <a:pt x="322" y="413"/>
                    <a:pt x="323" y="406"/>
                    <a:pt x="327" y="403"/>
                  </a:cubicBezTo>
                  <a:cubicBezTo>
                    <a:pt x="332" y="400"/>
                    <a:pt x="340" y="403"/>
                    <a:pt x="346" y="409"/>
                  </a:cubicBezTo>
                  <a:cubicBezTo>
                    <a:pt x="346" y="410"/>
                    <a:pt x="347" y="411"/>
                    <a:pt x="348" y="413"/>
                  </a:cubicBezTo>
                  <a:cubicBezTo>
                    <a:pt x="351" y="410"/>
                    <a:pt x="354" y="408"/>
                    <a:pt x="357" y="406"/>
                  </a:cubicBezTo>
                  <a:cubicBezTo>
                    <a:pt x="356" y="405"/>
                    <a:pt x="356" y="404"/>
                    <a:pt x="355" y="403"/>
                  </a:cubicBezTo>
                  <a:cubicBezTo>
                    <a:pt x="350" y="396"/>
                    <a:pt x="349" y="388"/>
                    <a:pt x="354" y="384"/>
                  </a:cubicBezTo>
                  <a:cubicBezTo>
                    <a:pt x="358" y="380"/>
                    <a:pt x="366" y="382"/>
                    <a:pt x="373" y="388"/>
                  </a:cubicBezTo>
                  <a:cubicBezTo>
                    <a:pt x="374" y="389"/>
                    <a:pt x="375" y="390"/>
                    <a:pt x="375" y="390"/>
                  </a:cubicBezTo>
                  <a:cubicBezTo>
                    <a:pt x="376" y="391"/>
                    <a:pt x="376" y="391"/>
                    <a:pt x="376" y="391"/>
                  </a:cubicBezTo>
                  <a:cubicBezTo>
                    <a:pt x="379" y="388"/>
                    <a:pt x="381" y="386"/>
                    <a:pt x="384" y="383"/>
                  </a:cubicBezTo>
                  <a:cubicBezTo>
                    <a:pt x="384" y="383"/>
                    <a:pt x="384" y="383"/>
                    <a:pt x="384" y="383"/>
                  </a:cubicBezTo>
                  <a:cubicBezTo>
                    <a:pt x="383" y="382"/>
                    <a:pt x="382" y="381"/>
                    <a:pt x="381" y="380"/>
                  </a:cubicBezTo>
                  <a:cubicBezTo>
                    <a:pt x="375" y="374"/>
                    <a:pt x="373" y="366"/>
                    <a:pt x="377" y="361"/>
                  </a:cubicBezTo>
                  <a:cubicBezTo>
                    <a:pt x="381" y="357"/>
                    <a:pt x="389" y="357"/>
                    <a:pt x="397" y="363"/>
                  </a:cubicBezTo>
                  <a:cubicBezTo>
                    <a:pt x="398" y="363"/>
                    <a:pt x="398" y="364"/>
                    <a:pt x="399" y="364"/>
                  </a:cubicBezTo>
                  <a:cubicBezTo>
                    <a:pt x="400" y="365"/>
                    <a:pt x="400" y="365"/>
                    <a:pt x="400" y="365"/>
                  </a:cubicBezTo>
                  <a:cubicBezTo>
                    <a:pt x="402" y="362"/>
                    <a:pt x="405" y="359"/>
                    <a:pt x="407" y="356"/>
                  </a:cubicBezTo>
                  <a:cubicBezTo>
                    <a:pt x="406" y="355"/>
                    <a:pt x="406" y="355"/>
                    <a:pt x="406" y="355"/>
                  </a:cubicBezTo>
                  <a:cubicBezTo>
                    <a:pt x="405" y="355"/>
                    <a:pt x="405" y="354"/>
                    <a:pt x="404" y="354"/>
                  </a:cubicBezTo>
                  <a:cubicBezTo>
                    <a:pt x="396" y="348"/>
                    <a:pt x="393" y="340"/>
                    <a:pt x="396" y="335"/>
                  </a:cubicBezTo>
                  <a:cubicBezTo>
                    <a:pt x="399" y="330"/>
                    <a:pt x="408" y="329"/>
                    <a:pt x="417" y="334"/>
                  </a:cubicBezTo>
                  <a:cubicBezTo>
                    <a:pt x="417" y="334"/>
                    <a:pt x="418" y="334"/>
                    <a:pt x="419" y="335"/>
                  </a:cubicBezTo>
                  <a:cubicBezTo>
                    <a:pt x="419" y="335"/>
                    <a:pt x="419" y="335"/>
                    <a:pt x="420" y="336"/>
                  </a:cubicBezTo>
                  <a:cubicBezTo>
                    <a:pt x="422" y="332"/>
                    <a:pt x="424" y="329"/>
                    <a:pt x="425" y="325"/>
                  </a:cubicBezTo>
                  <a:cubicBezTo>
                    <a:pt x="425" y="325"/>
                    <a:pt x="425" y="325"/>
                    <a:pt x="425" y="325"/>
                  </a:cubicBezTo>
                  <a:cubicBezTo>
                    <a:pt x="424" y="325"/>
                    <a:pt x="423" y="324"/>
                    <a:pt x="423" y="324"/>
                  </a:cubicBezTo>
                  <a:cubicBezTo>
                    <a:pt x="423" y="324"/>
                    <a:pt x="423" y="324"/>
                    <a:pt x="423" y="324"/>
                  </a:cubicBezTo>
                  <a:cubicBezTo>
                    <a:pt x="413" y="320"/>
                    <a:pt x="409" y="313"/>
                    <a:pt x="411" y="308"/>
                  </a:cubicBezTo>
                  <a:cubicBezTo>
                    <a:pt x="413" y="302"/>
                    <a:pt x="422" y="296"/>
                    <a:pt x="432" y="304"/>
                  </a:cubicBezTo>
                  <a:cubicBezTo>
                    <a:pt x="431" y="304"/>
                    <a:pt x="431" y="304"/>
                    <a:pt x="431" y="304"/>
                  </a:cubicBezTo>
                  <a:cubicBezTo>
                    <a:pt x="432" y="304"/>
                    <a:pt x="433" y="303"/>
                    <a:pt x="433" y="304"/>
                  </a:cubicBezTo>
                  <a:cubicBezTo>
                    <a:pt x="434" y="304"/>
                    <a:pt x="434" y="304"/>
                    <a:pt x="435" y="304"/>
                  </a:cubicBezTo>
                  <a:cubicBezTo>
                    <a:pt x="436" y="300"/>
                    <a:pt x="438" y="296"/>
                    <a:pt x="439" y="293"/>
                  </a:cubicBezTo>
                  <a:cubicBezTo>
                    <a:pt x="438" y="293"/>
                    <a:pt x="438" y="292"/>
                    <a:pt x="437" y="292"/>
                  </a:cubicBezTo>
                  <a:cubicBezTo>
                    <a:pt x="436" y="292"/>
                    <a:pt x="436" y="292"/>
                    <a:pt x="435" y="292"/>
                  </a:cubicBezTo>
                  <a:cubicBezTo>
                    <a:pt x="426" y="289"/>
                    <a:pt x="420" y="282"/>
                    <a:pt x="421" y="276"/>
                  </a:cubicBezTo>
                  <a:cubicBezTo>
                    <a:pt x="423" y="270"/>
                    <a:pt x="432" y="267"/>
                    <a:pt x="442" y="268"/>
                  </a:cubicBezTo>
                  <a:cubicBezTo>
                    <a:pt x="442" y="268"/>
                    <a:pt x="442" y="268"/>
                    <a:pt x="442" y="268"/>
                  </a:cubicBezTo>
                  <a:cubicBezTo>
                    <a:pt x="442" y="268"/>
                    <a:pt x="442" y="269"/>
                    <a:pt x="443" y="269"/>
                  </a:cubicBezTo>
                  <a:cubicBezTo>
                    <a:pt x="444" y="269"/>
                    <a:pt x="444" y="269"/>
                    <a:pt x="445" y="269"/>
                  </a:cubicBezTo>
                  <a:cubicBezTo>
                    <a:pt x="446" y="265"/>
                    <a:pt x="446" y="261"/>
                    <a:pt x="447" y="258"/>
                  </a:cubicBezTo>
                  <a:cubicBezTo>
                    <a:pt x="446" y="258"/>
                    <a:pt x="445" y="257"/>
                    <a:pt x="445" y="257"/>
                  </a:cubicBezTo>
                  <a:cubicBezTo>
                    <a:pt x="444" y="257"/>
                    <a:pt x="443" y="256"/>
                    <a:pt x="443" y="256"/>
                  </a:cubicBezTo>
                  <a:cubicBezTo>
                    <a:pt x="443" y="256"/>
                    <a:pt x="443" y="256"/>
                    <a:pt x="443" y="256"/>
                  </a:cubicBezTo>
                  <a:cubicBezTo>
                    <a:pt x="433" y="256"/>
                    <a:pt x="427" y="250"/>
                    <a:pt x="427" y="244"/>
                  </a:cubicBezTo>
                  <a:cubicBezTo>
                    <a:pt x="427" y="237"/>
                    <a:pt x="435" y="233"/>
                    <a:pt x="447" y="234"/>
                  </a:cubicBezTo>
                  <a:cubicBezTo>
                    <a:pt x="447" y="234"/>
                    <a:pt x="447" y="234"/>
                    <a:pt x="447" y="234"/>
                  </a:cubicBezTo>
                  <a:cubicBezTo>
                    <a:pt x="447" y="234"/>
                    <a:pt x="447" y="234"/>
                    <a:pt x="447" y="234"/>
                  </a:cubicBezTo>
                  <a:moveTo>
                    <a:pt x="319" y="97"/>
                  </a:moveTo>
                  <a:cubicBezTo>
                    <a:pt x="333" y="88"/>
                    <a:pt x="355" y="106"/>
                    <a:pt x="372" y="132"/>
                  </a:cubicBezTo>
                  <a:cubicBezTo>
                    <a:pt x="388" y="159"/>
                    <a:pt x="395" y="187"/>
                    <a:pt x="381" y="196"/>
                  </a:cubicBezTo>
                  <a:cubicBezTo>
                    <a:pt x="369" y="203"/>
                    <a:pt x="340" y="187"/>
                    <a:pt x="324" y="162"/>
                  </a:cubicBezTo>
                  <a:cubicBezTo>
                    <a:pt x="309" y="138"/>
                    <a:pt x="307" y="104"/>
                    <a:pt x="319" y="97"/>
                  </a:cubicBezTo>
                  <a:moveTo>
                    <a:pt x="280" y="313"/>
                  </a:moveTo>
                  <a:cubicBezTo>
                    <a:pt x="231" y="344"/>
                    <a:pt x="167" y="329"/>
                    <a:pt x="136" y="280"/>
                  </a:cubicBezTo>
                  <a:cubicBezTo>
                    <a:pt x="106" y="231"/>
                    <a:pt x="120" y="167"/>
                    <a:pt x="169" y="137"/>
                  </a:cubicBezTo>
                  <a:cubicBezTo>
                    <a:pt x="218" y="106"/>
                    <a:pt x="282" y="121"/>
                    <a:pt x="313" y="169"/>
                  </a:cubicBezTo>
                  <a:cubicBezTo>
                    <a:pt x="343" y="218"/>
                    <a:pt x="329" y="283"/>
                    <a:pt x="280" y="313"/>
                  </a:cubicBezTo>
                  <a:moveTo>
                    <a:pt x="218" y="51"/>
                  </a:moveTo>
                  <a:cubicBezTo>
                    <a:pt x="249" y="50"/>
                    <a:pt x="277" y="58"/>
                    <a:pt x="277" y="75"/>
                  </a:cubicBezTo>
                  <a:cubicBezTo>
                    <a:pt x="278" y="89"/>
                    <a:pt x="249" y="106"/>
                    <a:pt x="220" y="107"/>
                  </a:cubicBezTo>
                  <a:cubicBezTo>
                    <a:pt x="191" y="108"/>
                    <a:pt x="161" y="93"/>
                    <a:pt x="161" y="79"/>
                  </a:cubicBezTo>
                  <a:cubicBezTo>
                    <a:pt x="160" y="62"/>
                    <a:pt x="187" y="52"/>
                    <a:pt x="218" y="51"/>
                  </a:cubicBezTo>
                  <a:moveTo>
                    <a:pt x="71" y="144"/>
                  </a:moveTo>
                  <a:cubicBezTo>
                    <a:pt x="85" y="116"/>
                    <a:pt x="106" y="96"/>
                    <a:pt x="121" y="104"/>
                  </a:cubicBezTo>
                  <a:cubicBezTo>
                    <a:pt x="133" y="110"/>
                    <a:pt x="134" y="144"/>
                    <a:pt x="120" y="170"/>
                  </a:cubicBezTo>
                  <a:cubicBezTo>
                    <a:pt x="107" y="195"/>
                    <a:pt x="79" y="214"/>
                    <a:pt x="66" y="207"/>
                  </a:cubicBezTo>
                  <a:cubicBezTo>
                    <a:pt x="51" y="199"/>
                    <a:pt x="56" y="171"/>
                    <a:pt x="71" y="144"/>
                  </a:cubicBezTo>
                  <a:moveTo>
                    <a:pt x="130" y="353"/>
                  </a:moveTo>
                  <a:cubicBezTo>
                    <a:pt x="116" y="362"/>
                    <a:pt x="94" y="343"/>
                    <a:pt x="77" y="317"/>
                  </a:cubicBezTo>
                  <a:cubicBezTo>
                    <a:pt x="61" y="291"/>
                    <a:pt x="54" y="263"/>
                    <a:pt x="68" y="254"/>
                  </a:cubicBezTo>
                  <a:cubicBezTo>
                    <a:pt x="80" y="247"/>
                    <a:pt x="109" y="263"/>
                    <a:pt x="125" y="287"/>
                  </a:cubicBezTo>
                  <a:cubicBezTo>
                    <a:pt x="140" y="312"/>
                    <a:pt x="142" y="346"/>
                    <a:pt x="130" y="353"/>
                  </a:cubicBezTo>
                  <a:moveTo>
                    <a:pt x="231" y="399"/>
                  </a:moveTo>
                  <a:cubicBezTo>
                    <a:pt x="200" y="400"/>
                    <a:pt x="172" y="392"/>
                    <a:pt x="172" y="375"/>
                  </a:cubicBezTo>
                  <a:cubicBezTo>
                    <a:pt x="171" y="361"/>
                    <a:pt x="200" y="344"/>
                    <a:pt x="229" y="343"/>
                  </a:cubicBezTo>
                  <a:cubicBezTo>
                    <a:pt x="258" y="342"/>
                    <a:pt x="288" y="357"/>
                    <a:pt x="288" y="371"/>
                  </a:cubicBezTo>
                  <a:cubicBezTo>
                    <a:pt x="289" y="387"/>
                    <a:pt x="262" y="397"/>
                    <a:pt x="231" y="399"/>
                  </a:cubicBezTo>
                  <a:moveTo>
                    <a:pt x="378" y="306"/>
                  </a:moveTo>
                  <a:cubicBezTo>
                    <a:pt x="364" y="334"/>
                    <a:pt x="343" y="354"/>
                    <a:pt x="328" y="346"/>
                  </a:cubicBezTo>
                  <a:cubicBezTo>
                    <a:pt x="316" y="339"/>
                    <a:pt x="315" y="306"/>
                    <a:pt x="329" y="280"/>
                  </a:cubicBezTo>
                  <a:cubicBezTo>
                    <a:pt x="342" y="254"/>
                    <a:pt x="370" y="236"/>
                    <a:pt x="383" y="243"/>
                  </a:cubicBezTo>
                  <a:cubicBezTo>
                    <a:pt x="398" y="250"/>
                    <a:pt x="393" y="279"/>
                    <a:pt x="378" y="306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35"/>
            <p:cNvSpPr>
              <a:spLocks noEditPoints="1"/>
            </p:cNvSpPr>
            <p:nvPr/>
          </p:nvSpPr>
          <p:spPr bwMode="auto">
            <a:xfrm>
              <a:off x="6932633" y="2390376"/>
              <a:ext cx="1191002" cy="1192631"/>
            </a:xfrm>
            <a:custGeom>
              <a:avLst/>
              <a:gdLst>
                <a:gd name="T0" fmla="*/ 207 w 618"/>
                <a:gd name="T1" fmla="*/ 17 h 619"/>
                <a:gd name="T2" fmla="*/ 187 w 618"/>
                <a:gd name="T3" fmla="*/ 58 h 619"/>
                <a:gd name="T4" fmla="*/ 140 w 618"/>
                <a:gd name="T5" fmla="*/ 72 h 619"/>
                <a:gd name="T6" fmla="*/ 105 w 618"/>
                <a:gd name="T7" fmla="*/ 77 h 619"/>
                <a:gd name="T8" fmla="*/ 60 w 618"/>
                <a:gd name="T9" fmla="*/ 126 h 619"/>
                <a:gd name="T10" fmla="*/ 67 w 618"/>
                <a:gd name="T11" fmla="*/ 170 h 619"/>
                <a:gd name="T12" fmla="*/ 13 w 618"/>
                <a:gd name="T13" fmla="*/ 220 h 619"/>
                <a:gd name="T14" fmla="*/ 30 w 618"/>
                <a:gd name="T15" fmla="*/ 291 h 619"/>
                <a:gd name="T16" fmla="*/ 0 w 618"/>
                <a:gd name="T17" fmla="*/ 324 h 619"/>
                <a:gd name="T18" fmla="*/ 10 w 618"/>
                <a:gd name="T19" fmla="*/ 390 h 619"/>
                <a:gd name="T20" fmla="*/ 49 w 618"/>
                <a:gd name="T21" fmla="*/ 413 h 619"/>
                <a:gd name="T22" fmla="*/ 55 w 618"/>
                <a:gd name="T23" fmla="*/ 485 h 619"/>
                <a:gd name="T24" fmla="*/ 121 w 618"/>
                <a:gd name="T25" fmla="*/ 516 h 619"/>
                <a:gd name="T26" fmla="*/ 128 w 618"/>
                <a:gd name="T27" fmla="*/ 561 h 619"/>
                <a:gd name="T28" fmla="*/ 186 w 618"/>
                <a:gd name="T29" fmla="*/ 594 h 619"/>
                <a:gd name="T30" fmla="*/ 228 w 618"/>
                <a:gd name="T31" fmla="*/ 577 h 619"/>
                <a:gd name="T32" fmla="*/ 288 w 618"/>
                <a:gd name="T33" fmla="*/ 618 h 619"/>
                <a:gd name="T34" fmla="*/ 307 w 618"/>
                <a:gd name="T35" fmla="*/ 602 h 619"/>
                <a:gd name="T36" fmla="*/ 368 w 618"/>
                <a:gd name="T37" fmla="*/ 614 h 619"/>
                <a:gd name="T38" fmla="*/ 393 w 618"/>
                <a:gd name="T39" fmla="*/ 577 h 619"/>
                <a:gd name="T40" fmla="*/ 455 w 618"/>
                <a:gd name="T41" fmla="*/ 583 h 619"/>
                <a:gd name="T42" fmla="*/ 468 w 618"/>
                <a:gd name="T43" fmla="*/ 540 h 619"/>
                <a:gd name="T44" fmla="*/ 538 w 618"/>
                <a:gd name="T45" fmla="*/ 519 h 619"/>
                <a:gd name="T46" fmla="*/ 553 w 618"/>
                <a:gd name="T47" fmla="*/ 448 h 619"/>
                <a:gd name="T48" fmla="*/ 595 w 618"/>
                <a:gd name="T49" fmla="*/ 430 h 619"/>
                <a:gd name="T50" fmla="*/ 576 w 618"/>
                <a:gd name="T51" fmla="*/ 395 h 619"/>
                <a:gd name="T52" fmla="*/ 616 w 618"/>
                <a:gd name="T53" fmla="*/ 354 h 619"/>
                <a:gd name="T54" fmla="*/ 589 w 618"/>
                <a:gd name="T55" fmla="*/ 286 h 619"/>
                <a:gd name="T56" fmla="*/ 614 w 618"/>
                <a:gd name="T57" fmla="*/ 249 h 619"/>
                <a:gd name="T58" fmla="*/ 570 w 618"/>
                <a:gd name="T59" fmla="*/ 205 h 619"/>
                <a:gd name="T60" fmla="*/ 582 w 618"/>
                <a:gd name="T61" fmla="*/ 162 h 619"/>
                <a:gd name="T62" fmla="*/ 544 w 618"/>
                <a:gd name="T63" fmla="*/ 107 h 619"/>
                <a:gd name="T64" fmla="*/ 499 w 618"/>
                <a:gd name="T65" fmla="*/ 103 h 619"/>
                <a:gd name="T66" fmla="*/ 466 w 618"/>
                <a:gd name="T67" fmla="*/ 77 h 619"/>
                <a:gd name="T68" fmla="*/ 452 w 618"/>
                <a:gd name="T69" fmla="*/ 34 h 619"/>
                <a:gd name="T70" fmla="*/ 390 w 618"/>
                <a:gd name="T71" fmla="*/ 10 h 619"/>
                <a:gd name="T72" fmla="*/ 350 w 618"/>
                <a:gd name="T73" fmla="*/ 32 h 619"/>
                <a:gd name="T74" fmla="*/ 285 w 618"/>
                <a:gd name="T75" fmla="*/ 1 h 619"/>
                <a:gd name="T76" fmla="*/ 225 w 618"/>
                <a:gd name="T77" fmla="*/ 42 h 619"/>
                <a:gd name="T78" fmla="*/ 188 w 618"/>
                <a:gd name="T79" fmla="*/ 286 h 619"/>
                <a:gd name="T80" fmla="*/ 228 w 618"/>
                <a:gd name="T81" fmla="*/ 335 h 619"/>
                <a:gd name="T82" fmla="*/ 334 w 618"/>
                <a:gd name="T83" fmla="*/ 390 h 619"/>
                <a:gd name="T84" fmla="*/ 223 w 618"/>
                <a:gd name="T85" fmla="*/ 399 h 619"/>
                <a:gd name="T86" fmla="*/ 82 w 618"/>
                <a:gd name="T87" fmla="*/ 398 h 619"/>
                <a:gd name="T88" fmla="*/ 323 w 618"/>
                <a:gd name="T89" fmla="*/ 552 h 619"/>
                <a:gd name="T90" fmla="*/ 534 w 618"/>
                <a:gd name="T91" fmla="*/ 402 h 619"/>
                <a:gd name="T92" fmla="*/ 437 w 618"/>
                <a:gd name="T93" fmla="*/ 291 h 619"/>
                <a:gd name="T94" fmla="*/ 541 w 618"/>
                <a:gd name="T95" fmla="*/ 237 h 619"/>
                <a:gd name="T96" fmla="*/ 295 w 618"/>
                <a:gd name="T97" fmla="*/ 186 h 619"/>
                <a:gd name="T98" fmla="*/ 441 w 618"/>
                <a:gd name="T99" fmla="*/ 105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18" h="619">
                  <a:moveTo>
                    <a:pt x="225" y="42"/>
                  </a:moveTo>
                  <a:cubicBezTo>
                    <a:pt x="225" y="42"/>
                    <a:pt x="225" y="42"/>
                    <a:pt x="225" y="42"/>
                  </a:cubicBezTo>
                  <a:cubicBezTo>
                    <a:pt x="207" y="17"/>
                    <a:pt x="207" y="17"/>
                    <a:pt x="207" y="17"/>
                  </a:cubicBezTo>
                  <a:cubicBezTo>
                    <a:pt x="195" y="22"/>
                    <a:pt x="195" y="22"/>
                    <a:pt x="195" y="22"/>
                  </a:cubicBezTo>
                  <a:cubicBezTo>
                    <a:pt x="183" y="27"/>
                    <a:pt x="183" y="27"/>
                    <a:pt x="183" y="27"/>
                  </a:cubicBezTo>
                  <a:cubicBezTo>
                    <a:pt x="187" y="58"/>
                    <a:pt x="187" y="58"/>
                    <a:pt x="187" y="58"/>
                  </a:cubicBezTo>
                  <a:cubicBezTo>
                    <a:pt x="174" y="64"/>
                    <a:pt x="162" y="71"/>
                    <a:pt x="150" y="79"/>
                  </a:cubicBezTo>
                  <a:cubicBezTo>
                    <a:pt x="140" y="72"/>
                    <a:pt x="140" y="72"/>
                    <a:pt x="140" y="72"/>
                  </a:cubicBezTo>
                  <a:cubicBezTo>
                    <a:pt x="140" y="72"/>
                    <a:pt x="140" y="72"/>
                    <a:pt x="140" y="72"/>
                  </a:cubicBezTo>
                  <a:cubicBezTo>
                    <a:pt x="125" y="60"/>
                    <a:pt x="125" y="60"/>
                    <a:pt x="125" y="60"/>
                  </a:cubicBezTo>
                  <a:cubicBezTo>
                    <a:pt x="115" y="68"/>
                    <a:pt x="115" y="68"/>
                    <a:pt x="115" y="68"/>
                  </a:cubicBezTo>
                  <a:cubicBezTo>
                    <a:pt x="105" y="77"/>
                    <a:pt x="105" y="77"/>
                    <a:pt x="105" y="77"/>
                  </a:cubicBezTo>
                  <a:cubicBezTo>
                    <a:pt x="118" y="105"/>
                    <a:pt x="118" y="105"/>
                    <a:pt x="118" y="105"/>
                  </a:cubicBezTo>
                  <a:cubicBezTo>
                    <a:pt x="108" y="115"/>
                    <a:pt x="98" y="125"/>
                    <a:pt x="89" y="137"/>
                  </a:cubicBezTo>
                  <a:cubicBezTo>
                    <a:pt x="60" y="126"/>
                    <a:pt x="60" y="126"/>
                    <a:pt x="60" y="126"/>
                  </a:cubicBezTo>
                  <a:cubicBezTo>
                    <a:pt x="53" y="137"/>
                    <a:pt x="53" y="137"/>
                    <a:pt x="53" y="137"/>
                  </a:cubicBezTo>
                  <a:cubicBezTo>
                    <a:pt x="45" y="147"/>
                    <a:pt x="45" y="147"/>
                    <a:pt x="45" y="147"/>
                  </a:cubicBezTo>
                  <a:cubicBezTo>
                    <a:pt x="67" y="170"/>
                    <a:pt x="67" y="170"/>
                    <a:pt x="67" y="170"/>
                  </a:cubicBezTo>
                  <a:cubicBezTo>
                    <a:pt x="59" y="183"/>
                    <a:pt x="53" y="196"/>
                    <a:pt x="48" y="209"/>
                  </a:cubicBezTo>
                  <a:cubicBezTo>
                    <a:pt x="17" y="207"/>
                    <a:pt x="17" y="207"/>
                    <a:pt x="17" y="207"/>
                  </a:cubicBezTo>
                  <a:cubicBezTo>
                    <a:pt x="13" y="220"/>
                    <a:pt x="13" y="220"/>
                    <a:pt x="13" y="220"/>
                  </a:cubicBezTo>
                  <a:cubicBezTo>
                    <a:pt x="9" y="232"/>
                    <a:pt x="9" y="232"/>
                    <a:pt x="9" y="232"/>
                  </a:cubicBezTo>
                  <a:cubicBezTo>
                    <a:pt x="36" y="248"/>
                    <a:pt x="36" y="248"/>
                    <a:pt x="36" y="248"/>
                  </a:cubicBezTo>
                  <a:cubicBezTo>
                    <a:pt x="33" y="262"/>
                    <a:pt x="31" y="276"/>
                    <a:pt x="30" y="291"/>
                  </a:cubicBezTo>
                  <a:cubicBezTo>
                    <a:pt x="0" y="298"/>
                    <a:pt x="0" y="298"/>
                    <a:pt x="0" y="298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0" y="324"/>
                    <a:pt x="0" y="324"/>
                    <a:pt x="0" y="324"/>
                  </a:cubicBezTo>
                  <a:cubicBezTo>
                    <a:pt x="30" y="331"/>
                    <a:pt x="30" y="331"/>
                    <a:pt x="30" y="331"/>
                  </a:cubicBezTo>
                  <a:cubicBezTo>
                    <a:pt x="31" y="346"/>
                    <a:pt x="34" y="360"/>
                    <a:pt x="37" y="374"/>
                  </a:cubicBezTo>
                  <a:cubicBezTo>
                    <a:pt x="10" y="390"/>
                    <a:pt x="10" y="390"/>
                    <a:pt x="10" y="390"/>
                  </a:cubicBezTo>
                  <a:cubicBezTo>
                    <a:pt x="14" y="403"/>
                    <a:pt x="14" y="403"/>
                    <a:pt x="14" y="403"/>
                  </a:cubicBezTo>
                  <a:cubicBezTo>
                    <a:pt x="18" y="415"/>
                    <a:pt x="18" y="415"/>
                    <a:pt x="18" y="415"/>
                  </a:cubicBezTo>
                  <a:cubicBezTo>
                    <a:pt x="49" y="413"/>
                    <a:pt x="49" y="413"/>
                    <a:pt x="49" y="413"/>
                  </a:cubicBezTo>
                  <a:cubicBezTo>
                    <a:pt x="55" y="426"/>
                    <a:pt x="61" y="439"/>
                    <a:pt x="68" y="452"/>
                  </a:cubicBezTo>
                  <a:cubicBezTo>
                    <a:pt x="47" y="475"/>
                    <a:pt x="47" y="475"/>
                    <a:pt x="47" y="475"/>
                  </a:cubicBezTo>
                  <a:cubicBezTo>
                    <a:pt x="55" y="485"/>
                    <a:pt x="55" y="485"/>
                    <a:pt x="55" y="485"/>
                  </a:cubicBezTo>
                  <a:cubicBezTo>
                    <a:pt x="62" y="496"/>
                    <a:pt x="62" y="496"/>
                    <a:pt x="62" y="496"/>
                  </a:cubicBezTo>
                  <a:cubicBezTo>
                    <a:pt x="91" y="485"/>
                    <a:pt x="91" y="485"/>
                    <a:pt x="91" y="485"/>
                  </a:cubicBezTo>
                  <a:cubicBezTo>
                    <a:pt x="100" y="496"/>
                    <a:pt x="110" y="507"/>
                    <a:pt x="121" y="516"/>
                  </a:cubicBezTo>
                  <a:cubicBezTo>
                    <a:pt x="108" y="545"/>
                    <a:pt x="108" y="545"/>
                    <a:pt x="108" y="545"/>
                  </a:cubicBezTo>
                  <a:cubicBezTo>
                    <a:pt x="118" y="553"/>
                    <a:pt x="118" y="553"/>
                    <a:pt x="118" y="553"/>
                  </a:cubicBezTo>
                  <a:cubicBezTo>
                    <a:pt x="128" y="561"/>
                    <a:pt x="128" y="561"/>
                    <a:pt x="128" y="561"/>
                  </a:cubicBezTo>
                  <a:cubicBezTo>
                    <a:pt x="153" y="542"/>
                    <a:pt x="153" y="542"/>
                    <a:pt x="153" y="542"/>
                  </a:cubicBezTo>
                  <a:cubicBezTo>
                    <a:pt x="165" y="550"/>
                    <a:pt x="177" y="557"/>
                    <a:pt x="190" y="563"/>
                  </a:cubicBezTo>
                  <a:cubicBezTo>
                    <a:pt x="186" y="594"/>
                    <a:pt x="186" y="594"/>
                    <a:pt x="186" y="594"/>
                  </a:cubicBezTo>
                  <a:cubicBezTo>
                    <a:pt x="198" y="598"/>
                    <a:pt x="198" y="598"/>
                    <a:pt x="198" y="598"/>
                  </a:cubicBezTo>
                  <a:cubicBezTo>
                    <a:pt x="210" y="603"/>
                    <a:pt x="210" y="603"/>
                    <a:pt x="210" y="603"/>
                  </a:cubicBezTo>
                  <a:cubicBezTo>
                    <a:pt x="228" y="577"/>
                    <a:pt x="228" y="577"/>
                    <a:pt x="228" y="577"/>
                  </a:cubicBezTo>
                  <a:cubicBezTo>
                    <a:pt x="242" y="582"/>
                    <a:pt x="256" y="585"/>
                    <a:pt x="270" y="587"/>
                  </a:cubicBezTo>
                  <a:cubicBezTo>
                    <a:pt x="275" y="618"/>
                    <a:pt x="275" y="618"/>
                    <a:pt x="275" y="618"/>
                  </a:cubicBezTo>
                  <a:cubicBezTo>
                    <a:pt x="288" y="618"/>
                    <a:pt x="288" y="618"/>
                    <a:pt x="288" y="618"/>
                  </a:cubicBezTo>
                  <a:cubicBezTo>
                    <a:pt x="301" y="619"/>
                    <a:pt x="301" y="619"/>
                    <a:pt x="301" y="619"/>
                  </a:cubicBezTo>
                  <a:cubicBezTo>
                    <a:pt x="307" y="602"/>
                    <a:pt x="307" y="602"/>
                    <a:pt x="307" y="602"/>
                  </a:cubicBezTo>
                  <a:cubicBezTo>
                    <a:pt x="307" y="602"/>
                    <a:pt x="307" y="602"/>
                    <a:pt x="307" y="602"/>
                  </a:cubicBezTo>
                  <a:cubicBezTo>
                    <a:pt x="311" y="590"/>
                    <a:pt x="311" y="590"/>
                    <a:pt x="311" y="590"/>
                  </a:cubicBezTo>
                  <a:cubicBezTo>
                    <a:pt x="325" y="590"/>
                    <a:pt x="339" y="588"/>
                    <a:pt x="354" y="586"/>
                  </a:cubicBezTo>
                  <a:cubicBezTo>
                    <a:pt x="368" y="614"/>
                    <a:pt x="368" y="614"/>
                    <a:pt x="368" y="614"/>
                  </a:cubicBezTo>
                  <a:cubicBezTo>
                    <a:pt x="380" y="611"/>
                    <a:pt x="380" y="611"/>
                    <a:pt x="380" y="611"/>
                  </a:cubicBezTo>
                  <a:cubicBezTo>
                    <a:pt x="393" y="608"/>
                    <a:pt x="393" y="608"/>
                    <a:pt x="393" y="608"/>
                  </a:cubicBezTo>
                  <a:cubicBezTo>
                    <a:pt x="393" y="577"/>
                    <a:pt x="393" y="577"/>
                    <a:pt x="393" y="577"/>
                  </a:cubicBezTo>
                  <a:cubicBezTo>
                    <a:pt x="394" y="577"/>
                    <a:pt x="394" y="577"/>
                    <a:pt x="394" y="577"/>
                  </a:cubicBezTo>
                  <a:cubicBezTo>
                    <a:pt x="408" y="572"/>
                    <a:pt x="421" y="567"/>
                    <a:pt x="433" y="561"/>
                  </a:cubicBezTo>
                  <a:cubicBezTo>
                    <a:pt x="455" y="583"/>
                    <a:pt x="455" y="583"/>
                    <a:pt x="455" y="583"/>
                  </a:cubicBezTo>
                  <a:cubicBezTo>
                    <a:pt x="466" y="577"/>
                    <a:pt x="466" y="577"/>
                    <a:pt x="466" y="577"/>
                  </a:cubicBezTo>
                  <a:cubicBezTo>
                    <a:pt x="477" y="570"/>
                    <a:pt x="477" y="570"/>
                    <a:pt x="477" y="570"/>
                  </a:cubicBezTo>
                  <a:cubicBezTo>
                    <a:pt x="468" y="540"/>
                    <a:pt x="468" y="540"/>
                    <a:pt x="468" y="540"/>
                  </a:cubicBezTo>
                  <a:cubicBezTo>
                    <a:pt x="480" y="532"/>
                    <a:pt x="491" y="523"/>
                    <a:pt x="502" y="513"/>
                  </a:cubicBezTo>
                  <a:cubicBezTo>
                    <a:pt x="529" y="528"/>
                    <a:pt x="529" y="528"/>
                    <a:pt x="529" y="528"/>
                  </a:cubicBezTo>
                  <a:cubicBezTo>
                    <a:pt x="538" y="519"/>
                    <a:pt x="538" y="519"/>
                    <a:pt x="538" y="519"/>
                  </a:cubicBezTo>
                  <a:cubicBezTo>
                    <a:pt x="547" y="509"/>
                    <a:pt x="547" y="509"/>
                    <a:pt x="547" y="509"/>
                  </a:cubicBezTo>
                  <a:cubicBezTo>
                    <a:pt x="529" y="483"/>
                    <a:pt x="529" y="483"/>
                    <a:pt x="529" y="483"/>
                  </a:cubicBezTo>
                  <a:cubicBezTo>
                    <a:pt x="538" y="472"/>
                    <a:pt x="546" y="460"/>
                    <a:pt x="553" y="448"/>
                  </a:cubicBezTo>
                  <a:cubicBezTo>
                    <a:pt x="584" y="454"/>
                    <a:pt x="584" y="454"/>
                    <a:pt x="584" y="454"/>
                  </a:cubicBezTo>
                  <a:cubicBezTo>
                    <a:pt x="589" y="442"/>
                    <a:pt x="589" y="442"/>
                    <a:pt x="589" y="442"/>
                  </a:cubicBezTo>
                  <a:cubicBezTo>
                    <a:pt x="595" y="430"/>
                    <a:pt x="595" y="430"/>
                    <a:pt x="595" y="430"/>
                  </a:cubicBezTo>
                  <a:cubicBezTo>
                    <a:pt x="571" y="411"/>
                    <a:pt x="571" y="411"/>
                    <a:pt x="571" y="411"/>
                  </a:cubicBezTo>
                  <a:cubicBezTo>
                    <a:pt x="572" y="408"/>
                    <a:pt x="573" y="405"/>
                    <a:pt x="574" y="402"/>
                  </a:cubicBezTo>
                  <a:cubicBezTo>
                    <a:pt x="576" y="395"/>
                    <a:pt x="576" y="395"/>
                    <a:pt x="576" y="395"/>
                  </a:cubicBezTo>
                  <a:cubicBezTo>
                    <a:pt x="579" y="386"/>
                    <a:pt x="581" y="378"/>
                    <a:pt x="583" y="370"/>
                  </a:cubicBezTo>
                  <a:cubicBezTo>
                    <a:pt x="614" y="367"/>
                    <a:pt x="614" y="367"/>
                    <a:pt x="614" y="367"/>
                  </a:cubicBezTo>
                  <a:cubicBezTo>
                    <a:pt x="616" y="354"/>
                    <a:pt x="616" y="354"/>
                    <a:pt x="616" y="354"/>
                  </a:cubicBezTo>
                  <a:cubicBezTo>
                    <a:pt x="618" y="341"/>
                    <a:pt x="618" y="341"/>
                    <a:pt x="618" y="341"/>
                  </a:cubicBezTo>
                  <a:cubicBezTo>
                    <a:pt x="589" y="329"/>
                    <a:pt x="589" y="329"/>
                    <a:pt x="589" y="329"/>
                  </a:cubicBezTo>
                  <a:cubicBezTo>
                    <a:pt x="590" y="315"/>
                    <a:pt x="590" y="301"/>
                    <a:pt x="589" y="286"/>
                  </a:cubicBezTo>
                  <a:cubicBezTo>
                    <a:pt x="618" y="274"/>
                    <a:pt x="618" y="274"/>
                    <a:pt x="618" y="274"/>
                  </a:cubicBezTo>
                  <a:cubicBezTo>
                    <a:pt x="616" y="261"/>
                    <a:pt x="616" y="261"/>
                    <a:pt x="616" y="261"/>
                  </a:cubicBezTo>
                  <a:cubicBezTo>
                    <a:pt x="614" y="249"/>
                    <a:pt x="614" y="249"/>
                    <a:pt x="614" y="249"/>
                  </a:cubicBezTo>
                  <a:cubicBezTo>
                    <a:pt x="582" y="246"/>
                    <a:pt x="582" y="246"/>
                    <a:pt x="582" y="246"/>
                  </a:cubicBezTo>
                  <a:cubicBezTo>
                    <a:pt x="581" y="239"/>
                    <a:pt x="579" y="232"/>
                    <a:pt x="577" y="225"/>
                  </a:cubicBezTo>
                  <a:cubicBezTo>
                    <a:pt x="575" y="218"/>
                    <a:pt x="572" y="212"/>
                    <a:pt x="570" y="205"/>
                  </a:cubicBezTo>
                  <a:cubicBezTo>
                    <a:pt x="594" y="185"/>
                    <a:pt x="594" y="185"/>
                    <a:pt x="594" y="185"/>
                  </a:cubicBezTo>
                  <a:cubicBezTo>
                    <a:pt x="588" y="173"/>
                    <a:pt x="588" y="173"/>
                    <a:pt x="588" y="173"/>
                  </a:cubicBezTo>
                  <a:cubicBezTo>
                    <a:pt x="582" y="162"/>
                    <a:pt x="582" y="162"/>
                    <a:pt x="582" y="162"/>
                  </a:cubicBezTo>
                  <a:cubicBezTo>
                    <a:pt x="552" y="168"/>
                    <a:pt x="552" y="168"/>
                    <a:pt x="552" y="168"/>
                  </a:cubicBezTo>
                  <a:cubicBezTo>
                    <a:pt x="544" y="156"/>
                    <a:pt x="536" y="144"/>
                    <a:pt x="527" y="133"/>
                  </a:cubicBezTo>
                  <a:cubicBezTo>
                    <a:pt x="544" y="107"/>
                    <a:pt x="544" y="107"/>
                    <a:pt x="544" y="107"/>
                  </a:cubicBezTo>
                  <a:cubicBezTo>
                    <a:pt x="535" y="97"/>
                    <a:pt x="535" y="97"/>
                    <a:pt x="535" y="97"/>
                  </a:cubicBezTo>
                  <a:cubicBezTo>
                    <a:pt x="526" y="88"/>
                    <a:pt x="526" y="88"/>
                    <a:pt x="526" y="88"/>
                  </a:cubicBezTo>
                  <a:cubicBezTo>
                    <a:pt x="499" y="103"/>
                    <a:pt x="499" y="103"/>
                    <a:pt x="499" y="103"/>
                  </a:cubicBezTo>
                  <a:cubicBezTo>
                    <a:pt x="493" y="97"/>
                    <a:pt x="486" y="92"/>
                    <a:pt x="479" y="87"/>
                  </a:cubicBezTo>
                  <a:cubicBezTo>
                    <a:pt x="473" y="82"/>
                    <a:pt x="473" y="82"/>
                    <a:pt x="473" y="82"/>
                  </a:cubicBezTo>
                  <a:cubicBezTo>
                    <a:pt x="471" y="80"/>
                    <a:pt x="468" y="78"/>
                    <a:pt x="466" y="77"/>
                  </a:cubicBezTo>
                  <a:cubicBezTo>
                    <a:pt x="474" y="47"/>
                    <a:pt x="474" y="47"/>
                    <a:pt x="474" y="47"/>
                  </a:cubicBezTo>
                  <a:cubicBezTo>
                    <a:pt x="463" y="40"/>
                    <a:pt x="463" y="40"/>
                    <a:pt x="463" y="40"/>
                  </a:cubicBezTo>
                  <a:cubicBezTo>
                    <a:pt x="452" y="34"/>
                    <a:pt x="452" y="34"/>
                    <a:pt x="452" y="34"/>
                  </a:cubicBezTo>
                  <a:cubicBezTo>
                    <a:pt x="430" y="57"/>
                    <a:pt x="430" y="57"/>
                    <a:pt x="430" y="57"/>
                  </a:cubicBezTo>
                  <a:cubicBezTo>
                    <a:pt x="417" y="50"/>
                    <a:pt x="404" y="45"/>
                    <a:pt x="390" y="41"/>
                  </a:cubicBezTo>
                  <a:cubicBezTo>
                    <a:pt x="390" y="10"/>
                    <a:pt x="390" y="10"/>
                    <a:pt x="390" y="10"/>
                  </a:cubicBezTo>
                  <a:cubicBezTo>
                    <a:pt x="377" y="7"/>
                    <a:pt x="377" y="7"/>
                    <a:pt x="377" y="7"/>
                  </a:cubicBezTo>
                  <a:cubicBezTo>
                    <a:pt x="364" y="4"/>
                    <a:pt x="364" y="4"/>
                    <a:pt x="364" y="4"/>
                  </a:cubicBezTo>
                  <a:cubicBezTo>
                    <a:pt x="350" y="32"/>
                    <a:pt x="350" y="32"/>
                    <a:pt x="350" y="32"/>
                  </a:cubicBezTo>
                  <a:cubicBezTo>
                    <a:pt x="336" y="30"/>
                    <a:pt x="322" y="29"/>
                    <a:pt x="307" y="29"/>
                  </a:cubicBezTo>
                  <a:cubicBezTo>
                    <a:pt x="298" y="0"/>
                    <a:pt x="298" y="0"/>
                    <a:pt x="298" y="0"/>
                  </a:cubicBezTo>
                  <a:cubicBezTo>
                    <a:pt x="285" y="1"/>
                    <a:pt x="285" y="1"/>
                    <a:pt x="285" y="1"/>
                  </a:cubicBezTo>
                  <a:cubicBezTo>
                    <a:pt x="272" y="2"/>
                    <a:pt x="272" y="2"/>
                    <a:pt x="272" y="2"/>
                  </a:cubicBezTo>
                  <a:cubicBezTo>
                    <a:pt x="267" y="33"/>
                    <a:pt x="267" y="33"/>
                    <a:pt x="267" y="33"/>
                  </a:cubicBezTo>
                  <a:cubicBezTo>
                    <a:pt x="253" y="35"/>
                    <a:pt x="239" y="38"/>
                    <a:pt x="225" y="42"/>
                  </a:cubicBezTo>
                  <a:moveTo>
                    <a:pt x="156" y="121"/>
                  </a:moveTo>
                  <a:cubicBezTo>
                    <a:pt x="198" y="255"/>
                    <a:pt x="198" y="255"/>
                    <a:pt x="198" y="255"/>
                  </a:cubicBezTo>
                  <a:cubicBezTo>
                    <a:pt x="201" y="266"/>
                    <a:pt x="197" y="279"/>
                    <a:pt x="188" y="286"/>
                  </a:cubicBezTo>
                  <a:cubicBezTo>
                    <a:pt x="73" y="367"/>
                    <a:pt x="73" y="367"/>
                    <a:pt x="73" y="367"/>
                  </a:cubicBezTo>
                  <a:cubicBezTo>
                    <a:pt x="50" y="274"/>
                    <a:pt x="84" y="179"/>
                    <a:pt x="156" y="121"/>
                  </a:cubicBezTo>
                  <a:moveTo>
                    <a:pt x="228" y="335"/>
                  </a:moveTo>
                  <a:cubicBezTo>
                    <a:pt x="214" y="291"/>
                    <a:pt x="239" y="243"/>
                    <a:pt x="284" y="229"/>
                  </a:cubicBezTo>
                  <a:cubicBezTo>
                    <a:pt x="328" y="215"/>
                    <a:pt x="375" y="240"/>
                    <a:pt x="389" y="284"/>
                  </a:cubicBezTo>
                  <a:cubicBezTo>
                    <a:pt x="404" y="329"/>
                    <a:pt x="379" y="376"/>
                    <a:pt x="334" y="390"/>
                  </a:cubicBezTo>
                  <a:cubicBezTo>
                    <a:pt x="290" y="404"/>
                    <a:pt x="242" y="380"/>
                    <a:pt x="228" y="335"/>
                  </a:cubicBezTo>
                  <a:moveTo>
                    <a:pt x="82" y="398"/>
                  </a:moveTo>
                  <a:cubicBezTo>
                    <a:pt x="223" y="399"/>
                    <a:pt x="223" y="399"/>
                    <a:pt x="223" y="399"/>
                  </a:cubicBezTo>
                  <a:cubicBezTo>
                    <a:pt x="235" y="399"/>
                    <a:pt x="246" y="407"/>
                    <a:pt x="249" y="418"/>
                  </a:cubicBezTo>
                  <a:cubicBezTo>
                    <a:pt x="291" y="552"/>
                    <a:pt x="291" y="552"/>
                    <a:pt x="291" y="552"/>
                  </a:cubicBezTo>
                  <a:cubicBezTo>
                    <a:pt x="200" y="546"/>
                    <a:pt x="117" y="487"/>
                    <a:pt x="82" y="398"/>
                  </a:cubicBezTo>
                  <a:moveTo>
                    <a:pt x="534" y="402"/>
                  </a:moveTo>
                  <a:cubicBezTo>
                    <a:pt x="507" y="466"/>
                    <a:pt x="454" y="519"/>
                    <a:pt x="382" y="542"/>
                  </a:cubicBezTo>
                  <a:cubicBezTo>
                    <a:pt x="363" y="548"/>
                    <a:pt x="343" y="551"/>
                    <a:pt x="323" y="552"/>
                  </a:cubicBezTo>
                  <a:cubicBezTo>
                    <a:pt x="368" y="419"/>
                    <a:pt x="368" y="419"/>
                    <a:pt x="368" y="419"/>
                  </a:cubicBezTo>
                  <a:cubicBezTo>
                    <a:pt x="372" y="408"/>
                    <a:pt x="382" y="400"/>
                    <a:pt x="394" y="401"/>
                  </a:cubicBezTo>
                  <a:cubicBezTo>
                    <a:pt x="534" y="402"/>
                    <a:pt x="534" y="402"/>
                    <a:pt x="534" y="402"/>
                  </a:cubicBezTo>
                  <a:moveTo>
                    <a:pt x="541" y="237"/>
                  </a:moveTo>
                  <a:cubicBezTo>
                    <a:pt x="555" y="282"/>
                    <a:pt x="555" y="328"/>
                    <a:pt x="544" y="371"/>
                  </a:cubicBezTo>
                  <a:cubicBezTo>
                    <a:pt x="437" y="291"/>
                    <a:pt x="437" y="291"/>
                    <a:pt x="437" y="291"/>
                  </a:cubicBezTo>
                  <a:cubicBezTo>
                    <a:pt x="424" y="282"/>
                    <a:pt x="419" y="266"/>
                    <a:pt x="424" y="251"/>
                  </a:cubicBezTo>
                  <a:cubicBezTo>
                    <a:pt x="467" y="125"/>
                    <a:pt x="467" y="125"/>
                    <a:pt x="467" y="125"/>
                  </a:cubicBezTo>
                  <a:cubicBezTo>
                    <a:pt x="500" y="153"/>
                    <a:pt x="527" y="191"/>
                    <a:pt x="541" y="237"/>
                  </a:cubicBezTo>
                  <a:moveTo>
                    <a:pt x="441" y="105"/>
                  </a:moveTo>
                  <a:cubicBezTo>
                    <a:pt x="327" y="186"/>
                    <a:pt x="327" y="186"/>
                    <a:pt x="327" y="186"/>
                  </a:cubicBezTo>
                  <a:cubicBezTo>
                    <a:pt x="317" y="193"/>
                    <a:pt x="304" y="193"/>
                    <a:pt x="295" y="186"/>
                  </a:cubicBezTo>
                  <a:cubicBezTo>
                    <a:pt x="182" y="102"/>
                    <a:pt x="182" y="102"/>
                    <a:pt x="182" y="102"/>
                  </a:cubicBezTo>
                  <a:cubicBezTo>
                    <a:pt x="198" y="92"/>
                    <a:pt x="216" y="84"/>
                    <a:pt x="236" y="78"/>
                  </a:cubicBezTo>
                  <a:cubicBezTo>
                    <a:pt x="308" y="55"/>
                    <a:pt x="382" y="68"/>
                    <a:pt x="441" y="105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36"/>
            <p:cNvSpPr>
              <a:spLocks noEditPoints="1"/>
            </p:cNvSpPr>
            <p:nvPr/>
          </p:nvSpPr>
          <p:spPr bwMode="auto">
            <a:xfrm>
              <a:off x="5942847" y="4075863"/>
              <a:ext cx="597130" cy="597945"/>
            </a:xfrm>
            <a:custGeom>
              <a:avLst/>
              <a:gdLst>
                <a:gd name="T0" fmla="*/ 234 w 310"/>
                <a:gd name="T1" fmla="*/ 262 h 310"/>
                <a:gd name="T2" fmla="*/ 263 w 310"/>
                <a:gd name="T3" fmla="*/ 266 h 310"/>
                <a:gd name="T4" fmla="*/ 264 w 310"/>
                <a:gd name="T5" fmla="*/ 250 h 310"/>
                <a:gd name="T6" fmla="*/ 280 w 310"/>
                <a:gd name="T7" fmla="*/ 234 h 310"/>
                <a:gd name="T8" fmla="*/ 289 w 310"/>
                <a:gd name="T9" fmla="*/ 216 h 310"/>
                <a:gd name="T10" fmla="*/ 288 w 310"/>
                <a:gd name="T11" fmla="*/ 192 h 310"/>
                <a:gd name="T12" fmla="*/ 308 w 310"/>
                <a:gd name="T13" fmla="*/ 184 h 310"/>
                <a:gd name="T14" fmla="*/ 287 w 310"/>
                <a:gd name="T15" fmla="*/ 164 h 310"/>
                <a:gd name="T16" fmla="*/ 310 w 310"/>
                <a:gd name="T17" fmla="*/ 146 h 310"/>
                <a:gd name="T18" fmla="*/ 298 w 310"/>
                <a:gd name="T19" fmla="*/ 135 h 310"/>
                <a:gd name="T20" fmla="*/ 296 w 310"/>
                <a:gd name="T21" fmla="*/ 112 h 310"/>
                <a:gd name="T22" fmla="*/ 290 w 310"/>
                <a:gd name="T23" fmla="*/ 94 h 310"/>
                <a:gd name="T24" fmla="*/ 276 w 310"/>
                <a:gd name="T25" fmla="*/ 76 h 310"/>
                <a:gd name="T26" fmla="*/ 277 w 310"/>
                <a:gd name="T27" fmla="*/ 59 h 310"/>
                <a:gd name="T28" fmla="*/ 250 w 310"/>
                <a:gd name="T29" fmla="*/ 62 h 310"/>
                <a:gd name="T30" fmla="*/ 250 w 310"/>
                <a:gd name="T31" fmla="*/ 32 h 310"/>
                <a:gd name="T32" fmla="*/ 233 w 310"/>
                <a:gd name="T33" fmla="*/ 34 h 310"/>
                <a:gd name="T34" fmla="*/ 214 w 310"/>
                <a:gd name="T35" fmla="*/ 23 h 310"/>
                <a:gd name="T36" fmla="*/ 206 w 310"/>
                <a:gd name="T37" fmla="*/ 8 h 310"/>
                <a:gd name="T38" fmla="*/ 183 w 310"/>
                <a:gd name="T39" fmla="*/ 25 h 310"/>
                <a:gd name="T40" fmla="*/ 169 w 310"/>
                <a:gd name="T41" fmla="*/ 0 h 310"/>
                <a:gd name="T42" fmla="*/ 156 w 310"/>
                <a:gd name="T43" fmla="*/ 11 h 310"/>
                <a:gd name="T44" fmla="*/ 133 w 310"/>
                <a:gd name="T45" fmla="*/ 9 h 310"/>
                <a:gd name="T46" fmla="*/ 114 w 310"/>
                <a:gd name="T47" fmla="*/ 13 h 310"/>
                <a:gd name="T48" fmla="*/ 94 w 310"/>
                <a:gd name="T49" fmla="*/ 24 h 310"/>
                <a:gd name="T50" fmla="*/ 83 w 310"/>
                <a:gd name="T51" fmla="*/ 17 h 310"/>
                <a:gd name="T52" fmla="*/ 78 w 310"/>
                <a:gd name="T53" fmla="*/ 34 h 310"/>
                <a:gd name="T54" fmla="*/ 58 w 310"/>
                <a:gd name="T55" fmla="*/ 44 h 310"/>
                <a:gd name="T56" fmla="*/ 44 w 310"/>
                <a:gd name="T57" fmla="*/ 58 h 310"/>
                <a:gd name="T58" fmla="*/ 33 w 310"/>
                <a:gd name="T59" fmla="*/ 78 h 310"/>
                <a:gd name="T60" fmla="*/ 17 w 310"/>
                <a:gd name="T61" fmla="*/ 84 h 310"/>
                <a:gd name="T62" fmla="*/ 31 w 310"/>
                <a:gd name="T63" fmla="*/ 109 h 310"/>
                <a:gd name="T64" fmla="*/ 4 w 310"/>
                <a:gd name="T65" fmla="*/ 119 h 310"/>
                <a:gd name="T66" fmla="*/ 13 w 310"/>
                <a:gd name="T67" fmla="*/ 134 h 310"/>
                <a:gd name="T68" fmla="*/ 8 w 310"/>
                <a:gd name="T69" fmla="*/ 156 h 310"/>
                <a:gd name="T70" fmla="*/ 9 w 310"/>
                <a:gd name="T71" fmla="*/ 176 h 310"/>
                <a:gd name="T72" fmla="*/ 17 w 310"/>
                <a:gd name="T73" fmla="*/ 197 h 310"/>
                <a:gd name="T74" fmla="*/ 11 w 310"/>
                <a:gd name="T75" fmla="*/ 213 h 310"/>
                <a:gd name="T76" fmla="*/ 39 w 310"/>
                <a:gd name="T77" fmla="*/ 219 h 310"/>
                <a:gd name="T78" fmla="*/ 29 w 310"/>
                <a:gd name="T79" fmla="*/ 246 h 310"/>
                <a:gd name="T80" fmla="*/ 46 w 310"/>
                <a:gd name="T81" fmla="*/ 249 h 310"/>
                <a:gd name="T82" fmla="*/ 60 w 310"/>
                <a:gd name="T83" fmla="*/ 267 h 310"/>
                <a:gd name="T84" fmla="*/ 75 w 310"/>
                <a:gd name="T85" fmla="*/ 279 h 310"/>
                <a:gd name="T86" fmla="*/ 97 w 310"/>
                <a:gd name="T87" fmla="*/ 287 h 310"/>
                <a:gd name="T88" fmla="*/ 104 w 310"/>
                <a:gd name="T89" fmla="*/ 302 h 310"/>
                <a:gd name="T90" fmla="*/ 126 w 310"/>
                <a:gd name="T91" fmla="*/ 284 h 310"/>
                <a:gd name="T92" fmla="*/ 142 w 310"/>
                <a:gd name="T93" fmla="*/ 309 h 310"/>
                <a:gd name="T94" fmla="*/ 155 w 310"/>
                <a:gd name="T95" fmla="*/ 299 h 310"/>
                <a:gd name="T96" fmla="*/ 177 w 310"/>
                <a:gd name="T97" fmla="*/ 301 h 310"/>
                <a:gd name="T98" fmla="*/ 197 w 310"/>
                <a:gd name="T99" fmla="*/ 297 h 310"/>
                <a:gd name="T100" fmla="*/ 217 w 310"/>
                <a:gd name="T101" fmla="*/ 286 h 310"/>
                <a:gd name="T102" fmla="*/ 227 w 310"/>
                <a:gd name="T103" fmla="*/ 292 h 310"/>
                <a:gd name="T104" fmla="*/ 128 w 310"/>
                <a:gd name="T105" fmla="*/ 120 h 310"/>
                <a:gd name="T106" fmla="*/ 141 w 310"/>
                <a:gd name="T107" fmla="*/ 124 h 310"/>
                <a:gd name="T108" fmla="*/ 198 w 310"/>
                <a:gd name="T109" fmla="*/ 143 h 310"/>
                <a:gd name="T110" fmla="*/ 202 w 310"/>
                <a:gd name="T111" fmla="*/ 130 h 310"/>
                <a:gd name="T112" fmla="*/ 126 w 310"/>
                <a:gd name="T113" fmla="*/ 169 h 310"/>
                <a:gd name="T114" fmla="*/ 133 w 310"/>
                <a:gd name="T115" fmla="*/ 166 h 310"/>
                <a:gd name="T116" fmla="*/ 166 w 310"/>
                <a:gd name="T117" fmla="*/ 177 h 310"/>
                <a:gd name="T118" fmla="*/ 171 w 310"/>
                <a:gd name="T119" fmla="*/ 184 h 310"/>
                <a:gd name="T120" fmla="*/ 167 w 310"/>
                <a:gd name="T121" fmla="*/ 197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10" h="310">
                  <a:moveTo>
                    <a:pt x="235" y="279"/>
                  </a:moveTo>
                  <a:cubicBezTo>
                    <a:pt x="233" y="276"/>
                    <a:pt x="233" y="276"/>
                    <a:pt x="233" y="276"/>
                  </a:cubicBezTo>
                  <a:cubicBezTo>
                    <a:pt x="230" y="272"/>
                    <a:pt x="230" y="266"/>
                    <a:pt x="234" y="262"/>
                  </a:cubicBezTo>
                  <a:cubicBezTo>
                    <a:pt x="239" y="257"/>
                    <a:pt x="247" y="258"/>
                    <a:pt x="251" y="263"/>
                  </a:cubicBezTo>
                  <a:cubicBezTo>
                    <a:pt x="253" y="266"/>
                    <a:pt x="253" y="266"/>
                    <a:pt x="253" y="266"/>
                  </a:cubicBezTo>
                  <a:cubicBezTo>
                    <a:pt x="255" y="269"/>
                    <a:pt x="260" y="269"/>
                    <a:pt x="263" y="266"/>
                  </a:cubicBezTo>
                  <a:cubicBezTo>
                    <a:pt x="265" y="265"/>
                    <a:pt x="266" y="264"/>
                    <a:pt x="268" y="262"/>
                  </a:cubicBezTo>
                  <a:cubicBezTo>
                    <a:pt x="270" y="259"/>
                    <a:pt x="270" y="254"/>
                    <a:pt x="267" y="252"/>
                  </a:cubicBezTo>
                  <a:cubicBezTo>
                    <a:pt x="264" y="250"/>
                    <a:pt x="264" y="250"/>
                    <a:pt x="264" y="250"/>
                  </a:cubicBezTo>
                  <a:cubicBezTo>
                    <a:pt x="260" y="246"/>
                    <a:pt x="258" y="240"/>
                    <a:pt x="261" y="235"/>
                  </a:cubicBezTo>
                  <a:cubicBezTo>
                    <a:pt x="264" y="229"/>
                    <a:pt x="272" y="228"/>
                    <a:pt x="277" y="232"/>
                  </a:cubicBezTo>
                  <a:cubicBezTo>
                    <a:pt x="280" y="234"/>
                    <a:pt x="280" y="234"/>
                    <a:pt x="280" y="234"/>
                  </a:cubicBezTo>
                  <a:cubicBezTo>
                    <a:pt x="283" y="236"/>
                    <a:pt x="288" y="235"/>
                    <a:pt x="290" y="232"/>
                  </a:cubicBezTo>
                  <a:cubicBezTo>
                    <a:pt x="291" y="230"/>
                    <a:pt x="292" y="228"/>
                    <a:pt x="293" y="226"/>
                  </a:cubicBezTo>
                  <a:cubicBezTo>
                    <a:pt x="295" y="222"/>
                    <a:pt x="293" y="218"/>
                    <a:pt x="289" y="216"/>
                  </a:cubicBezTo>
                  <a:cubicBezTo>
                    <a:pt x="286" y="215"/>
                    <a:pt x="286" y="215"/>
                    <a:pt x="286" y="215"/>
                  </a:cubicBezTo>
                  <a:cubicBezTo>
                    <a:pt x="280" y="213"/>
                    <a:pt x="277" y="206"/>
                    <a:pt x="280" y="200"/>
                  </a:cubicBezTo>
                  <a:cubicBezTo>
                    <a:pt x="277" y="195"/>
                    <a:pt x="282" y="189"/>
                    <a:pt x="288" y="192"/>
                  </a:cubicBezTo>
                  <a:cubicBezTo>
                    <a:pt x="297" y="195"/>
                    <a:pt x="297" y="195"/>
                    <a:pt x="297" y="195"/>
                  </a:cubicBezTo>
                  <a:cubicBezTo>
                    <a:pt x="301" y="197"/>
                    <a:pt x="305" y="195"/>
                    <a:pt x="306" y="190"/>
                  </a:cubicBezTo>
                  <a:cubicBezTo>
                    <a:pt x="307" y="188"/>
                    <a:pt x="307" y="186"/>
                    <a:pt x="308" y="184"/>
                  </a:cubicBezTo>
                  <a:cubicBezTo>
                    <a:pt x="308" y="180"/>
                    <a:pt x="305" y="176"/>
                    <a:pt x="301" y="176"/>
                  </a:cubicBezTo>
                  <a:cubicBezTo>
                    <a:pt x="298" y="176"/>
                    <a:pt x="298" y="176"/>
                    <a:pt x="298" y="176"/>
                  </a:cubicBezTo>
                  <a:cubicBezTo>
                    <a:pt x="291" y="175"/>
                    <a:pt x="287" y="170"/>
                    <a:pt x="287" y="164"/>
                  </a:cubicBezTo>
                  <a:cubicBezTo>
                    <a:pt x="288" y="157"/>
                    <a:pt x="293" y="153"/>
                    <a:pt x="300" y="153"/>
                  </a:cubicBezTo>
                  <a:cubicBezTo>
                    <a:pt x="303" y="154"/>
                    <a:pt x="303" y="154"/>
                    <a:pt x="303" y="154"/>
                  </a:cubicBezTo>
                  <a:cubicBezTo>
                    <a:pt x="307" y="154"/>
                    <a:pt x="310" y="151"/>
                    <a:pt x="310" y="146"/>
                  </a:cubicBezTo>
                  <a:cubicBezTo>
                    <a:pt x="310" y="144"/>
                    <a:pt x="310" y="142"/>
                    <a:pt x="310" y="140"/>
                  </a:cubicBezTo>
                  <a:cubicBezTo>
                    <a:pt x="309" y="136"/>
                    <a:pt x="305" y="133"/>
                    <a:pt x="301" y="134"/>
                  </a:cubicBezTo>
                  <a:cubicBezTo>
                    <a:pt x="298" y="135"/>
                    <a:pt x="298" y="135"/>
                    <a:pt x="298" y="135"/>
                  </a:cubicBezTo>
                  <a:cubicBezTo>
                    <a:pt x="292" y="136"/>
                    <a:pt x="286" y="132"/>
                    <a:pt x="285" y="126"/>
                  </a:cubicBezTo>
                  <a:cubicBezTo>
                    <a:pt x="283" y="120"/>
                    <a:pt x="287" y="114"/>
                    <a:pt x="293" y="113"/>
                  </a:cubicBezTo>
                  <a:cubicBezTo>
                    <a:pt x="296" y="112"/>
                    <a:pt x="296" y="112"/>
                    <a:pt x="296" y="112"/>
                  </a:cubicBezTo>
                  <a:cubicBezTo>
                    <a:pt x="300" y="111"/>
                    <a:pt x="303" y="107"/>
                    <a:pt x="301" y="103"/>
                  </a:cubicBezTo>
                  <a:cubicBezTo>
                    <a:pt x="301" y="101"/>
                    <a:pt x="300" y="99"/>
                    <a:pt x="299" y="97"/>
                  </a:cubicBezTo>
                  <a:cubicBezTo>
                    <a:pt x="298" y="93"/>
                    <a:pt x="293" y="92"/>
                    <a:pt x="290" y="94"/>
                  </a:cubicBezTo>
                  <a:cubicBezTo>
                    <a:pt x="286" y="95"/>
                    <a:pt x="286" y="95"/>
                    <a:pt x="286" y="95"/>
                  </a:cubicBezTo>
                  <a:cubicBezTo>
                    <a:pt x="281" y="98"/>
                    <a:pt x="274" y="96"/>
                    <a:pt x="271" y="91"/>
                  </a:cubicBezTo>
                  <a:cubicBezTo>
                    <a:pt x="268" y="85"/>
                    <a:pt x="270" y="79"/>
                    <a:pt x="276" y="76"/>
                  </a:cubicBezTo>
                  <a:cubicBezTo>
                    <a:pt x="279" y="74"/>
                    <a:pt x="279" y="74"/>
                    <a:pt x="279" y="74"/>
                  </a:cubicBezTo>
                  <a:cubicBezTo>
                    <a:pt x="282" y="72"/>
                    <a:pt x="283" y="67"/>
                    <a:pt x="281" y="64"/>
                  </a:cubicBezTo>
                  <a:cubicBezTo>
                    <a:pt x="280" y="62"/>
                    <a:pt x="278" y="61"/>
                    <a:pt x="277" y="59"/>
                  </a:cubicBezTo>
                  <a:cubicBezTo>
                    <a:pt x="275" y="56"/>
                    <a:pt x="270" y="55"/>
                    <a:pt x="267" y="58"/>
                  </a:cubicBezTo>
                  <a:cubicBezTo>
                    <a:pt x="264" y="61"/>
                    <a:pt x="264" y="61"/>
                    <a:pt x="264" y="61"/>
                  </a:cubicBezTo>
                  <a:cubicBezTo>
                    <a:pt x="260" y="64"/>
                    <a:pt x="254" y="65"/>
                    <a:pt x="250" y="62"/>
                  </a:cubicBezTo>
                  <a:cubicBezTo>
                    <a:pt x="244" y="58"/>
                    <a:pt x="244" y="50"/>
                    <a:pt x="249" y="45"/>
                  </a:cubicBezTo>
                  <a:cubicBezTo>
                    <a:pt x="251" y="43"/>
                    <a:pt x="251" y="43"/>
                    <a:pt x="251" y="43"/>
                  </a:cubicBezTo>
                  <a:cubicBezTo>
                    <a:pt x="254" y="40"/>
                    <a:pt x="254" y="35"/>
                    <a:pt x="250" y="32"/>
                  </a:cubicBezTo>
                  <a:cubicBezTo>
                    <a:pt x="249" y="31"/>
                    <a:pt x="247" y="30"/>
                    <a:pt x="245" y="28"/>
                  </a:cubicBezTo>
                  <a:cubicBezTo>
                    <a:pt x="242" y="26"/>
                    <a:pt x="237" y="27"/>
                    <a:pt x="235" y="31"/>
                  </a:cubicBezTo>
                  <a:cubicBezTo>
                    <a:pt x="233" y="34"/>
                    <a:pt x="233" y="34"/>
                    <a:pt x="233" y="34"/>
                  </a:cubicBezTo>
                  <a:cubicBezTo>
                    <a:pt x="230" y="39"/>
                    <a:pt x="223" y="41"/>
                    <a:pt x="218" y="38"/>
                  </a:cubicBezTo>
                  <a:cubicBezTo>
                    <a:pt x="218" y="38"/>
                    <a:pt x="218" y="38"/>
                    <a:pt x="218" y="38"/>
                  </a:cubicBezTo>
                  <a:cubicBezTo>
                    <a:pt x="213" y="35"/>
                    <a:pt x="211" y="28"/>
                    <a:pt x="214" y="23"/>
                  </a:cubicBezTo>
                  <a:cubicBezTo>
                    <a:pt x="215" y="20"/>
                    <a:pt x="215" y="20"/>
                    <a:pt x="215" y="20"/>
                  </a:cubicBezTo>
                  <a:cubicBezTo>
                    <a:pt x="217" y="17"/>
                    <a:pt x="216" y="12"/>
                    <a:pt x="212" y="10"/>
                  </a:cubicBezTo>
                  <a:cubicBezTo>
                    <a:pt x="210" y="10"/>
                    <a:pt x="208" y="9"/>
                    <a:pt x="206" y="8"/>
                  </a:cubicBezTo>
                  <a:cubicBezTo>
                    <a:pt x="202" y="7"/>
                    <a:pt x="198" y="9"/>
                    <a:pt x="197" y="13"/>
                  </a:cubicBezTo>
                  <a:cubicBezTo>
                    <a:pt x="196" y="17"/>
                    <a:pt x="196" y="17"/>
                    <a:pt x="196" y="17"/>
                  </a:cubicBezTo>
                  <a:cubicBezTo>
                    <a:pt x="195" y="23"/>
                    <a:pt x="189" y="27"/>
                    <a:pt x="183" y="25"/>
                  </a:cubicBezTo>
                  <a:cubicBezTo>
                    <a:pt x="177" y="24"/>
                    <a:pt x="173" y="18"/>
                    <a:pt x="174" y="12"/>
                  </a:cubicBezTo>
                  <a:cubicBezTo>
                    <a:pt x="175" y="9"/>
                    <a:pt x="175" y="9"/>
                    <a:pt x="175" y="9"/>
                  </a:cubicBezTo>
                  <a:cubicBezTo>
                    <a:pt x="176" y="5"/>
                    <a:pt x="173" y="1"/>
                    <a:pt x="169" y="0"/>
                  </a:cubicBezTo>
                  <a:cubicBezTo>
                    <a:pt x="167" y="0"/>
                    <a:pt x="165" y="0"/>
                    <a:pt x="163" y="0"/>
                  </a:cubicBezTo>
                  <a:cubicBezTo>
                    <a:pt x="158" y="0"/>
                    <a:pt x="155" y="3"/>
                    <a:pt x="155" y="7"/>
                  </a:cubicBezTo>
                  <a:cubicBezTo>
                    <a:pt x="156" y="11"/>
                    <a:pt x="156" y="11"/>
                    <a:pt x="156" y="11"/>
                  </a:cubicBezTo>
                  <a:cubicBezTo>
                    <a:pt x="156" y="17"/>
                    <a:pt x="151" y="22"/>
                    <a:pt x="145" y="23"/>
                  </a:cubicBezTo>
                  <a:cubicBezTo>
                    <a:pt x="139" y="23"/>
                    <a:pt x="134" y="18"/>
                    <a:pt x="133" y="12"/>
                  </a:cubicBezTo>
                  <a:cubicBezTo>
                    <a:pt x="133" y="9"/>
                    <a:pt x="133" y="9"/>
                    <a:pt x="133" y="9"/>
                  </a:cubicBezTo>
                  <a:cubicBezTo>
                    <a:pt x="133" y="5"/>
                    <a:pt x="129" y="2"/>
                    <a:pt x="125" y="3"/>
                  </a:cubicBezTo>
                  <a:cubicBezTo>
                    <a:pt x="123" y="3"/>
                    <a:pt x="121" y="4"/>
                    <a:pt x="119" y="4"/>
                  </a:cubicBezTo>
                  <a:cubicBezTo>
                    <a:pt x="115" y="5"/>
                    <a:pt x="112" y="9"/>
                    <a:pt x="114" y="13"/>
                  </a:cubicBezTo>
                  <a:cubicBezTo>
                    <a:pt x="115" y="17"/>
                    <a:pt x="115" y="17"/>
                    <a:pt x="115" y="17"/>
                  </a:cubicBezTo>
                  <a:cubicBezTo>
                    <a:pt x="117" y="23"/>
                    <a:pt x="114" y="29"/>
                    <a:pt x="108" y="31"/>
                  </a:cubicBezTo>
                  <a:cubicBezTo>
                    <a:pt x="102" y="33"/>
                    <a:pt x="96" y="30"/>
                    <a:pt x="94" y="24"/>
                  </a:cubicBezTo>
                  <a:cubicBezTo>
                    <a:pt x="93" y="21"/>
                    <a:pt x="93" y="21"/>
                    <a:pt x="93" y="21"/>
                  </a:cubicBezTo>
                  <a:cubicBezTo>
                    <a:pt x="92" y="17"/>
                    <a:pt x="87" y="15"/>
                    <a:pt x="83" y="17"/>
                  </a:cubicBezTo>
                  <a:cubicBezTo>
                    <a:pt x="83" y="17"/>
                    <a:pt x="83" y="17"/>
                    <a:pt x="83" y="17"/>
                  </a:cubicBezTo>
                  <a:cubicBezTo>
                    <a:pt x="81" y="18"/>
                    <a:pt x="79" y="19"/>
                    <a:pt x="78" y="21"/>
                  </a:cubicBezTo>
                  <a:cubicBezTo>
                    <a:pt x="74" y="23"/>
                    <a:pt x="73" y="27"/>
                    <a:pt x="75" y="31"/>
                  </a:cubicBezTo>
                  <a:cubicBezTo>
                    <a:pt x="78" y="34"/>
                    <a:pt x="78" y="34"/>
                    <a:pt x="78" y="34"/>
                  </a:cubicBezTo>
                  <a:cubicBezTo>
                    <a:pt x="81" y="39"/>
                    <a:pt x="80" y="46"/>
                    <a:pt x="75" y="49"/>
                  </a:cubicBezTo>
                  <a:cubicBezTo>
                    <a:pt x="70" y="53"/>
                    <a:pt x="63" y="52"/>
                    <a:pt x="60" y="47"/>
                  </a:cubicBezTo>
                  <a:cubicBezTo>
                    <a:pt x="58" y="44"/>
                    <a:pt x="58" y="44"/>
                    <a:pt x="58" y="44"/>
                  </a:cubicBezTo>
                  <a:cubicBezTo>
                    <a:pt x="55" y="41"/>
                    <a:pt x="50" y="40"/>
                    <a:pt x="47" y="43"/>
                  </a:cubicBezTo>
                  <a:cubicBezTo>
                    <a:pt x="46" y="45"/>
                    <a:pt x="44" y="46"/>
                    <a:pt x="43" y="48"/>
                  </a:cubicBezTo>
                  <a:cubicBezTo>
                    <a:pt x="40" y="51"/>
                    <a:pt x="40" y="56"/>
                    <a:pt x="44" y="58"/>
                  </a:cubicBezTo>
                  <a:cubicBezTo>
                    <a:pt x="47" y="60"/>
                    <a:pt x="47" y="60"/>
                    <a:pt x="47" y="60"/>
                  </a:cubicBezTo>
                  <a:cubicBezTo>
                    <a:pt x="52" y="64"/>
                    <a:pt x="52" y="71"/>
                    <a:pt x="49" y="76"/>
                  </a:cubicBezTo>
                  <a:cubicBezTo>
                    <a:pt x="45" y="81"/>
                    <a:pt x="38" y="82"/>
                    <a:pt x="33" y="78"/>
                  </a:cubicBezTo>
                  <a:cubicBezTo>
                    <a:pt x="31" y="76"/>
                    <a:pt x="31" y="76"/>
                    <a:pt x="31" y="76"/>
                  </a:cubicBezTo>
                  <a:cubicBezTo>
                    <a:pt x="27" y="74"/>
                    <a:pt x="22" y="75"/>
                    <a:pt x="20" y="78"/>
                  </a:cubicBezTo>
                  <a:cubicBezTo>
                    <a:pt x="19" y="80"/>
                    <a:pt x="18" y="82"/>
                    <a:pt x="17" y="84"/>
                  </a:cubicBezTo>
                  <a:cubicBezTo>
                    <a:pt x="15" y="87"/>
                    <a:pt x="17" y="92"/>
                    <a:pt x="21" y="93"/>
                  </a:cubicBezTo>
                  <a:cubicBezTo>
                    <a:pt x="24" y="95"/>
                    <a:pt x="24" y="95"/>
                    <a:pt x="24" y="95"/>
                  </a:cubicBezTo>
                  <a:cubicBezTo>
                    <a:pt x="30" y="97"/>
                    <a:pt x="33" y="104"/>
                    <a:pt x="31" y="109"/>
                  </a:cubicBezTo>
                  <a:cubicBezTo>
                    <a:pt x="34" y="114"/>
                    <a:pt x="28" y="120"/>
                    <a:pt x="23" y="118"/>
                  </a:cubicBezTo>
                  <a:cubicBezTo>
                    <a:pt x="14" y="114"/>
                    <a:pt x="14" y="114"/>
                    <a:pt x="14" y="114"/>
                  </a:cubicBezTo>
                  <a:cubicBezTo>
                    <a:pt x="10" y="113"/>
                    <a:pt x="5" y="115"/>
                    <a:pt x="4" y="119"/>
                  </a:cubicBezTo>
                  <a:cubicBezTo>
                    <a:pt x="4" y="121"/>
                    <a:pt x="3" y="123"/>
                    <a:pt x="3" y="125"/>
                  </a:cubicBezTo>
                  <a:cubicBezTo>
                    <a:pt x="2" y="130"/>
                    <a:pt x="5" y="133"/>
                    <a:pt x="9" y="134"/>
                  </a:cubicBezTo>
                  <a:cubicBezTo>
                    <a:pt x="13" y="134"/>
                    <a:pt x="13" y="134"/>
                    <a:pt x="13" y="134"/>
                  </a:cubicBezTo>
                  <a:cubicBezTo>
                    <a:pt x="18" y="135"/>
                    <a:pt x="23" y="139"/>
                    <a:pt x="23" y="144"/>
                  </a:cubicBezTo>
                  <a:cubicBezTo>
                    <a:pt x="24" y="151"/>
                    <a:pt x="18" y="157"/>
                    <a:pt x="11" y="156"/>
                  </a:cubicBezTo>
                  <a:cubicBezTo>
                    <a:pt x="8" y="156"/>
                    <a:pt x="8" y="156"/>
                    <a:pt x="8" y="156"/>
                  </a:cubicBezTo>
                  <a:cubicBezTo>
                    <a:pt x="4" y="156"/>
                    <a:pt x="0" y="159"/>
                    <a:pt x="0" y="163"/>
                  </a:cubicBezTo>
                  <a:cubicBezTo>
                    <a:pt x="0" y="165"/>
                    <a:pt x="1" y="168"/>
                    <a:pt x="1" y="170"/>
                  </a:cubicBezTo>
                  <a:cubicBezTo>
                    <a:pt x="1" y="174"/>
                    <a:pt x="5" y="177"/>
                    <a:pt x="9" y="176"/>
                  </a:cubicBezTo>
                  <a:cubicBezTo>
                    <a:pt x="13" y="175"/>
                    <a:pt x="13" y="175"/>
                    <a:pt x="13" y="175"/>
                  </a:cubicBezTo>
                  <a:cubicBezTo>
                    <a:pt x="18" y="174"/>
                    <a:pt x="23" y="177"/>
                    <a:pt x="25" y="182"/>
                  </a:cubicBezTo>
                  <a:cubicBezTo>
                    <a:pt x="28" y="188"/>
                    <a:pt x="24" y="196"/>
                    <a:pt x="17" y="197"/>
                  </a:cubicBezTo>
                  <a:cubicBezTo>
                    <a:pt x="14" y="198"/>
                    <a:pt x="14" y="198"/>
                    <a:pt x="14" y="198"/>
                  </a:cubicBezTo>
                  <a:cubicBezTo>
                    <a:pt x="10" y="198"/>
                    <a:pt x="8" y="203"/>
                    <a:pt x="9" y="207"/>
                  </a:cubicBezTo>
                  <a:cubicBezTo>
                    <a:pt x="10" y="209"/>
                    <a:pt x="10" y="211"/>
                    <a:pt x="11" y="213"/>
                  </a:cubicBezTo>
                  <a:cubicBezTo>
                    <a:pt x="13" y="216"/>
                    <a:pt x="17" y="218"/>
                    <a:pt x="21" y="216"/>
                  </a:cubicBezTo>
                  <a:cubicBezTo>
                    <a:pt x="24" y="214"/>
                    <a:pt x="24" y="214"/>
                    <a:pt x="24" y="214"/>
                  </a:cubicBezTo>
                  <a:cubicBezTo>
                    <a:pt x="30" y="212"/>
                    <a:pt x="36" y="214"/>
                    <a:pt x="39" y="219"/>
                  </a:cubicBezTo>
                  <a:cubicBezTo>
                    <a:pt x="42" y="224"/>
                    <a:pt x="40" y="231"/>
                    <a:pt x="35" y="234"/>
                  </a:cubicBezTo>
                  <a:cubicBezTo>
                    <a:pt x="32" y="236"/>
                    <a:pt x="32" y="236"/>
                    <a:pt x="32" y="236"/>
                  </a:cubicBezTo>
                  <a:cubicBezTo>
                    <a:pt x="28" y="238"/>
                    <a:pt x="27" y="242"/>
                    <a:pt x="29" y="246"/>
                  </a:cubicBezTo>
                  <a:cubicBezTo>
                    <a:pt x="31" y="248"/>
                    <a:pt x="32" y="249"/>
                    <a:pt x="33" y="251"/>
                  </a:cubicBezTo>
                  <a:cubicBezTo>
                    <a:pt x="36" y="254"/>
                    <a:pt x="41" y="254"/>
                    <a:pt x="44" y="252"/>
                  </a:cubicBezTo>
                  <a:cubicBezTo>
                    <a:pt x="46" y="249"/>
                    <a:pt x="46" y="249"/>
                    <a:pt x="46" y="249"/>
                  </a:cubicBezTo>
                  <a:cubicBezTo>
                    <a:pt x="50" y="245"/>
                    <a:pt x="56" y="245"/>
                    <a:pt x="61" y="248"/>
                  </a:cubicBezTo>
                  <a:cubicBezTo>
                    <a:pt x="66" y="252"/>
                    <a:pt x="67" y="260"/>
                    <a:pt x="62" y="265"/>
                  </a:cubicBezTo>
                  <a:cubicBezTo>
                    <a:pt x="60" y="267"/>
                    <a:pt x="60" y="267"/>
                    <a:pt x="60" y="267"/>
                  </a:cubicBezTo>
                  <a:cubicBezTo>
                    <a:pt x="57" y="270"/>
                    <a:pt x="57" y="275"/>
                    <a:pt x="60" y="278"/>
                  </a:cubicBezTo>
                  <a:cubicBezTo>
                    <a:pt x="62" y="279"/>
                    <a:pt x="63" y="280"/>
                    <a:pt x="65" y="281"/>
                  </a:cubicBezTo>
                  <a:cubicBezTo>
                    <a:pt x="69" y="284"/>
                    <a:pt x="73" y="283"/>
                    <a:pt x="75" y="279"/>
                  </a:cubicBezTo>
                  <a:cubicBezTo>
                    <a:pt x="77" y="276"/>
                    <a:pt x="77" y="276"/>
                    <a:pt x="77" y="276"/>
                  </a:cubicBezTo>
                  <a:cubicBezTo>
                    <a:pt x="80" y="271"/>
                    <a:pt x="85" y="269"/>
                    <a:pt x="91" y="271"/>
                  </a:cubicBezTo>
                  <a:cubicBezTo>
                    <a:pt x="97" y="273"/>
                    <a:pt x="100" y="281"/>
                    <a:pt x="97" y="287"/>
                  </a:cubicBezTo>
                  <a:cubicBezTo>
                    <a:pt x="95" y="289"/>
                    <a:pt x="95" y="289"/>
                    <a:pt x="95" y="289"/>
                  </a:cubicBezTo>
                  <a:cubicBezTo>
                    <a:pt x="93" y="293"/>
                    <a:pt x="95" y="298"/>
                    <a:pt x="99" y="299"/>
                  </a:cubicBezTo>
                  <a:cubicBezTo>
                    <a:pt x="101" y="300"/>
                    <a:pt x="102" y="301"/>
                    <a:pt x="104" y="302"/>
                  </a:cubicBezTo>
                  <a:cubicBezTo>
                    <a:pt x="108" y="303"/>
                    <a:pt x="113" y="301"/>
                    <a:pt x="114" y="297"/>
                  </a:cubicBezTo>
                  <a:cubicBezTo>
                    <a:pt x="114" y="293"/>
                    <a:pt x="114" y="293"/>
                    <a:pt x="114" y="293"/>
                  </a:cubicBezTo>
                  <a:cubicBezTo>
                    <a:pt x="116" y="288"/>
                    <a:pt x="120" y="284"/>
                    <a:pt x="126" y="284"/>
                  </a:cubicBezTo>
                  <a:cubicBezTo>
                    <a:pt x="133" y="285"/>
                    <a:pt x="138" y="291"/>
                    <a:pt x="136" y="298"/>
                  </a:cubicBezTo>
                  <a:cubicBezTo>
                    <a:pt x="135" y="301"/>
                    <a:pt x="135" y="301"/>
                    <a:pt x="135" y="301"/>
                  </a:cubicBezTo>
                  <a:cubicBezTo>
                    <a:pt x="134" y="305"/>
                    <a:pt x="137" y="309"/>
                    <a:pt x="142" y="309"/>
                  </a:cubicBezTo>
                  <a:cubicBezTo>
                    <a:pt x="144" y="310"/>
                    <a:pt x="146" y="310"/>
                    <a:pt x="148" y="310"/>
                  </a:cubicBezTo>
                  <a:cubicBezTo>
                    <a:pt x="152" y="310"/>
                    <a:pt x="155" y="307"/>
                    <a:pt x="155" y="303"/>
                  </a:cubicBezTo>
                  <a:cubicBezTo>
                    <a:pt x="155" y="299"/>
                    <a:pt x="155" y="299"/>
                    <a:pt x="155" y="299"/>
                  </a:cubicBezTo>
                  <a:cubicBezTo>
                    <a:pt x="155" y="293"/>
                    <a:pt x="159" y="287"/>
                    <a:pt x="165" y="287"/>
                  </a:cubicBezTo>
                  <a:cubicBezTo>
                    <a:pt x="171" y="284"/>
                    <a:pt x="177" y="288"/>
                    <a:pt x="177" y="294"/>
                  </a:cubicBezTo>
                  <a:cubicBezTo>
                    <a:pt x="177" y="301"/>
                    <a:pt x="177" y="301"/>
                    <a:pt x="177" y="301"/>
                  </a:cubicBezTo>
                  <a:cubicBezTo>
                    <a:pt x="178" y="305"/>
                    <a:pt x="182" y="308"/>
                    <a:pt x="186" y="307"/>
                  </a:cubicBezTo>
                  <a:cubicBezTo>
                    <a:pt x="188" y="307"/>
                    <a:pt x="190" y="306"/>
                    <a:pt x="192" y="306"/>
                  </a:cubicBezTo>
                  <a:cubicBezTo>
                    <a:pt x="196" y="305"/>
                    <a:pt x="198" y="300"/>
                    <a:pt x="197" y="297"/>
                  </a:cubicBezTo>
                  <a:cubicBezTo>
                    <a:pt x="195" y="293"/>
                    <a:pt x="195" y="293"/>
                    <a:pt x="195" y="293"/>
                  </a:cubicBezTo>
                  <a:cubicBezTo>
                    <a:pt x="193" y="287"/>
                    <a:pt x="197" y="279"/>
                    <a:pt x="204" y="278"/>
                  </a:cubicBezTo>
                  <a:cubicBezTo>
                    <a:pt x="210" y="277"/>
                    <a:pt x="215" y="281"/>
                    <a:pt x="217" y="286"/>
                  </a:cubicBezTo>
                  <a:cubicBezTo>
                    <a:pt x="217" y="288"/>
                    <a:pt x="217" y="288"/>
                    <a:pt x="217" y="288"/>
                  </a:cubicBezTo>
                  <a:cubicBezTo>
                    <a:pt x="219" y="292"/>
                    <a:pt x="224" y="294"/>
                    <a:pt x="227" y="292"/>
                  </a:cubicBezTo>
                  <a:cubicBezTo>
                    <a:pt x="227" y="292"/>
                    <a:pt x="227" y="292"/>
                    <a:pt x="227" y="292"/>
                  </a:cubicBezTo>
                  <a:cubicBezTo>
                    <a:pt x="229" y="291"/>
                    <a:pt x="231" y="290"/>
                    <a:pt x="233" y="289"/>
                  </a:cubicBezTo>
                  <a:cubicBezTo>
                    <a:pt x="236" y="287"/>
                    <a:pt x="237" y="282"/>
                    <a:pt x="235" y="279"/>
                  </a:cubicBezTo>
                  <a:moveTo>
                    <a:pt x="128" y="120"/>
                  </a:moveTo>
                  <a:cubicBezTo>
                    <a:pt x="125" y="116"/>
                    <a:pt x="127" y="110"/>
                    <a:pt x="132" y="108"/>
                  </a:cubicBezTo>
                  <a:cubicBezTo>
                    <a:pt x="136" y="105"/>
                    <a:pt x="142" y="107"/>
                    <a:pt x="145" y="111"/>
                  </a:cubicBezTo>
                  <a:cubicBezTo>
                    <a:pt x="147" y="116"/>
                    <a:pt x="145" y="122"/>
                    <a:pt x="141" y="124"/>
                  </a:cubicBezTo>
                  <a:cubicBezTo>
                    <a:pt x="136" y="127"/>
                    <a:pt x="130" y="125"/>
                    <a:pt x="128" y="120"/>
                  </a:cubicBezTo>
                  <a:moveTo>
                    <a:pt x="202" y="130"/>
                  </a:moveTo>
                  <a:cubicBezTo>
                    <a:pt x="205" y="135"/>
                    <a:pt x="203" y="140"/>
                    <a:pt x="198" y="143"/>
                  </a:cubicBezTo>
                  <a:cubicBezTo>
                    <a:pt x="194" y="145"/>
                    <a:pt x="188" y="144"/>
                    <a:pt x="186" y="139"/>
                  </a:cubicBezTo>
                  <a:cubicBezTo>
                    <a:pt x="183" y="134"/>
                    <a:pt x="185" y="129"/>
                    <a:pt x="190" y="126"/>
                  </a:cubicBezTo>
                  <a:cubicBezTo>
                    <a:pt x="194" y="124"/>
                    <a:pt x="200" y="126"/>
                    <a:pt x="202" y="130"/>
                  </a:cubicBezTo>
                  <a:moveTo>
                    <a:pt x="109" y="178"/>
                  </a:moveTo>
                  <a:cubicBezTo>
                    <a:pt x="107" y="174"/>
                    <a:pt x="108" y="168"/>
                    <a:pt x="113" y="165"/>
                  </a:cubicBezTo>
                  <a:cubicBezTo>
                    <a:pt x="118" y="163"/>
                    <a:pt x="123" y="165"/>
                    <a:pt x="126" y="169"/>
                  </a:cubicBezTo>
                  <a:cubicBezTo>
                    <a:pt x="128" y="174"/>
                    <a:pt x="126" y="180"/>
                    <a:pt x="122" y="182"/>
                  </a:cubicBezTo>
                  <a:cubicBezTo>
                    <a:pt x="117" y="185"/>
                    <a:pt x="112" y="183"/>
                    <a:pt x="109" y="178"/>
                  </a:cubicBezTo>
                  <a:moveTo>
                    <a:pt x="133" y="166"/>
                  </a:moveTo>
                  <a:cubicBezTo>
                    <a:pt x="127" y="154"/>
                    <a:pt x="132" y="140"/>
                    <a:pt x="144" y="133"/>
                  </a:cubicBezTo>
                  <a:cubicBezTo>
                    <a:pt x="156" y="127"/>
                    <a:pt x="170" y="132"/>
                    <a:pt x="177" y="144"/>
                  </a:cubicBezTo>
                  <a:cubicBezTo>
                    <a:pt x="183" y="156"/>
                    <a:pt x="178" y="170"/>
                    <a:pt x="166" y="177"/>
                  </a:cubicBezTo>
                  <a:cubicBezTo>
                    <a:pt x="155" y="183"/>
                    <a:pt x="140" y="178"/>
                    <a:pt x="133" y="166"/>
                  </a:cubicBezTo>
                  <a:moveTo>
                    <a:pt x="167" y="197"/>
                  </a:moveTo>
                  <a:cubicBezTo>
                    <a:pt x="165" y="192"/>
                    <a:pt x="166" y="187"/>
                    <a:pt x="171" y="184"/>
                  </a:cubicBezTo>
                  <a:cubicBezTo>
                    <a:pt x="176" y="182"/>
                    <a:pt x="181" y="183"/>
                    <a:pt x="184" y="188"/>
                  </a:cubicBezTo>
                  <a:cubicBezTo>
                    <a:pt x="186" y="193"/>
                    <a:pt x="184" y="198"/>
                    <a:pt x="180" y="201"/>
                  </a:cubicBezTo>
                  <a:cubicBezTo>
                    <a:pt x="175" y="203"/>
                    <a:pt x="169" y="202"/>
                    <a:pt x="167" y="197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pic>
          <p:nvPicPr>
            <p:cNvPr id="32" name="Picture 38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39514" y="2500352"/>
              <a:ext cx="84722" cy="228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" name="Picture 39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77200" y="2862866"/>
              <a:ext cx="53766" cy="765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4" name="Freeform 40"/>
            <p:cNvSpPr>
              <a:spLocks noEditPoints="1"/>
            </p:cNvSpPr>
            <p:nvPr/>
          </p:nvSpPr>
          <p:spPr bwMode="auto">
            <a:xfrm>
              <a:off x="8130965" y="2556562"/>
              <a:ext cx="366587" cy="365773"/>
            </a:xfrm>
            <a:custGeom>
              <a:avLst/>
              <a:gdLst>
                <a:gd name="T0" fmla="*/ 143 w 190"/>
                <a:gd name="T1" fmla="*/ 160 h 190"/>
                <a:gd name="T2" fmla="*/ 161 w 190"/>
                <a:gd name="T3" fmla="*/ 163 h 190"/>
                <a:gd name="T4" fmla="*/ 161 w 190"/>
                <a:gd name="T5" fmla="*/ 153 h 190"/>
                <a:gd name="T6" fmla="*/ 171 w 190"/>
                <a:gd name="T7" fmla="*/ 143 h 190"/>
                <a:gd name="T8" fmla="*/ 177 w 190"/>
                <a:gd name="T9" fmla="*/ 133 h 190"/>
                <a:gd name="T10" fmla="*/ 176 w 190"/>
                <a:gd name="T11" fmla="*/ 118 h 190"/>
                <a:gd name="T12" fmla="*/ 188 w 190"/>
                <a:gd name="T13" fmla="*/ 113 h 190"/>
                <a:gd name="T14" fmla="*/ 175 w 190"/>
                <a:gd name="T15" fmla="*/ 100 h 190"/>
                <a:gd name="T16" fmla="*/ 189 w 190"/>
                <a:gd name="T17" fmla="*/ 90 h 190"/>
                <a:gd name="T18" fmla="*/ 182 w 190"/>
                <a:gd name="T19" fmla="*/ 83 h 190"/>
                <a:gd name="T20" fmla="*/ 181 w 190"/>
                <a:gd name="T21" fmla="*/ 69 h 190"/>
                <a:gd name="T22" fmla="*/ 177 w 190"/>
                <a:gd name="T23" fmla="*/ 58 h 190"/>
                <a:gd name="T24" fmla="*/ 168 w 190"/>
                <a:gd name="T25" fmla="*/ 47 h 190"/>
                <a:gd name="T26" fmla="*/ 169 w 190"/>
                <a:gd name="T27" fmla="*/ 37 h 190"/>
                <a:gd name="T28" fmla="*/ 153 w 190"/>
                <a:gd name="T29" fmla="*/ 38 h 190"/>
                <a:gd name="T30" fmla="*/ 153 w 190"/>
                <a:gd name="T31" fmla="*/ 20 h 190"/>
                <a:gd name="T32" fmla="*/ 142 w 190"/>
                <a:gd name="T33" fmla="*/ 21 h 190"/>
                <a:gd name="T34" fmla="*/ 131 w 190"/>
                <a:gd name="T35" fmla="*/ 13 h 190"/>
                <a:gd name="T36" fmla="*/ 120 w 190"/>
                <a:gd name="T37" fmla="*/ 9 h 190"/>
                <a:gd name="T38" fmla="*/ 106 w 190"/>
                <a:gd name="T39" fmla="*/ 8 h 190"/>
                <a:gd name="T40" fmla="*/ 99 w 190"/>
                <a:gd name="T41" fmla="*/ 0 h 190"/>
                <a:gd name="T42" fmla="*/ 89 w 190"/>
                <a:gd name="T43" fmla="*/ 14 h 190"/>
                <a:gd name="T44" fmla="*/ 81 w 190"/>
                <a:gd name="T45" fmla="*/ 6 h 190"/>
                <a:gd name="T46" fmla="*/ 69 w 190"/>
                <a:gd name="T47" fmla="*/ 9 h 190"/>
                <a:gd name="T48" fmla="*/ 57 w 190"/>
                <a:gd name="T49" fmla="*/ 15 h 190"/>
                <a:gd name="T50" fmla="*/ 51 w 190"/>
                <a:gd name="T51" fmla="*/ 11 h 190"/>
                <a:gd name="T52" fmla="*/ 47 w 190"/>
                <a:gd name="T53" fmla="*/ 21 h 190"/>
                <a:gd name="T54" fmla="*/ 35 w 190"/>
                <a:gd name="T55" fmla="*/ 28 h 190"/>
                <a:gd name="T56" fmla="*/ 27 w 190"/>
                <a:gd name="T57" fmla="*/ 36 h 190"/>
                <a:gd name="T58" fmla="*/ 20 w 190"/>
                <a:gd name="T59" fmla="*/ 48 h 190"/>
                <a:gd name="T60" fmla="*/ 11 w 190"/>
                <a:gd name="T61" fmla="*/ 52 h 190"/>
                <a:gd name="T62" fmla="*/ 19 w 190"/>
                <a:gd name="T63" fmla="*/ 67 h 190"/>
                <a:gd name="T64" fmla="*/ 3 w 190"/>
                <a:gd name="T65" fmla="*/ 73 h 190"/>
                <a:gd name="T66" fmla="*/ 8 w 190"/>
                <a:gd name="T67" fmla="*/ 82 h 190"/>
                <a:gd name="T68" fmla="*/ 5 w 190"/>
                <a:gd name="T69" fmla="*/ 96 h 190"/>
                <a:gd name="T70" fmla="*/ 6 w 190"/>
                <a:gd name="T71" fmla="*/ 108 h 190"/>
                <a:gd name="T72" fmla="*/ 10 w 190"/>
                <a:gd name="T73" fmla="*/ 121 h 190"/>
                <a:gd name="T74" fmla="*/ 7 w 190"/>
                <a:gd name="T75" fmla="*/ 130 h 190"/>
                <a:gd name="T76" fmla="*/ 24 w 190"/>
                <a:gd name="T77" fmla="*/ 134 h 190"/>
                <a:gd name="T78" fmla="*/ 18 w 190"/>
                <a:gd name="T79" fmla="*/ 151 h 190"/>
                <a:gd name="T80" fmla="*/ 28 w 190"/>
                <a:gd name="T81" fmla="*/ 153 h 190"/>
                <a:gd name="T82" fmla="*/ 36 w 190"/>
                <a:gd name="T83" fmla="*/ 164 h 190"/>
                <a:gd name="T84" fmla="*/ 46 w 190"/>
                <a:gd name="T85" fmla="*/ 171 h 190"/>
                <a:gd name="T86" fmla="*/ 59 w 190"/>
                <a:gd name="T87" fmla="*/ 176 h 190"/>
                <a:gd name="T88" fmla="*/ 64 w 190"/>
                <a:gd name="T89" fmla="*/ 185 h 190"/>
                <a:gd name="T90" fmla="*/ 77 w 190"/>
                <a:gd name="T91" fmla="*/ 174 h 190"/>
                <a:gd name="T92" fmla="*/ 86 w 190"/>
                <a:gd name="T93" fmla="*/ 189 h 190"/>
                <a:gd name="T94" fmla="*/ 95 w 190"/>
                <a:gd name="T95" fmla="*/ 183 h 190"/>
                <a:gd name="T96" fmla="*/ 108 w 190"/>
                <a:gd name="T97" fmla="*/ 184 h 190"/>
                <a:gd name="T98" fmla="*/ 120 w 190"/>
                <a:gd name="T99" fmla="*/ 182 h 190"/>
                <a:gd name="T100" fmla="*/ 132 w 190"/>
                <a:gd name="T101" fmla="*/ 175 h 190"/>
                <a:gd name="T102" fmla="*/ 139 w 190"/>
                <a:gd name="T103" fmla="*/ 179 h 190"/>
                <a:gd name="T104" fmla="*/ 78 w 190"/>
                <a:gd name="T105" fmla="*/ 74 h 190"/>
                <a:gd name="T106" fmla="*/ 86 w 190"/>
                <a:gd name="T107" fmla="*/ 76 h 190"/>
                <a:gd name="T108" fmla="*/ 121 w 190"/>
                <a:gd name="T109" fmla="*/ 88 h 190"/>
                <a:gd name="T110" fmla="*/ 124 w 190"/>
                <a:gd name="T111" fmla="*/ 80 h 190"/>
                <a:gd name="T112" fmla="*/ 77 w 190"/>
                <a:gd name="T113" fmla="*/ 104 h 190"/>
                <a:gd name="T114" fmla="*/ 81 w 190"/>
                <a:gd name="T115" fmla="*/ 102 h 190"/>
                <a:gd name="T116" fmla="*/ 102 w 190"/>
                <a:gd name="T117" fmla="*/ 108 h 190"/>
                <a:gd name="T118" fmla="*/ 104 w 190"/>
                <a:gd name="T119" fmla="*/ 113 h 190"/>
                <a:gd name="T120" fmla="*/ 102 w 190"/>
                <a:gd name="T121" fmla="*/ 12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90" h="190">
                  <a:moveTo>
                    <a:pt x="143" y="171"/>
                  </a:moveTo>
                  <a:cubicBezTo>
                    <a:pt x="142" y="169"/>
                    <a:pt x="142" y="169"/>
                    <a:pt x="142" y="169"/>
                  </a:cubicBezTo>
                  <a:cubicBezTo>
                    <a:pt x="140" y="167"/>
                    <a:pt x="140" y="163"/>
                    <a:pt x="143" y="160"/>
                  </a:cubicBezTo>
                  <a:cubicBezTo>
                    <a:pt x="146" y="157"/>
                    <a:pt x="151" y="158"/>
                    <a:pt x="153" y="161"/>
                  </a:cubicBezTo>
                  <a:cubicBezTo>
                    <a:pt x="154" y="163"/>
                    <a:pt x="154" y="163"/>
                    <a:pt x="154" y="163"/>
                  </a:cubicBezTo>
                  <a:cubicBezTo>
                    <a:pt x="156" y="165"/>
                    <a:pt x="159" y="165"/>
                    <a:pt x="161" y="163"/>
                  </a:cubicBezTo>
                  <a:cubicBezTo>
                    <a:pt x="162" y="162"/>
                    <a:pt x="162" y="161"/>
                    <a:pt x="163" y="160"/>
                  </a:cubicBezTo>
                  <a:cubicBezTo>
                    <a:pt x="165" y="159"/>
                    <a:pt x="165" y="156"/>
                    <a:pt x="163" y="154"/>
                  </a:cubicBezTo>
                  <a:cubicBezTo>
                    <a:pt x="161" y="153"/>
                    <a:pt x="161" y="153"/>
                    <a:pt x="161" y="153"/>
                  </a:cubicBezTo>
                  <a:cubicBezTo>
                    <a:pt x="159" y="151"/>
                    <a:pt x="158" y="147"/>
                    <a:pt x="159" y="144"/>
                  </a:cubicBezTo>
                  <a:cubicBezTo>
                    <a:pt x="161" y="140"/>
                    <a:pt x="166" y="139"/>
                    <a:pt x="169" y="142"/>
                  </a:cubicBezTo>
                  <a:cubicBezTo>
                    <a:pt x="171" y="143"/>
                    <a:pt x="171" y="143"/>
                    <a:pt x="171" y="143"/>
                  </a:cubicBezTo>
                  <a:cubicBezTo>
                    <a:pt x="173" y="145"/>
                    <a:pt x="176" y="144"/>
                    <a:pt x="177" y="142"/>
                  </a:cubicBezTo>
                  <a:cubicBezTo>
                    <a:pt x="178" y="141"/>
                    <a:pt x="178" y="140"/>
                    <a:pt x="179" y="139"/>
                  </a:cubicBezTo>
                  <a:cubicBezTo>
                    <a:pt x="180" y="136"/>
                    <a:pt x="179" y="134"/>
                    <a:pt x="177" y="133"/>
                  </a:cubicBezTo>
                  <a:cubicBezTo>
                    <a:pt x="175" y="132"/>
                    <a:pt x="175" y="132"/>
                    <a:pt x="175" y="132"/>
                  </a:cubicBezTo>
                  <a:cubicBezTo>
                    <a:pt x="171" y="130"/>
                    <a:pt x="169" y="126"/>
                    <a:pt x="171" y="123"/>
                  </a:cubicBezTo>
                  <a:cubicBezTo>
                    <a:pt x="169" y="120"/>
                    <a:pt x="172" y="116"/>
                    <a:pt x="176" y="118"/>
                  </a:cubicBezTo>
                  <a:cubicBezTo>
                    <a:pt x="181" y="120"/>
                    <a:pt x="181" y="120"/>
                    <a:pt x="181" y="120"/>
                  </a:cubicBezTo>
                  <a:cubicBezTo>
                    <a:pt x="184" y="121"/>
                    <a:pt x="186" y="119"/>
                    <a:pt x="187" y="117"/>
                  </a:cubicBezTo>
                  <a:cubicBezTo>
                    <a:pt x="187" y="116"/>
                    <a:pt x="188" y="114"/>
                    <a:pt x="188" y="113"/>
                  </a:cubicBezTo>
                  <a:cubicBezTo>
                    <a:pt x="188" y="111"/>
                    <a:pt x="186" y="108"/>
                    <a:pt x="184" y="108"/>
                  </a:cubicBezTo>
                  <a:cubicBezTo>
                    <a:pt x="182" y="108"/>
                    <a:pt x="182" y="108"/>
                    <a:pt x="182" y="108"/>
                  </a:cubicBezTo>
                  <a:cubicBezTo>
                    <a:pt x="178" y="107"/>
                    <a:pt x="175" y="104"/>
                    <a:pt x="175" y="100"/>
                  </a:cubicBezTo>
                  <a:cubicBezTo>
                    <a:pt x="176" y="97"/>
                    <a:pt x="179" y="94"/>
                    <a:pt x="183" y="94"/>
                  </a:cubicBezTo>
                  <a:cubicBezTo>
                    <a:pt x="185" y="94"/>
                    <a:pt x="185" y="94"/>
                    <a:pt x="185" y="94"/>
                  </a:cubicBezTo>
                  <a:cubicBezTo>
                    <a:pt x="187" y="95"/>
                    <a:pt x="190" y="93"/>
                    <a:pt x="189" y="90"/>
                  </a:cubicBezTo>
                  <a:cubicBezTo>
                    <a:pt x="189" y="89"/>
                    <a:pt x="189" y="87"/>
                    <a:pt x="189" y="86"/>
                  </a:cubicBezTo>
                  <a:cubicBezTo>
                    <a:pt x="189" y="84"/>
                    <a:pt x="186" y="82"/>
                    <a:pt x="184" y="82"/>
                  </a:cubicBezTo>
                  <a:cubicBezTo>
                    <a:pt x="182" y="83"/>
                    <a:pt x="182" y="83"/>
                    <a:pt x="182" y="83"/>
                  </a:cubicBezTo>
                  <a:cubicBezTo>
                    <a:pt x="178" y="84"/>
                    <a:pt x="174" y="81"/>
                    <a:pt x="174" y="77"/>
                  </a:cubicBezTo>
                  <a:cubicBezTo>
                    <a:pt x="173" y="74"/>
                    <a:pt x="175" y="70"/>
                    <a:pt x="179" y="69"/>
                  </a:cubicBezTo>
                  <a:cubicBezTo>
                    <a:pt x="181" y="69"/>
                    <a:pt x="181" y="69"/>
                    <a:pt x="181" y="69"/>
                  </a:cubicBezTo>
                  <a:cubicBezTo>
                    <a:pt x="183" y="69"/>
                    <a:pt x="185" y="66"/>
                    <a:pt x="184" y="63"/>
                  </a:cubicBezTo>
                  <a:cubicBezTo>
                    <a:pt x="184" y="62"/>
                    <a:pt x="183" y="61"/>
                    <a:pt x="183" y="60"/>
                  </a:cubicBezTo>
                  <a:cubicBezTo>
                    <a:pt x="182" y="58"/>
                    <a:pt x="179" y="57"/>
                    <a:pt x="177" y="58"/>
                  </a:cubicBezTo>
                  <a:cubicBezTo>
                    <a:pt x="175" y="59"/>
                    <a:pt x="175" y="59"/>
                    <a:pt x="175" y="59"/>
                  </a:cubicBezTo>
                  <a:cubicBezTo>
                    <a:pt x="171" y="61"/>
                    <a:pt x="167" y="59"/>
                    <a:pt x="166" y="56"/>
                  </a:cubicBezTo>
                  <a:cubicBezTo>
                    <a:pt x="164" y="53"/>
                    <a:pt x="165" y="48"/>
                    <a:pt x="168" y="47"/>
                  </a:cubicBezTo>
                  <a:cubicBezTo>
                    <a:pt x="170" y="46"/>
                    <a:pt x="170" y="46"/>
                    <a:pt x="170" y="46"/>
                  </a:cubicBezTo>
                  <a:cubicBezTo>
                    <a:pt x="172" y="45"/>
                    <a:pt x="173" y="42"/>
                    <a:pt x="172" y="40"/>
                  </a:cubicBezTo>
                  <a:cubicBezTo>
                    <a:pt x="171" y="39"/>
                    <a:pt x="170" y="38"/>
                    <a:pt x="169" y="37"/>
                  </a:cubicBezTo>
                  <a:cubicBezTo>
                    <a:pt x="168" y="35"/>
                    <a:pt x="165" y="34"/>
                    <a:pt x="163" y="36"/>
                  </a:cubicBezTo>
                  <a:cubicBezTo>
                    <a:pt x="161" y="38"/>
                    <a:pt x="161" y="38"/>
                    <a:pt x="161" y="38"/>
                  </a:cubicBezTo>
                  <a:cubicBezTo>
                    <a:pt x="159" y="40"/>
                    <a:pt x="155" y="40"/>
                    <a:pt x="153" y="38"/>
                  </a:cubicBezTo>
                  <a:cubicBezTo>
                    <a:pt x="149" y="36"/>
                    <a:pt x="149" y="31"/>
                    <a:pt x="152" y="28"/>
                  </a:cubicBezTo>
                  <a:cubicBezTo>
                    <a:pt x="153" y="27"/>
                    <a:pt x="153" y="27"/>
                    <a:pt x="153" y="27"/>
                  </a:cubicBezTo>
                  <a:cubicBezTo>
                    <a:pt x="155" y="25"/>
                    <a:pt x="155" y="22"/>
                    <a:pt x="153" y="20"/>
                  </a:cubicBezTo>
                  <a:cubicBezTo>
                    <a:pt x="152" y="19"/>
                    <a:pt x="151" y="19"/>
                    <a:pt x="150" y="18"/>
                  </a:cubicBezTo>
                  <a:cubicBezTo>
                    <a:pt x="148" y="16"/>
                    <a:pt x="145" y="17"/>
                    <a:pt x="144" y="19"/>
                  </a:cubicBezTo>
                  <a:cubicBezTo>
                    <a:pt x="142" y="21"/>
                    <a:pt x="142" y="21"/>
                    <a:pt x="142" y="21"/>
                  </a:cubicBezTo>
                  <a:cubicBezTo>
                    <a:pt x="141" y="25"/>
                    <a:pt x="136" y="26"/>
                    <a:pt x="133" y="24"/>
                  </a:cubicBezTo>
                  <a:cubicBezTo>
                    <a:pt x="130" y="22"/>
                    <a:pt x="129" y="18"/>
                    <a:pt x="131" y="15"/>
                  </a:cubicBezTo>
                  <a:cubicBezTo>
                    <a:pt x="131" y="13"/>
                    <a:pt x="131" y="13"/>
                    <a:pt x="131" y="13"/>
                  </a:cubicBezTo>
                  <a:cubicBezTo>
                    <a:pt x="133" y="11"/>
                    <a:pt x="132" y="8"/>
                    <a:pt x="129" y="7"/>
                  </a:cubicBezTo>
                  <a:cubicBezTo>
                    <a:pt x="128" y="6"/>
                    <a:pt x="127" y="6"/>
                    <a:pt x="126" y="6"/>
                  </a:cubicBezTo>
                  <a:cubicBezTo>
                    <a:pt x="123" y="5"/>
                    <a:pt x="121" y="6"/>
                    <a:pt x="120" y="9"/>
                  </a:cubicBezTo>
                  <a:cubicBezTo>
                    <a:pt x="120" y="11"/>
                    <a:pt x="120" y="11"/>
                    <a:pt x="120" y="11"/>
                  </a:cubicBezTo>
                  <a:cubicBezTo>
                    <a:pt x="119" y="15"/>
                    <a:pt x="115" y="17"/>
                    <a:pt x="111" y="16"/>
                  </a:cubicBezTo>
                  <a:cubicBezTo>
                    <a:pt x="108" y="15"/>
                    <a:pt x="106" y="11"/>
                    <a:pt x="106" y="8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7" y="3"/>
                    <a:pt x="106" y="1"/>
                    <a:pt x="103" y="1"/>
                  </a:cubicBezTo>
                  <a:cubicBezTo>
                    <a:pt x="102" y="1"/>
                    <a:pt x="101" y="1"/>
                    <a:pt x="99" y="0"/>
                  </a:cubicBezTo>
                  <a:cubicBezTo>
                    <a:pt x="97" y="0"/>
                    <a:pt x="95" y="2"/>
                    <a:pt x="95" y="5"/>
                  </a:cubicBezTo>
                  <a:cubicBezTo>
                    <a:pt x="95" y="7"/>
                    <a:pt x="95" y="7"/>
                    <a:pt x="95" y="7"/>
                  </a:cubicBezTo>
                  <a:cubicBezTo>
                    <a:pt x="95" y="11"/>
                    <a:pt x="92" y="14"/>
                    <a:pt x="89" y="14"/>
                  </a:cubicBezTo>
                  <a:cubicBezTo>
                    <a:pt x="89" y="14"/>
                    <a:pt x="89" y="14"/>
                    <a:pt x="89" y="14"/>
                  </a:cubicBezTo>
                  <a:cubicBezTo>
                    <a:pt x="85" y="15"/>
                    <a:pt x="82" y="12"/>
                    <a:pt x="81" y="8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4"/>
                    <a:pt x="79" y="2"/>
                    <a:pt x="76" y="2"/>
                  </a:cubicBezTo>
                  <a:cubicBezTo>
                    <a:pt x="75" y="2"/>
                    <a:pt x="74" y="3"/>
                    <a:pt x="72" y="3"/>
                  </a:cubicBezTo>
                  <a:cubicBezTo>
                    <a:pt x="70" y="4"/>
                    <a:pt x="69" y="6"/>
                    <a:pt x="69" y="9"/>
                  </a:cubicBezTo>
                  <a:cubicBezTo>
                    <a:pt x="70" y="11"/>
                    <a:pt x="70" y="11"/>
                    <a:pt x="70" y="11"/>
                  </a:cubicBezTo>
                  <a:cubicBezTo>
                    <a:pt x="71" y="14"/>
                    <a:pt x="70" y="18"/>
                    <a:pt x="66" y="19"/>
                  </a:cubicBezTo>
                  <a:cubicBezTo>
                    <a:pt x="63" y="21"/>
                    <a:pt x="59" y="19"/>
                    <a:pt x="57" y="15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6" y="11"/>
                    <a:pt x="53" y="10"/>
                    <a:pt x="51" y="11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0" y="12"/>
                    <a:pt x="48" y="12"/>
                    <a:pt x="47" y="13"/>
                  </a:cubicBezTo>
                  <a:cubicBezTo>
                    <a:pt x="45" y="14"/>
                    <a:pt x="45" y="17"/>
                    <a:pt x="46" y="19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50" y="24"/>
                    <a:pt x="49" y="28"/>
                    <a:pt x="46" y="31"/>
                  </a:cubicBezTo>
                  <a:cubicBezTo>
                    <a:pt x="43" y="33"/>
                    <a:pt x="39" y="32"/>
                    <a:pt x="36" y="29"/>
                  </a:cubicBezTo>
                  <a:cubicBezTo>
                    <a:pt x="35" y="28"/>
                    <a:pt x="35" y="28"/>
                    <a:pt x="35" y="28"/>
                  </a:cubicBezTo>
                  <a:cubicBezTo>
                    <a:pt x="34" y="25"/>
                    <a:pt x="31" y="25"/>
                    <a:pt x="29" y="27"/>
                  </a:cubicBezTo>
                  <a:cubicBezTo>
                    <a:pt x="28" y="28"/>
                    <a:pt x="27" y="29"/>
                    <a:pt x="26" y="30"/>
                  </a:cubicBezTo>
                  <a:cubicBezTo>
                    <a:pt x="24" y="32"/>
                    <a:pt x="25" y="34"/>
                    <a:pt x="27" y="36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31" y="40"/>
                    <a:pt x="32" y="44"/>
                    <a:pt x="30" y="47"/>
                  </a:cubicBezTo>
                  <a:cubicBezTo>
                    <a:pt x="27" y="50"/>
                    <a:pt x="23" y="50"/>
                    <a:pt x="20" y="48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17" y="45"/>
                    <a:pt x="14" y="46"/>
                    <a:pt x="12" y="48"/>
                  </a:cubicBezTo>
                  <a:cubicBezTo>
                    <a:pt x="12" y="49"/>
                    <a:pt x="11" y="51"/>
                    <a:pt x="11" y="52"/>
                  </a:cubicBezTo>
                  <a:cubicBezTo>
                    <a:pt x="9" y="54"/>
                    <a:pt x="10" y="57"/>
                    <a:pt x="13" y="58"/>
                  </a:cubicBezTo>
                  <a:cubicBezTo>
                    <a:pt x="15" y="58"/>
                    <a:pt x="15" y="58"/>
                    <a:pt x="15" y="58"/>
                  </a:cubicBezTo>
                  <a:cubicBezTo>
                    <a:pt x="18" y="60"/>
                    <a:pt x="20" y="64"/>
                    <a:pt x="19" y="67"/>
                  </a:cubicBezTo>
                  <a:cubicBezTo>
                    <a:pt x="20" y="70"/>
                    <a:pt x="17" y="74"/>
                    <a:pt x="14" y="73"/>
                  </a:cubicBezTo>
                  <a:cubicBezTo>
                    <a:pt x="8" y="70"/>
                    <a:pt x="8" y="70"/>
                    <a:pt x="8" y="70"/>
                  </a:cubicBezTo>
                  <a:cubicBezTo>
                    <a:pt x="6" y="69"/>
                    <a:pt x="3" y="71"/>
                    <a:pt x="3" y="73"/>
                  </a:cubicBezTo>
                  <a:cubicBezTo>
                    <a:pt x="2" y="75"/>
                    <a:pt x="2" y="76"/>
                    <a:pt x="2" y="77"/>
                  </a:cubicBezTo>
                  <a:cubicBezTo>
                    <a:pt x="1" y="80"/>
                    <a:pt x="3" y="82"/>
                    <a:pt x="6" y="82"/>
                  </a:cubicBezTo>
                  <a:cubicBezTo>
                    <a:pt x="8" y="82"/>
                    <a:pt x="8" y="82"/>
                    <a:pt x="8" y="82"/>
                  </a:cubicBezTo>
                  <a:cubicBezTo>
                    <a:pt x="11" y="83"/>
                    <a:pt x="14" y="85"/>
                    <a:pt x="14" y="89"/>
                  </a:cubicBezTo>
                  <a:cubicBezTo>
                    <a:pt x="14" y="93"/>
                    <a:pt x="11" y="96"/>
                    <a:pt x="7" y="96"/>
                  </a:cubicBezTo>
                  <a:cubicBezTo>
                    <a:pt x="5" y="96"/>
                    <a:pt x="5" y="96"/>
                    <a:pt x="5" y="96"/>
                  </a:cubicBezTo>
                  <a:cubicBezTo>
                    <a:pt x="2" y="96"/>
                    <a:pt x="0" y="98"/>
                    <a:pt x="0" y="100"/>
                  </a:cubicBezTo>
                  <a:cubicBezTo>
                    <a:pt x="0" y="102"/>
                    <a:pt x="0" y="103"/>
                    <a:pt x="0" y="104"/>
                  </a:cubicBezTo>
                  <a:cubicBezTo>
                    <a:pt x="1" y="107"/>
                    <a:pt x="3" y="108"/>
                    <a:pt x="6" y="108"/>
                  </a:cubicBezTo>
                  <a:cubicBezTo>
                    <a:pt x="8" y="107"/>
                    <a:pt x="8" y="107"/>
                    <a:pt x="8" y="107"/>
                  </a:cubicBezTo>
                  <a:cubicBezTo>
                    <a:pt x="11" y="107"/>
                    <a:pt x="14" y="108"/>
                    <a:pt x="15" y="112"/>
                  </a:cubicBezTo>
                  <a:cubicBezTo>
                    <a:pt x="17" y="116"/>
                    <a:pt x="15" y="120"/>
                    <a:pt x="10" y="121"/>
                  </a:cubicBezTo>
                  <a:cubicBezTo>
                    <a:pt x="9" y="121"/>
                    <a:pt x="9" y="121"/>
                    <a:pt x="9" y="121"/>
                  </a:cubicBezTo>
                  <a:cubicBezTo>
                    <a:pt x="6" y="122"/>
                    <a:pt x="5" y="124"/>
                    <a:pt x="5" y="127"/>
                  </a:cubicBezTo>
                  <a:cubicBezTo>
                    <a:pt x="6" y="128"/>
                    <a:pt x="6" y="129"/>
                    <a:pt x="7" y="130"/>
                  </a:cubicBezTo>
                  <a:cubicBezTo>
                    <a:pt x="8" y="133"/>
                    <a:pt x="11" y="134"/>
                    <a:pt x="13" y="132"/>
                  </a:cubicBezTo>
                  <a:cubicBezTo>
                    <a:pt x="15" y="131"/>
                    <a:pt x="15" y="131"/>
                    <a:pt x="15" y="131"/>
                  </a:cubicBezTo>
                  <a:cubicBezTo>
                    <a:pt x="18" y="130"/>
                    <a:pt x="22" y="131"/>
                    <a:pt x="24" y="134"/>
                  </a:cubicBezTo>
                  <a:cubicBezTo>
                    <a:pt x="26" y="138"/>
                    <a:pt x="24" y="142"/>
                    <a:pt x="21" y="143"/>
                  </a:cubicBezTo>
                  <a:cubicBezTo>
                    <a:pt x="19" y="144"/>
                    <a:pt x="19" y="144"/>
                    <a:pt x="19" y="144"/>
                  </a:cubicBezTo>
                  <a:cubicBezTo>
                    <a:pt x="17" y="146"/>
                    <a:pt x="16" y="149"/>
                    <a:pt x="18" y="151"/>
                  </a:cubicBezTo>
                  <a:cubicBezTo>
                    <a:pt x="19" y="152"/>
                    <a:pt x="19" y="153"/>
                    <a:pt x="20" y="154"/>
                  </a:cubicBezTo>
                  <a:cubicBezTo>
                    <a:pt x="22" y="156"/>
                    <a:pt x="25" y="156"/>
                    <a:pt x="27" y="154"/>
                  </a:cubicBezTo>
                  <a:cubicBezTo>
                    <a:pt x="28" y="153"/>
                    <a:pt x="28" y="153"/>
                    <a:pt x="28" y="153"/>
                  </a:cubicBezTo>
                  <a:cubicBezTo>
                    <a:pt x="31" y="150"/>
                    <a:pt x="34" y="150"/>
                    <a:pt x="37" y="152"/>
                  </a:cubicBezTo>
                  <a:cubicBezTo>
                    <a:pt x="40" y="154"/>
                    <a:pt x="41" y="159"/>
                    <a:pt x="38" y="162"/>
                  </a:cubicBezTo>
                  <a:cubicBezTo>
                    <a:pt x="36" y="164"/>
                    <a:pt x="36" y="164"/>
                    <a:pt x="36" y="164"/>
                  </a:cubicBezTo>
                  <a:cubicBezTo>
                    <a:pt x="35" y="165"/>
                    <a:pt x="35" y="168"/>
                    <a:pt x="37" y="170"/>
                  </a:cubicBezTo>
                  <a:cubicBezTo>
                    <a:pt x="38" y="171"/>
                    <a:pt x="39" y="172"/>
                    <a:pt x="40" y="172"/>
                  </a:cubicBezTo>
                  <a:cubicBezTo>
                    <a:pt x="42" y="174"/>
                    <a:pt x="45" y="173"/>
                    <a:pt x="46" y="171"/>
                  </a:cubicBezTo>
                  <a:cubicBezTo>
                    <a:pt x="47" y="169"/>
                    <a:pt x="47" y="169"/>
                    <a:pt x="47" y="169"/>
                  </a:cubicBezTo>
                  <a:cubicBezTo>
                    <a:pt x="49" y="166"/>
                    <a:pt x="52" y="165"/>
                    <a:pt x="55" y="166"/>
                  </a:cubicBezTo>
                  <a:cubicBezTo>
                    <a:pt x="59" y="167"/>
                    <a:pt x="61" y="172"/>
                    <a:pt x="59" y="176"/>
                  </a:cubicBezTo>
                  <a:cubicBezTo>
                    <a:pt x="58" y="177"/>
                    <a:pt x="58" y="177"/>
                    <a:pt x="58" y="177"/>
                  </a:cubicBezTo>
                  <a:cubicBezTo>
                    <a:pt x="57" y="179"/>
                    <a:pt x="58" y="182"/>
                    <a:pt x="60" y="183"/>
                  </a:cubicBezTo>
                  <a:cubicBezTo>
                    <a:pt x="61" y="184"/>
                    <a:pt x="63" y="184"/>
                    <a:pt x="64" y="185"/>
                  </a:cubicBezTo>
                  <a:cubicBezTo>
                    <a:pt x="66" y="185"/>
                    <a:pt x="69" y="184"/>
                    <a:pt x="69" y="182"/>
                  </a:cubicBezTo>
                  <a:cubicBezTo>
                    <a:pt x="70" y="180"/>
                    <a:pt x="70" y="180"/>
                    <a:pt x="70" y="180"/>
                  </a:cubicBezTo>
                  <a:cubicBezTo>
                    <a:pt x="71" y="176"/>
                    <a:pt x="74" y="174"/>
                    <a:pt x="77" y="174"/>
                  </a:cubicBezTo>
                  <a:cubicBezTo>
                    <a:pt x="81" y="174"/>
                    <a:pt x="84" y="178"/>
                    <a:pt x="83" y="182"/>
                  </a:cubicBezTo>
                  <a:cubicBezTo>
                    <a:pt x="83" y="184"/>
                    <a:pt x="83" y="184"/>
                    <a:pt x="83" y="184"/>
                  </a:cubicBezTo>
                  <a:cubicBezTo>
                    <a:pt x="82" y="187"/>
                    <a:pt x="84" y="189"/>
                    <a:pt x="86" y="189"/>
                  </a:cubicBezTo>
                  <a:cubicBezTo>
                    <a:pt x="88" y="190"/>
                    <a:pt x="89" y="190"/>
                    <a:pt x="90" y="190"/>
                  </a:cubicBezTo>
                  <a:cubicBezTo>
                    <a:pt x="93" y="190"/>
                    <a:pt x="95" y="188"/>
                    <a:pt x="95" y="185"/>
                  </a:cubicBezTo>
                  <a:cubicBezTo>
                    <a:pt x="95" y="183"/>
                    <a:pt x="95" y="183"/>
                    <a:pt x="95" y="183"/>
                  </a:cubicBezTo>
                  <a:cubicBezTo>
                    <a:pt x="94" y="179"/>
                    <a:pt x="97" y="176"/>
                    <a:pt x="101" y="176"/>
                  </a:cubicBezTo>
                  <a:cubicBezTo>
                    <a:pt x="104" y="174"/>
                    <a:pt x="108" y="176"/>
                    <a:pt x="108" y="180"/>
                  </a:cubicBezTo>
                  <a:cubicBezTo>
                    <a:pt x="108" y="184"/>
                    <a:pt x="108" y="184"/>
                    <a:pt x="108" y="184"/>
                  </a:cubicBezTo>
                  <a:cubicBezTo>
                    <a:pt x="108" y="187"/>
                    <a:pt x="111" y="189"/>
                    <a:pt x="113" y="188"/>
                  </a:cubicBezTo>
                  <a:cubicBezTo>
                    <a:pt x="115" y="188"/>
                    <a:pt x="116" y="187"/>
                    <a:pt x="117" y="187"/>
                  </a:cubicBezTo>
                  <a:cubicBezTo>
                    <a:pt x="120" y="187"/>
                    <a:pt x="121" y="184"/>
                    <a:pt x="120" y="182"/>
                  </a:cubicBezTo>
                  <a:cubicBezTo>
                    <a:pt x="119" y="179"/>
                    <a:pt x="119" y="179"/>
                    <a:pt x="119" y="179"/>
                  </a:cubicBezTo>
                  <a:cubicBezTo>
                    <a:pt x="118" y="176"/>
                    <a:pt x="120" y="171"/>
                    <a:pt x="125" y="170"/>
                  </a:cubicBezTo>
                  <a:cubicBezTo>
                    <a:pt x="128" y="170"/>
                    <a:pt x="131" y="172"/>
                    <a:pt x="132" y="175"/>
                  </a:cubicBezTo>
                  <a:cubicBezTo>
                    <a:pt x="133" y="177"/>
                    <a:pt x="133" y="177"/>
                    <a:pt x="133" y="177"/>
                  </a:cubicBezTo>
                  <a:cubicBezTo>
                    <a:pt x="134" y="179"/>
                    <a:pt x="136" y="180"/>
                    <a:pt x="139" y="179"/>
                  </a:cubicBezTo>
                  <a:cubicBezTo>
                    <a:pt x="139" y="179"/>
                    <a:pt x="139" y="179"/>
                    <a:pt x="139" y="179"/>
                  </a:cubicBezTo>
                  <a:cubicBezTo>
                    <a:pt x="140" y="178"/>
                    <a:pt x="141" y="178"/>
                    <a:pt x="142" y="177"/>
                  </a:cubicBezTo>
                  <a:cubicBezTo>
                    <a:pt x="144" y="176"/>
                    <a:pt x="145" y="173"/>
                    <a:pt x="143" y="171"/>
                  </a:cubicBezTo>
                  <a:close/>
                  <a:moveTo>
                    <a:pt x="78" y="74"/>
                  </a:moveTo>
                  <a:cubicBezTo>
                    <a:pt x="77" y="71"/>
                    <a:pt x="78" y="68"/>
                    <a:pt x="80" y="66"/>
                  </a:cubicBezTo>
                  <a:cubicBezTo>
                    <a:pt x="83" y="65"/>
                    <a:pt x="87" y="66"/>
                    <a:pt x="88" y="69"/>
                  </a:cubicBezTo>
                  <a:cubicBezTo>
                    <a:pt x="90" y="71"/>
                    <a:pt x="89" y="75"/>
                    <a:pt x="86" y="76"/>
                  </a:cubicBezTo>
                  <a:cubicBezTo>
                    <a:pt x="83" y="78"/>
                    <a:pt x="79" y="77"/>
                    <a:pt x="78" y="74"/>
                  </a:cubicBezTo>
                  <a:close/>
                  <a:moveTo>
                    <a:pt x="124" y="80"/>
                  </a:moveTo>
                  <a:cubicBezTo>
                    <a:pt x="125" y="83"/>
                    <a:pt x="124" y="86"/>
                    <a:pt x="121" y="88"/>
                  </a:cubicBezTo>
                  <a:cubicBezTo>
                    <a:pt x="118" y="89"/>
                    <a:pt x="115" y="88"/>
                    <a:pt x="113" y="85"/>
                  </a:cubicBezTo>
                  <a:cubicBezTo>
                    <a:pt x="112" y="83"/>
                    <a:pt x="113" y="79"/>
                    <a:pt x="116" y="78"/>
                  </a:cubicBezTo>
                  <a:cubicBezTo>
                    <a:pt x="119" y="76"/>
                    <a:pt x="122" y="77"/>
                    <a:pt x="124" y="80"/>
                  </a:cubicBezTo>
                  <a:close/>
                  <a:moveTo>
                    <a:pt x="67" y="109"/>
                  </a:moveTo>
                  <a:cubicBezTo>
                    <a:pt x="65" y="107"/>
                    <a:pt x="66" y="103"/>
                    <a:pt x="69" y="102"/>
                  </a:cubicBezTo>
                  <a:cubicBezTo>
                    <a:pt x="72" y="100"/>
                    <a:pt x="75" y="101"/>
                    <a:pt x="77" y="104"/>
                  </a:cubicBezTo>
                  <a:cubicBezTo>
                    <a:pt x="78" y="107"/>
                    <a:pt x="77" y="110"/>
                    <a:pt x="74" y="112"/>
                  </a:cubicBezTo>
                  <a:cubicBezTo>
                    <a:pt x="72" y="113"/>
                    <a:pt x="68" y="112"/>
                    <a:pt x="67" y="109"/>
                  </a:cubicBezTo>
                  <a:close/>
                  <a:moveTo>
                    <a:pt x="81" y="102"/>
                  </a:moveTo>
                  <a:cubicBezTo>
                    <a:pt x="78" y="95"/>
                    <a:pt x="80" y="86"/>
                    <a:pt x="88" y="82"/>
                  </a:cubicBezTo>
                  <a:cubicBezTo>
                    <a:pt x="95" y="78"/>
                    <a:pt x="104" y="81"/>
                    <a:pt x="108" y="88"/>
                  </a:cubicBezTo>
                  <a:cubicBezTo>
                    <a:pt x="112" y="96"/>
                    <a:pt x="109" y="105"/>
                    <a:pt x="102" y="108"/>
                  </a:cubicBezTo>
                  <a:cubicBezTo>
                    <a:pt x="94" y="112"/>
                    <a:pt x="85" y="109"/>
                    <a:pt x="81" y="102"/>
                  </a:cubicBezTo>
                  <a:close/>
                  <a:moveTo>
                    <a:pt x="102" y="121"/>
                  </a:moveTo>
                  <a:cubicBezTo>
                    <a:pt x="100" y="118"/>
                    <a:pt x="102" y="114"/>
                    <a:pt x="104" y="113"/>
                  </a:cubicBezTo>
                  <a:cubicBezTo>
                    <a:pt x="107" y="111"/>
                    <a:pt x="111" y="113"/>
                    <a:pt x="112" y="115"/>
                  </a:cubicBezTo>
                  <a:cubicBezTo>
                    <a:pt x="114" y="118"/>
                    <a:pt x="113" y="122"/>
                    <a:pt x="110" y="123"/>
                  </a:cubicBezTo>
                  <a:cubicBezTo>
                    <a:pt x="107" y="125"/>
                    <a:pt x="103" y="124"/>
                    <a:pt x="102" y="12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41"/>
            <p:cNvSpPr>
              <a:spLocks noEditPoints="1"/>
            </p:cNvSpPr>
            <p:nvPr/>
          </p:nvSpPr>
          <p:spPr bwMode="auto">
            <a:xfrm>
              <a:off x="6607592" y="3575676"/>
              <a:ext cx="1232549" cy="1236621"/>
            </a:xfrm>
            <a:custGeom>
              <a:avLst/>
              <a:gdLst>
                <a:gd name="T0" fmla="*/ 619 w 640"/>
                <a:gd name="T1" fmla="*/ 436 h 642"/>
                <a:gd name="T2" fmla="*/ 614 w 640"/>
                <a:gd name="T3" fmla="*/ 371 h 642"/>
                <a:gd name="T4" fmla="*/ 625 w 640"/>
                <a:gd name="T5" fmla="*/ 332 h 642"/>
                <a:gd name="T6" fmla="*/ 623 w 640"/>
                <a:gd name="T7" fmla="*/ 286 h 642"/>
                <a:gd name="T8" fmla="*/ 608 w 640"/>
                <a:gd name="T9" fmla="*/ 248 h 642"/>
                <a:gd name="T10" fmla="*/ 609 w 640"/>
                <a:gd name="T11" fmla="*/ 182 h 642"/>
                <a:gd name="T12" fmla="*/ 547 w 640"/>
                <a:gd name="T13" fmla="*/ 167 h 642"/>
                <a:gd name="T14" fmla="*/ 550 w 640"/>
                <a:gd name="T15" fmla="*/ 97 h 642"/>
                <a:gd name="T16" fmla="*/ 488 w 640"/>
                <a:gd name="T17" fmla="*/ 74 h 642"/>
                <a:gd name="T18" fmla="*/ 457 w 640"/>
                <a:gd name="T19" fmla="*/ 48 h 642"/>
                <a:gd name="T20" fmla="*/ 414 w 640"/>
                <a:gd name="T21" fmla="*/ 31 h 642"/>
                <a:gd name="T22" fmla="*/ 374 w 640"/>
                <a:gd name="T23" fmla="*/ 29 h 642"/>
                <a:gd name="T24" fmla="*/ 314 w 640"/>
                <a:gd name="T25" fmla="*/ 0 h 642"/>
                <a:gd name="T26" fmla="*/ 266 w 640"/>
                <a:gd name="T27" fmla="*/ 52 h 642"/>
                <a:gd name="T28" fmla="*/ 224 w 640"/>
                <a:gd name="T29" fmla="*/ 15 h 642"/>
                <a:gd name="T30" fmla="*/ 200 w 640"/>
                <a:gd name="T31" fmla="*/ 75 h 642"/>
                <a:gd name="T32" fmla="*/ 131 w 640"/>
                <a:gd name="T33" fmla="*/ 62 h 642"/>
                <a:gd name="T34" fmla="*/ 100 w 640"/>
                <a:gd name="T35" fmla="*/ 120 h 642"/>
                <a:gd name="T36" fmla="*/ 70 w 640"/>
                <a:gd name="T37" fmla="*/ 147 h 642"/>
                <a:gd name="T38" fmla="*/ 47 w 640"/>
                <a:gd name="T39" fmla="*/ 187 h 642"/>
                <a:gd name="T40" fmla="*/ 39 w 640"/>
                <a:gd name="T41" fmla="*/ 227 h 642"/>
                <a:gd name="T42" fmla="*/ 2 w 640"/>
                <a:gd name="T43" fmla="*/ 281 h 642"/>
                <a:gd name="T44" fmla="*/ 47 w 640"/>
                <a:gd name="T45" fmla="*/ 332 h 642"/>
                <a:gd name="T46" fmla="*/ 6 w 640"/>
                <a:gd name="T47" fmla="*/ 385 h 642"/>
                <a:gd name="T48" fmla="*/ 46 w 640"/>
                <a:gd name="T49" fmla="*/ 438 h 642"/>
                <a:gd name="T50" fmla="*/ 58 w 640"/>
                <a:gd name="T51" fmla="*/ 476 h 642"/>
                <a:gd name="T52" fmla="*/ 85 w 640"/>
                <a:gd name="T53" fmla="*/ 514 h 642"/>
                <a:gd name="T54" fmla="*/ 117 w 640"/>
                <a:gd name="T55" fmla="*/ 538 h 642"/>
                <a:gd name="T56" fmla="*/ 152 w 640"/>
                <a:gd name="T57" fmla="*/ 594 h 642"/>
                <a:gd name="T58" fmla="*/ 217 w 640"/>
                <a:gd name="T59" fmla="*/ 574 h 642"/>
                <a:gd name="T60" fmla="*/ 248 w 640"/>
                <a:gd name="T61" fmla="*/ 633 h 642"/>
                <a:gd name="T62" fmla="*/ 313 w 640"/>
                <a:gd name="T63" fmla="*/ 619 h 642"/>
                <a:gd name="T64" fmla="*/ 353 w 640"/>
                <a:gd name="T65" fmla="*/ 624 h 642"/>
                <a:gd name="T66" fmla="*/ 398 w 640"/>
                <a:gd name="T67" fmla="*/ 615 h 642"/>
                <a:gd name="T68" fmla="*/ 437 w 640"/>
                <a:gd name="T69" fmla="*/ 603 h 642"/>
                <a:gd name="T70" fmla="*/ 478 w 640"/>
                <a:gd name="T71" fmla="*/ 581 h 642"/>
                <a:gd name="T72" fmla="*/ 506 w 640"/>
                <a:gd name="T73" fmla="*/ 553 h 642"/>
                <a:gd name="T74" fmla="*/ 567 w 640"/>
                <a:gd name="T75" fmla="*/ 526 h 642"/>
                <a:gd name="T76" fmla="*/ 557 w 640"/>
                <a:gd name="T77" fmla="*/ 459 h 642"/>
                <a:gd name="T78" fmla="*/ 540 w 640"/>
                <a:gd name="T79" fmla="*/ 327 h 642"/>
                <a:gd name="T80" fmla="*/ 480 w 640"/>
                <a:gd name="T81" fmla="*/ 170 h 642"/>
                <a:gd name="T82" fmla="*/ 346 w 640"/>
                <a:gd name="T83" fmla="*/ 103 h 642"/>
                <a:gd name="T84" fmla="*/ 326 w 640"/>
                <a:gd name="T85" fmla="*/ 111 h 642"/>
                <a:gd name="T86" fmla="*/ 169 w 640"/>
                <a:gd name="T87" fmla="*/ 161 h 642"/>
                <a:gd name="T88" fmla="*/ 102 w 640"/>
                <a:gd name="T89" fmla="*/ 295 h 642"/>
                <a:gd name="T90" fmla="*/ 101 w 640"/>
                <a:gd name="T91" fmla="*/ 315 h 642"/>
                <a:gd name="T92" fmla="*/ 161 w 640"/>
                <a:gd name="T93" fmla="*/ 472 h 642"/>
                <a:gd name="T94" fmla="*/ 295 w 640"/>
                <a:gd name="T95" fmla="*/ 539 h 642"/>
                <a:gd name="T96" fmla="*/ 393 w 640"/>
                <a:gd name="T97" fmla="*/ 164 h 642"/>
                <a:gd name="T98" fmla="*/ 314 w 640"/>
                <a:gd name="T99" fmla="*/ 540 h 642"/>
                <a:gd name="T100" fmla="*/ 386 w 640"/>
                <a:gd name="T101" fmla="*/ 530 h 642"/>
                <a:gd name="T102" fmla="*/ 528 w 640"/>
                <a:gd name="T103" fmla="*/ 346 h 6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40" h="642">
                  <a:moveTo>
                    <a:pt x="576" y="444"/>
                  </a:moveTo>
                  <a:cubicBezTo>
                    <a:pt x="594" y="455"/>
                    <a:pt x="594" y="455"/>
                    <a:pt x="594" y="455"/>
                  </a:cubicBezTo>
                  <a:cubicBezTo>
                    <a:pt x="601" y="459"/>
                    <a:pt x="611" y="456"/>
                    <a:pt x="614" y="448"/>
                  </a:cubicBezTo>
                  <a:cubicBezTo>
                    <a:pt x="616" y="444"/>
                    <a:pt x="618" y="440"/>
                    <a:pt x="619" y="436"/>
                  </a:cubicBezTo>
                  <a:cubicBezTo>
                    <a:pt x="622" y="428"/>
                    <a:pt x="618" y="420"/>
                    <a:pt x="610" y="417"/>
                  </a:cubicBezTo>
                  <a:cubicBezTo>
                    <a:pt x="603" y="415"/>
                    <a:pt x="603" y="415"/>
                    <a:pt x="603" y="415"/>
                  </a:cubicBezTo>
                  <a:cubicBezTo>
                    <a:pt x="592" y="412"/>
                    <a:pt x="584" y="402"/>
                    <a:pt x="585" y="391"/>
                  </a:cubicBezTo>
                  <a:cubicBezTo>
                    <a:pt x="587" y="376"/>
                    <a:pt x="601" y="367"/>
                    <a:pt x="614" y="371"/>
                  </a:cubicBezTo>
                  <a:cubicBezTo>
                    <a:pt x="620" y="372"/>
                    <a:pt x="620" y="372"/>
                    <a:pt x="620" y="372"/>
                  </a:cubicBezTo>
                  <a:cubicBezTo>
                    <a:pt x="629" y="375"/>
                    <a:pt x="637" y="369"/>
                    <a:pt x="638" y="360"/>
                  </a:cubicBezTo>
                  <a:cubicBezTo>
                    <a:pt x="639" y="356"/>
                    <a:pt x="639" y="352"/>
                    <a:pt x="640" y="348"/>
                  </a:cubicBezTo>
                  <a:cubicBezTo>
                    <a:pt x="640" y="339"/>
                    <a:pt x="634" y="332"/>
                    <a:pt x="625" y="332"/>
                  </a:cubicBezTo>
                  <a:cubicBezTo>
                    <a:pt x="618" y="332"/>
                    <a:pt x="618" y="332"/>
                    <a:pt x="618" y="332"/>
                  </a:cubicBezTo>
                  <a:cubicBezTo>
                    <a:pt x="607" y="332"/>
                    <a:pt x="596" y="325"/>
                    <a:pt x="594" y="314"/>
                  </a:cubicBezTo>
                  <a:cubicBezTo>
                    <a:pt x="591" y="299"/>
                    <a:pt x="602" y="286"/>
                    <a:pt x="616" y="286"/>
                  </a:cubicBezTo>
                  <a:cubicBezTo>
                    <a:pt x="623" y="286"/>
                    <a:pt x="623" y="286"/>
                    <a:pt x="623" y="286"/>
                  </a:cubicBezTo>
                  <a:cubicBezTo>
                    <a:pt x="631" y="286"/>
                    <a:pt x="638" y="278"/>
                    <a:pt x="637" y="269"/>
                  </a:cubicBezTo>
                  <a:cubicBezTo>
                    <a:pt x="636" y="265"/>
                    <a:pt x="635" y="261"/>
                    <a:pt x="634" y="256"/>
                  </a:cubicBezTo>
                  <a:cubicBezTo>
                    <a:pt x="633" y="248"/>
                    <a:pt x="624" y="243"/>
                    <a:pt x="616" y="246"/>
                  </a:cubicBezTo>
                  <a:cubicBezTo>
                    <a:pt x="608" y="248"/>
                    <a:pt x="608" y="248"/>
                    <a:pt x="608" y="248"/>
                  </a:cubicBezTo>
                  <a:cubicBezTo>
                    <a:pt x="596" y="252"/>
                    <a:pt x="583" y="245"/>
                    <a:pt x="579" y="233"/>
                  </a:cubicBezTo>
                  <a:cubicBezTo>
                    <a:pt x="576" y="221"/>
                    <a:pt x="582" y="208"/>
                    <a:pt x="595" y="204"/>
                  </a:cubicBezTo>
                  <a:cubicBezTo>
                    <a:pt x="601" y="202"/>
                    <a:pt x="601" y="202"/>
                    <a:pt x="601" y="202"/>
                  </a:cubicBezTo>
                  <a:cubicBezTo>
                    <a:pt x="609" y="199"/>
                    <a:pt x="613" y="190"/>
                    <a:pt x="609" y="182"/>
                  </a:cubicBezTo>
                  <a:cubicBezTo>
                    <a:pt x="607" y="178"/>
                    <a:pt x="605" y="174"/>
                    <a:pt x="603" y="171"/>
                  </a:cubicBezTo>
                  <a:cubicBezTo>
                    <a:pt x="599" y="163"/>
                    <a:pt x="590" y="161"/>
                    <a:pt x="583" y="165"/>
                  </a:cubicBezTo>
                  <a:cubicBezTo>
                    <a:pt x="577" y="169"/>
                    <a:pt x="577" y="169"/>
                    <a:pt x="577" y="169"/>
                  </a:cubicBezTo>
                  <a:cubicBezTo>
                    <a:pt x="567" y="176"/>
                    <a:pt x="554" y="175"/>
                    <a:pt x="547" y="167"/>
                  </a:cubicBezTo>
                  <a:cubicBezTo>
                    <a:pt x="537" y="156"/>
                    <a:pt x="539" y="139"/>
                    <a:pt x="550" y="132"/>
                  </a:cubicBezTo>
                  <a:cubicBezTo>
                    <a:pt x="556" y="128"/>
                    <a:pt x="556" y="128"/>
                    <a:pt x="556" y="128"/>
                  </a:cubicBezTo>
                  <a:cubicBezTo>
                    <a:pt x="563" y="123"/>
                    <a:pt x="564" y="113"/>
                    <a:pt x="558" y="106"/>
                  </a:cubicBezTo>
                  <a:cubicBezTo>
                    <a:pt x="556" y="103"/>
                    <a:pt x="553" y="100"/>
                    <a:pt x="550" y="97"/>
                  </a:cubicBezTo>
                  <a:cubicBezTo>
                    <a:pt x="544" y="91"/>
                    <a:pt x="534" y="91"/>
                    <a:pt x="528" y="98"/>
                  </a:cubicBezTo>
                  <a:cubicBezTo>
                    <a:pt x="524" y="103"/>
                    <a:pt x="524" y="103"/>
                    <a:pt x="524" y="103"/>
                  </a:cubicBezTo>
                  <a:cubicBezTo>
                    <a:pt x="516" y="112"/>
                    <a:pt x="504" y="115"/>
                    <a:pt x="494" y="109"/>
                  </a:cubicBezTo>
                  <a:cubicBezTo>
                    <a:pt x="481" y="102"/>
                    <a:pt x="479" y="85"/>
                    <a:pt x="488" y="74"/>
                  </a:cubicBezTo>
                  <a:cubicBezTo>
                    <a:pt x="492" y="70"/>
                    <a:pt x="492" y="70"/>
                    <a:pt x="492" y="70"/>
                  </a:cubicBezTo>
                  <a:cubicBezTo>
                    <a:pt x="497" y="63"/>
                    <a:pt x="496" y="53"/>
                    <a:pt x="488" y="48"/>
                  </a:cubicBezTo>
                  <a:cubicBezTo>
                    <a:pt x="485" y="46"/>
                    <a:pt x="481" y="44"/>
                    <a:pt x="477" y="41"/>
                  </a:cubicBezTo>
                  <a:cubicBezTo>
                    <a:pt x="470" y="37"/>
                    <a:pt x="460" y="40"/>
                    <a:pt x="457" y="48"/>
                  </a:cubicBezTo>
                  <a:cubicBezTo>
                    <a:pt x="454" y="55"/>
                    <a:pt x="454" y="55"/>
                    <a:pt x="454" y="55"/>
                  </a:cubicBezTo>
                  <a:cubicBezTo>
                    <a:pt x="450" y="65"/>
                    <a:pt x="438" y="71"/>
                    <a:pt x="427" y="69"/>
                  </a:cubicBezTo>
                  <a:cubicBezTo>
                    <a:pt x="413" y="65"/>
                    <a:pt x="406" y="50"/>
                    <a:pt x="412" y="37"/>
                  </a:cubicBezTo>
                  <a:cubicBezTo>
                    <a:pt x="414" y="31"/>
                    <a:pt x="414" y="31"/>
                    <a:pt x="414" y="31"/>
                  </a:cubicBezTo>
                  <a:cubicBezTo>
                    <a:pt x="418" y="23"/>
                    <a:pt x="413" y="14"/>
                    <a:pt x="405" y="12"/>
                  </a:cubicBezTo>
                  <a:cubicBezTo>
                    <a:pt x="401" y="11"/>
                    <a:pt x="396" y="9"/>
                    <a:pt x="392" y="9"/>
                  </a:cubicBezTo>
                  <a:cubicBezTo>
                    <a:pt x="384" y="7"/>
                    <a:pt x="376" y="12"/>
                    <a:pt x="375" y="21"/>
                  </a:cubicBezTo>
                  <a:cubicBezTo>
                    <a:pt x="374" y="29"/>
                    <a:pt x="374" y="29"/>
                    <a:pt x="374" y="29"/>
                  </a:cubicBezTo>
                  <a:cubicBezTo>
                    <a:pt x="372" y="41"/>
                    <a:pt x="360" y="50"/>
                    <a:pt x="348" y="49"/>
                  </a:cubicBezTo>
                  <a:cubicBezTo>
                    <a:pt x="337" y="52"/>
                    <a:pt x="325" y="43"/>
                    <a:pt x="327" y="31"/>
                  </a:cubicBezTo>
                  <a:cubicBezTo>
                    <a:pt x="329" y="17"/>
                    <a:pt x="329" y="17"/>
                    <a:pt x="329" y="17"/>
                  </a:cubicBezTo>
                  <a:cubicBezTo>
                    <a:pt x="330" y="8"/>
                    <a:pt x="323" y="0"/>
                    <a:pt x="314" y="0"/>
                  </a:cubicBezTo>
                  <a:cubicBezTo>
                    <a:pt x="310" y="0"/>
                    <a:pt x="306" y="1"/>
                    <a:pt x="301" y="1"/>
                  </a:cubicBezTo>
                  <a:cubicBezTo>
                    <a:pt x="293" y="1"/>
                    <a:pt x="286" y="9"/>
                    <a:pt x="288" y="18"/>
                  </a:cubicBezTo>
                  <a:cubicBezTo>
                    <a:pt x="289" y="25"/>
                    <a:pt x="289" y="25"/>
                    <a:pt x="289" y="25"/>
                  </a:cubicBezTo>
                  <a:cubicBezTo>
                    <a:pt x="291" y="39"/>
                    <a:pt x="281" y="52"/>
                    <a:pt x="266" y="52"/>
                  </a:cubicBezTo>
                  <a:cubicBezTo>
                    <a:pt x="255" y="52"/>
                    <a:pt x="245" y="43"/>
                    <a:pt x="244" y="32"/>
                  </a:cubicBezTo>
                  <a:cubicBezTo>
                    <a:pt x="243" y="27"/>
                    <a:pt x="243" y="27"/>
                    <a:pt x="243" y="27"/>
                  </a:cubicBezTo>
                  <a:cubicBezTo>
                    <a:pt x="241" y="18"/>
                    <a:pt x="233" y="13"/>
                    <a:pt x="224" y="15"/>
                  </a:cubicBezTo>
                  <a:cubicBezTo>
                    <a:pt x="224" y="15"/>
                    <a:pt x="224" y="15"/>
                    <a:pt x="224" y="15"/>
                  </a:cubicBezTo>
                  <a:cubicBezTo>
                    <a:pt x="220" y="17"/>
                    <a:pt x="216" y="18"/>
                    <a:pt x="212" y="19"/>
                  </a:cubicBezTo>
                  <a:cubicBezTo>
                    <a:pt x="204" y="22"/>
                    <a:pt x="200" y="31"/>
                    <a:pt x="204" y="39"/>
                  </a:cubicBezTo>
                  <a:cubicBezTo>
                    <a:pt x="207" y="46"/>
                    <a:pt x="207" y="46"/>
                    <a:pt x="207" y="46"/>
                  </a:cubicBezTo>
                  <a:cubicBezTo>
                    <a:pt x="212" y="56"/>
                    <a:pt x="209" y="68"/>
                    <a:pt x="200" y="75"/>
                  </a:cubicBezTo>
                  <a:cubicBezTo>
                    <a:pt x="188" y="83"/>
                    <a:pt x="172" y="79"/>
                    <a:pt x="166" y="66"/>
                  </a:cubicBezTo>
                  <a:cubicBezTo>
                    <a:pt x="163" y="60"/>
                    <a:pt x="163" y="60"/>
                    <a:pt x="163" y="60"/>
                  </a:cubicBezTo>
                  <a:cubicBezTo>
                    <a:pt x="159" y="52"/>
                    <a:pt x="149" y="50"/>
                    <a:pt x="142" y="55"/>
                  </a:cubicBezTo>
                  <a:cubicBezTo>
                    <a:pt x="138" y="57"/>
                    <a:pt x="135" y="59"/>
                    <a:pt x="131" y="62"/>
                  </a:cubicBezTo>
                  <a:cubicBezTo>
                    <a:pt x="124" y="67"/>
                    <a:pt x="123" y="77"/>
                    <a:pt x="129" y="83"/>
                  </a:cubicBezTo>
                  <a:cubicBezTo>
                    <a:pt x="134" y="89"/>
                    <a:pt x="134" y="89"/>
                    <a:pt x="134" y="89"/>
                  </a:cubicBezTo>
                  <a:cubicBezTo>
                    <a:pt x="141" y="97"/>
                    <a:pt x="142" y="110"/>
                    <a:pt x="135" y="119"/>
                  </a:cubicBezTo>
                  <a:cubicBezTo>
                    <a:pt x="126" y="130"/>
                    <a:pt x="109" y="130"/>
                    <a:pt x="100" y="120"/>
                  </a:cubicBezTo>
                  <a:cubicBezTo>
                    <a:pt x="96" y="115"/>
                    <a:pt x="96" y="115"/>
                    <a:pt x="96" y="115"/>
                  </a:cubicBezTo>
                  <a:cubicBezTo>
                    <a:pt x="90" y="109"/>
                    <a:pt x="80" y="109"/>
                    <a:pt x="74" y="116"/>
                  </a:cubicBezTo>
                  <a:cubicBezTo>
                    <a:pt x="71" y="119"/>
                    <a:pt x="69" y="122"/>
                    <a:pt x="66" y="126"/>
                  </a:cubicBezTo>
                  <a:cubicBezTo>
                    <a:pt x="61" y="133"/>
                    <a:pt x="63" y="142"/>
                    <a:pt x="70" y="147"/>
                  </a:cubicBezTo>
                  <a:cubicBezTo>
                    <a:pt x="77" y="151"/>
                    <a:pt x="77" y="151"/>
                    <a:pt x="77" y="151"/>
                  </a:cubicBezTo>
                  <a:cubicBezTo>
                    <a:pt x="87" y="158"/>
                    <a:pt x="91" y="172"/>
                    <a:pt x="84" y="183"/>
                  </a:cubicBezTo>
                  <a:cubicBezTo>
                    <a:pt x="88" y="194"/>
                    <a:pt x="75" y="204"/>
                    <a:pt x="65" y="198"/>
                  </a:cubicBezTo>
                  <a:cubicBezTo>
                    <a:pt x="47" y="187"/>
                    <a:pt x="47" y="187"/>
                    <a:pt x="47" y="187"/>
                  </a:cubicBezTo>
                  <a:cubicBezTo>
                    <a:pt x="40" y="182"/>
                    <a:pt x="30" y="185"/>
                    <a:pt x="26" y="193"/>
                  </a:cubicBezTo>
                  <a:cubicBezTo>
                    <a:pt x="25" y="197"/>
                    <a:pt x="23" y="201"/>
                    <a:pt x="21" y="205"/>
                  </a:cubicBezTo>
                  <a:cubicBezTo>
                    <a:pt x="18" y="213"/>
                    <a:pt x="23" y="222"/>
                    <a:pt x="31" y="225"/>
                  </a:cubicBezTo>
                  <a:cubicBezTo>
                    <a:pt x="39" y="227"/>
                    <a:pt x="39" y="227"/>
                    <a:pt x="39" y="227"/>
                  </a:cubicBezTo>
                  <a:cubicBezTo>
                    <a:pt x="51" y="230"/>
                    <a:pt x="58" y="243"/>
                    <a:pt x="55" y="255"/>
                  </a:cubicBezTo>
                  <a:cubicBezTo>
                    <a:pt x="51" y="267"/>
                    <a:pt x="39" y="274"/>
                    <a:pt x="26" y="271"/>
                  </a:cubicBezTo>
                  <a:cubicBezTo>
                    <a:pt x="20" y="269"/>
                    <a:pt x="20" y="269"/>
                    <a:pt x="20" y="269"/>
                  </a:cubicBezTo>
                  <a:cubicBezTo>
                    <a:pt x="12" y="267"/>
                    <a:pt x="3" y="273"/>
                    <a:pt x="2" y="281"/>
                  </a:cubicBezTo>
                  <a:cubicBezTo>
                    <a:pt x="2" y="286"/>
                    <a:pt x="1" y="290"/>
                    <a:pt x="1" y="294"/>
                  </a:cubicBezTo>
                  <a:cubicBezTo>
                    <a:pt x="0" y="303"/>
                    <a:pt x="7" y="310"/>
                    <a:pt x="16" y="310"/>
                  </a:cubicBezTo>
                  <a:cubicBezTo>
                    <a:pt x="23" y="310"/>
                    <a:pt x="23" y="310"/>
                    <a:pt x="23" y="310"/>
                  </a:cubicBezTo>
                  <a:cubicBezTo>
                    <a:pt x="36" y="310"/>
                    <a:pt x="47" y="320"/>
                    <a:pt x="47" y="332"/>
                  </a:cubicBezTo>
                  <a:cubicBezTo>
                    <a:pt x="47" y="345"/>
                    <a:pt x="37" y="356"/>
                    <a:pt x="24" y="356"/>
                  </a:cubicBezTo>
                  <a:cubicBezTo>
                    <a:pt x="18" y="356"/>
                    <a:pt x="18" y="356"/>
                    <a:pt x="18" y="356"/>
                  </a:cubicBezTo>
                  <a:cubicBezTo>
                    <a:pt x="9" y="356"/>
                    <a:pt x="3" y="364"/>
                    <a:pt x="4" y="373"/>
                  </a:cubicBezTo>
                  <a:cubicBezTo>
                    <a:pt x="5" y="377"/>
                    <a:pt x="5" y="381"/>
                    <a:pt x="6" y="385"/>
                  </a:cubicBezTo>
                  <a:cubicBezTo>
                    <a:pt x="8" y="394"/>
                    <a:pt x="17" y="399"/>
                    <a:pt x="25" y="396"/>
                  </a:cubicBezTo>
                  <a:cubicBezTo>
                    <a:pt x="32" y="394"/>
                    <a:pt x="32" y="394"/>
                    <a:pt x="32" y="394"/>
                  </a:cubicBezTo>
                  <a:cubicBezTo>
                    <a:pt x="44" y="390"/>
                    <a:pt x="57" y="397"/>
                    <a:pt x="61" y="409"/>
                  </a:cubicBezTo>
                  <a:cubicBezTo>
                    <a:pt x="65" y="421"/>
                    <a:pt x="58" y="434"/>
                    <a:pt x="46" y="438"/>
                  </a:cubicBezTo>
                  <a:cubicBezTo>
                    <a:pt x="40" y="440"/>
                    <a:pt x="40" y="440"/>
                    <a:pt x="40" y="440"/>
                  </a:cubicBezTo>
                  <a:cubicBezTo>
                    <a:pt x="32" y="442"/>
                    <a:pt x="28" y="452"/>
                    <a:pt x="31" y="460"/>
                  </a:cubicBezTo>
                  <a:cubicBezTo>
                    <a:pt x="33" y="464"/>
                    <a:pt x="35" y="467"/>
                    <a:pt x="37" y="471"/>
                  </a:cubicBezTo>
                  <a:cubicBezTo>
                    <a:pt x="41" y="479"/>
                    <a:pt x="51" y="481"/>
                    <a:pt x="58" y="476"/>
                  </a:cubicBezTo>
                  <a:cubicBezTo>
                    <a:pt x="64" y="472"/>
                    <a:pt x="64" y="472"/>
                    <a:pt x="64" y="472"/>
                  </a:cubicBezTo>
                  <a:cubicBezTo>
                    <a:pt x="73" y="466"/>
                    <a:pt x="86" y="467"/>
                    <a:pt x="94" y="475"/>
                  </a:cubicBezTo>
                  <a:cubicBezTo>
                    <a:pt x="104" y="486"/>
                    <a:pt x="102" y="503"/>
                    <a:pt x="90" y="510"/>
                  </a:cubicBezTo>
                  <a:cubicBezTo>
                    <a:pt x="85" y="514"/>
                    <a:pt x="85" y="514"/>
                    <a:pt x="85" y="514"/>
                  </a:cubicBezTo>
                  <a:cubicBezTo>
                    <a:pt x="78" y="519"/>
                    <a:pt x="76" y="529"/>
                    <a:pt x="82" y="535"/>
                  </a:cubicBezTo>
                  <a:cubicBezTo>
                    <a:pt x="85" y="539"/>
                    <a:pt x="88" y="542"/>
                    <a:pt x="91" y="545"/>
                  </a:cubicBezTo>
                  <a:cubicBezTo>
                    <a:pt x="97" y="551"/>
                    <a:pt x="107" y="551"/>
                    <a:pt x="112" y="544"/>
                  </a:cubicBezTo>
                  <a:cubicBezTo>
                    <a:pt x="117" y="538"/>
                    <a:pt x="117" y="538"/>
                    <a:pt x="117" y="538"/>
                  </a:cubicBezTo>
                  <a:cubicBezTo>
                    <a:pt x="126" y="528"/>
                    <a:pt x="140" y="527"/>
                    <a:pt x="150" y="535"/>
                  </a:cubicBezTo>
                  <a:cubicBezTo>
                    <a:pt x="160" y="543"/>
                    <a:pt x="161" y="558"/>
                    <a:pt x="153" y="567"/>
                  </a:cubicBezTo>
                  <a:cubicBezTo>
                    <a:pt x="149" y="572"/>
                    <a:pt x="149" y="572"/>
                    <a:pt x="149" y="572"/>
                  </a:cubicBezTo>
                  <a:cubicBezTo>
                    <a:pt x="143" y="579"/>
                    <a:pt x="145" y="589"/>
                    <a:pt x="152" y="594"/>
                  </a:cubicBezTo>
                  <a:cubicBezTo>
                    <a:pt x="156" y="596"/>
                    <a:pt x="160" y="598"/>
                    <a:pt x="163" y="600"/>
                  </a:cubicBezTo>
                  <a:cubicBezTo>
                    <a:pt x="171" y="605"/>
                    <a:pt x="180" y="601"/>
                    <a:pt x="184" y="594"/>
                  </a:cubicBezTo>
                  <a:cubicBezTo>
                    <a:pt x="187" y="586"/>
                    <a:pt x="187" y="586"/>
                    <a:pt x="187" y="586"/>
                  </a:cubicBezTo>
                  <a:cubicBezTo>
                    <a:pt x="192" y="575"/>
                    <a:pt x="205" y="569"/>
                    <a:pt x="217" y="574"/>
                  </a:cubicBezTo>
                  <a:cubicBezTo>
                    <a:pt x="229" y="579"/>
                    <a:pt x="234" y="593"/>
                    <a:pt x="229" y="605"/>
                  </a:cubicBezTo>
                  <a:cubicBezTo>
                    <a:pt x="227" y="610"/>
                    <a:pt x="227" y="610"/>
                    <a:pt x="227" y="610"/>
                  </a:cubicBezTo>
                  <a:cubicBezTo>
                    <a:pt x="223" y="619"/>
                    <a:pt x="228" y="628"/>
                    <a:pt x="236" y="630"/>
                  </a:cubicBezTo>
                  <a:cubicBezTo>
                    <a:pt x="240" y="631"/>
                    <a:pt x="244" y="632"/>
                    <a:pt x="248" y="633"/>
                  </a:cubicBezTo>
                  <a:cubicBezTo>
                    <a:pt x="257" y="635"/>
                    <a:pt x="265" y="629"/>
                    <a:pt x="266" y="621"/>
                  </a:cubicBezTo>
                  <a:cubicBezTo>
                    <a:pt x="267" y="613"/>
                    <a:pt x="267" y="613"/>
                    <a:pt x="267" y="613"/>
                  </a:cubicBezTo>
                  <a:cubicBezTo>
                    <a:pt x="269" y="601"/>
                    <a:pt x="280" y="592"/>
                    <a:pt x="293" y="593"/>
                  </a:cubicBezTo>
                  <a:cubicBezTo>
                    <a:pt x="305" y="595"/>
                    <a:pt x="314" y="606"/>
                    <a:pt x="313" y="619"/>
                  </a:cubicBezTo>
                  <a:cubicBezTo>
                    <a:pt x="312" y="625"/>
                    <a:pt x="312" y="625"/>
                    <a:pt x="312" y="625"/>
                  </a:cubicBezTo>
                  <a:cubicBezTo>
                    <a:pt x="311" y="634"/>
                    <a:pt x="318" y="642"/>
                    <a:pt x="327" y="641"/>
                  </a:cubicBezTo>
                  <a:cubicBezTo>
                    <a:pt x="331" y="641"/>
                    <a:pt x="335" y="641"/>
                    <a:pt x="339" y="641"/>
                  </a:cubicBezTo>
                  <a:cubicBezTo>
                    <a:pt x="348" y="640"/>
                    <a:pt x="354" y="633"/>
                    <a:pt x="353" y="624"/>
                  </a:cubicBezTo>
                  <a:cubicBezTo>
                    <a:pt x="352" y="616"/>
                    <a:pt x="352" y="616"/>
                    <a:pt x="352" y="616"/>
                  </a:cubicBezTo>
                  <a:cubicBezTo>
                    <a:pt x="349" y="604"/>
                    <a:pt x="358" y="592"/>
                    <a:pt x="371" y="590"/>
                  </a:cubicBezTo>
                  <a:cubicBezTo>
                    <a:pt x="383" y="588"/>
                    <a:pt x="395" y="596"/>
                    <a:pt x="397" y="609"/>
                  </a:cubicBezTo>
                  <a:cubicBezTo>
                    <a:pt x="398" y="615"/>
                    <a:pt x="398" y="615"/>
                    <a:pt x="398" y="615"/>
                  </a:cubicBezTo>
                  <a:cubicBezTo>
                    <a:pt x="399" y="624"/>
                    <a:pt x="408" y="629"/>
                    <a:pt x="416" y="627"/>
                  </a:cubicBezTo>
                  <a:cubicBezTo>
                    <a:pt x="417" y="627"/>
                    <a:pt x="417" y="627"/>
                    <a:pt x="417" y="627"/>
                  </a:cubicBezTo>
                  <a:cubicBezTo>
                    <a:pt x="421" y="625"/>
                    <a:pt x="425" y="624"/>
                    <a:pt x="429" y="622"/>
                  </a:cubicBezTo>
                  <a:cubicBezTo>
                    <a:pt x="437" y="620"/>
                    <a:pt x="441" y="610"/>
                    <a:pt x="437" y="603"/>
                  </a:cubicBezTo>
                  <a:cubicBezTo>
                    <a:pt x="434" y="596"/>
                    <a:pt x="434" y="596"/>
                    <a:pt x="434" y="596"/>
                  </a:cubicBezTo>
                  <a:cubicBezTo>
                    <a:pt x="428" y="584"/>
                    <a:pt x="433" y="570"/>
                    <a:pt x="444" y="565"/>
                  </a:cubicBezTo>
                  <a:cubicBezTo>
                    <a:pt x="456" y="559"/>
                    <a:pt x="470" y="564"/>
                    <a:pt x="475" y="576"/>
                  </a:cubicBezTo>
                  <a:cubicBezTo>
                    <a:pt x="478" y="581"/>
                    <a:pt x="478" y="581"/>
                    <a:pt x="478" y="581"/>
                  </a:cubicBezTo>
                  <a:cubicBezTo>
                    <a:pt x="482" y="589"/>
                    <a:pt x="492" y="592"/>
                    <a:pt x="499" y="587"/>
                  </a:cubicBezTo>
                  <a:cubicBezTo>
                    <a:pt x="502" y="585"/>
                    <a:pt x="506" y="582"/>
                    <a:pt x="509" y="580"/>
                  </a:cubicBezTo>
                  <a:cubicBezTo>
                    <a:pt x="516" y="575"/>
                    <a:pt x="517" y="565"/>
                    <a:pt x="512" y="558"/>
                  </a:cubicBezTo>
                  <a:cubicBezTo>
                    <a:pt x="506" y="553"/>
                    <a:pt x="506" y="553"/>
                    <a:pt x="506" y="553"/>
                  </a:cubicBezTo>
                  <a:cubicBezTo>
                    <a:pt x="498" y="543"/>
                    <a:pt x="499" y="529"/>
                    <a:pt x="508" y="520"/>
                  </a:cubicBezTo>
                  <a:cubicBezTo>
                    <a:pt x="517" y="512"/>
                    <a:pt x="532" y="512"/>
                    <a:pt x="541" y="522"/>
                  </a:cubicBezTo>
                  <a:cubicBezTo>
                    <a:pt x="545" y="526"/>
                    <a:pt x="545" y="526"/>
                    <a:pt x="545" y="526"/>
                  </a:cubicBezTo>
                  <a:cubicBezTo>
                    <a:pt x="551" y="533"/>
                    <a:pt x="561" y="533"/>
                    <a:pt x="567" y="526"/>
                  </a:cubicBezTo>
                  <a:cubicBezTo>
                    <a:pt x="569" y="523"/>
                    <a:pt x="572" y="519"/>
                    <a:pt x="575" y="516"/>
                  </a:cubicBezTo>
                  <a:cubicBezTo>
                    <a:pt x="580" y="509"/>
                    <a:pt x="578" y="499"/>
                    <a:pt x="571" y="495"/>
                  </a:cubicBezTo>
                  <a:cubicBezTo>
                    <a:pt x="564" y="491"/>
                    <a:pt x="564" y="491"/>
                    <a:pt x="564" y="491"/>
                  </a:cubicBezTo>
                  <a:cubicBezTo>
                    <a:pt x="553" y="484"/>
                    <a:pt x="550" y="470"/>
                    <a:pt x="557" y="459"/>
                  </a:cubicBezTo>
                  <a:cubicBezTo>
                    <a:pt x="553" y="448"/>
                    <a:pt x="566" y="438"/>
                    <a:pt x="576" y="444"/>
                  </a:cubicBezTo>
                  <a:moveTo>
                    <a:pt x="493" y="185"/>
                  </a:moveTo>
                  <a:cubicBezTo>
                    <a:pt x="509" y="205"/>
                    <a:pt x="521" y="229"/>
                    <a:pt x="530" y="255"/>
                  </a:cubicBezTo>
                  <a:cubicBezTo>
                    <a:pt x="537" y="279"/>
                    <a:pt x="540" y="303"/>
                    <a:pt x="540" y="327"/>
                  </a:cubicBezTo>
                  <a:cubicBezTo>
                    <a:pt x="530" y="326"/>
                    <a:pt x="530" y="326"/>
                    <a:pt x="530" y="326"/>
                  </a:cubicBezTo>
                  <a:cubicBezTo>
                    <a:pt x="531" y="278"/>
                    <a:pt x="515" y="230"/>
                    <a:pt x="485" y="191"/>
                  </a:cubicBezTo>
                  <a:cubicBezTo>
                    <a:pt x="493" y="185"/>
                    <a:pt x="493" y="185"/>
                    <a:pt x="493" y="185"/>
                  </a:cubicBezTo>
                  <a:moveTo>
                    <a:pt x="480" y="170"/>
                  </a:moveTo>
                  <a:cubicBezTo>
                    <a:pt x="472" y="177"/>
                    <a:pt x="472" y="177"/>
                    <a:pt x="472" y="177"/>
                  </a:cubicBezTo>
                  <a:cubicBezTo>
                    <a:pt x="455" y="158"/>
                    <a:pt x="433" y="142"/>
                    <a:pt x="409" y="131"/>
                  </a:cubicBezTo>
                  <a:cubicBezTo>
                    <a:pt x="388" y="121"/>
                    <a:pt x="367" y="115"/>
                    <a:pt x="345" y="113"/>
                  </a:cubicBezTo>
                  <a:cubicBezTo>
                    <a:pt x="346" y="103"/>
                    <a:pt x="346" y="103"/>
                    <a:pt x="346" y="103"/>
                  </a:cubicBezTo>
                  <a:cubicBezTo>
                    <a:pt x="397" y="109"/>
                    <a:pt x="445" y="133"/>
                    <a:pt x="480" y="170"/>
                  </a:cubicBezTo>
                  <a:moveTo>
                    <a:pt x="254" y="112"/>
                  </a:moveTo>
                  <a:cubicBezTo>
                    <a:pt x="278" y="104"/>
                    <a:pt x="303" y="101"/>
                    <a:pt x="326" y="101"/>
                  </a:cubicBezTo>
                  <a:cubicBezTo>
                    <a:pt x="326" y="111"/>
                    <a:pt x="326" y="111"/>
                    <a:pt x="326" y="111"/>
                  </a:cubicBezTo>
                  <a:cubicBezTo>
                    <a:pt x="277" y="110"/>
                    <a:pt x="229" y="126"/>
                    <a:pt x="191" y="156"/>
                  </a:cubicBezTo>
                  <a:cubicBezTo>
                    <a:pt x="184" y="149"/>
                    <a:pt x="184" y="149"/>
                    <a:pt x="184" y="149"/>
                  </a:cubicBezTo>
                  <a:cubicBezTo>
                    <a:pt x="205" y="133"/>
                    <a:pt x="228" y="120"/>
                    <a:pt x="254" y="112"/>
                  </a:cubicBezTo>
                  <a:moveTo>
                    <a:pt x="169" y="161"/>
                  </a:moveTo>
                  <a:cubicBezTo>
                    <a:pt x="176" y="169"/>
                    <a:pt x="176" y="169"/>
                    <a:pt x="176" y="169"/>
                  </a:cubicBezTo>
                  <a:cubicBezTo>
                    <a:pt x="157" y="187"/>
                    <a:pt x="142" y="208"/>
                    <a:pt x="130" y="233"/>
                  </a:cubicBezTo>
                  <a:cubicBezTo>
                    <a:pt x="121" y="253"/>
                    <a:pt x="115" y="275"/>
                    <a:pt x="112" y="296"/>
                  </a:cubicBezTo>
                  <a:cubicBezTo>
                    <a:pt x="102" y="295"/>
                    <a:pt x="102" y="295"/>
                    <a:pt x="102" y="295"/>
                  </a:cubicBezTo>
                  <a:cubicBezTo>
                    <a:pt x="108" y="244"/>
                    <a:pt x="132" y="197"/>
                    <a:pt x="169" y="161"/>
                  </a:cubicBezTo>
                  <a:moveTo>
                    <a:pt x="148" y="457"/>
                  </a:moveTo>
                  <a:cubicBezTo>
                    <a:pt x="132" y="437"/>
                    <a:pt x="119" y="413"/>
                    <a:pt x="111" y="387"/>
                  </a:cubicBezTo>
                  <a:cubicBezTo>
                    <a:pt x="103" y="363"/>
                    <a:pt x="100" y="339"/>
                    <a:pt x="101" y="315"/>
                  </a:cubicBezTo>
                  <a:cubicBezTo>
                    <a:pt x="111" y="315"/>
                    <a:pt x="111" y="315"/>
                    <a:pt x="111" y="315"/>
                  </a:cubicBezTo>
                  <a:cubicBezTo>
                    <a:pt x="110" y="364"/>
                    <a:pt x="126" y="412"/>
                    <a:pt x="156" y="450"/>
                  </a:cubicBezTo>
                  <a:cubicBezTo>
                    <a:pt x="148" y="457"/>
                    <a:pt x="148" y="457"/>
                    <a:pt x="148" y="457"/>
                  </a:cubicBezTo>
                  <a:moveTo>
                    <a:pt x="161" y="472"/>
                  </a:moveTo>
                  <a:cubicBezTo>
                    <a:pt x="168" y="465"/>
                    <a:pt x="168" y="465"/>
                    <a:pt x="168" y="465"/>
                  </a:cubicBezTo>
                  <a:cubicBezTo>
                    <a:pt x="186" y="484"/>
                    <a:pt x="207" y="499"/>
                    <a:pt x="232" y="511"/>
                  </a:cubicBezTo>
                  <a:cubicBezTo>
                    <a:pt x="253" y="521"/>
                    <a:pt x="274" y="526"/>
                    <a:pt x="295" y="529"/>
                  </a:cubicBezTo>
                  <a:cubicBezTo>
                    <a:pt x="295" y="539"/>
                    <a:pt x="295" y="539"/>
                    <a:pt x="295" y="539"/>
                  </a:cubicBezTo>
                  <a:cubicBezTo>
                    <a:pt x="244" y="533"/>
                    <a:pt x="196" y="509"/>
                    <a:pt x="161" y="472"/>
                  </a:cubicBezTo>
                  <a:moveTo>
                    <a:pt x="247" y="478"/>
                  </a:moveTo>
                  <a:cubicBezTo>
                    <a:pt x="161" y="438"/>
                    <a:pt x="123" y="335"/>
                    <a:pt x="163" y="248"/>
                  </a:cubicBezTo>
                  <a:cubicBezTo>
                    <a:pt x="204" y="161"/>
                    <a:pt x="307" y="124"/>
                    <a:pt x="393" y="164"/>
                  </a:cubicBezTo>
                  <a:cubicBezTo>
                    <a:pt x="480" y="204"/>
                    <a:pt x="517" y="307"/>
                    <a:pt x="477" y="394"/>
                  </a:cubicBezTo>
                  <a:cubicBezTo>
                    <a:pt x="437" y="480"/>
                    <a:pt x="334" y="518"/>
                    <a:pt x="247" y="478"/>
                  </a:cubicBezTo>
                  <a:moveTo>
                    <a:pt x="386" y="530"/>
                  </a:moveTo>
                  <a:cubicBezTo>
                    <a:pt x="362" y="538"/>
                    <a:pt x="338" y="541"/>
                    <a:pt x="314" y="540"/>
                  </a:cubicBezTo>
                  <a:cubicBezTo>
                    <a:pt x="315" y="530"/>
                    <a:pt x="315" y="530"/>
                    <a:pt x="315" y="530"/>
                  </a:cubicBezTo>
                  <a:cubicBezTo>
                    <a:pt x="364" y="532"/>
                    <a:pt x="411" y="516"/>
                    <a:pt x="450" y="486"/>
                  </a:cubicBezTo>
                  <a:cubicBezTo>
                    <a:pt x="456" y="493"/>
                    <a:pt x="456" y="493"/>
                    <a:pt x="456" y="493"/>
                  </a:cubicBezTo>
                  <a:cubicBezTo>
                    <a:pt x="436" y="509"/>
                    <a:pt x="412" y="522"/>
                    <a:pt x="386" y="530"/>
                  </a:cubicBezTo>
                  <a:moveTo>
                    <a:pt x="471" y="480"/>
                  </a:moveTo>
                  <a:cubicBezTo>
                    <a:pt x="465" y="473"/>
                    <a:pt x="465" y="473"/>
                    <a:pt x="465" y="473"/>
                  </a:cubicBezTo>
                  <a:cubicBezTo>
                    <a:pt x="483" y="455"/>
                    <a:pt x="499" y="434"/>
                    <a:pt x="510" y="409"/>
                  </a:cubicBezTo>
                  <a:cubicBezTo>
                    <a:pt x="520" y="389"/>
                    <a:pt x="526" y="367"/>
                    <a:pt x="528" y="346"/>
                  </a:cubicBezTo>
                  <a:cubicBezTo>
                    <a:pt x="538" y="347"/>
                    <a:pt x="538" y="347"/>
                    <a:pt x="538" y="347"/>
                  </a:cubicBezTo>
                  <a:cubicBezTo>
                    <a:pt x="532" y="398"/>
                    <a:pt x="508" y="445"/>
                    <a:pt x="471" y="48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42"/>
            <p:cNvSpPr>
              <a:spLocks noEditPoints="1"/>
            </p:cNvSpPr>
            <p:nvPr/>
          </p:nvSpPr>
          <p:spPr bwMode="auto">
            <a:xfrm>
              <a:off x="4624762" y="3802960"/>
              <a:ext cx="1292831" cy="1294460"/>
            </a:xfrm>
            <a:custGeom>
              <a:avLst/>
              <a:gdLst>
                <a:gd name="T0" fmla="*/ 640 w 671"/>
                <a:gd name="T1" fmla="*/ 357 h 672"/>
                <a:gd name="T2" fmla="*/ 626 w 671"/>
                <a:gd name="T3" fmla="*/ 244 h 672"/>
                <a:gd name="T4" fmla="*/ 573 w 671"/>
                <a:gd name="T5" fmla="*/ 144 h 672"/>
                <a:gd name="T6" fmla="*/ 515 w 671"/>
                <a:gd name="T7" fmla="*/ 51 h 672"/>
                <a:gd name="T8" fmla="*/ 409 w 671"/>
                <a:gd name="T9" fmla="*/ 8 h 672"/>
                <a:gd name="T10" fmla="*/ 295 w 671"/>
                <a:gd name="T11" fmla="*/ 2 h 672"/>
                <a:gd name="T12" fmla="*/ 198 w 671"/>
                <a:gd name="T13" fmla="*/ 29 h 672"/>
                <a:gd name="T14" fmla="*/ 129 w 671"/>
                <a:gd name="T15" fmla="*/ 114 h 672"/>
                <a:gd name="T16" fmla="*/ 52 w 671"/>
                <a:gd name="T17" fmla="*/ 227 h 672"/>
                <a:gd name="T18" fmla="*/ 0 w 671"/>
                <a:gd name="T19" fmla="*/ 324 h 672"/>
                <a:gd name="T20" fmla="*/ 16 w 671"/>
                <a:gd name="T21" fmla="*/ 437 h 672"/>
                <a:gd name="T22" fmla="*/ 68 w 671"/>
                <a:gd name="T23" fmla="*/ 539 h 672"/>
                <a:gd name="T24" fmla="*/ 166 w 671"/>
                <a:gd name="T25" fmla="*/ 588 h 672"/>
                <a:gd name="T26" fmla="*/ 293 w 671"/>
                <a:gd name="T27" fmla="*/ 637 h 672"/>
                <a:gd name="T28" fmla="*/ 399 w 671"/>
                <a:gd name="T29" fmla="*/ 666 h 672"/>
                <a:gd name="T30" fmla="*/ 494 w 671"/>
                <a:gd name="T31" fmla="*/ 633 h 672"/>
                <a:gd name="T32" fmla="*/ 584 w 671"/>
                <a:gd name="T33" fmla="*/ 563 h 672"/>
                <a:gd name="T34" fmla="*/ 646 w 671"/>
                <a:gd name="T35" fmla="*/ 467 h 672"/>
                <a:gd name="T36" fmla="*/ 579 w 671"/>
                <a:gd name="T37" fmla="*/ 437 h 672"/>
                <a:gd name="T38" fmla="*/ 598 w 671"/>
                <a:gd name="T39" fmla="*/ 364 h 672"/>
                <a:gd name="T40" fmla="*/ 599 w 671"/>
                <a:gd name="T41" fmla="*/ 327 h 672"/>
                <a:gd name="T42" fmla="*/ 548 w 671"/>
                <a:gd name="T43" fmla="*/ 273 h 672"/>
                <a:gd name="T44" fmla="*/ 575 w 671"/>
                <a:gd name="T45" fmla="*/ 225 h 672"/>
                <a:gd name="T46" fmla="*/ 557 w 671"/>
                <a:gd name="T47" fmla="*/ 192 h 672"/>
                <a:gd name="T48" fmla="*/ 530 w 671"/>
                <a:gd name="T49" fmla="*/ 157 h 672"/>
                <a:gd name="T50" fmla="*/ 502 w 671"/>
                <a:gd name="T51" fmla="*/ 131 h 672"/>
                <a:gd name="T52" fmla="*/ 429 w 671"/>
                <a:gd name="T53" fmla="*/ 136 h 672"/>
                <a:gd name="T54" fmla="*/ 398 w 671"/>
                <a:gd name="T55" fmla="*/ 124 h 672"/>
                <a:gd name="T56" fmla="*/ 373 w 671"/>
                <a:gd name="T57" fmla="*/ 75 h 672"/>
                <a:gd name="T58" fmla="*/ 365 w 671"/>
                <a:gd name="T59" fmla="*/ 74 h 672"/>
                <a:gd name="T60" fmla="*/ 290 w 671"/>
                <a:gd name="T61" fmla="*/ 76 h 672"/>
                <a:gd name="T62" fmla="*/ 267 w 671"/>
                <a:gd name="T63" fmla="*/ 127 h 672"/>
                <a:gd name="T64" fmla="*/ 217 w 671"/>
                <a:gd name="T65" fmla="*/ 151 h 672"/>
                <a:gd name="T66" fmla="*/ 162 w 671"/>
                <a:gd name="T67" fmla="*/ 137 h 672"/>
                <a:gd name="T68" fmla="*/ 157 w 671"/>
                <a:gd name="T69" fmla="*/ 142 h 672"/>
                <a:gd name="T70" fmla="*/ 109 w 671"/>
                <a:gd name="T71" fmla="*/ 200 h 672"/>
                <a:gd name="T72" fmla="*/ 92 w 671"/>
                <a:gd name="T73" fmla="*/ 234 h 672"/>
                <a:gd name="T74" fmla="*/ 123 w 671"/>
                <a:gd name="T75" fmla="*/ 281 h 672"/>
                <a:gd name="T76" fmla="*/ 117 w 671"/>
                <a:gd name="T77" fmla="*/ 312 h 672"/>
                <a:gd name="T78" fmla="*/ 74 w 671"/>
                <a:gd name="T79" fmla="*/ 375 h 672"/>
                <a:gd name="T80" fmla="*/ 76 w 671"/>
                <a:gd name="T81" fmla="*/ 382 h 672"/>
                <a:gd name="T82" fmla="*/ 114 w 671"/>
                <a:gd name="T83" fmla="*/ 480 h 672"/>
                <a:gd name="T84" fmla="*/ 155 w 671"/>
                <a:gd name="T85" fmla="*/ 462 h 672"/>
                <a:gd name="T86" fmla="*/ 193 w 671"/>
                <a:gd name="T87" fmla="*/ 503 h 672"/>
                <a:gd name="T88" fmla="*/ 218 w 671"/>
                <a:gd name="T89" fmla="*/ 522 h 672"/>
                <a:gd name="T90" fmla="*/ 228 w 671"/>
                <a:gd name="T91" fmla="*/ 577 h 672"/>
                <a:gd name="T92" fmla="*/ 251 w 671"/>
                <a:gd name="T93" fmla="*/ 521 h 672"/>
                <a:gd name="T94" fmla="*/ 271 w 671"/>
                <a:gd name="T95" fmla="*/ 592 h 672"/>
                <a:gd name="T96" fmla="*/ 313 w 671"/>
                <a:gd name="T97" fmla="*/ 555 h 672"/>
                <a:gd name="T98" fmla="*/ 369 w 671"/>
                <a:gd name="T99" fmla="*/ 554 h 672"/>
                <a:gd name="T100" fmla="*/ 412 w 671"/>
                <a:gd name="T101" fmla="*/ 589 h 672"/>
                <a:gd name="T102" fmla="*/ 419 w 671"/>
                <a:gd name="T103" fmla="*/ 586 h 672"/>
                <a:gd name="T104" fmla="*/ 487 w 671"/>
                <a:gd name="T105" fmla="*/ 553 h 672"/>
                <a:gd name="T106" fmla="*/ 487 w 671"/>
                <a:gd name="T107" fmla="*/ 497 h 672"/>
                <a:gd name="T108" fmla="*/ 522 w 671"/>
                <a:gd name="T109" fmla="*/ 454 h 672"/>
                <a:gd name="T110" fmla="*/ 537 w 671"/>
                <a:gd name="T111" fmla="*/ 427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71" h="672">
                  <a:moveTo>
                    <a:pt x="620" y="446"/>
                  </a:moveTo>
                  <a:cubicBezTo>
                    <a:pt x="626" y="431"/>
                    <a:pt x="630" y="416"/>
                    <a:pt x="633" y="401"/>
                  </a:cubicBezTo>
                  <a:cubicBezTo>
                    <a:pt x="667" y="398"/>
                    <a:pt x="667" y="398"/>
                    <a:pt x="667" y="398"/>
                  </a:cubicBezTo>
                  <a:cubicBezTo>
                    <a:pt x="669" y="384"/>
                    <a:pt x="669" y="384"/>
                    <a:pt x="669" y="384"/>
                  </a:cubicBezTo>
                  <a:cubicBezTo>
                    <a:pt x="671" y="370"/>
                    <a:pt x="671" y="370"/>
                    <a:pt x="671" y="370"/>
                  </a:cubicBezTo>
                  <a:cubicBezTo>
                    <a:pt x="640" y="357"/>
                    <a:pt x="640" y="357"/>
                    <a:pt x="640" y="357"/>
                  </a:cubicBezTo>
                  <a:cubicBezTo>
                    <a:pt x="641" y="342"/>
                    <a:pt x="641" y="326"/>
                    <a:pt x="639" y="311"/>
                  </a:cubicBezTo>
                  <a:cubicBezTo>
                    <a:pt x="671" y="298"/>
                    <a:pt x="671" y="298"/>
                    <a:pt x="671" y="298"/>
                  </a:cubicBezTo>
                  <a:cubicBezTo>
                    <a:pt x="669" y="284"/>
                    <a:pt x="669" y="284"/>
                    <a:pt x="669" y="284"/>
                  </a:cubicBezTo>
                  <a:cubicBezTo>
                    <a:pt x="666" y="270"/>
                    <a:pt x="666" y="270"/>
                    <a:pt x="666" y="270"/>
                  </a:cubicBezTo>
                  <a:cubicBezTo>
                    <a:pt x="633" y="267"/>
                    <a:pt x="633" y="267"/>
                    <a:pt x="633" y="267"/>
                  </a:cubicBezTo>
                  <a:cubicBezTo>
                    <a:pt x="631" y="259"/>
                    <a:pt x="629" y="252"/>
                    <a:pt x="626" y="244"/>
                  </a:cubicBezTo>
                  <a:cubicBezTo>
                    <a:pt x="624" y="237"/>
                    <a:pt x="621" y="230"/>
                    <a:pt x="619" y="222"/>
                  </a:cubicBezTo>
                  <a:cubicBezTo>
                    <a:pt x="645" y="201"/>
                    <a:pt x="645" y="201"/>
                    <a:pt x="645" y="201"/>
                  </a:cubicBezTo>
                  <a:cubicBezTo>
                    <a:pt x="638" y="188"/>
                    <a:pt x="638" y="188"/>
                    <a:pt x="638" y="188"/>
                  </a:cubicBezTo>
                  <a:cubicBezTo>
                    <a:pt x="632" y="175"/>
                    <a:pt x="632" y="175"/>
                    <a:pt x="632" y="175"/>
                  </a:cubicBezTo>
                  <a:cubicBezTo>
                    <a:pt x="599" y="183"/>
                    <a:pt x="599" y="183"/>
                    <a:pt x="599" y="183"/>
                  </a:cubicBezTo>
                  <a:cubicBezTo>
                    <a:pt x="591" y="169"/>
                    <a:pt x="582" y="156"/>
                    <a:pt x="573" y="144"/>
                  </a:cubicBezTo>
                  <a:cubicBezTo>
                    <a:pt x="591" y="116"/>
                    <a:pt x="591" y="116"/>
                    <a:pt x="591" y="116"/>
                  </a:cubicBezTo>
                  <a:cubicBezTo>
                    <a:pt x="581" y="106"/>
                    <a:pt x="581" y="106"/>
                    <a:pt x="581" y="106"/>
                  </a:cubicBezTo>
                  <a:cubicBezTo>
                    <a:pt x="572" y="95"/>
                    <a:pt x="572" y="95"/>
                    <a:pt x="572" y="95"/>
                  </a:cubicBezTo>
                  <a:cubicBezTo>
                    <a:pt x="542" y="112"/>
                    <a:pt x="542" y="112"/>
                    <a:pt x="542" y="112"/>
                  </a:cubicBezTo>
                  <a:cubicBezTo>
                    <a:pt x="531" y="101"/>
                    <a:pt x="519" y="92"/>
                    <a:pt x="506" y="83"/>
                  </a:cubicBezTo>
                  <a:cubicBezTo>
                    <a:pt x="515" y="51"/>
                    <a:pt x="515" y="51"/>
                    <a:pt x="515" y="51"/>
                  </a:cubicBezTo>
                  <a:cubicBezTo>
                    <a:pt x="503" y="44"/>
                    <a:pt x="503" y="44"/>
                    <a:pt x="503" y="44"/>
                  </a:cubicBezTo>
                  <a:cubicBezTo>
                    <a:pt x="490" y="37"/>
                    <a:pt x="490" y="37"/>
                    <a:pt x="490" y="37"/>
                  </a:cubicBezTo>
                  <a:cubicBezTo>
                    <a:pt x="467" y="61"/>
                    <a:pt x="467" y="61"/>
                    <a:pt x="467" y="61"/>
                  </a:cubicBezTo>
                  <a:cubicBezTo>
                    <a:pt x="453" y="55"/>
                    <a:pt x="439" y="49"/>
                    <a:pt x="424" y="44"/>
                  </a:cubicBezTo>
                  <a:cubicBezTo>
                    <a:pt x="423" y="11"/>
                    <a:pt x="423" y="11"/>
                    <a:pt x="423" y="11"/>
                  </a:cubicBezTo>
                  <a:cubicBezTo>
                    <a:pt x="409" y="8"/>
                    <a:pt x="409" y="8"/>
                    <a:pt x="409" y="8"/>
                  </a:cubicBezTo>
                  <a:cubicBezTo>
                    <a:pt x="395" y="4"/>
                    <a:pt x="395" y="4"/>
                    <a:pt x="395" y="4"/>
                  </a:cubicBezTo>
                  <a:cubicBezTo>
                    <a:pt x="381" y="35"/>
                    <a:pt x="381" y="35"/>
                    <a:pt x="381" y="35"/>
                  </a:cubicBezTo>
                  <a:cubicBezTo>
                    <a:pt x="365" y="33"/>
                    <a:pt x="350" y="32"/>
                    <a:pt x="334" y="32"/>
                  </a:cubicBezTo>
                  <a:cubicBezTo>
                    <a:pt x="323" y="0"/>
                    <a:pt x="323" y="0"/>
                    <a:pt x="323" y="0"/>
                  </a:cubicBezTo>
                  <a:cubicBezTo>
                    <a:pt x="309" y="1"/>
                    <a:pt x="309" y="1"/>
                    <a:pt x="309" y="1"/>
                  </a:cubicBezTo>
                  <a:cubicBezTo>
                    <a:pt x="295" y="2"/>
                    <a:pt x="295" y="2"/>
                    <a:pt x="295" y="2"/>
                  </a:cubicBezTo>
                  <a:cubicBezTo>
                    <a:pt x="290" y="35"/>
                    <a:pt x="290" y="35"/>
                    <a:pt x="290" y="35"/>
                  </a:cubicBezTo>
                  <a:cubicBezTo>
                    <a:pt x="275" y="38"/>
                    <a:pt x="260" y="41"/>
                    <a:pt x="245" y="46"/>
                  </a:cubicBezTo>
                  <a:cubicBezTo>
                    <a:pt x="244" y="46"/>
                    <a:pt x="244" y="46"/>
                    <a:pt x="244" y="46"/>
                  </a:cubicBezTo>
                  <a:cubicBezTo>
                    <a:pt x="225" y="18"/>
                    <a:pt x="225" y="18"/>
                    <a:pt x="225" y="18"/>
                  </a:cubicBezTo>
                  <a:cubicBezTo>
                    <a:pt x="212" y="24"/>
                    <a:pt x="212" y="24"/>
                    <a:pt x="212" y="24"/>
                  </a:cubicBezTo>
                  <a:cubicBezTo>
                    <a:pt x="198" y="29"/>
                    <a:pt x="198" y="29"/>
                    <a:pt x="198" y="29"/>
                  </a:cubicBezTo>
                  <a:cubicBezTo>
                    <a:pt x="203" y="62"/>
                    <a:pt x="203" y="62"/>
                    <a:pt x="203" y="62"/>
                  </a:cubicBezTo>
                  <a:cubicBezTo>
                    <a:pt x="189" y="69"/>
                    <a:pt x="176" y="77"/>
                    <a:pt x="163" y="86"/>
                  </a:cubicBezTo>
                  <a:cubicBezTo>
                    <a:pt x="136" y="65"/>
                    <a:pt x="136" y="65"/>
                    <a:pt x="136" y="65"/>
                  </a:cubicBezTo>
                  <a:cubicBezTo>
                    <a:pt x="125" y="74"/>
                    <a:pt x="125" y="74"/>
                    <a:pt x="125" y="74"/>
                  </a:cubicBezTo>
                  <a:cubicBezTo>
                    <a:pt x="114" y="83"/>
                    <a:pt x="114" y="83"/>
                    <a:pt x="114" y="83"/>
                  </a:cubicBezTo>
                  <a:cubicBezTo>
                    <a:pt x="129" y="114"/>
                    <a:pt x="129" y="114"/>
                    <a:pt x="129" y="114"/>
                  </a:cubicBezTo>
                  <a:cubicBezTo>
                    <a:pt x="117" y="124"/>
                    <a:pt x="107" y="136"/>
                    <a:pt x="97" y="148"/>
                  </a:cubicBezTo>
                  <a:cubicBezTo>
                    <a:pt x="65" y="136"/>
                    <a:pt x="65" y="136"/>
                    <a:pt x="65" y="136"/>
                  </a:cubicBezTo>
                  <a:cubicBezTo>
                    <a:pt x="57" y="148"/>
                    <a:pt x="57" y="148"/>
                    <a:pt x="57" y="148"/>
                  </a:cubicBezTo>
                  <a:cubicBezTo>
                    <a:pt x="49" y="160"/>
                    <a:pt x="49" y="160"/>
                    <a:pt x="49" y="160"/>
                  </a:cubicBezTo>
                  <a:cubicBezTo>
                    <a:pt x="72" y="185"/>
                    <a:pt x="72" y="185"/>
                    <a:pt x="72" y="185"/>
                  </a:cubicBezTo>
                  <a:cubicBezTo>
                    <a:pt x="65" y="198"/>
                    <a:pt x="58" y="212"/>
                    <a:pt x="52" y="227"/>
                  </a:cubicBezTo>
                  <a:cubicBezTo>
                    <a:pt x="19" y="225"/>
                    <a:pt x="19" y="225"/>
                    <a:pt x="19" y="225"/>
                  </a:cubicBezTo>
                  <a:cubicBezTo>
                    <a:pt x="14" y="239"/>
                    <a:pt x="14" y="239"/>
                    <a:pt x="14" y="239"/>
                  </a:cubicBezTo>
                  <a:cubicBezTo>
                    <a:pt x="10" y="252"/>
                    <a:pt x="10" y="252"/>
                    <a:pt x="10" y="252"/>
                  </a:cubicBezTo>
                  <a:cubicBezTo>
                    <a:pt x="40" y="269"/>
                    <a:pt x="40" y="269"/>
                    <a:pt x="40" y="269"/>
                  </a:cubicBezTo>
                  <a:cubicBezTo>
                    <a:pt x="36" y="284"/>
                    <a:pt x="34" y="300"/>
                    <a:pt x="33" y="316"/>
                  </a:cubicBezTo>
                  <a:cubicBezTo>
                    <a:pt x="0" y="324"/>
                    <a:pt x="0" y="324"/>
                    <a:pt x="0" y="324"/>
                  </a:cubicBezTo>
                  <a:cubicBezTo>
                    <a:pt x="0" y="338"/>
                    <a:pt x="0" y="338"/>
                    <a:pt x="0" y="338"/>
                  </a:cubicBezTo>
                  <a:cubicBezTo>
                    <a:pt x="0" y="352"/>
                    <a:pt x="0" y="352"/>
                    <a:pt x="0" y="352"/>
                  </a:cubicBezTo>
                  <a:cubicBezTo>
                    <a:pt x="33" y="360"/>
                    <a:pt x="33" y="360"/>
                    <a:pt x="33" y="360"/>
                  </a:cubicBezTo>
                  <a:cubicBezTo>
                    <a:pt x="34" y="375"/>
                    <a:pt x="37" y="390"/>
                    <a:pt x="40" y="406"/>
                  </a:cubicBezTo>
                  <a:cubicBezTo>
                    <a:pt x="11" y="423"/>
                    <a:pt x="11" y="423"/>
                    <a:pt x="11" y="423"/>
                  </a:cubicBezTo>
                  <a:cubicBezTo>
                    <a:pt x="16" y="437"/>
                    <a:pt x="16" y="437"/>
                    <a:pt x="16" y="437"/>
                  </a:cubicBezTo>
                  <a:cubicBezTo>
                    <a:pt x="20" y="450"/>
                    <a:pt x="20" y="450"/>
                    <a:pt x="20" y="450"/>
                  </a:cubicBezTo>
                  <a:cubicBezTo>
                    <a:pt x="54" y="448"/>
                    <a:pt x="54" y="448"/>
                    <a:pt x="54" y="448"/>
                  </a:cubicBezTo>
                  <a:cubicBezTo>
                    <a:pt x="60" y="463"/>
                    <a:pt x="66" y="477"/>
                    <a:pt x="74" y="490"/>
                  </a:cubicBezTo>
                  <a:cubicBezTo>
                    <a:pt x="52" y="515"/>
                    <a:pt x="52" y="515"/>
                    <a:pt x="52" y="515"/>
                  </a:cubicBezTo>
                  <a:cubicBezTo>
                    <a:pt x="60" y="527"/>
                    <a:pt x="60" y="527"/>
                    <a:pt x="60" y="527"/>
                  </a:cubicBezTo>
                  <a:cubicBezTo>
                    <a:pt x="68" y="539"/>
                    <a:pt x="68" y="539"/>
                    <a:pt x="68" y="539"/>
                  </a:cubicBezTo>
                  <a:cubicBezTo>
                    <a:pt x="99" y="526"/>
                    <a:pt x="99" y="526"/>
                    <a:pt x="99" y="526"/>
                  </a:cubicBezTo>
                  <a:cubicBezTo>
                    <a:pt x="109" y="539"/>
                    <a:pt x="120" y="550"/>
                    <a:pt x="131" y="560"/>
                  </a:cubicBezTo>
                  <a:cubicBezTo>
                    <a:pt x="117" y="591"/>
                    <a:pt x="117" y="591"/>
                    <a:pt x="117" y="591"/>
                  </a:cubicBezTo>
                  <a:cubicBezTo>
                    <a:pt x="128" y="600"/>
                    <a:pt x="128" y="600"/>
                    <a:pt x="128" y="600"/>
                  </a:cubicBezTo>
                  <a:cubicBezTo>
                    <a:pt x="139" y="609"/>
                    <a:pt x="139" y="609"/>
                    <a:pt x="139" y="609"/>
                  </a:cubicBezTo>
                  <a:cubicBezTo>
                    <a:pt x="166" y="588"/>
                    <a:pt x="166" y="588"/>
                    <a:pt x="166" y="588"/>
                  </a:cubicBezTo>
                  <a:cubicBezTo>
                    <a:pt x="179" y="596"/>
                    <a:pt x="193" y="604"/>
                    <a:pt x="207" y="611"/>
                  </a:cubicBezTo>
                  <a:cubicBezTo>
                    <a:pt x="202" y="644"/>
                    <a:pt x="202" y="644"/>
                    <a:pt x="202" y="644"/>
                  </a:cubicBezTo>
                  <a:cubicBezTo>
                    <a:pt x="215" y="650"/>
                    <a:pt x="215" y="650"/>
                    <a:pt x="215" y="650"/>
                  </a:cubicBezTo>
                  <a:cubicBezTo>
                    <a:pt x="229" y="655"/>
                    <a:pt x="229" y="655"/>
                    <a:pt x="229" y="655"/>
                  </a:cubicBezTo>
                  <a:cubicBezTo>
                    <a:pt x="248" y="627"/>
                    <a:pt x="248" y="627"/>
                    <a:pt x="248" y="627"/>
                  </a:cubicBezTo>
                  <a:cubicBezTo>
                    <a:pt x="263" y="631"/>
                    <a:pt x="278" y="635"/>
                    <a:pt x="293" y="637"/>
                  </a:cubicBezTo>
                  <a:cubicBezTo>
                    <a:pt x="299" y="670"/>
                    <a:pt x="299" y="670"/>
                    <a:pt x="299" y="670"/>
                  </a:cubicBezTo>
                  <a:cubicBezTo>
                    <a:pt x="313" y="671"/>
                    <a:pt x="313" y="671"/>
                    <a:pt x="313" y="671"/>
                  </a:cubicBezTo>
                  <a:cubicBezTo>
                    <a:pt x="327" y="672"/>
                    <a:pt x="327" y="672"/>
                    <a:pt x="327" y="672"/>
                  </a:cubicBezTo>
                  <a:cubicBezTo>
                    <a:pt x="338" y="640"/>
                    <a:pt x="338" y="640"/>
                    <a:pt x="338" y="640"/>
                  </a:cubicBezTo>
                  <a:cubicBezTo>
                    <a:pt x="353" y="640"/>
                    <a:pt x="369" y="639"/>
                    <a:pt x="384" y="636"/>
                  </a:cubicBezTo>
                  <a:cubicBezTo>
                    <a:pt x="399" y="666"/>
                    <a:pt x="399" y="666"/>
                    <a:pt x="399" y="666"/>
                  </a:cubicBezTo>
                  <a:cubicBezTo>
                    <a:pt x="413" y="663"/>
                    <a:pt x="413" y="663"/>
                    <a:pt x="413" y="663"/>
                  </a:cubicBezTo>
                  <a:cubicBezTo>
                    <a:pt x="427" y="660"/>
                    <a:pt x="427" y="660"/>
                    <a:pt x="427" y="660"/>
                  </a:cubicBezTo>
                  <a:cubicBezTo>
                    <a:pt x="427" y="626"/>
                    <a:pt x="427" y="626"/>
                    <a:pt x="427" y="626"/>
                  </a:cubicBezTo>
                  <a:cubicBezTo>
                    <a:pt x="428" y="626"/>
                    <a:pt x="428" y="626"/>
                    <a:pt x="428" y="626"/>
                  </a:cubicBezTo>
                  <a:cubicBezTo>
                    <a:pt x="443" y="621"/>
                    <a:pt x="457" y="615"/>
                    <a:pt x="471" y="609"/>
                  </a:cubicBezTo>
                  <a:cubicBezTo>
                    <a:pt x="494" y="633"/>
                    <a:pt x="494" y="633"/>
                    <a:pt x="494" y="633"/>
                  </a:cubicBezTo>
                  <a:cubicBezTo>
                    <a:pt x="506" y="626"/>
                    <a:pt x="506" y="626"/>
                    <a:pt x="506" y="626"/>
                  </a:cubicBezTo>
                  <a:cubicBezTo>
                    <a:pt x="518" y="619"/>
                    <a:pt x="518" y="619"/>
                    <a:pt x="518" y="619"/>
                  </a:cubicBezTo>
                  <a:cubicBezTo>
                    <a:pt x="509" y="586"/>
                    <a:pt x="509" y="586"/>
                    <a:pt x="509" y="586"/>
                  </a:cubicBezTo>
                  <a:cubicBezTo>
                    <a:pt x="522" y="578"/>
                    <a:pt x="534" y="568"/>
                    <a:pt x="545" y="557"/>
                  </a:cubicBezTo>
                  <a:cubicBezTo>
                    <a:pt x="575" y="574"/>
                    <a:pt x="575" y="574"/>
                    <a:pt x="575" y="574"/>
                  </a:cubicBezTo>
                  <a:cubicBezTo>
                    <a:pt x="584" y="563"/>
                    <a:pt x="584" y="563"/>
                    <a:pt x="584" y="563"/>
                  </a:cubicBezTo>
                  <a:cubicBezTo>
                    <a:pt x="594" y="553"/>
                    <a:pt x="594" y="553"/>
                    <a:pt x="594" y="553"/>
                  </a:cubicBezTo>
                  <a:cubicBezTo>
                    <a:pt x="575" y="525"/>
                    <a:pt x="575" y="525"/>
                    <a:pt x="575" y="525"/>
                  </a:cubicBezTo>
                  <a:cubicBezTo>
                    <a:pt x="585" y="512"/>
                    <a:pt x="593" y="499"/>
                    <a:pt x="601" y="486"/>
                  </a:cubicBezTo>
                  <a:cubicBezTo>
                    <a:pt x="634" y="493"/>
                    <a:pt x="634" y="493"/>
                    <a:pt x="634" y="493"/>
                  </a:cubicBezTo>
                  <a:cubicBezTo>
                    <a:pt x="640" y="480"/>
                    <a:pt x="640" y="480"/>
                    <a:pt x="640" y="480"/>
                  </a:cubicBezTo>
                  <a:cubicBezTo>
                    <a:pt x="646" y="467"/>
                    <a:pt x="646" y="467"/>
                    <a:pt x="646" y="467"/>
                  </a:cubicBezTo>
                  <a:cubicBezTo>
                    <a:pt x="620" y="446"/>
                    <a:pt x="620" y="446"/>
                    <a:pt x="620" y="446"/>
                  </a:cubicBezTo>
                  <a:moveTo>
                    <a:pt x="579" y="437"/>
                  </a:moveTo>
                  <a:cubicBezTo>
                    <a:pt x="540" y="420"/>
                    <a:pt x="540" y="420"/>
                    <a:pt x="540" y="420"/>
                  </a:cubicBezTo>
                  <a:cubicBezTo>
                    <a:pt x="543" y="412"/>
                    <a:pt x="546" y="405"/>
                    <a:pt x="548" y="397"/>
                  </a:cubicBezTo>
                  <a:cubicBezTo>
                    <a:pt x="589" y="408"/>
                    <a:pt x="589" y="408"/>
                    <a:pt x="589" y="408"/>
                  </a:cubicBezTo>
                  <a:cubicBezTo>
                    <a:pt x="587" y="418"/>
                    <a:pt x="583" y="428"/>
                    <a:pt x="579" y="437"/>
                  </a:cubicBezTo>
                  <a:moveTo>
                    <a:pt x="591" y="401"/>
                  </a:moveTo>
                  <a:cubicBezTo>
                    <a:pt x="550" y="390"/>
                    <a:pt x="550" y="390"/>
                    <a:pt x="550" y="390"/>
                  </a:cubicBezTo>
                  <a:cubicBezTo>
                    <a:pt x="552" y="382"/>
                    <a:pt x="554" y="374"/>
                    <a:pt x="555" y="366"/>
                  </a:cubicBezTo>
                  <a:cubicBezTo>
                    <a:pt x="597" y="372"/>
                    <a:pt x="597" y="372"/>
                    <a:pt x="597" y="372"/>
                  </a:cubicBezTo>
                  <a:cubicBezTo>
                    <a:pt x="596" y="382"/>
                    <a:pt x="594" y="392"/>
                    <a:pt x="591" y="401"/>
                  </a:cubicBezTo>
                  <a:moveTo>
                    <a:pt x="598" y="364"/>
                  </a:moveTo>
                  <a:cubicBezTo>
                    <a:pt x="556" y="359"/>
                    <a:pt x="556" y="359"/>
                    <a:pt x="556" y="359"/>
                  </a:cubicBezTo>
                  <a:cubicBezTo>
                    <a:pt x="556" y="351"/>
                    <a:pt x="557" y="343"/>
                    <a:pt x="557" y="335"/>
                  </a:cubicBezTo>
                  <a:cubicBezTo>
                    <a:pt x="600" y="334"/>
                    <a:pt x="600" y="334"/>
                    <a:pt x="600" y="334"/>
                  </a:cubicBezTo>
                  <a:cubicBezTo>
                    <a:pt x="600" y="344"/>
                    <a:pt x="599" y="354"/>
                    <a:pt x="598" y="364"/>
                  </a:cubicBezTo>
                  <a:moveTo>
                    <a:pt x="597" y="297"/>
                  </a:moveTo>
                  <a:cubicBezTo>
                    <a:pt x="598" y="307"/>
                    <a:pt x="599" y="317"/>
                    <a:pt x="599" y="327"/>
                  </a:cubicBezTo>
                  <a:cubicBezTo>
                    <a:pt x="557" y="328"/>
                    <a:pt x="557" y="328"/>
                    <a:pt x="557" y="328"/>
                  </a:cubicBezTo>
                  <a:cubicBezTo>
                    <a:pt x="556" y="320"/>
                    <a:pt x="556" y="312"/>
                    <a:pt x="554" y="304"/>
                  </a:cubicBezTo>
                  <a:cubicBezTo>
                    <a:pt x="597" y="297"/>
                    <a:pt x="597" y="297"/>
                    <a:pt x="597" y="297"/>
                  </a:cubicBezTo>
                  <a:moveTo>
                    <a:pt x="595" y="290"/>
                  </a:moveTo>
                  <a:cubicBezTo>
                    <a:pt x="553" y="297"/>
                    <a:pt x="553" y="297"/>
                    <a:pt x="553" y="297"/>
                  </a:cubicBezTo>
                  <a:cubicBezTo>
                    <a:pt x="552" y="289"/>
                    <a:pt x="550" y="281"/>
                    <a:pt x="548" y="273"/>
                  </a:cubicBezTo>
                  <a:cubicBezTo>
                    <a:pt x="588" y="260"/>
                    <a:pt x="588" y="260"/>
                    <a:pt x="588" y="260"/>
                  </a:cubicBezTo>
                  <a:cubicBezTo>
                    <a:pt x="591" y="270"/>
                    <a:pt x="594" y="280"/>
                    <a:pt x="595" y="290"/>
                  </a:cubicBezTo>
                  <a:moveTo>
                    <a:pt x="586" y="253"/>
                  </a:moveTo>
                  <a:cubicBezTo>
                    <a:pt x="545" y="266"/>
                    <a:pt x="545" y="266"/>
                    <a:pt x="545" y="266"/>
                  </a:cubicBezTo>
                  <a:cubicBezTo>
                    <a:pt x="543" y="259"/>
                    <a:pt x="540" y="251"/>
                    <a:pt x="537" y="244"/>
                  </a:cubicBezTo>
                  <a:cubicBezTo>
                    <a:pt x="575" y="225"/>
                    <a:pt x="575" y="225"/>
                    <a:pt x="575" y="225"/>
                  </a:cubicBezTo>
                  <a:cubicBezTo>
                    <a:pt x="579" y="234"/>
                    <a:pt x="583" y="244"/>
                    <a:pt x="586" y="253"/>
                  </a:cubicBezTo>
                  <a:moveTo>
                    <a:pt x="557" y="192"/>
                  </a:moveTo>
                  <a:cubicBezTo>
                    <a:pt x="562" y="201"/>
                    <a:pt x="567" y="209"/>
                    <a:pt x="572" y="219"/>
                  </a:cubicBezTo>
                  <a:cubicBezTo>
                    <a:pt x="533" y="237"/>
                    <a:pt x="533" y="237"/>
                    <a:pt x="533" y="237"/>
                  </a:cubicBezTo>
                  <a:cubicBezTo>
                    <a:pt x="530" y="230"/>
                    <a:pt x="526" y="223"/>
                    <a:pt x="521" y="216"/>
                  </a:cubicBezTo>
                  <a:cubicBezTo>
                    <a:pt x="557" y="192"/>
                    <a:pt x="557" y="192"/>
                    <a:pt x="557" y="192"/>
                  </a:cubicBezTo>
                  <a:moveTo>
                    <a:pt x="553" y="186"/>
                  </a:moveTo>
                  <a:cubicBezTo>
                    <a:pt x="517" y="210"/>
                    <a:pt x="517" y="210"/>
                    <a:pt x="517" y="210"/>
                  </a:cubicBezTo>
                  <a:cubicBezTo>
                    <a:pt x="513" y="204"/>
                    <a:pt x="508" y="197"/>
                    <a:pt x="503" y="191"/>
                  </a:cubicBezTo>
                  <a:cubicBezTo>
                    <a:pt x="534" y="162"/>
                    <a:pt x="534" y="162"/>
                    <a:pt x="534" y="162"/>
                  </a:cubicBezTo>
                  <a:cubicBezTo>
                    <a:pt x="541" y="170"/>
                    <a:pt x="547" y="178"/>
                    <a:pt x="553" y="186"/>
                  </a:cubicBezTo>
                  <a:moveTo>
                    <a:pt x="530" y="157"/>
                  </a:moveTo>
                  <a:cubicBezTo>
                    <a:pt x="498" y="186"/>
                    <a:pt x="498" y="186"/>
                    <a:pt x="498" y="186"/>
                  </a:cubicBezTo>
                  <a:cubicBezTo>
                    <a:pt x="492" y="180"/>
                    <a:pt x="486" y="174"/>
                    <a:pt x="480" y="169"/>
                  </a:cubicBezTo>
                  <a:cubicBezTo>
                    <a:pt x="508" y="136"/>
                    <a:pt x="508" y="136"/>
                    <a:pt x="508" y="136"/>
                  </a:cubicBezTo>
                  <a:cubicBezTo>
                    <a:pt x="515" y="142"/>
                    <a:pt x="523" y="149"/>
                    <a:pt x="530" y="157"/>
                  </a:cubicBezTo>
                  <a:moveTo>
                    <a:pt x="478" y="114"/>
                  </a:moveTo>
                  <a:cubicBezTo>
                    <a:pt x="486" y="119"/>
                    <a:pt x="494" y="125"/>
                    <a:pt x="502" y="131"/>
                  </a:cubicBezTo>
                  <a:cubicBezTo>
                    <a:pt x="475" y="164"/>
                    <a:pt x="475" y="164"/>
                    <a:pt x="475" y="164"/>
                  </a:cubicBezTo>
                  <a:cubicBezTo>
                    <a:pt x="468" y="159"/>
                    <a:pt x="462" y="155"/>
                    <a:pt x="455" y="150"/>
                  </a:cubicBezTo>
                  <a:cubicBezTo>
                    <a:pt x="478" y="114"/>
                    <a:pt x="478" y="114"/>
                    <a:pt x="478" y="114"/>
                  </a:cubicBezTo>
                  <a:moveTo>
                    <a:pt x="471" y="110"/>
                  </a:moveTo>
                  <a:cubicBezTo>
                    <a:pt x="449" y="146"/>
                    <a:pt x="449" y="146"/>
                    <a:pt x="449" y="146"/>
                  </a:cubicBezTo>
                  <a:cubicBezTo>
                    <a:pt x="443" y="143"/>
                    <a:pt x="436" y="139"/>
                    <a:pt x="429" y="136"/>
                  </a:cubicBezTo>
                  <a:cubicBezTo>
                    <a:pt x="429" y="136"/>
                    <a:pt x="428" y="136"/>
                    <a:pt x="427" y="135"/>
                  </a:cubicBezTo>
                  <a:cubicBezTo>
                    <a:pt x="445" y="96"/>
                    <a:pt x="445" y="96"/>
                    <a:pt x="445" y="96"/>
                  </a:cubicBezTo>
                  <a:cubicBezTo>
                    <a:pt x="454" y="100"/>
                    <a:pt x="463" y="105"/>
                    <a:pt x="471" y="110"/>
                  </a:cubicBezTo>
                  <a:moveTo>
                    <a:pt x="438" y="93"/>
                  </a:moveTo>
                  <a:cubicBezTo>
                    <a:pt x="421" y="132"/>
                    <a:pt x="421" y="132"/>
                    <a:pt x="421" y="132"/>
                  </a:cubicBezTo>
                  <a:cubicBezTo>
                    <a:pt x="413" y="129"/>
                    <a:pt x="406" y="127"/>
                    <a:pt x="398" y="124"/>
                  </a:cubicBezTo>
                  <a:cubicBezTo>
                    <a:pt x="409" y="83"/>
                    <a:pt x="409" y="83"/>
                    <a:pt x="409" y="83"/>
                  </a:cubicBezTo>
                  <a:cubicBezTo>
                    <a:pt x="419" y="85"/>
                    <a:pt x="429" y="89"/>
                    <a:pt x="438" y="93"/>
                  </a:cubicBezTo>
                  <a:moveTo>
                    <a:pt x="402" y="81"/>
                  </a:moveTo>
                  <a:cubicBezTo>
                    <a:pt x="391" y="122"/>
                    <a:pt x="391" y="122"/>
                    <a:pt x="391" y="122"/>
                  </a:cubicBezTo>
                  <a:cubicBezTo>
                    <a:pt x="383" y="120"/>
                    <a:pt x="375" y="119"/>
                    <a:pt x="367" y="118"/>
                  </a:cubicBezTo>
                  <a:cubicBezTo>
                    <a:pt x="373" y="75"/>
                    <a:pt x="373" y="75"/>
                    <a:pt x="373" y="75"/>
                  </a:cubicBezTo>
                  <a:cubicBezTo>
                    <a:pt x="383" y="76"/>
                    <a:pt x="393" y="78"/>
                    <a:pt x="402" y="81"/>
                  </a:cubicBezTo>
                  <a:moveTo>
                    <a:pt x="365" y="74"/>
                  </a:moveTo>
                  <a:cubicBezTo>
                    <a:pt x="360" y="117"/>
                    <a:pt x="360" y="117"/>
                    <a:pt x="360" y="117"/>
                  </a:cubicBezTo>
                  <a:cubicBezTo>
                    <a:pt x="352" y="116"/>
                    <a:pt x="344" y="115"/>
                    <a:pt x="336" y="116"/>
                  </a:cubicBezTo>
                  <a:cubicBezTo>
                    <a:pt x="335" y="72"/>
                    <a:pt x="335" y="72"/>
                    <a:pt x="335" y="72"/>
                  </a:cubicBezTo>
                  <a:cubicBezTo>
                    <a:pt x="345" y="72"/>
                    <a:pt x="355" y="73"/>
                    <a:pt x="365" y="74"/>
                  </a:cubicBezTo>
                  <a:moveTo>
                    <a:pt x="328" y="72"/>
                  </a:moveTo>
                  <a:cubicBezTo>
                    <a:pt x="329" y="116"/>
                    <a:pt x="329" y="116"/>
                    <a:pt x="329" y="116"/>
                  </a:cubicBezTo>
                  <a:cubicBezTo>
                    <a:pt x="321" y="116"/>
                    <a:pt x="313" y="117"/>
                    <a:pt x="305" y="118"/>
                  </a:cubicBezTo>
                  <a:cubicBezTo>
                    <a:pt x="298" y="75"/>
                    <a:pt x="298" y="75"/>
                    <a:pt x="298" y="75"/>
                  </a:cubicBezTo>
                  <a:cubicBezTo>
                    <a:pt x="308" y="73"/>
                    <a:pt x="318" y="72"/>
                    <a:pt x="328" y="72"/>
                  </a:cubicBezTo>
                  <a:moveTo>
                    <a:pt x="290" y="76"/>
                  </a:moveTo>
                  <a:cubicBezTo>
                    <a:pt x="297" y="119"/>
                    <a:pt x="297" y="119"/>
                    <a:pt x="297" y="119"/>
                  </a:cubicBezTo>
                  <a:cubicBezTo>
                    <a:pt x="289" y="120"/>
                    <a:pt x="282" y="122"/>
                    <a:pt x="274" y="125"/>
                  </a:cubicBezTo>
                  <a:cubicBezTo>
                    <a:pt x="261" y="83"/>
                    <a:pt x="261" y="83"/>
                    <a:pt x="261" y="83"/>
                  </a:cubicBezTo>
                  <a:cubicBezTo>
                    <a:pt x="271" y="80"/>
                    <a:pt x="280" y="78"/>
                    <a:pt x="290" y="76"/>
                  </a:cubicBezTo>
                  <a:moveTo>
                    <a:pt x="254" y="85"/>
                  </a:moveTo>
                  <a:cubicBezTo>
                    <a:pt x="267" y="127"/>
                    <a:pt x="267" y="127"/>
                    <a:pt x="267" y="127"/>
                  </a:cubicBezTo>
                  <a:cubicBezTo>
                    <a:pt x="259" y="129"/>
                    <a:pt x="252" y="132"/>
                    <a:pt x="244" y="136"/>
                  </a:cubicBezTo>
                  <a:cubicBezTo>
                    <a:pt x="225" y="96"/>
                    <a:pt x="225" y="96"/>
                    <a:pt x="225" y="96"/>
                  </a:cubicBezTo>
                  <a:cubicBezTo>
                    <a:pt x="235" y="92"/>
                    <a:pt x="244" y="88"/>
                    <a:pt x="254" y="85"/>
                  </a:cubicBezTo>
                  <a:moveTo>
                    <a:pt x="219" y="99"/>
                  </a:moveTo>
                  <a:cubicBezTo>
                    <a:pt x="238" y="139"/>
                    <a:pt x="238" y="139"/>
                    <a:pt x="238" y="139"/>
                  </a:cubicBezTo>
                  <a:cubicBezTo>
                    <a:pt x="231" y="142"/>
                    <a:pt x="224" y="146"/>
                    <a:pt x="217" y="151"/>
                  </a:cubicBezTo>
                  <a:cubicBezTo>
                    <a:pt x="192" y="114"/>
                    <a:pt x="192" y="114"/>
                    <a:pt x="192" y="114"/>
                  </a:cubicBezTo>
                  <a:cubicBezTo>
                    <a:pt x="201" y="109"/>
                    <a:pt x="210" y="104"/>
                    <a:pt x="219" y="99"/>
                  </a:cubicBezTo>
                  <a:moveTo>
                    <a:pt x="186" y="118"/>
                  </a:moveTo>
                  <a:cubicBezTo>
                    <a:pt x="211" y="155"/>
                    <a:pt x="211" y="155"/>
                    <a:pt x="211" y="155"/>
                  </a:cubicBezTo>
                  <a:cubicBezTo>
                    <a:pt x="204" y="159"/>
                    <a:pt x="198" y="164"/>
                    <a:pt x="192" y="170"/>
                  </a:cubicBezTo>
                  <a:cubicBezTo>
                    <a:pt x="162" y="137"/>
                    <a:pt x="162" y="137"/>
                    <a:pt x="162" y="137"/>
                  </a:cubicBezTo>
                  <a:cubicBezTo>
                    <a:pt x="170" y="130"/>
                    <a:pt x="178" y="124"/>
                    <a:pt x="186" y="118"/>
                  </a:cubicBezTo>
                  <a:moveTo>
                    <a:pt x="157" y="142"/>
                  </a:moveTo>
                  <a:cubicBezTo>
                    <a:pt x="186" y="175"/>
                    <a:pt x="186" y="175"/>
                    <a:pt x="186" y="175"/>
                  </a:cubicBezTo>
                  <a:cubicBezTo>
                    <a:pt x="180" y="180"/>
                    <a:pt x="175" y="186"/>
                    <a:pt x="170" y="192"/>
                  </a:cubicBezTo>
                  <a:cubicBezTo>
                    <a:pt x="136" y="164"/>
                    <a:pt x="136" y="164"/>
                    <a:pt x="136" y="164"/>
                  </a:cubicBezTo>
                  <a:cubicBezTo>
                    <a:pt x="142" y="156"/>
                    <a:pt x="149" y="149"/>
                    <a:pt x="157" y="142"/>
                  </a:cubicBezTo>
                  <a:moveTo>
                    <a:pt x="131" y="169"/>
                  </a:moveTo>
                  <a:cubicBezTo>
                    <a:pt x="165" y="198"/>
                    <a:pt x="165" y="198"/>
                    <a:pt x="165" y="198"/>
                  </a:cubicBezTo>
                  <a:cubicBezTo>
                    <a:pt x="160" y="204"/>
                    <a:pt x="155" y="210"/>
                    <a:pt x="151" y="217"/>
                  </a:cubicBezTo>
                  <a:cubicBezTo>
                    <a:pt x="113" y="194"/>
                    <a:pt x="113" y="194"/>
                    <a:pt x="113" y="194"/>
                  </a:cubicBezTo>
                  <a:cubicBezTo>
                    <a:pt x="119" y="185"/>
                    <a:pt x="125" y="177"/>
                    <a:pt x="131" y="169"/>
                  </a:cubicBezTo>
                  <a:moveTo>
                    <a:pt x="109" y="200"/>
                  </a:moveTo>
                  <a:cubicBezTo>
                    <a:pt x="147" y="223"/>
                    <a:pt x="147" y="223"/>
                    <a:pt x="147" y="223"/>
                  </a:cubicBezTo>
                  <a:cubicBezTo>
                    <a:pt x="143" y="230"/>
                    <a:pt x="140" y="236"/>
                    <a:pt x="136" y="243"/>
                  </a:cubicBezTo>
                  <a:cubicBezTo>
                    <a:pt x="136" y="244"/>
                    <a:pt x="136" y="244"/>
                    <a:pt x="136" y="245"/>
                  </a:cubicBezTo>
                  <a:cubicBezTo>
                    <a:pt x="95" y="227"/>
                    <a:pt x="95" y="227"/>
                    <a:pt x="95" y="227"/>
                  </a:cubicBezTo>
                  <a:cubicBezTo>
                    <a:pt x="99" y="218"/>
                    <a:pt x="104" y="209"/>
                    <a:pt x="109" y="200"/>
                  </a:cubicBezTo>
                  <a:moveTo>
                    <a:pt x="92" y="234"/>
                  </a:moveTo>
                  <a:cubicBezTo>
                    <a:pt x="133" y="251"/>
                    <a:pt x="133" y="251"/>
                    <a:pt x="133" y="251"/>
                  </a:cubicBezTo>
                  <a:cubicBezTo>
                    <a:pt x="130" y="259"/>
                    <a:pt x="127" y="267"/>
                    <a:pt x="125" y="274"/>
                  </a:cubicBezTo>
                  <a:cubicBezTo>
                    <a:pt x="82" y="263"/>
                    <a:pt x="82" y="263"/>
                    <a:pt x="82" y="263"/>
                  </a:cubicBezTo>
                  <a:cubicBezTo>
                    <a:pt x="85" y="253"/>
                    <a:pt x="88" y="243"/>
                    <a:pt x="92" y="234"/>
                  </a:cubicBezTo>
                  <a:moveTo>
                    <a:pt x="80" y="270"/>
                  </a:moveTo>
                  <a:cubicBezTo>
                    <a:pt x="123" y="281"/>
                    <a:pt x="123" y="281"/>
                    <a:pt x="123" y="281"/>
                  </a:cubicBezTo>
                  <a:cubicBezTo>
                    <a:pt x="121" y="289"/>
                    <a:pt x="119" y="297"/>
                    <a:pt x="118" y="305"/>
                  </a:cubicBezTo>
                  <a:cubicBezTo>
                    <a:pt x="74" y="300"/>
                    <a:pt x="74" y="300"/>
                    <a:pt x="74" y="300"/>
                  </a:cubicBezTo>
                  <a:cubicBezTo>
                    <a:pt x="75" y="289"/>
                    <a:pt x="78" y="279"/>
                    <a:pt x="80" y="270"/>
                  </a:cubicBezTo>
                  <a:moveTo>
                    <a:pt x="72" y="337"/>
                  </a:moveTo>
                  <a:cubicBezTo>
                    <a:pt x="71" y="327"/>
                    <a:pt x="72" y="317"/>
                    <a:pt x="73" y="307"/>
                  </a:cubicBezTo>
                  <a:cubicBezTo>
                    <a:pt x="117" y="312"/>
                    <a:pt x="117" y="312"/>
                    <a:pt x="117" y="312"/>
                  </a:cubicBezTo>
                  <a:cubicBezTo>
                    <a:pt x="116" y="320"/>
                    <a:pt x="116" y="328"/>
                    <a:pt x="116" y="336"/>
                  </a:cubicBezTo>
                  <a:cubicBezTo>
                    <a:pt x="72" y="337"/>
                    <a:pt x="72" y="337"/>
                    <a:pt x="72" y="337"/>
                  </a:cubicBezTo>
                  <a:moveTo>
                    <a:pt x="72" y="345"/>
                  </a:moveTo>
                  <a:cubicBezTo>
                    <a:pt x="116" y="344"/>
                    <a:pt x="116" y="344"/>
                    <a:pt x="116" y="344"/>
                  </a:cubicBezTo>
                  <a:cubicBezTo>
                    <a:pt x="116" y="352"/>
                    <a:pt x="117" y="360"/>
                    <a:pt x="118" y="368"/>
                  </a:cubicBezTo>
                  <a:cubicBezTo>
                    <a:pt x="74" y="375"/>
                    <a:pt x="74" y="375"/>
                    <a:pt x="74" y="375"/>
                  </a:cubicBezTo>
                  <a:cubicBezTo>
                    <a:pt x="73" y="365"/>
                    <a:pt x="72" y="355"/>
                    <a:pt x="72" y="345"/>
                  </a:cubicBezTo>
                  <a:moveTo>
                    <a:pt x="76" y="382"/>
                  </a:moveTo>
                  <a:cubicBezTo>
                    <a:pt x="120" y="375"/>
                    <a:pt x="120" y="375"/>
                    <a:pt x="120" y="375"/>
                  </a:cubicBezTo>
                  <a:cubicBezTo>
                    <a:pt x="121" y="383"/>
                    <a:pt x="123" y="391"/>
                    <a:pt x="125" y="399"/>
                  </a:cubicBezTo>
                  <a:cubicBezTo>
                    <a:pt x="83" y="412"/>
                    <a:pt x="83" y="412"/>
                    <a:pt x="83" y="412"/>
                  </a:cubicBezTo>
                  <a:cubicBezTo>
                    <a:pt x="80" y="402"/>
                    <a:pt x="77" y="392"/>
                    <a:pt x="76" y="382"/>
                  </a:cubicBezTo>
                  <a:moveTo>
                    <a:pt x="96" y="447"/>
                  </a:moveTo>
                  <a:cubicBezTo>
                    <a:pt x="92" y="438"/>
                    <a:pt x="88" y="429"/>
                    <a:pt x="85" y="419"/>
                  </a:cubicBezTo>
                  <a:cubicBezTo>
                    <a:pt x="127" y="406"/>
                    <a:pt x="127" y="406"/>
                    <a:pt x="127" y="406"/>
                  </a:cubicBezTo>
                  <a:cubicBezTo>
                    <a:pt x="130" y="413"/>
                    <a:pt x="133" y="421"/>
                    <a:pt x="136" y="428"/>
                  </a:cubicBezTo>
                  <a:cubicBezTo>
                    <a:pt x="96" y="447"/>
                    <a:pt x="96" y="447"/>
                    <a:pt x="96" y="447"/>
                  </a:cubicBezTo>
                  <a:moveTo>
                    <a:pt x="114" y="480"/>
                  </a:moveTo>
                  <a:cubicBezTo>
                    <a:pt x="109" y="472"/>
                    <a:pt x="104" y="463"/>
                    <a:pt x="99" y="454"/>
                  </a:cubicBezTo>
                  <a:cubicBezTo>
                    <a:pt x="139" y="435"/>
                    <a:pt x="139" y="435"/>
                    <a:pt x="139" y="435"/>
                  </a:cubicBezTo>
                  <a:cubicBezTo>
                    <a:pt x="143" y="442"/>
                    <a:pt x="147" y="449"/>
                    <a:pt x="151" y="456"/>
                  </a:cubicBezTo>
                  <a:cubicBezTo>
                    <a:pt x="114" y="480"/>
                    <a:pt x="114" y="480"/>
                    <a:pt x="114" y="480"/>
                  </a:cubicBezTo>
                  <a:moveTo>
                    <a:pt x="119" y="486"/>
                  </a:moveTo>
                  <a:cubicBezTo>
                    <a:pt x="155" y="462"/>
                    <a:pt x="155" y="462"/>
                    <a:pt x="155" y="462"/>
                  </a:cubicBezTo>
                  <a:cubicBezTo>
                    <a:pt x="160" y="468"/>
                    <a:pt x="165" y="475"/>
                    <a:pt x="170" y="481"/>
                  </a:cubicBezTo>
                  <a:cubicBezTo>
                    <a:pt x="137" y="510"/>
                    <a:pt x="137" y="510"/>
                    <a:pt x="137" y="510"/>
                  </a:cubicBezTo>
                  <a:cubicBezTo>
                    <a:pt x="131" y="503"/>
                    <a:pt x="124" y="495"/>
                    <a:pt x="119" y="486"/>
                  </a:cubicBezTo>
                  <a:moveTo>
                    <a:pt x="142" y="516"/>
                  </a:moveTo>
                  <a:cubicBezTo>
                    <a:pt x="175" y="486"/>
                    <a:pt x="175" y="486"/>
                    <a:pt x="175" y="486"/>
                  </a:cubicBezTo>
                  <a:cubicBezTo>
                    <a:pt x="181" y="492"/>
                    <a:pt x="186" y="498"/>
                    <a:pt x="193" y="503"/>
                  </a:cubicBezTo>
                  <a:cubicBezTo>
                    <a:pt x="164" y="537"/>
                    <a:pt x="164" y="537"/>
                    <a:pt x="164" y="537"/>
                  </a:cubicBezTo>
                  <a:cubicBezTo>
                    <a:pt x="157" y="530"/>
                    <a:pt x="149" y="523"/>
                    <a:pt x="142" y="516"/>
                  </a:cubicBezTo>
                  <a:moveTo>
                    <a:pt x="195" y="559"/>
                  </a:moveTo>
                  <a:cubicBezTo>
                    <a:pt x="186" y="554"/>
                    <a:pt x="178" y="548"/>
                    <a:pt x="170" y="542"/>
                  </a:cubicBezTo>
                  <a:cubicBezTo>
                    <a:pt x="198" y="508"/>
                    <a:pt x="198" y="508"/>
                    <a:pt x="198" y="508"/>
                  </a:cubicBezTo>
                  <a:cubicBezTo>
                    <a:pt x="204" y="513"/>
                    <a:pt x="211" y="517"/>
                    <a:pt x="218" y="522"/>
                  </a:cubicBezTo>
                  <a:cubicBezTo>
                    <a:pt x="195" y="559"/>
                    <a:pt x="195" y="559"/>
                    <a:pt x="195" y="559"/>
                  </a:cubicBezTo>
                  <a:moveTo>
                    <a:pt x="201" y="563"/>
                  </a:moveTo>
                  <a:cubicBezTo>
                    <a:pt x="224" y="526"/>
                    <a:pt x="224" y="526"/>
                    <a:pt x="224" y="526"/>
                  </a:cubicBezTo>
                  <a:cubicBezTo>
                    <a:pt x="230" y="529"/>
                    <a:pt x="237" y="533"/>
                    <a:pt x="244" y="536"/>
                  </a:cubicBezTo>
                  <a:cubicBezTo>
                    <a:pt x="244" y="536"/>
                    <a:pt x="245" y="536"/>
                    <a:pt x="245" y="537"/>
                  </a:cubicBezTo>
                  <a:cubicBezTo>
                    <a:pt x="228" y="577"/>
                    <a:pt x="228" y="577"/>
                    <a:pt x="228" y="577"/>
                  </a:cubicBezTo>
                  <a:cubicBezTo>
                    <a:pt x="219" y="573"/>
                    <a:pt x="210" y="568"/>
                    <a:pt x="201" y="563"/>
                  </a:cubicBezTo>
                  <a:moveTo>
                    <a:pt x="251" y="521"/>
                  </a:moveTo>
                  <a:cubicBezTo>
                    <a:pt x="148" y="473"/>
                    <a:pt x="104" y="352"/>
                    <a:pt x="152" y="250"/>
                  </a:cubicBezTo>
                  <a:cubicBezTo>
                    <a:pt x="199" y="148"/>
                    <a:pt x="320" y="104"/>
                    <a:pt x="422" y="151"/>
                  </a:cubicBezTo>
                  <a:cubicBezTo>
                    <a:pt x="524" y="199"/>
                    <a:pt x="569" y="320"/>
                    <a:pt x="521" y="422"/>
                  </a:cubicBezTo>
                  <a:cubicBezTo>
                    <a:pt x="474" y="524"/>
                    <a:pt x="353" y="568"/>
                    <a:pt x="251" y="521"/>
                  </a:cubicBezTo>
                  <a:moveTo>
                    <a:pt x="235" y="580"/>
                  </a:moveTo>
                  <a:cubicBezTo>
                    <a:pt x="252" y="540"/>
                    <a:pt x="252" y="540"/>
                    <a:pt x="252" y="540"/>
                  </a:cubicBezTo>
                  <a:cubicBezTo>
                    <a:pt x="260" y="543"/>
                    <a:pt x="267" y="545"/>
                    <a:pt x="275" y="548"/>
                  </a:cubicBezTo>
                  <a:cubicBezTo>
                    <a:pt x="263" y="590"/>
                    <a:pt x="263" y="590"/>
                    <a:pt x="263" y="590"/>
                  </a:cubicBezTo>
                  <a:cubicBezTo>
                    <a:pt x="254" y="587"/>
                    <a:pt x="244" y="584"/>
                    <a:pt x="235" y="580"/>
                  </a:cubicBezTo>
                  <a:moveTo>
                    <a:pt x="271" y="592"/>
                  </a:moveTo>
                  <a:cubicBezTo>
                    <a:pt x="282" y="550"/>
                    <a:pt x="282" y="550"/>
                    <a:pt x="282" y="550"/>
                  </a:cubicBezTo>
                  <a:cubicBezTo>
                    <a:pt x="290" y="552"/>
                    <a:pt x="298" y="553"/>
                    <a:pt x="306" y="554"/>
                  </a:cubicBezTo>
                  <a:cubicBezTo>
                    <a:pt x="300" y="598"/>
                    <a:pt x="300" y="598"/>
                    <a:pt x="300" y="598"/>
                  </a:cubicBezTo>
                  <a:cubicBezTo>
                    <a:pt x="290" y="596"/>
                    <a:pt x="280" y="594"/>
                    <a:pt x="271" y="592"/>
                  </a:cubicBezTo>
                  <a:moveTo>
                    <a:pt x="308" y="599"/>
                  </a:moveTo>
                  <a:cubicBezTo>
                    <a:pt x="313" y="555"/>
                    <a:pt x="313" y="555"/>
                    <a:pt x="313" y="555"/>
                  </a:cubicBezTo>
                  <a:cubicBezTo>
                    <a:pt x="321" y="556"/>
                    <a:pt x="329" y="556"/>
                    <a:pt x="337" y="556"/>
                  </a:cubicBezTo>
                  <a:cubicBezTo>
                    <a:pt x="338" y="600"/>
                    <a:pt x="338" y="600"/>
                    <a:pt x="338" y="600"/>
                  </a:cubicBezTo>
                  <a:cubicBezTo>
                    <a:pt x="328" y="600"/>
                    <a:pt x="318" y="600"/>
                    <a:pt x="308" y="599"/>
                  </a:cubicBezTo>
                  <a:moveTo>
                    <a:pt x="345" y="600"/>
                  </a:moveTo>
                  <a:cubicBezTo>
                    <a:pt x="345" y="556"/>
                    <a:pt x="345" y="556"/>
                    <a:pt x="345" y="556"/>
                  </a:cubicBezTo>
                  <a:cubicBezTo>
                    <a:pt x="353" y="556"/>
                    <a:pt x="361" y="555"/>
                    <a:pt x="369" y="554"/>
                  </a:cubicBezTo>
                  <a:cubicBezTo>
                    <a:pt x="376" y="597"/>
                    <a:pt x="376" y="597"/>
                    <a:pt x="376" y="597"/>
                  </a:cubicBezTo>
                  <a:cubicBezTo>
                    <a:pt x="366" y="599"/>
                    <a:pt x="355" y="600"/>
                    <a:pt x="345" y="600"/>
                  </a:cubicBezTo>
                  <a:moveTo>
                    <a:pt x="383" y="596"/>
                  </a:moveTo>
                  <a:cubicBezTo>
                    <a:pt x="376" y="553"/>
                    <a:pt x="376" y="553"/>
                    <a:pt x="376" y="553"/>
                  </a:cubicBezTo>
                  <a:cubicBezTo>
                    <a:pt x="384" y="551"/>
                    <a:pt x="392" y="549"/>
                    <a:pt x="399" y="547"/>
                  </a:cubicBezTo>
                  <a:cubicBezTo>
                    <a:pt x="412" y="589"/>
                    <a:pt x="412" y="589"/>
                    <a:pt x="412" y="589"/>
                  </a:cubicBezTo>
                  <a:cubicBezTo>
                    <a:pt x="403" y="592"/>
                    <a:pt x="393" y="594"/>
                    <a:pt x="383" y="596"/>
                  </a:cubicBezTo>
                  <a:moveTo>
                    <a:pt x="419" y="586"/>
                  </a:moveTo>
                  <a:cubicBezTo>
                    <a:pt x="406" y="545"/>
                    <a:pt x="406" y="545"/>
                    <a:pt x="406" y="545"/>
                  </a:cubicBezTo>
                  <a:cubicBezTo>
                    <a:pt x="414" y="542"/>
                    <a:pt x="421" y="539"/>
                    <a:pt x="429" y="536"/>
                  </a:cubicBezTo>
                  <a:cubicBezTo>
                    <a:pt x="448" y="575"/>
                    <a:pt x="448" y="575"/>
                    <a:pt x="448" y="575"/>
                  </a:cubicBezTo>
                  <a:cubicBezTo>
                    <a:pt x="438" y="579"/>
                    <a:pt x="429" y="583"/>
                    <a:pt x="419" y="586"/>
                  </a:cubicBezTo>
                  <a:moveTo>
                    <a:pt x="454" y="572"/>
                  </a:moveTo>
                  <a:cubicBezTo>
                    <a:pt x="435" y="533"/>
                    <a:pt x="435" y="533"/>
                    <a:pt x="435" y="533"/>
                  </a:cubicBezTo>
                  <a:cubicBezTo>
                    <a:pt x="443" y="529"/>
                    <a:pt x="449" y="525"/>
                    <a:pt x="456" y="521"/>
                  </a:cubicBezTo>
                  <a:cubicBezTo>
                    <a:pt x="480" y="557"/>
                    <a:pt x="480" y="557"/>
                    <a:pt x="480" y="557"/>
                  </a:cubicBezTo>
                  <a:cubicBezTo>
                    <a:pt x="472" y="562"/>
                    <a:pt x="463" y="567"/>
                    <a:pt x="454" y="572"/>
                  </a:cubicBezTo>
                  <a:moveTo>
                    <a:pt x="487" y="553"/>
                  </a:moveTo>
                  <a:cubicBezTo>
                    <a:pt x="462" y="517"/>
                    <a:pt x="462" y="517"/>
                    <a:pt x="462" y="517"/>
                  </a:cubicBezTo>
                  <a:cubicBezTo>
                    <a:pt x="469" y="512"/>
                    <a:pt x="475" y="507"/>
                    <a:pt x="481" y="502"/>
                  </a:cubicBezTo>
                  <a:cubicBezTo>
                    <a:pt x="510" y="534"/>
                    <a:pt x="510" y="534"/>
                    <a:pt x="510" y="534"/>
                  </a:cubicBezTo>
                  <a:cubicBezTo>
                    <a:pt x="503" y="541"/>
                    <a:pt x="495" y="547"/>
                    <a:pt x="487" y="553"/>
                  </a:cubicBezTo>
                  <a:moveTo>
                    <a:pt x="516" y="529"/>
                  </a:moveTo>
                  <a:cubicBezTo>
                    <a:pt x="487" y="497"/>
                    <a:pt x="487" y="497"/>
                    <a:pt x="487" y="497"/>
                  </a:cubicBezTo>
                  <a:cubicBezTo>
                    <a:pt x="493" y="492"/>
                    <a:pt x="498" y="486"/>
                    <a:pt x="503" y="480"/>
                  </a:cubicBezTo>
                  <a:cubicBezTo>
                    <a:pt x="537" y="507"/>
                    <a:pt x="537" y="507"/>
                    <a:pt x="537" y="507"/>
                  </a:cubicBezTo>
                  <a:cubicBezTo>
                    <a:pt x="530" y="515"/>
                    <a:pt x="523" y="522"/>
                    <a:pt x="516" y="529"/>
                  </a:cubicBezTo>
                  <a:moveTo>
                    <a:pt x="541" y="501"/>
                  </a:moveTo>
                  <a:cubicBezTo>
                    <a:pt x="508" y="474"/>
                    <a:pt x="508" y="474"/>
                    <a:pt x="508" y="474"/>
                  </a:cubicBezTo>
                  <a:cubicBezTo>
                    <a:pt x="513" y="468"/>
                    <a:pt x="518" y="461"/>
                    <a:pt x="522" y="454"/>
                  </a:cubicBezTo>
                  <a:cubicBezTo>
                    <a:pt x="559" y="477"/>
                    <a:pt x="559" y="477"/>
                    <a:pt x="559" y="477"/>
                  </a:cubicBezTo>
                  <a:cubicBezTo>
                    <a:pt x="553" y="485"/>
                    <a:pt x="548" y="494"/>
                    <a:pt x="541" y="501"/>
                  </a:cubicBezTo>
                  <a:moveTo>
                    <a:pt x="563" y="471"/>
                  </a:moveTo>
                  <a:cubicBezTo>
                    <a:pt x="526" y="448"/>
                    <a:pt x="526" y="448"/>
                    <a:pt x="526" y="448"/>
                  </a:cubicBezTo>
                  <a:cubicBezTo>
                    <a:pt x="530" y="442"/>
                    <a:pt x="533" y="435"/>
                    <a:pt x="536" y="429"/>
                  </a:cubicBezTo>
                  <a:cubicBezTo>
                    <a:pt x="537" y="428"/>
                    <a:pt x="537" y="427"/>
                    <a:pt x="537" y="427"/>
                  </a:cubicBezTo>
                  <a:cubicBezTo>
                    <a:pt x="577" y="444"/>
                    <a:pt x="577" y="444"/>
                    <a:pt x="577" y="444"/>
                  </a:cubicBezTo>
                  <a:cubicBezTo>
                    <a:pt x="572" y="453"/>
                    <a:pt x="568" y="462"/>
                    <a:pt x="563" y="471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43"/>
            <p:cNvSpPr>
              <a:spLocks noEditPoints="1"/>
            </p:cNvSpPr>
            <p:nvPr/>
          </p:nvSpPr>
          <p:spPr bwMode="auto">
            <a:xfrm>
              <a:off x="5718821" y="4771564"/>
              <a:ext cx="788569" cy="786126"/>
            </a:xfrm>
            <a:custGeom>
              <a:avLst/>
              <a:gdLst>
                <a:gd name="T0" fmla="*/ 140 w 409"/>
                <a:gd name="T1" fmla="*/ 29 h 408"/>
                <a:gd name="T2" fmla="*/ 109 w 409"/>
                <a:gd name="T3" fmla="*/ 44 h 408"/>
                <a:gd name="T4" fmla="*/ 81 w 409"/>
                <a:gd name="T5" fmla="*/ 64 h 408"/>
                <a:gd name="T6" fmla="*/ 58 w 409"/>
                <a:gd name="T7" fmla="*/ 89 h 408"/>
                <a:gd name="T8" fmla="*/ 39 w 409"/>
                <a:gd name="T9" fmla="*/ 118 h 408"/>
                <a:gd name="T10" fmla="*/ 26 w 409"/>
                <a:gd name="T11" fmla="*/ 150 h 408"/>
                <a:gd name="T12" fmla="*/ 19 w 409"/>
                <a:gd name="T13" fmla="*/ 184 h 408"/>
                <a:gd name="T14" fmla="*/ 19 w 409"/>
                <a:gd name="T15" fmla="*/ 218 h 408"/>
                <a:gd name="T16" fmla="*/ 25 w 409"/>
                <a:gd name="T17" fmla="*/ 252 h 408"/>
                <a:gd name="T18" fmla="*/ 36 w 409"/>
                <a:gd name="T19" fmla="*/ 284 h 408"/>
                <a:gd name="T20" fmla="*/ 54 w 409"/>
                <a:gd name="T21" fmla="*/ 314 h 408"/>
                <a:gd name="T22" fmla="*/ 77 w 409"/>
                <a:gd name="T23" fmla="*/ 340 h 408"/>
                <a:gd name="T24" fmla="*/ 104 w 409"/>
                <a:gd name="T25" fmla="*/ 361 h 408"/>
                <a:gd name="T26" fmla="*/ 134 w 409"/>
                <a:gd name="T27" fmla="*/ 377 h 408"/>
                <a:gd name="T28" fmla="*/ 167 w 409"/>
                <a:gd name="T29" fmla="*/ 387 h 408"/>
                <a:gd name="T30" fmla="*/ 201 w 409"/>
                <a:gd name="T31" fmla="*/ 391 h 408"/>
                <a:gd name="T32" fmla="*/ 236 w 409"/>
                <a:gd name="T33" fmla="*/ 388 h 408"/>
                <a:gd name="T34" fmla="*/ 269 w 409"/>
                <a:gd name="T35" fmla="*/ 379 h 408"/>
                <a:gd name="T36" fmla="*/ 300 w 409"/>
                <a:gd name="T37" fmla="*/ 364 h 408"/>
                <a:gd name="T38" fmla="*/ 328 w 409"/>
                <a:gd name="T39" fmla="*/ 344 h 408"/>
                <a:gd name="T40" fmla="*/ 351 w 409"/>
                <a:gd name="T41" fmla="*/ 319 h 408"/>
                <a:gd name="T42" fmla="*/ 370 w 409"/>
                <a:gd name="T43" fmla="*/ 290 h 408"/>
                <a:gd name="T44" fmla="*/ 383 w 409"/>
                <a:gd name="T45" fmla="*/ 258 h 408"/>
                <a:gd name="T46" fmla="*/ 390 w 409"/>
                <a:gd name="T47" fmla="*/ 225 h 408"/>
                <a:gd name="T48" fmla="*/ 390 w 409"/>
                <a:gd name="T49" fmla="*/ 190 h 408"/>
                <a:gd name="T50" fmla="*/ 385 w 409"/>
                <a:gd name="T51" fmla="*/ 156 h 408"/>
                <a:gd name="T52" fmla="*/ 373 w 409"/>
                <a:gd name="T53" fmla="*/ 124 h 408"/>
                <a:gd name="T54" fmla="*/ 355 w 409"/>
                <a:gd name="T55" fmla="*/ 95 h 408"/>
                <a:gd name="T56" fmla="*/ 332 w 409"/>
                <a:gd name="T57" fmla="*/ 69 h 408"/>
                <a:gd name="T58" fmla="*/ 305 w 409"/>
                <a:gd name="T59" fmla="*/ 48 h 408"/>
                <a:gd name="T60" fmla="*/ 275 w 409"/>
                <a:gd name="T61" fmla="*/ 32 h 408"/>
                <a:gd name="T62" fmla="*/ 242 w 409"/>
                <a:gd name="T63" fmla="*/ 22 h 408"/>
                <a:gd name="T64" fmla="*/ 208 w 409"/>
                <a:gd name="T65" fmla="*/ 18 h 408"/>
                <a:gd name="T66" fmla="*/ 174 w 409"/>
                <a:gd name="T67" fmla="*/ 21 h 408"/>
                <a:gd name="T68" fmla="*/ 179 w 409"/>
                <a:gd name="T69" fmla="*/ 124 h 408"/>
                <a:gd name="T70" fmla="*/ 124 w 409"/>
                <a:gd name="T71" fmla="*/ 230 h 408"/>
                <a:gd name="T72" fmla="*/ 316 w 409"/>
                <a:gd name="T73" fmla="*/ 288 h 408"/>
                <a:gd name="T74" fmla="*/ 74 w 409"/>
                <a:gd name="T75" fmla="*/ 288 h 408"/>
                <a:gd name="T76" fmla="*/ 120 w 409"/>
                <a:gd name="T77" fmla="*/ 265 h 408"/>
                <a:gd name="T78" fmla="*/ 309 w 409"/>
                <a:gd name="T79" fmla="*/ 89 h 408"/>
                <a:gd name="T80" fmla="*/ 336 w 409"/>
                <a:gd name="T81" fmla="*/ 252 h 408"/>
                <a:gd name="T82" fmla="*/ 304 w 409"/>
                <a:gd name="T83" fmla="*/ 173 h 408"/>
                <a:gd name="T84" fmla="*/ 289 w 409"/>
                <a:gd name="T85" fmla="*/ 93 h 408"/>
                <a:gd name="T86" fmla="*/ 252 w 409"/>
                <a:gd name="T87" fmla="*/ 73 h 408"/>
                <a:gd name="T88" fmla="*/ 173 w 409"/>
                <a:gd name="T89" fmla="*/ 104 h 408"/>
                <a:gd name="T90" fmla="*/ 67 w 409"/>
                <a:gd name="T91" fmla="*/ 229 h 408"/>
                <a:gd name="T92" fmla="*/ 244 w 409"/>
                <a:gd name="T93" fmla="*/ 54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09" h="408">
                  <a:moveTo>
                    <a:pt x="157" y="24"/>
                  </a:moveTo>
                  <a:cubicBezTo>
                    <a:pt x="143" y="9"/>
                    <a:pt x="143" y="9"/>
                    <a:pt x="143" y="9"/>
                  </a:cubicBezTo>
                  <a:cubicBezTo>
                    <a:pt x="140" y="29"/>
                    <a:pt x="140" y="29"/>
                    <a:pt x="140" y="29"/>
                  </a:cubicBezTo>
                  <a:cubicBezTo>
                    <a:pt x="139" y="37"/>
                    <a:pt x="131" y="40"/>
                    <a:pt x="125" y="36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9" y="44"/>
                    <a:pt x="109" y="44"/>
                    <a:pt x="109" y="44"/>
                  </a:cubicBezTo>
                  <a:cubicBezTo>
                    <a:pt x="110" y="52"/>
                    <a:pt x="102" y="57"/>
                    <a:pt x="95" y="53"/>
                  </a:cubicBezTo>
                  <a:cubicBezTo>
                    <a:pt x="77" y="45"/>
                    <a:pt x="77" y="45"/>
                    <a:pt x="77" y="45"/>
                  </a:cubicBezTo>
                  <a:cubicBezTo>
                    <a:pt x="81" y="64"/>
                    <a:pt x="81" y="64"/>
                    <a:pt x="81" y="64"/>
                  </a:cubicBezTo>
                  <a:cubicBezTo>
                    <a:pt x="83" y="72"/>
                    <a:pt x="76" y="78"/>
                    <a:pt x="69" y="76"/>
                  </a:cubicBezTo>
                  <a:cubicBezTo>
                    <a:pt x="50" y="71"/>
                    <a:pt x="50" y="71"/>
                    <a:pt x="50" y="71"/>
                  </a:cubicBezTo>
                  <a:cubicBezTo>
                    <a:pt x="58" y="89"/>
                    <a:pt x="58" y="89"/>
                    <a:pt x="58" y="89"/>
                  </a:cubicBezTo>
                  <a:cubicBezTo>
                    <a:pt x="61" y="96"/>
                    <a:pt x="55" y="104"/>
                    <a:pt x="48" y="103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39" y="118"/>
                    <a:pt x="39" y="118"/>
                    <a:pt x="39" y="118"/>
                  </a:cubicBezTo>
                  <a:cubicBezTo>
                    <a:pt x="43" y="125"/>
                    <a:pt x="40" y="133"/>
                    <a:pt x="32" y="134"/>
                  </a:cubicBezTo>
                  <a:cubicBezTo>
                    <a:pt x="12" y="136"/>
                    <a:pt x="12" y="136"/>
                    <a:pt x="12" y="136"/>
                  </a:cubicBezTo>
                  <a:cubicBezTo>
                    <a:pt x="26" y="150"/>
                    <a:pt x="26" y="150"/>
                    <a:pt x="26" y="150"/>
                  </a:cubicBezTo>
                  <a:cubicBezTo>
                    <a:pt x="32" y="155"/>
                    <a:pt x="29" y="164"/>
                    <a:pt x="22" y="167"/>
                  </a:cubicBezTo>
                  <a:cubicBezTo>
                    <a:pt x="3" y="172"/>
                    <a:pt x="3" y="172"/>
                    <a:pt x="3" y="172"/>
                  </a:cubicBezTo>
                  <a:cubicBezTo>
                    <a:pt x="19" y="184"/>
                    <a:pt x="19" y="184"/>
                    <a:pt x="19" y="184"/>
                  </a:cubicBezTo>
                  <a:cubicBezTo>
                    <a:pt x="26" y="188"/>
                    <a:pt x="25" y="197"/>
                    <a:pt x="18" y="201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19" y="218"/>
                    <a:pt x="19" y="218"/>
                    <a:pt x="19" y="218"/>
                  </a:cubicBezTo>
                  <a:cubicBezTo>
                    <a:pt x="26" y="221"/>
                    <a:pt x="27" y="230"/>
                    <a:pt x="21" y="235"/>
                  </a:cubicBezTo>
                  <a:cubicBezTo>
                    <a:pt x="5" y="247"/>
                    <a:pt x="5" y="247"/>
                    <a:pt x="5" y="247"/>
                  </a:cubicBezTo>
                  <a:cubicBezTo>
                    <a:pt x="25" y="252"/>
                    <a:pt x="25" y="252"/>
                    <a:pt x="25" y="252"/>
                  </a:cubicBezTo>
                  <a:cubicBezTo>
                    <a:pt x="32" y="254"/>
                    <a:pt x="35" y="263"/>
                    <a:pt x="30" y="268"/>
                  </a:cubicBezTo>
                  <a:cubicBezTo>
                    <a:pt x="16" y="283"/>
                    <a:pt x="16" y="283"/>
                    <a:pt x="16" y="283"/>
                  </a:cubicBezTo>
                  <a:cubicBezTo>
                    <a:pt x="36" y="284"/>
                    <a:pt x="36" y="284"/>
                    <a:pt x="36" y="284"/>
                  </a:cubicBezTo>
                  <a:cubicBezTo>
                    <a:pt x="44" y="285"/>
                    <a:pt x="48" y="293"/>
                    <a:pt x="44" y="299"/>
                  </a:cubicBezTo>
                  <a:cubicBezTo>
                    <a:pt x="34" y="317"/>
                    <a:pt x="34" y="317"/>
                    <a:pt x="34" y="317"/>
                  </a:cubicBezTo>
                  <a:cubicBezTo>
                    <a:pt x="54" y="314"/>
                    <a:pt x="54" y="314"/>
                    <a:pt x="54" y="314"/>
                  </a:cubicBezTo>
                  <a:cubicBezTo>
                    <a:pt x="61" y="313"/>
                    <a:pt x="67" y="320"/>
                    <a:pt x="65" y="327"/>
                  </a:cubicBezTo>
                  <a:cubicBezTo>
                    <a:pt x="57" y="346"/>
                    <a:pt x="57" y="346"/>
                    <a:pt x="57" y="346"/>
                  </a:cubicBezTo>
                  <a:cubicBezTo>
                    <a:pt x="77" y="340"/>
                    <a:pt x="77" y="340"/>
                    <a:pt x="77" y="340"/>
                  </a:cubicBezTo>
                  <a:cubicBezTo>
                    <a:pt x="84" y="337"/>
                    <a:pt x="91" y="343"/>
                    <a:pt x="89" y="351"/>
                  </a:cubicBezTo>
                  <a:cubicBezTo>
                    <a:pt x="86" y="371"/>
                    <a:pt x="86" y="371"/>
                    <a:pt x="86" y="371"/>
                  </a:cubicBezTo>
                  <a:cubicBezTo>
                    <a:pt x="104" y="361"/>
                    <a:pt x="104" y="361"/>
                    <a:pt x="104" y="361"/>
                  </a:cubicBezTo>
                  <a:cubicBezTo>
                    <a:pt x="110" y="357"/>
                    <a:pt x="118" y="362"/>
                    <a:pt x="118" y="369"/>
                  </a:cubicBezTo>
                  <a:cubicBezTo>
                    <a:pt x="119" y="390"/>
                    <a:pt x="119" y="390"/>
                    <a:pt x="119" y="390"/>
                  </a:cubicBezTo>
                  <a:cubicBezTo>
                    <a:pt x="134" y="377"/>
                    <a:pt x="134" y="377"/>
                    <a:pt x="134" y="377"/>
                  </a:cubicBezTo>
                  <a:cubicBezTo>
                    <a:pt x="140" y="372"/>
                    <a:pt x="149" y="375"/>
                    <a:pt x="150" y="382"/>
                  </a:cubicBezTo>
                  <a:cubicBezTo>
                    <a:pt x="154" y="402"/>
                    <a:pt x="154" y="402"/>
                    <a:pt x="154" y="402"/>
                  </a:cubicBezTo>
                  <a:cubicBezTo>
                    <a:pt x="167" y="387"/>
                    <a:pt x="167" y="387"/>
                    <a:pt x="167" y="387"/>
                  </a:cubicBezTo>
                  <a:cubicBezTo>
                    <a:pt x="172" y="381"/>
                    <a:pt x="181" y="383"/>
                    <a:pt x="184" y="389"/>
                  </a:cubicBezTo>
                  <a:cubicBezTo>
                    <a:pt x="191" y="408"/>
                    <a:pt x="191" y="408"/>
                    <a:pt x="191" y="408"/>
                  </a:cubicBezTo>
                  <a:cubicBezTo>
                    <a:pt x="201" y="391"/>
                    <a:pt x="201" y="391"/>
                    <a:pt x="201" y="391"/>
                  </a:cubicBezTo>
                  <a:cubicBezTo>
                    <a:pt x="205" y="384"/>
                    <a:pt x="214" y="384"/>
                    <a:pt x="218" y="390"/>
                  </a:cubicBezTo>
                  <a:cubicBezTo>
                    <a:pt x="229" y="407"/>
                    <a:pt x="229" y="407"/>
                    <a:pt x="229" y="407"/>
                  </a:cubicBezTo>
                  <a:cubicBezTo>
                    <a:pt x="236" y="388"/>
                    <a:pt x="236" y="388"/>
                    <a:pt x="236" y="388"/>
                  </a:cubicBezTo>
                  <a:cubicBezTo>
                    <a:pt x="238" y="381"/>
                    <a:pt x="247" y="379"/>
                    <a:pt x="252" y="384"/>
                  </a:cubicBezTo>
                  <a:cubicBezTo>
                    <a:pt x="266" y="399"/>
                    <a:pt x="266" y="399"/>
                    <a:pt x="266" y="399"/>
                  </a:cubicBezTo>
                  <a:cubicBezTo>
                    <a:pt x="269" y="379"/>
                    <a:pt x="269" y="379"/>
                    <a:pt x="269" y="379"/>
                  </a:cubicBezTo>
                  <a:cubicBezTo>
                    <a:pt x="270" y="372"/>
                    <a:pt x="278" y="368"/>
                    <a:pt x="284" y="373"/>
                  </a:cubicBezTo>
                  <a:cubicBezTo>
                    <a:pt x="301" y="385"/>
                    <a:pt x="301" y="385"/>
                    <a:pt x="301" y="385"/>
                  </a:cubicBezTo>
                  <a:cubicBezTo>
                    <a:pt x="300" y="364"/>
                    <a:pt x="300" y="364"/>
                    <a:pt x="300" y="364"/>
                  </a:cubicBezTo>
                  <a:cubicBezTo>
                    <a:pt x="300" y="357"/>
                    <a:pt x="307" y="352"/>
                    <a:pt x="314" y="355"/>
                  </a:cubicBezTo>
                  <a:cubicBezTo>
                    <a:pt x="332" y="364"/>
                    <a:pt x="332" y="364"/>
                    <a:pt x="332" y="364"/>
                  </a:cubicBezTo>
                  <a:cubicBezTo>
                    <a:pt x="328" y="344"/>
                    <a:pt x="328" y="344"/>
                    <a:pt x="328" y="344"/>
                  </a:cubicBezTo>
                  <a:cubicBezTo>
                    <a:pt x="326" y="337"/>
                    <a:pt x="333" y="330"/>
                    <a:pt x="340" y="332"/>
                  </a:cubicBezTo>
                  <a:cubicBezTo>
                    <a:pt x="359" y="338"/>
                    <a:pt x="359" y="338"/>
                    <a:pt x="359" y="338"/>
                  </a:cubicBezTo>
                  <a:cubicBezTo>
                    <a:pt x="351" y="319"/>
                    <a:pt x="351" y="319"/>
                    <a:pt x="351" y="319"/>
                  </a:cubicBezTo>
                  <a:cubicBezTo>
                    <a:pt x="348" y="312"/>
                    <a:pt x="354" y="305"/>
                    <a:pt x="361" y="305"/>
                  </a:cubicBezTo>
                  <a:cubicBezTo>
                    <a:pt x="381" y="307"/>
                    <a:pt x="381" y="307"/>
                    <a:pt x="381" y="307"/>
                  </a:cubicBezTo>
                  <a:cubicBezTo>
                    <a:pt x="370" y="290"/>
                    <a:pt x="370" y="290"/>
                    <a:pt x="370" y="290"/>
                  </a:cubicBezTo>
                  <a:cubicBezTo>
                    <a:pt x="366" y="284"/>
                    <a:pt x="370" y="276"/>
                    <a:pt x="377" y="275"/>
                  </a:cubicBezTo>
                  <a:cubicBezTo>
                    <a:pt x="397" y="273"/>
                    <a:pt x="397" y="273"/>
                    <a:pt x="397" y="273"/>
                  </a:cubicBezTo>
                  <a:cubicBezTo>
                    <a:pt x="383" y="258"/>
                    <a:pt x="383" y="258"/>
                    <a:pt x="383" y="258"/>
                  </a:cubicBezTo>
                  <a:cubicBezTo>
                    <a:pt x="378" y="253"/>
                    <a:pt x="380" y="244"/>
                    <a:pt x="387" y="242"/>
                  </a:cubicBezTo>
                  <a:cubicBezTo>
                    <a:pt x="406" y="236"/>
                    <a:pt x="406" y="236"/>
                    <a:pt x="406" y="236"/>
                  </a:cubicBezTo>
                  <a:cubicBezTo>
                    <a:pt x="390" y="225"/>
                    <a:pt x="390" y="225"/>
                    <a:pt x="390" y="225"/>
                  </a:cubicBezTo>
                  <a:cubicBezTo>
                    <a:pt x="384" y="220"/>
                    <a:pt x="384" y="211"/>
                    <a:pt x="391" y="208"/>
                  </a:cubicBezTo>
                  <a:cubicBezTo>
                    <a:pt x="409" y="199"/>
                    <a:pt x="409" y="199"/>
                    <a:pt x="409" y="199"/>
                  </a:cubicBezTo>
                  <a:cubicBezTo>
                    <a:pt x="390" y="190"/>
                    <a:pt x="390" y="190"/>
                    <a:pt x="390" y="190"/>
                  </a:cubicBezTo>
                  <a:cubicBezTo>
                    <a:pt x="384" y="187"/>
                    <a:pt x="382" y="178"/>
                    <a:pt x="388" y="174"/>
                  </a:cubicBezTo>
                  <a:cubicBezTo>
                    <a:pt x="404" y="161"/>
                    <a:pt x="404" y="161"/>
                    <a:pt x="404" y="161"/>
                  </a:cubicBezTo>
                  <a:cubicBezTo>
                    <a:pt x="385" y="156"/>
                    <a:pt x="385" y="156"/>
                    <a:pt x="385" y="156"/>
                  </a:cubicBezTo>
                  <a:cubicBezTo>
                    <a:pt x="377" y="155"/>
                    <a:pt x="375" y="146"/>
                    <a:pt x="380" y="140"/>
                  </a:cubicBezTo>
                  <a:cubicBezTo>
                    <a:pt x="393" y="125"/>
                    <a:pt x="393" y="125"/>
                    <a:pt x="393" y="125"/>
                  </a:cubicBezTo>
                  <a:cubicBezTo>
                    <a:pt x="373" y="124"/>
                    <a:pt x="373" y="124"/>
                    <a:pt x="373" y="124"/>
                  </a:cubicBezTo>
                  <a:cubicBezTo>
                    <a:pt x="365" y="124"/>
                    <a:pt x="361" y="116"/>
                    <a:pt x="365" y="109"/>
                  </a:cubicBezTo>
                  <a:cubicBezTo>
                    <a:pt x="375" y="92"/>
                    <a:pt x="375" y="92"/>
                    <a:pt x="375" y="92"/>
                  </a:cubicBezTo>
                  <a:cubicBezTo>
                    <a:pt x="355" y="95"/>
                    <a:pt x="355" y="95"/>
                    <a:pt x="355" y="95"/>
                  </a:cubicBezTo>
                  <a:cubicBezTo>
                    <a:pt x="348" y="96"/>
                    <a:pt x="342" y="88"/>
                    <a:pt x="345" y="81"/>
                  </a:cubicBezTo>
                  <a:cubicBezTo>
                    <a:pt x="352" y="62"/>
                    <a:pt x="352" y="62"/>
                    <a:pt x="352" y="62"/>
                  </a:cubicBezTo>
                  <a:cubicBezTo>
                    <a:pt x="332" y="69"/>
                    <a:pt x="332" y="69"/>
                    <a:pt x="332" y="69"/>
                  </a:cubicBezTo>
                  <a:cubicBezTo>
                    <a:pt x="325" y="71"/>
                    <a:pt x="318" y="65"/>
                    <a:pt x="320" y="58"/>
                  </a:cubicBezTo>
                  <a:cubicBezTo>
                    <a:pt x="323" y="38"/>
                    <a:pt x="323" y="38"/>
                    <a:pt x="323" y="38"/>
                  </a:cubicBezTo>
                  <a:cubicBezTo>
                    <a:pt x="305" y="48"/>
                    <a:pt x="305" y="48"/>
                    <a:pt x="305" y="48"/>
                  </a:cubicBezTo>
                  <a:cubicBezTo>
                    <a:pt x="299" y="51"/>
                    <a:pt x="291" y="47"/>
                    <a:pt x="291" y="39"/>
                  </a:cubicBezTo>
                  <a:cubicBezTo>
                    <a:pt x="291" y="19"/>
                    <a:pt x="291" y="19"/>
                    <a:pt x="291" y="19"/>
                  </a:cubicBezTo>
                  <a:cubicBezTo>
                    <a:pt x="275" y="32"/>
                    <a:pt x="275" y="32"/>
                    <a:pt x="275" y="32"/>
                  </a:cubicBezTo>
                  <a:cubicBezTo>
                    <a:pt x="269" y="36"/>
                    <a:pt x="260" y="33"/>
                    <a:pt x="259" y="26"/>
                  </a:cubicBezTo>
                  <a:cubicBezTo>
                    <a:pt x="255" y="6"/>
                    <a:pt x="255" y="6"/>
                    <a:pt x="255" y="6"/>
                  </a:cubicBezTo>
                  <a:cubicBezTo>
                    <a:pt x="242" y="22"/>
                    <a:pt x="242" y="22"/>
                    <a:pt x="242" y="22"/>
                  </a:cubicBezTo>
                  <a:cubicBezTo>
                    <a:pt x="237" y="27"/>
                    <a:pt x="228" y="26"/>
                    <a:pt x="225" y="19"/>
                  </a:cubicBezTo>
                  <a:cubicBezTo>
                    <a:pt x="218" y="0"/>
                    <a:pt x="218" y="0"/>
                    <a:pt x="218" y="0"/>
                  </a:cubicBezTo>
                  <a:cubicBezTo>
                    <a:pt x="208" y="18"/>
                    <a:pt x="208" y="18"/>
                    <a:pt x="208" y="18"/>
                  </a:cubicBezTo>
                  <a:cubicBezTo>
                    <a:pt x="204" y="24"/>
                    <a:pt x="195" y="25"/>
                    <a:pt x="191" y="18"/>
                  </a:cubicBezTo>
                  <a:cubicBezTo>
                    <a:pt x="180" y="1"/>
                    <a:pt x="180" y="1"/>
                    <a:pt x="180" y="1"/>
                  </a:cubicBezTo>
                  <a:cubicBezTo>
                    <a:pt x="174" y="21"/>
                    <a:pt x="174" y="21"/>
                    <a:pt x="174" y="21"/>
                  </a:cubicBezTo>
                  <a:cubicBezTo>
                    <a:pt x="171" y="28"/>
                    <a:pt x="162" y="30"/>
                    <a:pt x="157" y="24"/>
                  </a:cubicBezTo>
                  <a:close/>
                  <a:moveTo>
                    <a:pt x="124" y="230"/>
                  </a:moveTo>
                  <a:cubicBezTo>
                    <a:pt x="110" y="185"/>
                    <a:pt x="135" y="138"/>
                    <a:pt x="179" y="124"/>
                  </a:cubicBezTo>
                  <a:cubicBezTo>
                    <a:pt x="224" y="110"/>
                    <a:pt x="271" y="134"/>
                    <a:pt x="285" y="179"/>
                  </a:cubicBezTo>
                  <a:cubicBezTo>
                    <a:pt x="299" y="223"/>
                    <a:pt x="274" y="271"/>
                    <a:pt x="230" y="285"/>
                  </a:cubicBezTo>
                  <a:cubicBezTo>
                    <a:pt x="185" y="299"/>
                    <a:pt x="138" y="274"/>
                    <a:pt x="124" y="230"/>
                  </a:cubicBezTo>
                  <a:close/>
                  <a:moveTo>
                    <a:pt x="278" y="279"/>
                  </a:moveTo>
                  <a:cubicBezTo>
                    <a:pt x="282" y="275"/>
                    <a:pt x="288" y="274"/>
                    <a:pt x="293" y="276"/>
                  </a:cubicBezTo>
                  <a:cubicBezTo>
                    <a:pt x="316" y="288"/>
                    <a:pt x="316" y="288"/>
                    <a:pt x="316" y="288"/>
                  </a:cubicBezTo>
                  <a:cubicBezTo>
                    <a:pt x="324" y="292"/>
                    <a:pt x="326" y="302"/>
                    <a:pt x="320" y="308"/>
                  </a:cubicBezTo>
                  <a:cubicBezTo>
                    <a:pt x="302" y="328"/>
                    <a:pt x="279" y="344"/>
                    <a:pt x="251" y="352"/>
                  </a:cubicBezTo>
                  <a:cubicBezTo>
                    <a:pt x="183" y="374"/>
                    <a:pt x="110" y="346"/>
                    <a:pt x="74" y="288"/>
                  </a:cubicBezTo>
                  <a:cubicBezTo>
                    <a:pt x="69" y="281"/>
                    <a:pt x="72" y="271"/>
                    <a:pt x="81" y="268"/>
                  </a:cubicBezTo>
                  <a:cubicBezTo>
                    <a:pt x="105" y="261"/>
                    <a:pt x="105" y="261"/>
                    <a:pt x="105" y="261"/>
                  </a:cubicBezTo>
                  <a:cubicBezTo>
                    <a:pt x="110" y="259"/>
                    <a:pt x="116" y="261"/>
                    <a:pt x="120" y="265"/>
                  </a:cubicBezTo>
                  <a:cubicBezTo>
                    <a:pt x="145" y="301"/>
                    <a:pt x="192" y="318"/>
                    <a:pt x="236" y="304"/>
                  </a:cubicBezTo>
                  <a:cubicBezTo>
                    <a:pt x="252" y="299"/>
                    <a:pt x="267" y="290"/>
                    <a:pt x="278" y="279"/>
                  </a:cubicBezTo>
                  <a:close/>
                  <a:moveTo>
                    <a:pt x="309" y="89"/>
                  </a:moveTo>
                  <a:cubicBezTo>
                    <a:pt x="329" y="107"/>
                    <a:pt x="344" y="130"/>
                    <a:pt x="353" y="158"/>
                  </a:cubicBezTo>
                  <a:cubicBezTo>
                    <a:pt x="362" y="187"/>
                    <a:pt x="362" y="216"/>
                    <a:pt x="355" y="244"/>
                  </a:cubicBezTo>
                  <a:cubicBezTo>
                    <a:pt x="353" y="252"/>
                    <a:pt x="344" y="256"/>
                    <a:pt x="336" y="252"/>
                  </a:cubicBezTo>
                  <a:cubicBezTo>
                    <a:pt x="314" y="240"/>
                    <a:pt x="314" y="240"/>
                    <a:pt x="314" y="240"/>
                  </a:cubicBezTo>
                  <a:cubicBezTo>
                    <a:pt x="309" y="238"/>
                    <a:pt x="306" y="232"/>
                    <a:pt x="307" y="226"/>
                  </a:cubicBezTo>
                  <a:cubicBezTo>
                    <a:pt x="311" y="209"/>
                    <a:pt x="310" y="191"/>
                    <a:pt x="304" y="173"/>
                  </a:cubicBezTo>
                  <a:cubicBezTo>
                    <a:pt x="299" y="156"/>
                    <a:pt x="290" y="142"/>
                    <a:pt x="279" y="131"/>
                  </a:cubicBezTo>
                  <a:cubicBezTo>
                    <a:pt x="275" y="127"/>
                    <a:pt x="274" y="121"/>
                    <a:pt x="277" y="116"/>
                  </a:cubicBezTo>
                  <a:cubicBezTo>
                    <a:pt x="289" y="93"/>
                    <a:pt x="289" y="93"/>
                    <a:pt x="289" y="93"/>
                  </a:cubicBezTo>
                  <a:cubicBezTo>
                    <a:pt x="293" y="85"/>
                    <a:pt x="302" y="83"/>
                    <a:pt x="309" y="89"/>
                  </a:cubicBezTo>
                  <a:close/>
                  <a:moveTo>
                    <a:pt x="244" y="54"/>
                  </a:moveTo>
                  <a:cubicBezTo>
                    <a:pt x="252" y="56"/>
                    <a:pt x="256" y="65"/>
                    <a:pt x="252" y="73"/>
                  </a:cubicBezTo>
                  <a:cubicBezTo>
                    <a:pt x="241" y="95"/>
                    <a:pt x="241" y="95"/>
                    <a:pt x="241" y="95"/>
                  </a:cubicBezTo>
                  <a:cubicBezTo>
                    <a:pt x="238" y="100"/>
                    <a:pt x="232" y="103"/>
                    <a:pt x="227" y="102"/>
                  </a:cubicBezTo>
                  <a:cubicBezTo>
                    <a:pt x="209" y="98"/>
                    <a:pt x="191" y="99"/>
                    <a:pt x="173" y="104"/>
                  </a:cubicBezTo>
                  <a:cubicBezTo>
                    <a:pt x="127" y="119"/>
                    <a:pt x="98" y="163"/>
                    <a:pt x="100" y="209"/>
                  </a:cubicBezTo>
                  <a:cubicBezTo>
                    <a:pt x="100" y="215"/>
                    <a:pt x="96" y="220"/>
                    <a:pt x="91" y="222"/>
                  </a:cubicBezTo>
                  <a:cubicBezTo>
                    <a:pt x="67" y="229"/>
                    <a:pt x="67" y="229"/>
                    <a:pt x="67" y="229"/>
                  </a:cubicBezTo>
                  <a:cubicBezTo>
                    <a:pt x="59" y="232"/>
                    <a:pt x="51" y="226"/>
                    <a:pt x="50" y="218"/>
                  </a:cubicBezTo>
                  <a:cubicBezTo>
                    <a:pt x="43" y="147"/>
                    <a:pt x="87" y="78"/>
                    <a:pt x="158" y="56"/>
                  </a:cubicBezTo>
                  <a:cubicBezTo>
                    <a:pt x="187" y="47"/>
                    <a:pt x="217" y="47"/>
                    <a:pt x="244" y="5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49"/>
            <p:cNvSpPr>
              <a:spLocks noEditPoints="1"/>
            </p:cNvSpPr>
            <p:nvPr/>
          </p:nvSpPr>
          <p:spPr bwMode="auto">
            <a:xfrm>
              <a:off x="6562789" y="4812296"/>
              <a:ext cx="873292" cy="870848"/>
            </a:xfrm>
            <a:custGeom>
              <a:avLst/>
              <a:gdLst>
                <a:gd name="T0" fmla="*/ 446 w 453"/>
                <a:gd name="T1" fmla="*/ 172 h 452"/>
                <a:gd name="T2" fmla="*/ 407 w 453"/>
                <a:gd name="T3" fmla="*/ 167 h 452"/>
                <a:gd name="T4" fmla="*/ 394 w 453"/>
                <a:gd name="T5" fmla="*/ 151 h 452"/>
                <a:gd name="T6" fmla="*/ 419 w 453"/>
                <a:gd name="T7" fmla="*/ 122 h 452"/>
                <a:gd name="T8" fmla="*/ 396 w 453"/>
                <a:gd name="T9" fmla="*/ 76 h 452"/>
                <a:gd name="T10" fmla="*/ 360 w 453"/>
                <a:gd name="T11" fmla="*/ 89 h 452"/>
                <a:gd name="T12" fmla="*/ 334 w 453"/>
                <a:gd name="T13" fmla="*/ 76 h 452"/>
                <a:gd name="T14" fmla="*/ 340 w 453"/>
                <a:gd name="T15" fmla="*/ 40 h 452"/>
                <a:gd name="T16" fmla="*/ 297 w 453"/>
                <a:gd name="T17" fmla="*/ 12 h 452"/>
                <a:gd name="T18" fmla="*/ 274 w 453"/>
                <a:gd name="T19" fmla="*/ 39 h 452"/>
                <a:gd name="T20" fmla="*/ 238 w 453"/>
                <a:gd name="T21" fmla="*/ 41 h 452"/>
                <a:gd name="T22" fmla="*/ 225 w 453"/>
                <a:gd name="T23" fmla="*/ 8 h 452"/>
                <a:gd name="T24" fmla="*/ 173 w 453"/>
                <a:gd name="T25" fmla="*/ 7 h 452"/>
                <a:gd name="T26" fmla="*/ 168 w 453"/>
                <a:gd name="T27" fmla="*/ 41 h 452"/>
                <a:gd name="T28" fmla="*/ 150 w 453"/>
                <a:gd name="T29" fmla="*/ 56 h 452"/>
                <a:gd name="T30" fmla="*/ 123 w 453"/>
                <a:gd name="T31" fmla="*/ 34 h 452"/>
                <a:gd name="T32" fmla="*/ 77 w 453"/>
                <a:gd name="T33" fmla="*/ 57 h 452"/>
                <a:gd name="T34" fmla="*/ 88 w 453"/>
                <a:gd name="T35" fmla="*/ 90 h 452"/>
                <a:gd name="T36" fmla="*/ 75 w 453"/>
                <a:gd name="T37" fmla="*/ 117 h 452"/>
                <a:gd name="T38" fmla="*/ 41 w 453"/>
                <a:gd name="T39" fmla="*/ 112 h 452"/>
                <a:gd name="T40" fmla="*/ 12 w 453"/>
                <a:gd name="T41" fmla="*/ 155 h 452"/>
                <a:gd name="T42" fmla="*/ 40 w 453"/>
                <a:gd name="T43" fmla="*/ 178 h 452"/>
                <a:gd name="T44" fmla="*/ 42 w 453"/>
                <a:gd name="T45" fmla="*/ 214 h 452"/>
                <a:gd name="T46" fmla="*/ 9 w 453"/>
                <a:gd name="T47" fmla="*/ 228 h 452"/>
                <a:gd name="T48" fmla="*/ 7 w 453"/>
                <a:gd name="T49" fmla="*/ 279 h 452"/>
                <a:gd name="T50" fmla="*/ 44 w 453"/>
                <a:gd name="T51" fmla="*/ 284 h 452"/>
                <a:gd name="T52" fmla="*/ 58 w 453"/>
                <a:gd name="T53" fmla="*/ 301 h 452"/>
                <a:gd name="T54" fmla="*/ 35 w 453"/>
                <a:gd name="T55" fmla="*/ 329 h 452"/>
                <a:gd name="T56" fmla="*/ 58 w 453"/>
                <a:gd name="T57" fmla="*/ 375 h 452"/>
                <a:gd name="T58" fmla="*/ 94 w 453"/>
                <a:gd name="T59" fmla="*/ 362 h 452"/>
                <a:gd name="T60" fmla="*/ 119 w 453"/>
                <a:gd name="T61" fmla="*/ 374 h 452"/>
                <a:gd name="T62" fmla="*/ 113 w 453"/>
                <a:gd name="T63" fmla="*/ 411 h 452"/>
                <a:gd name="T64" fmla="*/ 156 w 453"/>
                <a:gd name="T65" fmla="*/ 440 h 452"/>
                <a:gd name="T66" fmla="*/ 181 w 453"/>
                <a:gd name="T67" fmla="*/ 409 h 452"/>
                <a:gd name="T68" fmla="*/ 214 w 453"/>
                <a:gd name="T69" fmla="*/ 406 h 452"/>
                <a:gd name="T70" fmla="*/ 228 w 453"/>
                <a:gd name="T71" fmla="*/ 443 h 452"/>
                <a:gd name="T72" fmla="*/ 280 w 453"/>
                <a:gd name="T73" fmla="*/ 445 h 452"/>
                <a:gd name="T74" fmla="*/ 285 w 453"/>
                <a:gd name="T75" fmla="*/ 405 h 452"/>
                <a:gd name="T76" fmla="*/ 300 w 453"/>
                <a:gd name="T77" fmla="*/ 391 h 452"/>
                <a:gd name="T78" fmla="*/ 330 w 453"/>
                <a:gd name="T79" fmla="*/ 418 h 452"/>
                <a:gd name="T80" fmla="*/ 376 w 453"/>
                <a:gd name="T81" fmla="*/ 395 h 452"/>
                <a:gd name="T82" fmla="*/ 362 w 453"/>
                <a:gd name="T83" fmla="*/ 357 h 452"/>
                <a:gd name="T84" fmla="*/ 373 w 453"/>
                <a:gd name="T85" fmla="*/ 332 h 452"/>
                <a:gd name="T86" fmla="*/ 412 w 453"/>
                <a:gd name="T87" fmla="*/ 340 h 452"/>
                <a:gd name="T88" fmla="*/ 441 w 453"/>
                <a:gd name="T89" fmla="*/ 297 h 452"/>
                <a:gd name="T90" fmla="*/ 409 w 453"/>
                <a:gd name="T91" fmla="*/ 271 h 452"/>
                <a:gd name="T92" fmla="*/ 408 w 453"/>
                <a:gd name="T93" fmla="*/ 238 h 452"/>
                <a:gd name="T94" fmla="*/ 444 w 453"/>
                <a:gd name="T95" fmla="*/ 224 h 452"/>
                <a:gd name="T96" fmla="*/ 315 w 453"/>
                <a:gd name="T97" fmla="*/ 351 h 452"/>
                <a:gd name="T98" fmla="*/ 134 w 453"/>
                <a:gd name="T99" fmla="*/ 105 h 452"/>
                <a:gd name="T100" fmla="*/ 315 w 453"/>
                <a:gd name="T101" fmla="*/ 351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53" h="452">
                  <a:moveTo>
                    <a:pt x="452" y="213"/>
                  </a:moveTo>
                  <a:cubicBezTo>
                    <a:pt x="446" y="172"/>
                    <a:pt x="446" y="172"/>
                    <a:pt x="446" y="172"/>
                  </a:cubicBezTo>
                  <a:cubicBezTo>
                    <a:pt x="445" y="167"/>
                    <a:pt x="440" y="164"/>
                    <a:pt x="435" y="164"/>
                  </a:cubicBezTo>
                  <a:cubicBezTo>
                    <a:pt x="407" y="167"/>
                    <a:pt x="407" y="167"/>
                    <a:pt x="407" y="167"/>
                  </a:cubicBezTo>
                  <a:cubicBezTo>
                    <a:pt x="403" y="168"/>
                    <a:pt x="399" y="165"/>
                    <a:pt x="397" y="161"/>
                  </a:cubicBezTo>
                  <a:cubicBezTo>
                    <a:pt x="396" y="158"/>
                    <a:pt x="395" y="154"/>
                    <a:pt x="394" y="151"/>
                  </a:cubicBezTo>
                  <a:cubicBezTo>
                    <a:pt x="392" y="147"/>
                    <a:pt x="393" y="143"/>
                    <a:pt x="396" y="140"/>
                  </a:cubicBezTo>
                  <a:cubicBezTo>
                    <a:pt x="419" y="122"/>
                    <a:pt x="419" y="122"/>
                    <a:pt x="419" y="122"/>
                  </a:cubicBezTo>
                  <a:cubicBezTo>
                    <a:pt x="423" y="119"/>
                    <a:pt x="423" y="113"/>
                    <a:pt x="420" y="109"/>
                  </a:cubicBezTo>
                  <a:cubicBezTo>
                    <a:pt x="396" y="76"/>
                    <a:pt x="396" y="76"/>
                    <a:pt x="396" y="76"/>
                  </a:cubicBezTo>
                  <a:cubicBezTo>
                    <a:pt x="393" y="72"/>
                    <a:pt x="387" y="71"/>
                    <a:pt x="383" y="73"/>
                  </a:cubicBezTo>
                  <a:cubicBezTo>
                    <a:pt x="360" y="89"/>
                    <a:pt x="360" y="89"/>
                    <a:pt x="360" y="89"/>
                  </a:cubicBezTo>
                  <a:cubicBezTo>
                    <a:pt x="357" y="91"/>
                    <a:pt x="352" y="91"/>
                    <a:pt x="349" y="88"/>
                  </a:cubicBezTo>
                  <a:cubicBezTo>
                    <a:pt x="344" y="84"/>
                    <a:pt x="339" y="80"/>
                    <a:pt x="334" y="76"/>
                  </a:cubicBezTo>
                  <a:cubicBezTo>
                    <a:pt x="331" y="73"/>
                    <a:pt x="329" y="69"/>
                    <a:pt x="331" y="65"/>
                  </a:cubicBezTo>
                  <a:cubicBezTo>
                    <a:pt x="340" y="40"/>
                    <a:pt x="340" y="40"/>
                    <a:pt x="340" y="40"/>
                  </a:cubicBezTo>
                  <a:cubicBezTo>
                    <a:pt x="342" y="35"/>
                    <a:pt x="340" y="30"/>
                    <a:pt x="335" y="28"/>
                  </a:cubicBezTo>
                  <a:cubicBezTo>
                    <a:pt x="297" y="12"/>
                    <a:pt x="297" y="12"/>
                    <a:pt x="297" y="12"/>
                  </a:cubicBezTo>
                  <a:cubicBezTo>
                    <a:pt x="293" y="9"/>
                    <a:pt x="287" y="11"/>
                    <a:pt x="285" y="16"/>
                  </a:cubicBezTo>
                  <a:cubicBezTo>
                    <a:pt x="274" y="39"/>
                    <a:pt x="274" y="39"/>
                    <a:pt x="274" y="39"/>
                  </a:cubicBezTo>
                  <a:cubicBezTo>
                    <a:pt x="272" y="43"/>
                    <a:pt x="268" y="45"/>
                    <a:pt x="263" y="44"/>
                  </a:cubicBezTo>
                  <a:cubicBezTo>
                    <a:pt x="255" y="42"/>
                    <a:pt x="247" y="41"/>
                    <a:pt x="238" y="41"/>
                  </a:cubicBezTo>
                  <a:cubicBezTo>
                    <a:pt x="234" y="40"/>
                    <a:pt x="230" y="37"/>
                    <a:pt x="229" y="33"/>
                  </a:cubicBezTo>
                  <a:cubicBezTo>
                    <a:pt x="225" y="8"/>
                    <a:pt x="225" y="8"/>
                    <a:pt x="225" y="8"/>
                  </a:cubicBezTo>
                  <a:cubicBezTo>
                    <a:pt x="224" y="3"/>
                    <a:pt x="219" y="0"/>
                    <a:pt x="214" y="0"/>
                  </a:cubicBezTo>
                  <a:cubicBezTo>
                    <a:pt x="173" y="7"/>
                    <a:pt x="173" y="7"/>
                    <a:pt x="173" y="7"/>
                  </a:cubicBezTo>
                  <a:cubicBezTo>
                    <a:pt x="168" y="7"/>
                    <a:pt x="164" y="12"/>
                    <a:pt x="165" y="17"/>
                  </a:cubicBezTo>
                  <a:cubicBezTo>
                    <a:pt x="168" y="41"/>
                    <a:pt x="168" y="41"/>
                    <a:pt x="168" y="41"/>
                  </a:cubicBezTo>
                  <a:cubicBezTo>
                    <a:pt x="168" y="46"/>
                    <a:pt x="165" y="50"/>
                    <a:pt x="161" y="51"/>
                  </a:cubicBezTo>
                  <a:cubicBezTo>
                    <a:pt x="158" y="53"/>
                    <a:pt x="154" y="54"/>
                    <a:pt x="150" y="56"/>
                  </a:cubicBezTo>
                  <a:cubicBezTo>
                    <a:pt x="146" y="58"/>
                    <a:pt x="141" y="57"/>
                    <a:pt x="139" y="53"/>
                  </a:cubicBezTo>
                  <a:cubicBezTo>
                    <a:pt x="123" y="34"/>
                    <a:pt x="123" y="34"/>
                    <a:pt x="123" y="34"/>
                  </a:cubicBezTo>
                  <a:cubicBezTo>
                    <a:pt x="120" y="30"/>
                    <a:pt x="114" y="29"/>
                    <a:pt x="110" y="32"/>
                  </a:cubicBezTo>
                  <a:cubicBezTo>
                    <a:pt x="77" y="57"/>
                    <a:pt x="77" y="57"/>
                    <a:pt x="77" y="57"/>
                  </a:cubicBezTo>
                  <a:cubicBezTo>
                    <a:pt x="73" y="60"/>
                    <a:pt x="72" y="66"/>
                    <a:pt x="75" y="70"/>
                  </a:cubicBezTo>
                  <a:cubicBezTo>
                    <a:pt x="88" y="90"/>
                    <a:pt x="88" y="90"/>
                    <a:pt x="88" y="90"/>
                  </a:cubicBezTo>
                  <a:cubicBezTo>
                    <a:pt x="91" y="94"/>
                    <a:pt x="90" y="99"/>
                    <a:pt x="87" y="102"/>
                  </a:cubicBezTo>
                  <a:cubicBezTo>
                    <a:pt x="83" y="107"/>
                    <a:pt x="79" y="112"/>
                    <a:pt x="75" y="117"/>
                  </a:cubicBezTo>
                  <a:cubicBezTo>
                    <a:pt x="73" y="121"/>
                    <a:pt x="68" y="122"/>
                    <a:pt x="64" y="121"/>
                  </a:cubicBezTo>
                  <a:cubicBezTo>
                    <a:pt x="41" y="112"/>
                    <a:pt x="41" y="112"/>
                    <a:pt x="41" y="112"/>
                  </a:cubicBezTo>
                  <a:cubicBezTo>
                    <a:pt x="36" y="110"/>
                    <a:pt x="31" y="112"/>
                    <a:pt x="29" y="117"/>
                  </a:cubicBezTo>
                  <a:cubicBezTo>
                    <a:pt x="12" y="155"/>
                    <a:pt x="12" y="155"/>
                    <a:pt x="12" y="155"/>
                  </a:cubicBezTo>
                  <a:cubicBezTo>
                    <a:pt x="10" y="160"/>
                    <a:pt x="12" y="165"/>
                    <a:pt x="17" y="167"/>
                  </a:cubicBezTo>
                  <a:cubicBezTo>
                    <a:pt x="40" y="178"/>
                    <a:pt x="40" y="178"/>
                    <a:pt x="40" y="178"/>
                  </a:cubicBezTo>
                  <a:cubicBezTo>
                    <a:pt x="43" y="180"/>
                    <a:pt x="46" y="184"/>
                    <a:pt x="45" y="189"/>
                  </a:cubicBezTo>
                  <a:cubicBezTo>
                    <a:pt x="43" y="197"/>
                    <a:pt x="42" y="205"/>
                    <a:pt x="42" y="214"/>
                  </a:cubicBezTo>
                  <a:cubicBezTo>
                    <a:pt x="41" y="218"/>
                    <a:pt x="38" y="222"/>
                    <a:pt x="34" y="223"/>
                  </a:cubicBezTo>
                  <a:cubicBezTo>
                    <a:pt x="9" y="228"/>
                    <a:pt x="9" y="228"/>
                    <a:pt x="9" y="228"/>
                  </a:cubicBezTo>
                  <a:cubicBezTo>
                    <a:pt x="4" y="228"/>
                    <a:pt x="0" y="233"/>
                    <a:pt x="1" y="238"/>
                  </a:cubicBezTo>
                  <a:cubicBezTo>
                    <a:pt x="7" y="279"/>
                    <a:pt x="7" y="279"/>
                    <a:pt x="7" y="279"/>
                  </a:cubicBezTo>
                  <a:cubicBezTo>
                    <a:pt x="8" y="284"/>
                    <a:pt x="13" y="288"/>
                    <a:pt x="18" y="287"/>
                  </a:cubicBezTo>
                  <a:cubicBezTo>
                    <a:pt x="44" y="284"/>
                    <a:pt x="44" y="284"/>
                    <a:pt x="44" y="284"/>
                  </a:cubicBezTo>
                  <a:cubicBezTo>
                    <a:pt x="48" y="284"/>
                    <a:pt x="52" y="286"/>
                    <a:pt x="54" y="290"/>
                  </a:cubicBezTo>
                  <a:cubicBezTo>
                    <a:pt x="55" y="294"/>
                    <a:pt x="57" y="297"/>
                    <a:pt x="58" y="301"/>
                  </a:cubicBezTo>
                  <a:cubicBezTo>
                    <a:pt x="60" y="305"/>
                    <a:pt x="59" y="309"/>
                    <a:pt x="56" y="312"/>
                  </a:cubicBezTo>
                  <a:cubicBezTo>
                    <a:pt x="35" y="329"/>
                    <a:pt x="35" y="329"/>
                    <a:pt x="35" y="329"/>
                  </a:cubicBezTo>
                  <a:cubicBezTo>
                    <a:pt x="31" y="332"/>
                    <a:pt x="30" y="338"/>
                    <a:pt x="33" y="342"/>
                  </a:cubicBezTo>
                  <a:cubicBezTo>
                    <a:pt x="58" y="375"/>
                    <a:pt x="58" y="375"/>
                    <a:pt x="58" y="375"/>
                  </a:cubicBezTo>
                  <a:cubicBezTo>
                    <a:pt x="61" y="379"/>
                    <a:pt x="66" y="380"/>
                    <a:pt x="71" y="378"/>
                  </a:cubicBezTo>
                  <a:cubicBezTo>
                    <a:pt x="94" y="362"/>
                    <a:pt x="94" y="362"/>
                    <a:pt x="94" y="362"/>
                  </a:cubicBezTo>
                  <a:cubicBezTo>
                    <a:pt x="97" y="360"/>
                    <a:pt x="102" y="360"/>
                    <a:pt x="105" y="363"/>
                  </a:cubicBezTo>
                  <a:cubicBezTo>
                    <a:pt x="110" y="367"/>
                    <a:pt x="115" y="370"/>
                    <a:pt x="119" y="374"/>
                  </a:cubicBezTo>
                  <a:cubicBezTo>
                    <a:pt x="123" y="376"/>
                    <a:pt x="124" y="381"/>
                    <a:pt x="123" y="385"/>
                  </a:cubicBezTo>
                  <a:cubicBezTo>
                    <a:pt x="113" y="411"/>
                    <a:pt x="113" y="411"/>
                    <a:pt x="113" y="411"/>
                  </a:cubicBezTo>
                  <a:cubicBezTo>
                    <a:pt x="111" y="416"/>
                    <a:pt x="113" y="421"/>
                    <a:pt x="118" y="423"/>
                  </a:cubicBezTo>
                  <a:cubicBezTo>
                    <a:pt x="156" y="440"/>
                    <a:pt x="156" y="440"/>
                    <a:pt x="156" y="440"/>
                  </a:cubicBezTo>
                  <a:cubicBezTo>
                    <a:pt x="160" y="442"/>
                    <a:pt x="166" y="440"/>
                    <a:pt x="168" y="435"/>
                  </a:cubicBezTo>
                  <a:cubicBezTo>
                    <a:pt x="181" y="409"/>
                    <a:pt x="181" y="409"/>
                    <a:pt x="181" y="409"/>
                  </a:cubicBezTo>
                  <a:cubicBezTo>
                    <a:pt x="183" y="405"/>
                    <a:pt x="187" y="403"/>
                    <a:pt x="191" y="404"/>
                  </a:cubicBezTo>
                  <a:cubicBezTo>
                    <a:pt x="199" y="405"/>
                    <a:pt x="206" y="406"/>
                    <a:pt x="214" y="406"/>
                  </a:cubicBezTo>
                  <a:cubicBezTo>
                    <a:pt x="218" y="407"/>
                    <a:pt x="222" y="410"/>
                    <a:pt x="223" y="414"/>
                  </a:cubicBezTo>
                  <a:cubicBezTo>
                    <a:pt x="228" y="443"/>
                    <a:pt x="228" y="443"/>
                    <a:pt x="228" y="443"/>
                  </a:cubicBezTo>
                  <a:cubicBezTo>
                    <a:pt x="229" y="448"/>
                    <a:pt x="234" y="452"/>
                    <a:pt x="239" y="451"/>
                  </a:cubicBezTo>
                  <a:cubicBezTo>
                    <a:pt x="280" y="445"/>
                    <a:pt x="280" y="445"/>
                    <a:pt x="280" y="445"/>
                  </a:cubicBezTo>
                  <a:cubicBezTo>
                    <a:pt x="285" y="444"/>
                    <a:pt x="289" y="440"/>
                    <a:pt x="288" y="435"/>
                  </a:cubicBezTo>
                  <a:cubicBezTo>
                    <a:pt x="285" y="405"/>
                    <a:pt x="285" y="405"/>
                    <a:pt x="285" y="405"/>
                  </a:cubicBezTo>
                  <a:cubicBezTo>
                    <a:pt x="284" y="400"/>
                    <a:pt x="287" y="396"/>
                    <a:pt x="291" y="395"/>
                  </a:cubicBezTo>
                  <a:cubicBezTo>
                    <a:pt x="294" y="393"/>
                    <a:pt x="297" y="392"/>
                    <a:pt x="300" y="391"/>
                  </a:cubicBezTo>
                  <a:cubicBezTo>
                    <a:pt x="303" y="389"/>
                    <a:pt x="308" y="391"/>
                    <a:pt x="311" y="394"/>
                  </a:cubicBezTo>
                  <a:cubicBezTo>
                    <a:pt x="330" y="418"/>
                    <a:pt x="330" y="418"/>
                    <a:pt x="330" y="418"/>
                  </a:cubicBezTo>
                  <a:cubicBezTo>
                    <a:pt x="333" y="422"/>
                    <a:pt x="339" y="423"/>
                    <a:pt x="343" y="420"/>
                  </a:cubicBezTo>
                  <a:cubicBezTo>
                    <a:pt x="376" y="395"/>
                    <a:pt x="376" y="395"/>
                    <a:pt x="376" y="395"/>
                  </a:cubicBezTo>
                  <a:cubicBezTo>
                    <a:pt x="381" y="392"/>
                    <a:pt x="382" y="386"/>
                    <a:pt x="379" y="382"/>
                  </a:cubicBezTo>
                  <a:cubicBezTo>
                    <a:pt x="362" y="357"/>
                    <a:pt x="362" y="357"/>
                    <a:pt x="362" y="357"/>
                  </a:cubicBezTo>
                  <a:cubicBezTo>
                    <a:pt x="359" y="353"/>
                    <a:pt x="359" y="348"/>
                    <a:pt x="362" y="345"/>
                  </a:cubicBezTo>
                  <a:cubicBezTo>
                    <a:pt x="366" y="341"/>
                    <a:pt x="369" y="337"/>
                    <a:pt x="373" y="332"/>
                  </a:cubicBezTo>
                  <a:cubicBezTo>
                    <a:pt x="375" y="329"/>
                    <a:pt x="380" y="327"/>
                    <a:pt x="384" y="329"/>
                  </a:cubicBezTo>
                  <a:cubicBezTo>
                    <a:pt x="412" y="340"/>
                    <a:pt x="412" y="340"/>
                    <a:pt x="412" y="340"/>
                  </a:cubicBezTo>
                  <a:cubicBezTo>
                    <a:pt x="417" y="342"/>
                    <a:pt x="422" y="339"/>
                    <a:pt x="424" y="335"/>
                  </a:cubicBezTo>
                  <a:cubicBezTo>
                    <a:pt x="441" y="297"/>
                    <a:pt x="441" y="297"/>
                    <a:pt x="441" y="297"/>
                  </a:cubicBezTo>
                  <a:cubicBezTo>
                    <a:pt x="443" y="292"/>
                    <a:pt x="441" y="286"/>
                    <a:pt x="436" y="284"/>
                  </a:cubicBezTo>
                  <a:cubicBezTo>
                    <a:pt x="409" y="271"/>
                    <a:pt x="409" y="271"/>
                    <a:pt x="409" y="271"/>
                  </a:cubicBezTo>
                  <a:cubicBezTo>
                    <a:pt x="406" y="269"/>
                    <a:pt x="403" y="265"/>
                    <a:pt x="404" y="261"/>
                  </a:cubicBezTo>
                  <a:cubicBezTo>
                    <a:pt x="406" y="253"/>
                    <a:pt x="407" y="246"/>
                    <a:pt x="408" y="238"/>
                  </a:cubicBezTo>
                  <a:cubicBezTo>
                    <a:pt x="408" y="234"/>
                    <a:pt x="411" y="230"/>
                    <a:pt x="415" y="230"/>
                  </a:cubicBezTo>
                  <a:cubicBezTo>
                    <a:pt x="444" y="224"/>
                    <a:pt x="444" y="224"/>
                    <a:pt x="444" y="224"/>
                  </a:cubicBezTo>
                  <a:cubicBezTo>
                    <a:pt x="449" y="223"/>
                    <a:pt x="453" y="218"/>
                    <a:pt x="452" y="213"/>
                  </a:cubicBezTo>
                  <a:close/>
                  <a:moveTo>
                    <a:pt x="315" y="351"/>
                  </a:moveTo>
                  <a:cubicBezTo>
                    <a:pt x="247" y="400"/>
                    <a:pt x="151" y="386"/>
                    <a:pt x="101" y="318"/>
                  </a:cubicBezTo>
                  <a:cubicBezTo>
                    <a:pt x="52" y="250"/>
                    <a:pt x="66" y="155"/>
                    <a:pt x="134" y="105"/>
                  </a:cubicBezTo>
                  <a:cubicBezTo>
                    <a:pt x="202" y="55"/>
                    <a:pt x="297" y="70"/>
                    <a:pt x="347" y="138"/>
                  </a:cubicBezTo>
                  <a:cubicBezTo>
                    <a:pt x="397" y="205"/>
                    <a:pt x="382" y="301"/>
                    <a:pt x="315" y="35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50"/>
            <p:cNvSpPr>
              <a:spLocks noEditPoints="1"/>
            </p:cNvSpPr>
            <p:nvPr/>
          </p:nvSpPr>
          <p:spPr bwMode="auto">
            <a:xfrm>
              <a:off x="6688242" y="4945082"/>
              <a:ext cx="612608" cy="612607"/>
            </a:xfrm>
            <a:custGeom>
              <a:avLst/>
              <a:gdLst>
                <a:gd name="T0" fmla="*/ 76 w 318"/>
                <a:gd name="T1" fmla="*/ 46 h 318"/>
                <a:gd name="T2" fmla="*/ 46 w 318"/>
                <a:gd name="T3" fmla="*/ 242 h 318"/>
                <a:gd name="T4" fmla="*/ 242 w 318"/>
                <a:gd name="T5" fmla="*/ 272 h 318"/>
                <a:gd name="T6" fmla="*/ 272 w 318"/>
                <a:gd name="T7" fmla="*/ 76 h 318"/>
                <a:gd name="T8" fmla="*/ 76 w 318"/>
                <a:gd name="T9" fmla="*/ 46 h 318"/>
                <a:gd name="T10" fmla="*/ 233 w 318"/>
                <a:gd name="T11" fmla="*/ 259 h 318"/>
                <a:gd name="T12" fmla="*/ 59 w 318"/>
                <a:gd name="T13" fmla="*/ 232 h 318"/>
                <a:gd name="T14" fmla="*/ 86 w 318"/>
                <a:gd name="T15" fmla="*/ 59 h 318"/>
                <a:gd name="T16" fmla="*/ 259 w 318"/>
                <a:gd name="T17" fmla="*/ 85 h 318"/>
                <a:gd name="T18" fmla="*/ 233 w 318"/>
                <a:gd name="T19" fmla="*/ 259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8" h="318">
                  <a:moveTo>
                    <a:pt x="76" y="46"/>
                  </a:moveTo>
                  <a:cubicBezTo>
                    <a:pt x="14" y="91"/>
                    <a:pt x="0" y="179"/>
                    <a:pt x="46" y="242"/>
                  </a:cubicBezTo>
                  <a:cubicBezTo>
                    <a:pt x="92" y="304"/>
                    <a:pt x="180" y="318"/>
                    <a:pt x="242" y="272"/>
                  </a:cubicBezTo>
                  <a:cubicBezTo>
                    <a:pt x="305" y="226"/>
                    <a:pt x="318" y="138"/>
                    <a:pt x="272" y="76"/>
                  </a:cubicBezTo>
                  <a:cubicBezTo>
                    <a:pt x="227" y="13"/>
                    <a:pt x="139" y="0"/>
                    <a:pt x="76" y="46"/>
                  </a:cubicBezTo>
                  <a:close/>
                  <a:moveTo>
                    <a:pt x="233" y="259"/>
                  </a:moveTo>
                  <a:cubicBezTo>
                    <a:pt x="177" y="299"/>
                    <a:pt x="100" y="287"/>
                    <a:pt x="59" y="232"/>
                  </a:cubicBezTo>
                  <a:cubicBezTo>
                    <a:pt x="19" y="177"/>
                    <a:pt x="31" y="99"/>
                    <a:pt x="86" y="59"/>
                  </a:cubicBezTo>
                  <a:cubicBezTo>
                    <a:pt x="141" y="18"/>
                    <a:pt x="219" y="30"/>
                    <a:pt x="259" y="85"/>
                  </a:cubicBezTo>
                  <a:cubicBezTo>
                    <a:pt x="300" y="141"/>
                    <a:pt x="288" y="218"/>
                    <a:pt x="233" y="25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pic>
          <p:nvPicPr>
            <p:cNvPr id="45" name="Picture 60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57913" y="4064458"/>
              <a:ext cx="131157" cy="309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6" name="Freeform 63"/>
            <p:cNvSpPr>
              <a:spLocks noEditPoints="1"/>
            </p:cNvSpPr>
            <p:nvPr/>
          </p:nvSpPr>
          <p:spPr bwMode="auto">
            <a:xfrm>
              <a:off x="5306616" y="2411557"/>
              <a:ext cx="1628463" cy="1627648"/>
            </a:xfrm>
            <a:custGeom>
              <a:avLst/>
              <a:gdLst>
                <a:gd name="T0" fmla="*/ 814 w 845"/>
                <a:gd name="T1" fmla="*/ 532 h 845"/>
                <a:gd name="T2" fmla="*/ 754 w 845"/>
                <a:gd name="T3" fmla="*/ 488 h 845"/>
                <a:gd name="T4" fmla="*/ 775 w 845"/>
                <a:gd name="T5" fmla="*/ 430 h 845"/>
                <a:gd name="T6" fmla="*/ 843 w 845"/>
                <a:gd name="T7" fmla="*/ 399 h 845"/>
                <a:gd name="T8" fmla="*/ 812 w 845"/>
                <a:gd name="T9" fmla="*/ 308 h 845"/>
                <a:gd name="T10" fmla="*/ 741 w 845"/>
                <a:gd name="T11" fmla="*/ 301 h 845"/>
                <a:gd name="T12" fmla="*/ 740 w 845"/>
                <a:gd name="T13" fmla="*/ 262 h 845"/>
                <a:gd name="T14" fmla="*/ 785 w 845"/>
                <a:gd name="T15" fmla="*/ 205 h 845"/>
                <a:gd name="T16" fmla="*/ 714 w 845"/>
                <a:gd name="T17" fmla="*/ 138 h 845"/>
                <a:gd name="T18" fmla="*/ 650 w 845"/>
                <a:gd name="T19" fmla="*/ 165 h 845"/>
                <a:gd name="T20" fmla="*/ 617 w 845"/>
                <a:gd name="T21" fmla="*/ 122 h 845"/>
                <a:gd name="T22" fmla="*/ 626 w 845"/>
                <a:gd name="T23" fmla="*/ 53 h 845"/>
                <a:gd name="T24" fmla="*/ 531 w 845"/>
                <a:gd name="T25" fmla="*/ 31 h 845"/>
                <a:gd name="T26" fmla="*/ 491 w 845"/>
                <a:gd name="T27" fmla="*/ 83 h 845"/>
                <a:gd name="T28" fmla="*/ 428 w 845"/>
                <a:gd name="T29" fmla="*/ 62 h 845"/>
                <a:gd name="T30" fmla="*/ 399 w 845"/>
                <a:gd name="T31" fmla="*/ 2 h 845"/>
                <a:gd name="T32" fmla="*/ 307 w 845"/>
                <a:gd name="T33" fmla="*/ 33 h 845"/>
                <a:gd name="T34" fmla="*/ 301 w 845"/>
                <a:gd name="T35" fmla="*/ 97 h 845"/>
                <a:gd name="T36" fmla="*/ 258 w 845"/>
                <a:gd name="T37" fmla="*/ 100 h 845"/>
                <a:gd name="T38" fmla="*/ 205 w 845"/>
                <a:gd name="T39" fmla="*/ 61 h 845"/>
                <a:gd name="T40" fmla="*/ 138 w 845"/>
                <a:gd name="T41" fmla="*/ 131 h 845"/>
                <a:gd name="T42" fmla="*/ 162 w 845"/>
                <a:gd name="T43" fmla="*/ 191 h 845"/>
                <a:gd name="T44" fmla="*/ 118 w 845"/>
                <a:gd name="T45" fmla="*/ 227 h 845"/>
                <a:gd name="T46" fmla="*/ 53 w 845"/>
                <a:gd name="T47" fmla="*/ 219 h 845"/>
                <a:gd name="T48" fmla="*/ 30 w 845"/>
                <a:gd name="T49" fmla="*/ 314 h 845"/>
                <a:gd name="T50" fmla="*/ 83 w 845"/>
                <a:gd name="T51" fmla="*/ 354 h 845"/>
                <a:gd name="T52" fmla="*/ 62 w 845"/>
                <a:gd name="T53" fmla="*/ 417 h 845"/>
                <a:gd name="T54" fmla="*/ 1 w 845"/>
                <a:gd name="T55" fmla="*/ 446 h 845"/>
                <a:gd name="T56" fmla="*/ 32 w 845"/>
                <a:gd name="T57" fmla="*/ 538 h 845"/>
                <a:gd name="T58" fmla="*/ 100 w 845"/>
                <a:gd name="T59" fmla="*/ 544 h 845"/>
                <a:gd name="T60" fmla="*/ 103 w 845"/>
                <a:gd name="T61" fmla="*/ 584 h 845"/>
                <a:gd name="T62" fmla="*/ 61 w 845"/>
                <a:gd name="T63" fmla="*/ 640 h 845"/>
                <a:gd name="T64" fmla="*/ 131 w 845"/>
                <a:gd name="T65" fmla="*/ 707 h 845"/>
                <a:gd name="T66" fmla="*/ 196 w 845"/>
                <a:gd name="T67" fmla="*/ 678 h 845"/>
                <a:gd name="T68" fmla="*/ 229 w 845"/>
                <a:gd name="T69" fmla="*/ 720 h 845"/>
                <a:gd name="T70" fmla="*/ 219 w 845"/>
                <a:gd name="T71" fmla="*/ 792 h 845"/>
                <a:gd name="T72" fmla="*/ 313 w 845"/>
                <a:gd name="T73" fmla="*/ 814 h 845"/>
                <a:gd name="T74" fmla="*/ 356 w 845"/>
                <a:gd name="T75" fmla="*/ 755 h 845"/>
                <a:gd name="T76" fmla="*/ 415 w 845"/>
                <a:gd name="T77" fmla="*/ 775 h 845"/>
                <a:gd name="T78" fmla="*/ 446 w 845"/>
                <a:gd name="T79" fmla="*/ 844 h 845"/>
                <a:gd name="T80" fmla="*/ 537 w 845"/>
                <a:gd name="T81" fmla="*/ 813 h 845"/>
                <a:gd name="T82" fmla="*/ 543 w 845"/>
                <a:gd name="T83" fmla="*/ 738 h 845"/>
                <a:gd name="T84" fmla="*/ 580 w 845"/>
                <a:gd name="T85" fmla="*/ 737 h 845"/>
                <a:gd name="T86" fmla="*/ 640 w 845"/>
                <a:gd name="T87" fmla="*/ 785 h 845"/>
                <a:gd name="T88" fmla="*/ 707 w 845"/>
                <a:gd name="T89" fmla="*/ 715 h 845"/>
                <a:gd name="T90" fmla="*/ 676 w 845"/>
                <a:gd name="T91" fmla="*/ 646 h 845"/>
                <a:gd name="T92" fmla="*/ 716 w 845"/>
                <a:gd name="T93" fmla="*/ 615 h 845"/>
                <a:gd name="T94" fmla="*/ 792 w 845"/>
                <a:gd name="T95" fmla="*/ 626 h 845"/>
                <a:gd name="T96" fmla="*/ 606 w 845"/>
                <a:gd name="T97" fmla="*/ 665 h 845"/>
                <a:gd name="T98" fmla="*/ 244 w 845"/>
                <a:gd name="T99" fmla="*/ 172 h 845"/>
                <a:gd name="T100" fmla="*/ 606 w 845"/>
                <a:gd name="T101" fmla="*/ 665 h 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45" h="845">
                  <a:moveTo>
                    <a:pt x="823" y="555"/>
                  </a:moveTo>
                  <a:cubicBezTo>
                    <a:pt x="826" y="546"/>
                    <a:pt x="823" y="536"/>
                    <a:pt x="814" y="532"/>
                  </a:cubicBezTo>
                  <a:cubicBezTo>
                    <a:pt x="764" y="508"/>
                    <a:pt x="764" y="508"/>
                    <a:pt x="764" y="508"/>
                  </a:cubicBezTo>
                  <a:cubicBezTo>
                    <a:pt x="757" y="504"/>
                    <a:pt x="753" y="496"/>
                    <a:pt x="754" y="488"/>
                  </a:cubicBezTo>
                  <a:cubicBezTo>
                    <a:pt x="757" y="474"/>
                    <a:pt x="759" y="460"/>
                    <a:pt x="761" y="446"/>
                  </a:cubicBezTo>
                  <a:cubicBezTo>
                    <a:pt x="761" y="438"/>
                    <a:pt x="767" y="431"/>
                    <a:pt x="775" y="430"/>
                  </a:cubicBezTo>
                  <a:cubicBezTo>
                    <a:pt x="829" y="420"/>
                    <a:pt x="829" y="420"/>
                    <a:pt x="829" y="420"/>
                  </a:cubicBezTo>
                  <a:cubicBezTo>
                    <a:pt x="838" y="418"/>
                    <a:pt x="845" y="409"/>
                    <a:pt x="843" y="399"/>
                  </a:cubicBezTo>
                  <a:cubicBezTo>
                    <a:pt x="832" y="323"/>
                    <a:pt x="832" y="323"/>
                    <a:pt x="832" y="323"/>
                  </a:cubicBezTo>
                  <a:cubicBezTo>
                    <a:pt x="830" y="313"/>
                    <a:pt x="822" y="307"/>
                    <a:pt x="812" y="308"/>
                  </a:cubicBezTo>
                  <a:cubicBezTo>
                    <a:pt x="760" y="313"/>
                    <a:pt x="760" y="313"/>
                    <a:pt x="760" y="313"/>
                  </a:cubicBezTo>
                  <a:cubicBezTo>
                    <a:pt x="752" y="314"/>
                    <a:pt x="744" y="309"/>
                    <a:pt x="741" y="301"/>
                  </a:cubicBezTo>
                  <a:cubicBezTo>
                    <a:pt x="739" y="295"/>
                    <a:pt x="737" y="289"/>
                    <a:pt x="734" y="283"/>
                  </a:cubicBezTo>
                  <a:cubicBezTo>
                    <a:pt x="731" y="276"/>
                    <a:pt x="733" y="267"/>
                    <a:pt x="740" y="262"/>
                  </a:cubicBezTo>
                  <a:cubicBezTo>
                    <a:pt x="781" y="229"/>
                    <a:pt x="781" y="229"/>
                    <a:pt x="781" y="229"/>
                  </a:cubicBezTo>
                  <a:cubicBezTo>
                    <a:pt x="789" y="223"/>
                    <a:pt x="790" y="213"/>
                    <a:pt x="785" y="205"/>
                  </a:cubicBezTo>
                  <a:cubicBezTo>
                    <a:pt x="739" y="142"/>
                    <a:pt x="739" y="142"/>
                    <a:pt x="739" y="142"/>
                  </a:cubicBezTo>
                  <a:cubicBezTo>
                    <a:pt x="733" y="135"/>
                    <a:pt x="722" y="133"/>
                    <a:pt x="714" y="138"/>
                  </a:cubicBezTo>
                  <a:cubicBezTo>
                    <a:pt x="672" y="167"/>
                    <a:pt x="672" y="167"/>
                    <a:pt x="672" y="167"/>
                  </a:cubicBezTo>
                  <a:cubicBezTo>
                    <a:pt x="666" y="171"/>
                    <a:pt x="657" y="170"/>
                    <a:pt x="650" y="165"/>
                  </a:cubicBezTo>
                  <a:cubicBezTo>
                    <a:pt x="642" y="157"/>
                    <a:pt x="633" y="150"/>
                    <a:pt x="623" y="143"/>
                  </a:cubicBezTo>
                  <a:cubicBezTo>
                    <a:pt x="617" y="138"/>
                    <a:pt x="614" y="130"/>
                    <a:pt x="617" y="122"/>
                  </a:cubicBezTo>
                  <a:cubicBezTo>
                    <a:pt x="635" y="76"/>
                    <a:pt x="635" y="76"/>
                    <a:pt x="635" y="76"/>
                  </a:cubicBezTo>
                  <a:cubicBezTo>
                    <a:pt x="639" y="67"/>
                    <a:pt x="634" y="57"/>
                    <a:pt x="626" y="53"/>
                  </a:cubicBezTo>
                  <a:cubicBezTo>
                    <a:pt x="555" y="22"/>
                    <a:pt x="555" y="22"/>
                    <a:pt x="555" y="22"/>
                  </a:cubicBezTo>
                  <a:cubicBezTo>
                    <a:pt x="546" y="19"/>
                    <a:pt x="536" y="22"/>
                    <a:pt x="531" y="31"/>
                  </a:cubicBezTo>
                  <a:cubicBezTo>
                    <a:pt x="511" y="74"/>
                    <a:pt x="511" y="74"/>
                    <a:pt x="511" y="74"/>
                  </a:cubicBezTo>
                  <a:cubicBezTo>
                    <a:pt x="507" y="81"/>
                    <a:pt x="499" y="85"/>
                    <a:pt x="491" y="83"/>
                  </a:cubicBezTo>
                  <a:cubicBezTo>
                    <a:pt x="475" y="80"/>
                    <a:pt x="460" y="78"/>
                    <a:pt x="444" y="77"/>
                  </a:cubicBezTo>
                  <a:cubicBezTo>
                    <a:pt x="436" y="76"/>
                    <a:pt x="429" y="70"/>
                    <a:pt x="428" y="62"/>
                  </a:cubicBezTo>
                  <a:cubicBezTo>
                    <a:pt x="419" y="16"/>
                    <a:pt x="419" y="16"/>
                    <a:pt x="419" y="16"/>
                  </a:cubicBezTo>
                  <a:cubicBezTo>
                    <a:pt x="417" y="7"/>
                    <a:pt x="408" y="0"/>
                    <a:pt x="399" y="2"/>
                  </a:cubicBezTo>
                  <a:cubicBezTo>
                    <a:pt x="322" y="13"/>
                    <a:pt x="322" y="13"/>
                    <a:pt x="322" y="13"/>
                  </a:cubicBezTo>
                  <a:cubicBezTo>
                    <a:pt x="313" y="15"/>
                    <a:pt x="306" y="23"/>
                    <a:pt x="307" y="33"/>
                  </a:cubicBezTo>
                  <a:cubicBezTo>
                    <a:pt x="312" y="78"/>
                    <a:pt x="312" y="78"/>
                    <a:pt x="312" y="78"/>
                  </a:cubicBezTo>
                  <a:cubicBezTo>
                    <a:pt x="313" y="86"/>
                    <a:pt x="308" y="94"/>
                    <a:pt x="301" y="97"/>
                  </a:cubicBezTo>
                  <a:cubicBezTo>
                    <a:pt x="293" y="99"/>
                    <a:pt x="286" y="102"/>
                    <a:pt x="279" y="106"/>
                  </a:cubicBezTo>
                  <a:cubicBezTo>
                    <a:pt x="272" y="109"/>
                    <a:pt x="263" y="107"/>
                    <a:pt x="258" y="100"/>
                  </a:cubicBezTo>
                  <a:cubicBezTo>
                    <a:pt x="229" y="65"/>
                    <a:pt x="229" y="65"/>
                    <a:pt x="229" y="65"/>
                  </a:cubicBezTo>
                  <a:cubicBezTo>
                    <a:pt x="223" y="57"/>
                    <a:pt x="213" y="56"/>
                    <a:pt x="205" y="61"/>
                  </a:cubicBezTo>
                  <a:cubicBezTo>
                    <a:pt x="143" y="107"/>
                    <a:pt x="143" y="107"/>
                    <a:pt x="143" y="107"/>
                  </a:cubicBezTo>
                  <a:cubicBezTo>
                    <a:pt x="135" y="113"/>
                    <a:pt x="133" y="124"/>
                    <a:pt x="138" y="131"/>
                  </a:cubicBezTo>
                  <a:cubicBezTo>
                    <a:pt x="164" y="169"/>
                    <a:pt x="164" y="169"/>
                    <a:pt x="164" y="169"/>
                  </a:cubicBezTo>
                  <a:cubicBezTo>
                    <a:pt x="168" y="176"/>
                    <a:pt x="168" y="185"/>
                    <a:pt x="162" y="191"/>
                  </a:cubicBezTo>
                  <a:cubicBezTo>
                    <a:pt x="154" y="201"/>
                    <a:pt x="146" y="210"/>
                    <a:pt x="139" y="220"/>
                  </a:cubicBezTo>
                  <a:cubicBezTo>
                    <a:pt x="135" y="227"/>
                    <a:pt x="126" y="230"/>
                    <a:pt x="118" y="227"/>
                  </a:cubicBezTo>
                  <a:cubicBezTo>
                    <a:pt x="76" y="210"/>
                    <a:pt x="76" y="210"/>
                    <a:pt x="76" y="210"/>
                  </a:cubicBezTo>
                  <a:cubicBezTo>
                    <a:pt x="67" y="207"/>
                    <a:pt x="57" y="211"/>
                    <a:pt x="53" y="219"/>
                  </a:cubicBezTo>
                  <a:cubicBezTo>
                    <a:pt x="22" y="290"/>
                    <a:pt x="22" y="290"/>
                    <a:pt x="22" y="290"/>
                  </a:cubicBezTo>
                  <a:cubicBezTo>
                    <a:pt x="18" y="299"/>
                    <a:pt x="22" y="309"/>
                    <a:pt x="30" y="314"/>
                  </a:cubicBezTo>
                  <a:cubicBezTo>
                    <a:pt x="73" y="334"/>
                    <a:pt x="73" y="334"/>
                    <a:pt x="73" y="334"/>
                  </a:cubicBezTo>
                  <a:cubicBezTo>
                    <a:pt x="80" y="338"/>
                    <a:pt x="84" y="346"/>
                    <a:pt x="83" y="354"/>
                  </a:cubicBezTo>
                  <a:cubicBezTo>
                    <a:pt x="80" y="369"/>
                    <a:pt x="78" y="385"/>
                    <a:pt x="77" y="401"/>
                  </a:cubicBezTo>
                  <a:cubicBezTo>
                    <a:pt x="76" y="409"/>
                    <a:pt x="70" y="416"/>
                    <a:pt x="62" y="417"/>
                  </a:cubicBezTo>
                  <a:cubicBezTo>
                    <a:pt x="16" y="426"/>
                    <a:pt x="16" y="426"/>
                    <a:pt x="16" y="426"/>
                  </a:cubicBezTo>
                  <a:cubicBezTo>
                    <a:pt x="6" y="428"/>
                    <a:pt x="0" y="437"/>
                    <a:pt x="1" y="446"/>
                  </a:cubicBezTo>
                  <a:cubicBezTo>
                    <a:pt x="13" y="523"/>
                    <a:pt x="13" y="523"/>
                    <a:pt x="13" y="523"/>
                  </a:cubicBezTo>
                  <a:cubicBezTo>
                    <a:pt x="14" y="532"/>
                    <a:pt x="23" y="539"/>
                    <a:pt x="32" y="538"/>
                  </a:cubicBezTo>
                  <a:cubicBezTo>
                    <a:pt x="82" y="532"/>
                    <a:pt x="82" y="532"/>
                    <a:pt x="82" y="532"/>
                  </a:cubicBezTo>
                  <a:cubicBezTo>
                    <a:pt x="89" y="532"/>
                    <a:pt x="97" y="536"/>
                    <a:pt x="100" y="544"/>
                  </a:cubicBezTo>
                  <a:cubicBezTo>
                    <a:pt x="102" y="550"/>
                    <a:pt x="105" y="556"/>
                    <a:pt x="108" y="563"/>
                  </a:cubicBezTo>
                  <a:cubicBezTo>
                    <a:pt x="112" y="570"/>
                    <a:pt x="110" y="579"/>
                    <a:pt x="103" y="584"/>
                  </a:cubicBezTo>
                  <a:cubicBezTo>
                    <a:pt x="64" y="615"/>
                    <a:pt x="64" y="615"/>
                    <a:pt x="64" y="615"/>
                  </a:cubicBezTo>
                  <a:cubicBezTo>
                    <a:pt x="57" y="621"/>
                    <a:pt x="55" y="632"/>
                    <a:pt x="61" y="640"/>
                  </a:cubicBezTo>
                  <a:cubicBezTo>
                    <a:pt x="107" y="702"/>
                    <a:pt x="107" y="702"/>
                    <a:pt x="107" y="702"/>
                  </a:cubicBezTo>
                  <a:cubicBezTo>
                    <a:pt x="112" y="710"/>
                    <a:pt x="123" y="712"/>
                    <a:pt x="131" y="707"/>
                  </a:cubicBezTo>
                  <a:cubicBezTo>
                    <a:pt x="175" y="677"/>
                    <a:pt x="175" y="677"/>
                    <a:pt x="175" y="677"/>
                  </a:cubicBezTo>
                  <a:cubicBezTo>
                    <a:pt x="181" y="673"/>
                    <a:pt x="190" y="673"/>
                    <a:pt x="196" y="678"/>
                  </a:cubicBezTo>
                  <a:cubicBezTo>
                    <a:pt x="204" y="686"/>
                    <a:pt x="213" y="693"/>
                    <a:pt x="222" y="699"/>
                  </a:cubicBezTo>
                  <a:cubicBezTo>
                    <a:pt x="229" y="704"/>
                    <a:pt x="232" y="712"/>
                    <a:pt x="229" y="720"/>
                  </a:cubicBezTo>
                  <a:cubicBezTo>
                    <a:pt x="209" y="769"/>
                    <a:pt x="209" y="769"/>
                    <a:pt x="209" y="769"/>
                  </a:cubicBezTo>
                  <a:cubicBezTo>
                    <a:pt x="206" y="778"/>
                    <a:pt x="210" y="788"/>
                    <a:pt x="219" y="792"/>
                  </a:cubicBezTo>
                  <a:cubicBezTo>
                    <a:pt x="290" y="823"/>
                    <a:pt x="290" y="823"/>
                    <a:pt x="290" y="823"/>
                  </a:cubicBezTo>
                  <a:cubicBezTo>
                    <a:pt x="299" y="827"/>
                    <a:pt x="309" y="823"/>
                    <a:pt x="313" y="814"/>
                  </a:cubicBezTo>
                  <a:cubicBezTo>
                    <a:pt x="337" y="765"/>
                    <a:pt x="337" y="765"/>
                    <a:pt x="337" y="765"/>
                  </a:cubicBezTo>
                  <a:cubicBezTo>
                    <a:pt x="341" y="758"/>
                    <a:pt x="348" y="754"/>
                    <a:pt x="356" y="755"/>
                  </a:cubicBezTo>
                  <a:cubicBezTo>
                    <a:pt x="370" y="758"/>
                    <a:pt x="384" y="760"/>
                    <a:pt x="399" y="760"/>
                  </a:cubicBezTo>
                  <a:cubicBezTo>
                    <a:pt x="407" y="761"/>
                    <a:pt x="413" y="767"/>
                    <a:pt x="415" y="775"/>
                  </a:cubicBezTo>
                  <a:cubicBezTo>
                    <a:pt x="425" y="829"/>
                    <a:pt x="425" y="829"/>
                    <a:pt x="425" y="829"/>
                  </a:cubicBezTo>
                  <a:cubicBezTo>
                    <a:pt x="427" y="839"/>
                    <a:pt x="436" y="845"/>
                    <a:pt x="446" y="844"/>
                  </a:cubicBezTo>
                  <a:cubicBezTo>
                    <a:pt x="522" y="832"/>
                    <a:pt x="522" y="832"/>
                    <a:pt x="522" y="832"/>
                  </a:cubicBezTo>
                  <a:cubicBezTo>
                    <a:pt x="532" y="831"/>
                    <a:pt x="538" y="822"/>
                    <a:pt x="537" y="813"/>
                  </a:cubicBezTo>
                  <a:cubicBezTo>
                    <a:pt x="531" y="757"/>
                    <a:pt x="531" y="757"/>
                    <a:pt x="531" y="757"/>
                  </a:cubicBezTo>
                  <a:cubicBezTo>
                    <a:pt x="530" y="749"/>
                    <a:pt x="535" y="741"/>
                    <a:pt x="543" y="738"/>
                  </a:cubicBezTo>
                  <a:cubicBezTo>
                    <a:pt x="548" y="736"/>
                    <a:pt x="553" y="734"/>
                    <a:pt x="559" y="732"/>
                  </a:cubicBezTo>
                  <a:cubicBezTo>
                    <a:pt x="566" y="729"/>
                    <a:pt x="575" y="731"/>
                    <a:pt x="580" y="737"/>
                  </a:cubicBezTo>
                  <a:cubicBezTo>
                    <a:pt x="616" y="782"/>
                    <a:pt x="616" y="782"/>
                    <a:pt x="616" y="782"/>
                  </a:cubicBezTo>
                  <a:cubicBezTo>
                    <a:pt x="622" y="789"/>
                    <a:pt x="632" y="791"/>
                    <a:pt x="640" y="785"/>
                  </a:cubicBezTo>
                  <a:cubicBezTo>
                    <a:pt x="702" y="739"/>
                    <a:pt x="702" y="739"/>
                    <a:pt x="702" y="739"/>
                  </a:cubicBezTo>
                  <a:cubicBezTo>
                    <a:pt x="710" y="734"/>
                    <a:pt x="712" y="723"/>
                    <a:pt x="707" y="715"/>
                  </a:cubicBezTo>
                  <a:cubicBezTo>
                    <a:pt x="675" y="667"/>
                    <a:pt x="675" y="667"/>
                    <a:pt x="675" y="667"/>
                  </a:cubicBezTo>
                  <a:cubicBezTo>
                    <a:pt x="670" y="661"/>
                    <a:pt x="671" y="652"/>
                    <a:pt x="676" y="646"/>
                  </a:cubicBezTo>
                  <a:cubicBezTo>
                    <a:pt x="683" y="638"/>
                    <a:pt x="689" y="630"/>
                    <a:pt x="695" y="621"/>
                  </a:cubicBezTo>
                  <a:cubicBezTo>
                    <a:pt x="700" y="615"/>
                    <a:pt x="709" y="612"/>
                    <a:pt x="716" y="615"/>
                  </a:cubicBezTo>
                  <a:cubicBezTo>
                    <a:pt x="769" y="636"/>
                    <a:pt x="769" y="636"/>
                    <a:pt x="769" y="636"/>
                  </a:cubicBezTo>
                  <a:cubicBezTo>
                    <a:pt x="778" y="639"/>
                    <a:pt x="788" y="635"/>
                    <a:pt x="792" y="626"/>
                  </a:cubicBezTo>
                  <a:lnTo>
                    <a:pt x="823" y="555"/>
                  </a:lnTo>
                  <a:close/>
                  <a:moveTo>
                    <a:pt x="606" y="665"/>
                  </a:moveTo>
                  <a:cubicBezTo>
                    <a:pt x="470" y="765"/>
                    <a:pt x="278" y="736"/>
                    <a:pt x="178" y="599"/>
                  </a:cubicBezTo>
                  <a:cubicBezTo>
                    <a:pt x="79" y="463"/>
                    <a:pt x="108" y="272"/>
                    <a:pt x="244" y="172"/>
                  </a:cubicBezTo>
                  <a:cubicBezTo>
                    <a:pt x="380" y="72"/>
                    <a:pt x="571" y="102"/>
                    <a:pt x="671" y="238"/>
                  </a:cubicBezTo>
                  <a:cubicBezTo>
                    <a:pt x="771" y="374"/>
                    <a:pt x="742" y="565"/>
                    <a:pt x="606" y="66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65"/>
            <p:cNvSpPr>
              <a:spLocks noEditPoints="1"/>
            </p:cNvSpPr>
            <p:nvPr/>
          </p:nvSpPr>
          <p:spPr bwMode="auto">
            <a:xfrm>
              <a:off x="5458953" y="2550046"/>
              <a:ext cx="1333564" cy="1335193"/>
            </a:xfrm>
            <a:custGeom>
              <a:avLst/>
              <a:gdLst>
                <a:gd name="T0" fmla="*/ 592 w 692"/>
                <a:gd name="T1" fmla="*/ 166 h 693"/>
                <a:gd name="T2" fmla="*/ 165 w 692"/>
                <a:gd name="T3" fmla="*/ 100 h 693"/>
                <a:gd name="T4" fmla="*/ 99 w 692"/>
                <a:gd name="T5" fmla="*/ 527 h 693"/>
                <a:gd name="T6" fmla="*/ 527 w 692"/>
                <a:gd name="T7" fmla="*/ 593 h 693"/>
                <a:gd name="T8" fmla="*/ 592 w 692"/>
                <a:gd name="T9" fmla="*/ 166 h 693"/>
                <a:gd name="T10" fmla="*/ 512 w 692"/>
                <a:gd name="T11" fmla="*/ 573 h 693"/>
                <a:gd name="T12" fmla="*/ 119 w 692"/>
                <a:gd name="T13" fmla="*/ 513 h 693"/>
                <a:gd name="T14" fmla="*/ 180 w 692"/>
                <a:gd name="T15" fmla="*/ 120 h 693"/>
                <a:gd name="T16" fmla="*/ 573 w 692"/>
                <a:gd name="T17" fmla="*/ 180 h 693"/>
                <a:gd name="T18" fmla="*/ 512 w 692"/>
                <a:gd name="T19" fmla="*/ 573 h 6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92" h="693">
                  <a:moveTo>
                    <a:pt x="592" y="166"/>
                  </a:moveTo>
                  <a:cubicBezTo>
                    <a:pt x="492" y="30"/>
                    <a:pt x="301" y="0"/>
                    <a:pt x="165" y="100"/>
                  </a:cubicBezTo>
                  <a:cubicBezTo>
                    <a:pt x="29" y="200"/>
                    <a:pt x="0" y="391"/>
                    <a:pt x="99" y="527"/>
                  </a:cubicBezTo>
                  <a:cubicBezTo>
                    <a:pt x="199" y="664"/>
                    <a:pt x="391" y="693"/>
                    <a:pt x="527" y="593"/>
                  </a:cubicBezTo>
                  <a:cubicBezTo>
                    <a:pt x="663" y="493"/>
                    <a:pt x="692" y="302"/>
                    <a:pt x="592" y="166"/>
                  </a:cubicBezTo>
                  <a:close/>
                  <a:moveTo>
                    <a:pt x="512" y="573"/>
                  </a:moveTo>
                  <a:cubicBezTo>
                    <a:pt x="387" y="665"/>
                    <a:pt x="211" y="638"/>
                    <a:pt x="119" y="513"/>
                  </a:cubicBezTo>
                  <a:cubicBezTo>
                    <a:pt x="27" y="388"/>
                    <a:pt x="54" y="212"/>
                    <a:pt x="180" y="120"/>
                  </a:cubicBezTo>
                  <a:cubicBezTo>
                    <a:pt x="305" y="28"/>
                    <a:pt x="481" y="55"/>
                    <a:pt x="573" y="180"/>
                  </a:cubicBezTo>
                  <a:cubicBezTo>
                    <a:pt x="664" y="305"/>
                    <a:pt x="637" y="481"/>
                    <a:pt x="512" y="57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68"/>
            <p:cNvSpPr>
              <a:spLocks noEditPoints="1"/>
            </p:cNvSpPr>
            <p:nvPr/>
          </p:nvSpPr>
          <p:spPr bwMode="auto">
            <a:xfrm>
              <a:off x="5511089" y="2604627"/>
              <a:ext cx="1226846" cy="1226845"/>
            </a:xfrm>
            <a:custGeom>
              <a:avLst/>
              <a:gdLst>
                <a:gd name="T0" fmla="*/ 546 w 637"/>
                <a:gd name="T1" fmla="*/ 152 h 637"/>
                <a:gd name="T2" fmla="*/ 153 w 637"/>
                <a:gd name="T3" fmla="*/ 92 h 637"/>
                <a:gd name="T4" fmla="*/ 92 w 637"/>
                <a:gd name="T5" fmla="*/ 485 h 637"/>
                <a:gd name="T6" fmla="*/ 485 w 637"/>
                <a:gd name="T7" fmla="*/ 545 h 637"/>
                <a:gd name="T8" fmla="*/ 546 w 637"/>
                <a:gd name="T9" fmla="*/ 152 h 637"/>
                <a:gd name="T10" fmla="*/ 450 w 637"/>
                <a:gd name="T11" fmla="*/ 497 h 637"/>
                <a:gd name="T12" fmla="*/ 141 w 637"/>
                <a:gd name="T13" fmla="*/ 449 h 637"/>
                <a:gd name="T14" fmla="*/ 188 w 637"/>
                <a:gd name="T15" fmla="*/ 140 h 637"/>
                <a:gd name="T16" fmla="*/ 497 w 637"/>
                <a:gd name="T17" fmla="*/ 188 h 637"/>
                <a:gd name="T18" fmla="*/ 450 w 637"/>
                <a:gd name="T19" fmla="*/ 497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7" h="637">
                  <a:moveTo>
                    <a:pt x="546" y="152"/>
                  </a:moveTo>
                  <a:cubicBezTo>
                    <a:pt x="454" y="27"/>
                    <a:pt x="278" y="0"/>
                    <a:pt x="153" y="92"/>
                  </a:cubicBezTo>
                  <a:cubicBezTo>
                    <a:pt x="27" y="184"/>
                    <a:pt x="0" y="360"/>
                    <a:pt x="92" y="485"/>
                  </a:cubicBezTo>
                  <a:cubicBezTo>
                    <a:pt x="184" y="610"/>
                    <a:pt x="360" y="637"/>
                    <a:pt x="485" y="545"/>
                  </a:cubicBezTo>
                  <a:cubicBezTo>
                    <a:pt x="610" y="453"/>
                    <a:pt x="637" y="277"/>
                    <a:pt x="546" y="152"/>
                  </a:cubicBezTo>
                  <a:close/>
                  <a:moveTo>
                    <a:pt x="450" y="497"/>
                  </a:moveTo>
                  <a:cubicBezTo>
                    <a:pt x="351" y="569"/>
                    <a:pt x="213" y="548"/>
                    <a:pt x="141" y="449"/>
                  </a:cubicBezTo>
                  <a:cubicBezTo>
                    <a:pt x="69" y="351"/>
                    <a:pt x="90" y="213"/>
                    <a:pt x="188" y="140"/>
                  </a:cubicBezTo>
                  <a:cubicBezTo>
                    <a:pt x="287" y="68"/>
                    <a:pt x="425" y="90"/>
                    <a:pt x="497" y="188"/>
                  </a:cubicBezTo>
                  <a:cubicBezTo>
                    <a:pt x="569" y="286"/>
                    <a:pt x="548" y="424"/>
                    <a:pt x="450" y="49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74"/>
            <p:cNvSpPr>
              <a:spLocks noEditPoints="1"/>
            </p:cNvSpPr>
            <p:nvPr/>
          </p:nvSpPr>
          <p:spPr bwMode="auto">
            <a:xfrm>
              <a:off x="4000750" y="5640785"/>
              <a:ext cx="943351" cy="943351"/>
            </a:xfrm>
            <a:custGeom>
              <a:avLst/>
              <a:gdLst>
                <a:gd name="T0" fmla="*/ 472 w 490"/>
                <a:gd name="T1" fmla="*/ 309 h 490"/>
                <a:gd name="T2" fmla="*/ 438 w 490"/>
                <a:gd name="T3" fmla="*/ 283 h 490"/>
                <a:gd name="T4" fmla="*/ 450 w 490"/>
                <a:gd name="T5" fmla="*/ 249 h 490"/>
                <a:gd name="T6" fmla="*/ 489 w 490"/>
                <a:gd name="T7" fmla="*/ 232 h 490"/>
                <a:gd name="T8" fmla="*/ 471 w 490"/>
                <a:gd name="T9" fmla="*/ 179 h 490"/>
                <a:gd name="T10" fmla="*/ 430 w 490"/>
                <a:gd name="T11" fmla="*/ 175 h 490"/>
                <a:gd name="T12" fmla="*/ 429 w 490"/>
                <a:gd name="T13" fmla="*/ 152 h 490"/>
                <a:gd name="T14" fmla="*/ 455 w 490"/>
                <a:gd name="T15" fmla="*/ 119 h 490"/>
                <a:gd name="T16" fmla="*/ 415 w 490"/>
                <a:gd name="T17" fmla="*/ 80 h 490"/>
                <a:gd name="T18" fmla="*/ 377 w 490"/>
                <a:gd name="T19" fmla="*/ 96 h 490"/>
                <a:gd name="T20" fmla="*/ 358 w 490"/>
                <a:gd name="T21" fmla="*/ 71 h 490"/>
                <a:gd name="T22" fmla="*/ 363 w 490"/>
                <a:gd name="T23" fmla="*/ 31 h 490"/>
                <a:gd name="T24" fmla="*/ 308 w 490"/>
                <a:gd name="T25" fmla="*/ 18 h 490"/>
                <a:gd name="T26" fmla="*/ 285 w 490"/>
                <a:gd name="T27" fmla="*/ 48 h 490"/>
                <a:gd name="T28" fmla="*/ 248 w 490"/>
                <a:gd name="T29" fmla="*/ 36 h 490"/>
                <a:gd name="T30" fmla="*/ 232 w 490"/>
                <a:gd name="T31" fmla="*/ 1 h 490"/>
                <a:gd name="T32" fmla="*/ 178 w 490"/>
                <a:gd name="T33" fmla="*/ 19 h 490"/>
                <a:gd name="T34" fmla="*/ 175 w 490"/>
                <a:gd name="T35" fmla="*/ 56 h 490"/>
                <a:gd name="T36" fmla="*/ 150 w 490"/>
                <a:gd name="T37" fmla="*/ 58 h 490"/>
                <a:gd name="T38" fmla="*/ 119 w 490"/>
                <a:gd name="T39" fmla="*/ 36 h 490"/>
                <a:gd name="T40" fmla="*/ 80 w 490"/>
                <a:gd name="T41" fmla="*/ 76 h 490"/>
                <a:gd name="T42" fmla="*/ 94 w 490"/>
                <a:gd name="T43" fmla="*/ 111 h 490"/>
                <a:gd name="T44" fmla="*/ 69 w 490"/>
                <a:gd name="T45" fmla="*/ 131 h 490"/>
                <a:gd name="T46" fmla="*/ 31 w 490"/>
                <a:gd name="T47" fmla="*/ 127 h 490"/>
                <a:gd name="T48" fmla="*/ 18 w 490"/>
                <a:gd name="T49" fmla="*/ 182 h 490"/>
                <a:gd name="T50" fmla="*/ 48 w 490"/>
                <a:gd name="T51" fmla="*/ 205 h 490"/>
                <a:gd name="T52" fmla="*/ 36 w 490"/>
                <a:gd name="T53" fmla="*/ 242 h 490"/>
                <a:gd name="T54" fmla="*/ 1 w 490"/>
                <a:gd name="T55" fmla="*/ 259 h 490"/>
                <a:gd name="T56" fmla="*/ 19 w 490"/>
                <a:gd name="T57" fmla="*/ 312 h 490"/>
                <a:gd name="T58" fmla="*/ 58 w 490"/>
                <a:gd name="T59" fmla="*/ 315 h 490"/>
                <a:gd name="T60" fmla="*/ 60 w 490"/>
                <a:gd name="T61" fmla="*/ 339 h 490"/>
                <a:gd name="T62" fmla="*/ 36 w 490"/>
                <a:gd name="T63" fmla="*/ 371 h 490"/>
                <a:gd name="T64" fmla="*/ 76 w 490"/>
                <a:gd name="T65" fmla="*/ 410 h 490"/>
                <a:gd name="T66" fmla="*/ 114 w 490"/>
                <a:gd name="T67" fmla="*/ 394 h 490"/>
                <a:gd name="T68" fmla="*/ 133 w 490"/>
                <a:gd name="T69" fmla="*/ 418 h 490"/>
                <a:gd name="T70" fmla="*/ 127 w 490"/>
                <a:gd name="T71" fmla="*/ 459 h 490"/>
                <a:gd name="T72" fmla="*/ 182 w 490"/>
                <a:gd name="T73" fmla="*/ 472 h 490"/>
                <a:gd name="T74" fmla="*/ 207 w 490"/>
                <a:gd name="T75" fmla="*/ 438 h 490"/>
                <a:gd name="T76" fmla="*/ 241 w 490"/>
                <a:gd name="T77" fmla="*/ 449 h 490"/>
                <a:gd name="T78" fmla="*/ 259 w 490"/>
                <a:gd name="T79" fmla="*/ 489 h 490"/>
                <a:gd name="T80" fmla="*/ 312 w 490"/>
                <a:gd name="T81" fmla="*/ 472 h 490"/>
                <a:gd name="T82" fmla="*/ 315 w 490"/>
                <a:gd name="T83" fmla="*/ 428 h 490"/>
                <a:gd name="T84" fmla="*/ 336 w 490"/>
                <a:gd name="T85" fmla="*/ 427 h 490"/>
                <a:gd name="T86" fmla="*/ 371 w 490"/>
                <a:gd name="T87" fmla="*/ 455 h 490"/>
                <a:gd name="T88" fmla="*/ 410 w 490"/>
                <a:gd name="T89" fmla="*/ 415 h 490"/>
                <a:gd name="T90" fmla="*/ 392 w 490"/>
                <a:gd name="T91" fmla="*/ 375 h 490"/>
                <a:gd name="T92" fmla="*/ 416 w 490"/>
                <a:gd name="T93" fmla="*/ 357 h 490"/>
                <a:gd name="T94" fmla="*/ 459 w 490"/>
                <a:gd name="T95" fmla="*/ 363 h 490"/>
                <a:gd name="T96" fmla="*/ 352 w 490"/>
                <a:gd name="T97" fmla="*/ 386 h 490"/>
                <a:gd name="T98" fmla="*/ 142 w 490"/>
                <a:gd name="T99" fmla="*/ 100 h 490"/>
                <a:gd name="T100" fmla="*/ 352 w 490"/>
                <a:gd name="T101" fmla="*/ 386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90" h="490">
                  <a:moveTo>
                    <a:pt x="477" y="322"/>
                  </a:moveTo>
                  <a:cubicBezTo>
                    <a:pt x="479" y="317"/>
                    <a:pt x="477" y="311"/>
                    <a:pt x="472" y="309"/>
                  </a:cubicBezTo>
                  <a:cubicBezTo>
                    <a:pt x="443" y="295"/>
                    <a:pt x="443" y="295"/>
                    <a:pt x="443" y="295"/>
                  </a:cubicBezTo>
                  <a:cubicBezTo>
                    <a:pt x="439" y="293"/>
                    <a:pt x="437" y="288"/>
                    <a:pt x="438" y="283"/>
                  </a:cubicBezTo>
                  <a:cubicBezTo>
                    <a:pt x="439" y="275"/>
                    <a:pt x="441" y="267"/>
                    <a:pt x="441" y="259"/>
                  </a:cubicBezTo>
                  <a:cubicBezTo>
                    <a:pt x="442" y="254"/>
                    <a:pt x="445" y="250"/>
                    <a:pt x="450" y="249"/>
                  </a:cubicBezTo>
                  <a:cubicBezTo>
                    <a:pt x="481" y="243"/>
                    <a:pt x="481" y="243"/>
                    <a:pt x="481" y="243"/>
                  </a:cubicBezTo>
                  <a:cubicBezTo>
                    <a:pt x="486" y="242"/>
                    <a:pt x="490" y="237"/>
                    <a:pt x="489" y="232"/>
                  </a:cubicBezTo>
                  <a:cubicBezTo>
                    <a:pt x="483" y="187"/>
                    <a:pt x="483" y="187"/>
                    <a:pt x="483" y="187"/>
                  </a:cubicBezTo>
                  <a:cubicBezTo>
                    <a:pt x="482" y="182"/>
                    <a:pt x="477" y="178"/>
                    <a:pt x="471" y="179"/>
                  </a:cubicBezTo>
                  <a:cubicBezTo>
                    <a:pt x="441" y="182"/>
                    <a:pt x="441" y="182"/>
                    <a:pt x="441" y="182"/>
                  </a:cubicBezTo>
                  <a:cubicBezTo>
                    <a:pt x="436" y="182"/>
                    <a:pt x="432" y="179"/>
                    <a:pt x="430" y="175"/>
                  </a:cubicBezTo>
                  <a:cubicBezTo>
                    <a:pt x="429" y="171"/>
                    <a:pt x="428" y="168"/>
                    <a:pt x="426" y="164"/>
                  </a:cubicBezTo>
                  <a:cubicBezTo>
                    <a:pt x="424" y="160"/>
                    <a:pt x="426" y="155"/>
                    <a:pt x="429" y="152"/>
                  </a:cubicBezTo>
                  <a:cubicBezTo>
                    <a:pt x="453" y="133"/>
                    <a:pt x="453" y="133"/>
                    <a:pt x="453" y="133"/>
                  </a:cubicBezTo>
                  <a:cubicBezTo>
                    <a:pt x="458" y="130"/>
                    <a:pt x="458" y="123"/>
                    <a:pt x="455" y="119"/>
                  </a:cubicBezTo>
                  <a:cubicBezTo>
                    <a:pt x="429" y="83"/>
                    <a:pt x="429" y="83"/>
                    <a:pt x="429" y="83"/>
                  </a:cubicBezTo>
                  <a:cubicBezTo>
                    <a:pt x="425" y="78"/>
                    <a:pt x="419" y="77"/>
                    <a:pt x="415" y="80"/>
                  </a:cubicBezTo>
                  <a:cubicBezTo>
                    <a:pt x="390" y="97"/>
                    <a:pt x="390" y="97"/>
                    <a:pt x="390" y="97"/>
                  </a:cubicBezTo>
                  <a:cubicBezTo>
                    <a:pt x="386" y="99"/>
                    <a:pt x="381" y="99"/>
                    <a:pt x="377" y="96"/>
                  </a:cubicBezTo>
                  <a:cubicBezTo>
                    <a:pt x="372" y="91"/>
                    <a:pt x="367" y="87"/>
                    <a:pt x="362" y="83"/>
                  </a:cubicBezTo>
                  <a:cubicBezTo>
                    <a:pt x="358" y="80"/>
                    <a:pt x="357" y="75"/>
                    <a:pt x="358" y="71"/>
                  </a:cubicBezTo>
                  <a:cubicBezTo>
                    <a:pt x="369" y="44"/>
                    <a:pt x="369" y="44"/>
                    <a:pt x="369" y="44"/>
                  </a:cubicBezTo>
                  <a:cubicBezTo>
                    <a:pt x="371" y="39"/>
                    <a:pt x="368" y="33"/>
                    <a:pt x="363" y="31"/>
                  </a:cubicBezTo>
                  <a:cubicBezTo>
                    <a:pt x="322" y="13"/>
                    <a:pt x="322" y="13"/>
                    <a:pt x="322" y="13"/>
                  </a:cubicBezTo>
                  <a:cubicBezTo>
                    <a:pt x="317" y="11"/>
                    <a:pt x="311" y="13"/>
                    <a:pt x="308" y="18"/>
                  </a:cubicBezTo>
                  <a:cubicBezTo>
                    <a:pt x="296" y="43"/>
                    <a:pt x="296" y="43"/>
                    <a:pt x="296" y="43"/>
                  </a:cubicBezTo>
                  <a:cubicBezTo>
                    <a:pt x="294" y="47"/>
                    <a:pt x="290" y="49"/>
                    <a:pt x="285" y="48"/>
                  </a:cubicBezTo>
                  <a:cubicBezTo>
                    <a:pt x="276" y="46"/>
                    <a:pt x="267" y="45"/>
                    <a:pt x="258" y="45"/>
                  </a:cubicBezTo>
                  <a:cubicBezTo>
                    <a:pt x="253" y="44"/>
                    <a:pt x="249" y="41"/>
                    <a:pt x="248" y="36"/>
                  </a:cubicBezTo>
                  <a:cubicBezTo>
                    <a:pt x="243" y="9"/>
                    <a:pt x="243" y="9"/>
                    <a:pt x="243" y="9"/>
                  </a:cubicBezTo>
                  <a:cubicBezTo>
                    <a:pt x="242" y="4"/>
                    <a:pt x="237" y="0"/>
                    <a:pt x="232" y="1"/>
                  </a:cubicBezTo>
                  <a:cubicBezTo>
                    <a:pt x="187" y="8"/>
                    <a:pt x="187" y="8"/>
                    <a:pt x="187" y="8"/>
                  </a:cubicBezTo>
                  <a:cubicBezTo>
                    <a:pt x="182" y="9"/>
                    <a:pt x="178" y="14"/>
                    <a:pt x="178" y="19"/>
                  </a:cubicBezTo>
                  <a:cubicBezTo>
                    <a:pt x="181" y="45"/>
                    <a:pt x="181" y="45"/>
                    <a:pt x="181" y="45"/>
                  </a:cubicBezTo>
                  <a:cubicBezTo>
                    <a:pt x="182" y="50"/>
                    <a:pt x="179" y="55"/>
                    <a:pt x="175" y="56"/>
                  </a:cubicBezTo>
                  <a:cubicBezTo>
                    <a:pt x="170" y="58"/>
                    <a:pt x="166" y="59"/>
                    <a:pt x="162" y="61"/>
                  </a:cubicBezTo>
                  <a:cubicBezTo>
                    <a:pt x="158" y="63"/>
                    <a:pt x="153" y="62"/>
                    <a:pt x="150" y="58"/>
                  </a:cubicBezTo>
                  <a:cubicBezTo>
                    <a:pt x="133" y="38"/>
                    <a:pt x="133" y="38"/>
                    <a:pt x="133" y="38"/>
                  </a:cubicBezTo>
                  <a:cubicBezTo>
                    <a:pt x="130" y="33"/>
                    <a:pt x="124" y="32"/>
                    <a:pt x="119" y="36"/>
                  </a:cubicBezTo>
                  <a:cubicBezTo>
                    <a:pt x="83" y="62"/>
                    <a:pt x="83" y="62"/>
                    <a:pt x="83" y="62"/>
                  </a:cubicBezTo>
                  <a:cubicBezTo>
                    <a:pt x="78" y="66"/>
                    <a:pt x="77" y="72"/>
                    <a:pt x="80" y="76"/>
                  </a:cubicBezTo>
                  <a:cubicBezTo>
                    <a:pt x="95" y="98"/>
                    <a:pt x="95" y="98"/>
                    <a:pt x="95" y="98"/>
                  </a:cubicBezTo>
                  <a:cubicBezTo>
                    <a:pt x="98" y="102"/>
                    <a:pt x="98" y="107"/>
                    <a:pt x="94" y="111"/>
                  </a:cubicBezTo>
                  <a:cubicBezTo>
                    <a:pt x="90" y="116"/>
                    <a:pt x="85" y="122"/>
                    <a:pt x="81" y="128"/>
                  </a:cubicBezTo>
                  <a:cubicBezTo>
                    <a:pt x="78" y="132"/>
                    <a:pt x="73" y="133"/>
                    <a:pt x="69" y="131"/>
                  </a:cubicBezTo>
                  <a:cubicBezTo>
                    <a:pt x="44" y="122"/>
                    <a:pt x="44" y="122"/>
                    <a:pt x="44" y="122"/>
                  </a:cubicBezTo>
                  <a:cubicBezTo>
                    <a:pt x="39" y="120"/>
                    <a:pt x="33" y="122"/>
                    <a:pt x="31" y="127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1" y="174"/>
                    <a:pt x="13" y="179"/>
                    <a:pt x="18" y="182"/>
                  </a:cubicBezTo>
                  <a:cubicBezTo>
                    <a:pt x="42" y="194"/>
                    <a:pt x="42" y="194"/>
                    <a:pt x="42" y="194"/>
                  </a:cubicBezTo>
                  <a:cubicBezTo>
                    <a:pt x="47" y="196"/>
                    <a:pt x="49" y="201"/>
                    <a:pt x="48" y="205"/>
                  </a:cubicBezTo>
                  <a:cubicBezTo>
                    <a:pt x="46" y="214"/>
                    <a:pt x="45" y="223"/>
                    <a:pt x="45" y="232"/>
                  </a:cubicBezTo>
                  <a:cubicBezTo>
                    <a:pt x="44" y="237"/>
                    <a:pt x="41" y="241"/>
                    <a:pt x="36" y="242"/>
                  </a:cubicBezTo>
                  <a:cubicBezTo>
                    <a:pt x="9" y="247"/>
                    <a:pt x="9" y="247"/>
                    <a:pt x="9" y="247"/>
                  </a:cubicBezTo>
                  <a:cubicBezTo>
                    <a:pt x="4" y="248"/>
                    <a:pt x="0" y="253"/>
                    <a:pt x="1" y="259"/>
                  </a:cubicBezTo>
                  <a:cubicBezTo>
                    <a:pt x="7" y="303"/>
                    <a:pt x="7" y="303"/>
                    <a:pt x="7" y="303"/>
                  </a:cubicBezTo>
                  <a:cubicBezTo>
                    <a:pt x="8" y="309"/>
                    <a:pt x="13" y="313"/>
                    <a:pt x="19" y="312"/>
                  </a:cubicBezTo>
                  <a:cubicBezTo>
                    <a:pt x="47" y="309"/>
                    <a:pt x="47" y="309"/>
                    <a:pt x="47" y="309"/>
                  </a:cubicBezTo>
                  <a:cubicBezTo>
                    <a:pt x="52" y="308"/>
                    <a:pt x="56" y="311"/>
                    <a:pt x="58" y="315"/>
                  </a:cubicBezTo>
                  <a:cubicBezTo>
                    <a:pt x="60" y="319"/>
                    <a:pt x="61" y="323"/>
                    <a:pt x="63" y="326"/>
                  </a:cubicBezTo>
                  <a:cubicBezTo>
                    <a:pt x="65" y="331"/>
                    <a:pt x="64" y="336"/>
                    <a:pt x="60" y="339"/>
                  </a:cubicBezTo>
                  <a:cubicBezTo>
                    <a:pt x="37" y="357"/>
                    <a:pt x="37" y="357"/>
                    <a:pt x="37" y="357"/>
                  </a:cubicBezTo>
                  <a:cubicBezTo>
                    <a:pt x="33" y="360"/>
                    <a:pt x="32" y="367"/>
                    <a:pt x="36" y="371"/>
                  </a:cubicBezTo>
                  <a:cubicBezTo>
                    <a:pt x="62" y="407"/>
                    <a:pt x="62" y="407"/>
                    <a:pt x="62" y="407"/>
                  </a:cubicBezTo>
                  <a:cubicBezTo>
                    <a:pt x="65" y="412"/>
                    <a:pt x="72" y="413"/>
                    <a:pt x="76" y="410"/>
                  </a:cubicBezTo>
                  <a:cubicBezTo>
                    <a:pt x="101" y="393"/>
                    <a:pt x="101" y="393"/>
                    <a:pt x="101" y="393"/>
                  </a:cubicBezTo>
                  <a:cubicBezTo>
                    <a:pt x="105" y="390"/>
                    <a:pt x="110" y="391"/>
                    <a:pt x="114" y="394"/>
                  </a:cubicBezTo>
                  <a:cubicBezTo>
                    <a:pt x="119" y="398"/>
                    <a:pt x="124" y="402"/>
                    <a:pt x="129" y="405"/>
                  </a:cubicBezTo>
                  <a:cubicBezTo>
                    <a:pt x="133" y="408"/>
                    <a:pt x="135" y="413"/>
                    <a:pt x="133" y="418"/>
                  </a:cubicBezTo>
                  <a:cubicBezTo>
                    <a:pt x="122" y="446"/>
                    <a:pt x="122" y="446"/>
                    <a:pt x="122" y="446"/>
                  </a:cubicBezTo>
                  <a:cubicBezTo>
                    <a:pt x="120" y="451"/>
                    <a:pt x="122" y="457"/>
                    <a:pt x="127" y="459"/>
                  </a:cubicBezTo>
                  <a:cubicBezTo>
                    <a:pt x="168" y="477"/>
                    <a:pt x="168" y="477"/>
                    <a:pt x="168" y="477"/>
                  </a:cubicBezTo>
                  <a:cubicBezTo>
                    <a:pt x="173" y="480"/>
                    <a:pt x="179" y="477"/>
                    <a:pt x="182" y="472"/>
                  </a:cubicBezTo>
                  <a:cubicBezTo>
                    <a:pt x="196" y="444"/>
                    <a:pt x="196" y="444"/>
                    <a:pt x="196" y="444"/>
                  </a:cubicBezTo>
                  <a:cubicBezTo>
                    <a:pt x="198" y="440"/>
                    <a:pt x="202" y="437"/>
                    <a:pt x="207" y="438"/>
                  </a:cubicBezTo>
                  <a:cubicBezTo>
                    <a:pt x="215" y="440"/>
                    <a:pt x="223" y="441"/>
                    <a:pt x="231" y="441"/>
                  </a:cubicBezTo>
                  <a:cubicBezTo>
                    <a:pt x="236" y="441"/>
                    <a:pt x="240" y="445"/>
                    <a:pt x="241" y="449"/>
                  </a:cubicBezTo>
                  <a:cubicBezTo>
                    <a:pt x="247" y="481"/>
                    <a:pt x="247" y="481"/>
                    <a:pt x="247" y="481"/>
                  </a:cubicBezTo>
                  <a:cubicBezTo>
                    <a:pt x="248" y="487"/>
                    <a:pt x="253" y="490"/>
                    <a:pt x="259" y="489"/>
                  </a:cubicBezTo>
                  <a:cubicBezTo>
                    <a:pt x="303" y="483"/>
                    <a:pt x="303" y="483"/>
                    <a:pt x="303" y="483"/>
                  </a:cubicBezTo>
                  <a:cubicBezTo>
                    <a:pt x="308" y="482"/>
                    <a:pt x="312" y="477"/>
                    <a:pt x="312" y="472"/>
                  </a:cubicBezTo>
                  <a:cubicBezTo>
                    <a:pt x="308" y="439"/>
                    <a:pt x="308" y="439"/>
                    <a:pt x="308" y="439"/>
                  </a:cubicBezTo>
                  <a:cubicBezTo>
                    <a:pt x="308" y="434"/>
                    <a:pt x="311" y="430"/>
                    <a:pt x="315" y="428"/>
                  </a:cubicBezTo>
                  <a:cubicBezTo>
                    <a:pt x="318" y="427"/>
                    <a:pt x="321" y="426"/>
                    <a:pt x="324" y="424"/>
                  </a:cubicBezTo>
                  <a:cubicBezTo>
                    <a:pt x="329" y="423"/>
                    <a:pt x="334" y="424"/>
                    <a:pt x="336" y="427"/>
                  </a:cubicBezTo>
                  <a:cubicBezTo>
                    <a:pt x="357" y="453"/>
                    <a:pt x="357" y="453"/>
                    <a:pt x="357" y="453"/>
                  </a:cubicBezTo>
                  <a:cubicBezTo>
                    <a:pt x="361" y="458"/>
                    <a:pt x="367" y="459"/>
                    <a:pt x="371" y="455"/>
                  </a:cubicBezTo>
                  <a:cubicBezTo>
                    <a:pt x="408" y="429"/>
                    <a:pt x="408" y="429"/>
                    <a:pt x="408" y="429"/>
                  </a:cubicBezTo>
                  <a:cubicBezTo>
                    <a:pt x="412" y="426"/>
                    <a:pt x="413" y="419"/>
                    <a:pt x="410" y="415"/>
                  </a:cubicBezTo>
                  <a:cubicBezTo>
                    <a:pt x="391" y="387"/>
                    <a:pt x="391" y="387"/>
                    <a:pt x="391" y="387"/>
                  </a:cubicBezTo>
                  <a:cubicBezTo>
                    <a:pt x="389" y="383"/>
                    <a:pt x="389" y="378"/>
                    <a:pt x="392" y="375"/>
                  </a:cubicBezTo>
                  <a:cubicBezTo>
                    <a:pt x="396" y="370"/>
                    <a:pt x="400" y="365"/>
                    <a:pt x="404" y="361"/>
                  </a:cubicBezTo>
                  <a:cubicBezTo>
                    <a:pt x="406" y="357"/>
                    <a:pt x="411" y="355"/>
                    <a:pt x="416" y="357"/>
                  </a:cubicBezTo>
                  <a:cubicBezTo>
                    <a:pt x="446" y="369"/>
                    <a:pt x="446" y="369"/>
                    <a:pt x="446" y="369"/>
                  </a:cubicBezTo>
                  <a:cubicBezTo>
                    <a:pt x="451" y="371"/>
                    <a:pt x="457" y="368"/>
                    <a:pt x="459" y="363"/>
                  </a:cubicBezTo>
                  <a:lnTo>
                    <a:pt x="477" y="322"/>
                  </a:lnTo>
                  <a:close/>
                  <a:moveTo>
                    <a:pt x="352" y="386"/>
                  </a:moveTo>
                  <a:cubicBezTo>
                    <a:pt x="273" y="444"/>
                    <a:pt x="162" y="427"/>
                    <a:pt x="104" y="348"/>
                  </a:cubicBezTo>
                  <a:cubicBezTo>
                    <a:pt x="46" y="269"/>
                    <a:pt x="63" y="158"/>
                    <a:pt x="142" y="100"/>
                  </a:cubicBezTo>
                  <a:cubicBezTo>
                    <a:pt x="221" y="42"/>
                    <a:pt x="332" y="59"/>
                    <a:pt x="390" y="138"/>
                  </a:cubicBezTo>
                  <a:cubicBezTo>
                    <a:pt x="447" y="217"/>
                    <a:pt x="430" y="328"/>
                    <a:pt x="352" y="38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76"/>
            <p:cNvSpPr>
              <a:spLocks noEditPoints="1"/>
            </p:cNvSpPr>
            <p:nvPr/>
          </p:nvSpPr>
          <p:spPr bwMode="auto">
            <a:xfrm>
              <a:off x="4088730" y="5721433"/>
              <a:ext cx="773092" cy="774721"/>
            </a:xfrm>
            <a:custGeom>
              <a:avLst/>
              <a:gdLst>
                <a:gd name="T0" fmla="*/ 344 w 401"/>
                <a:gd name="T1" fmla="*/ 96 h 402"/>
                <a:gd name="T2" fmla="*/ 96 w 401"/>
                <a:gd name="T3" fmla="*/ 58 h 402"/>
                <a:gd name="T4" fmla="*/ 58 w 401"/>
                <a:gd name="T5" fmla="*/ 306 h 402"/>
                <a:gd name="T6" fmla="*/ 306 w 401"/>
                <a:gd name="T7" fmla="*/ 344 h 402"/>
                <a:gd name="T8" fmla="*/ 344 w 401"/>
                <a:gd name="T9" fmla="*/ 96 h 402"/>
                <a:gd name="T10" fmla="*/ 297 w 401"/>
                <a:gd name="T11" fmla="*/ 332 h 402"/>
                <a:gd name="T12" fmla="*/ 69 w 401"/>
                <a:gd name="T13" fmla="*/ 297 h 402"/>
                <a:gd name="T14" fmla="*/ 104 w 401"/>
                <a:gd name="T15" fmla="*/ 69 h 402"/>
                <a:gd name="T16" fmla="*/ 332 w 401"/>
                <a:gd name="T17" fmla="*/ 104 h 402"/>
                <a:gd name="T18" fmla="*/ 297 w 401"/>
                <a:gd name="T19" fmla="*/ 332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1" h="402">
                  <a:moveTo>
                    <a:pt x="344" y="96"/>
                  </a:moveTo>
                  <a:cubicBezTo>
                    <a:pt x="286" y="17"/>
                    <a:pt x="175" y="0"/>
                    <a:pt x="96" y="58"/>
                  </a:cubicBezTo>
                  <a:cubicBezTo>
                    <a:pt x="17" y="116"/>
                    <a:pt x="0" y="227"/>
                    <a:pt x="58" y="306"/>
                  </a:cubicBezTo>
                  <a:cubicBezTo>
                    <a:pt x="116" y="385"/>
                    <a:pt x="227" y="402"/>
                    <a:pt x="306" y="344"/>
                  </a:cubicBezTo>
                  <a:cubicBezTo>
                    <a:pt x="384" y="286"/>
                    <a:pt x="401" y="175"/>
                    <a:pt x="344" y="96"/>
                  </a:cubicBezTo>
                  <a:close/>
                  <a:moveTo>
                    <a:pt x="297" y="332"/>
                  </a:moveTo>
                  <a:cubicBezTo>
                    <a:pt x="224" y="386"/>
                    <a:pt x="122" y="370"/>
                    <a:pt x="69" y="297"/>
                  </a:cubicBezTo>
                  <a:cubicBezTo>
                    <a:pt x="16" y="225"/>
                    <a:pt x="32" y="123"/>
                    <a:pt x="104" y="69"/>
                  </a:cubicBezTo>
                  <a:cubicBezTo>
                    <a:pt x="177" y="16"/>
                    <a:pt x="279" y="32"/>
                    <a:pt x="332" y="104"/>
                  </a:cubicBezTo>
                  <a:cubicBezTo>
                    <a:pt x="385" y="177"/>
                    <a:pt x="370" y="279"/>
                    <a:pt x="297" y="33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79"/>
            <p:cNvSpPr>
              <a:spLocks noEditPoints="1"/>
            </p:cNvSpPr>
            <p:nvPr/>
          </p:nvSpPr>
          <p:spPr bwMode="auto">
            <a:xfrm>
              <a:off x="4119686" y="5752391"/>
              <a:ext cx="711179" cy="712808"/>
            </a:xfrm>
            <a:custGeom>
              <a:avLst/>
              <a:gdLst>
                <a:gd name="T0" fmla="*/ 316 w 369"/>
                <a:gd name="T1" fmla="*/ 88 h 370"/>
                <a:gd name="T2" fmla="*/ 88 w 369"/>
                <a:gd name="T3" fmla="*/ 53 h 370"/>
                <a:gd name="T4" fmla="*/ 53 w 369"/>
                <a:gd name="T5" fmla="*/ 281 h 370"/>
                <a:gd name="T6" fmla="*/ 281 w 369"/>
                <a:gd name="T7" fmla="*/ 316 h 370"/>
                <a:gd name="T8" fmla="*/ 316 w 369"/>
                <a:gd name="T9" fmla="*/ 88 h 370"/>
                <a:gd name="T10" fmla="*/ 264 w 369"/>
                <a:gd name="T11" fmla="*/ 293 h 370"/>
                <a:gd name="T12" fmla="*/ 76 w 369"/>
                <a:gd name="T13" fmla="*/ 264 h 370"/>
                <a:gd name="T14" fmla="*/ 105 w 369"/>
                <a:gd name="T15" fmla="*/ 76 h 370"/>
                <a:gd name="T16" fmla="*/ 293 w 369"/>
                <a:gd name="T17" fmla="*/ 105 h 370"/>
                <a:gd name="T18" fmla="*/ 264 w 369"/>
                <a:gd name="T19" fmla="*/ 293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9" h="370">
                  <a:moveTo>
                    <a:pt x="316" y="88"/>
                  </a:moveTo>
                  <a:cubicBezTo>
                    <a:pt x="263" y="16"/>
                    <a:pt x="161" y="0"/>
                    <a:pt x="88" y="53"/>
                  </a:cubicBezTo>
                  <a:cubicBezTo>
                    <a:pt x="16" y="107"/>
                    <a:pt x="0" y="209"/>
                    <a:pt x="53" y="281"/>
                  </a:cubicBezTo>
                  <a:cubicBezTo>
                    <a:pt x="106" y="354"/>
                    <a:pt x="208" y="370"/>
                    <a:pt x="281" y="316"/>
                  </a:cubicBezTo>
                  <a:cubicBezTo>
                    <a:pt x="354" y="263"/>
                    <a:pt x="369" y="161"/>
                    <a:pt x="316" y="88"/>
                  </a:cubicBezTo>
                  <a:close/>
                  <a:moveTo>
                    <a:pt x="264" y="293"/>
                  </a:moveTo>
                  <a:cubicBezTo>
                    <a:pt x="204" y="337"/>
                    <a:pt x="120" y="324"/>
                    <a:pt x="76" y="264"/>
                  </a:cubicBezTo>
                  <a:cubicBezTo>
                    <a:pt x="32" y="205"/>
                    <a:pt x="45" y="120"/>
                    <a:pt x="105" y="76"/>
                  </a:cubicBezTo>
                  <a:cubicBezTo>
                    <a:pt x="165" y="32"/>
                    <a:pt x="249" y="45"/>
                    <a:pt x="293" y="105"/>
                  </a:cubicBezTo>
                  <a:cubicBezTo>
                    <a:pt x="337" y="165"/>
                    <a:pt x="324" y="249"/>
                    <a:pt x="264" y="29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80"/>
            <p:cNvSpPr>
              <a:spLocks noEditPoints="1"/>
            </p:cNvSpPr>
            <p:nvPr/>
          </p:nvSpPr>
          <p:spPr bwMode="auto">
            <a:xfrm>
              <a:off x="4840641" y="5128376"/>
              <a:ext cx="988156" cy="985712"/>
            </a:xfrm>
            <a:custGeom>
              <a:avLst/>
              <a:gdLst>
                <a:gd name="T0" fmla="*/ 136 w 513"/>
                <a:gd name="T1" fmla="*/ 29 h 512"/>
                <a:gd name="T2" fmla="*/ 119 w 513"/>
                <a:gd name="T3" fmla="*/ 66 h 512"/>
                <a:gd name="T4" fmla="*/ 102 w 513"/>
                <a:gd name="T5" fmla="*/ 80 h 512"/>
                <a:gd name="T6" fmla="*/ 62 w 513"/>
                <a:gd name="T7" fmla="*/ 88 h 512"/>
                <a:gd name="T8" fmla="*/ 60 w 513"/>
                <a:gd name="T9" fmla="*/ 129 h 512"/>
                <a:gd name="T10" fmla="*/ 49 w 513"/>
                <a:gd name="T11" fmla="*/ 148 h 512"/>
                <a:gd name="T12" fmla="*/ 15 w 513"/>
                <a:gd name="T13" fmla="*/ 170 h 512"/>
                <a:gd name="T14" fmla="*/ 27 w 513"/>
                <a:gd name="T15" fmla="*/ 208 h 512"/>
                <a:gd name="T16" fmla="*/ 24 w 513"/>
                <a:gd name="T17" fmla="*/ 230 h 512"/>
                <a:gd name="T18" fmla="*/ 0 w 513"/>
                <a:gd name="T19" fmla="*/ 263 h 512"/>
                <a:gd name="T20" fmla="*/ 26 w 513"/>
                <a:gd name="T21" fmla="*/ 294 h 512"/>
                <a:gd name="T22" fmla="*/ 30 w 513"/>
                <a:gd name="T23" fmla="*/ 316 h 512"/>
                <a:gd name="T24" fmla="*/ 20 w 513"/>
                <a:gd name="T25" fmla="*/ 355 h 512"/>
                <a:gd name="T26" fmla="*/ 55 w 513"/>
                <a:gd name="T27" fmla="*/ 375 h 512"/>
                <a:gd name="T28" fmla="*/ 67 w 513"/>
                <a:gd name="T29" fmla="*/ 393 h 512"/>
                <a:gd name="T30" fmla="*/ 72 w 513"/>
                <a:gd name="T31" fmla="*/ 434 h 512"/>
                <a:gd name="T32" fmla="*/ 112 w 513"/>
                <a:gd name="T33" fmla="*/ 440 h 512"/>
                <a:gd name="T34" fmla="*/ 130 w 513"/>
                <a:gd name="T35" fmla="*/ 452 h 512"/>
                <a:gd name="T36" fmla="*/ 148 w 513"/>
                <a:gd name="T37" fmla="*/ 488 h 512"/>
                <a:gd name="T38" fmla="*/ 188 w 513"/>
                <a:gd name="T39" fmla="*/ 479 h 512"/>
                <a:gd name="T40" fmla="*/ 209 w 513"/>
                <a:gd name="T41" fmla="*/ 485 h 512"/>
                <a:gd name="T42" fmla="*/ 240 w 513"/>
                <a:gd name="T43" fmla="*/ 512 h 512"/>
                <a:gd name="T44" fmla="*/ 273 w 513"/>
                <a:gd name="T45" fmla="*/ 489 h 512"/>
                <a:gd name="T46" fmla="*/ 295 w 513"/>
                <a:gd name="T47" fmla="*/ 486 h 512"/>
                <a:gd name="T48" fmla="*/ 333 w 513"/>
                <a:gd name="T49" fmla="*/ 500 h 512"/>
                <a:gd name="T50" fmla="*/ 357 w 513"/>
                <a:gd name="T51" fmla="*/ 467 h 512"/>
                <a:gd name="T52" fmla="*/ 376 w 513"/>
                <a:gd name="T53" fmla="*/ 457 h 512"/>
                <a:gd name="T54" fmla="*/ 417 w 513"/>
                <a:gd name="T55" fmla="*/ 456 h 512"/>
                <a:gd name="T56" fmla="*/ 426 w 513"/>
                <a:gd name="T57" fmla="*/ 417 h 512"/>
                <a:gd name="T58" fmla="*/ 441 w 513"/>
                <a:gd name="T59" fmla="*/ 400 h 512"/>
                <a:gd name="T60" fmla="*/ 478 w 513"/>
                <a:gd name="T61" fmla="*/ 385 h 512"/>
                <a:gd name="T62" fmla="*/ 473 w 513"/>
                <a:gd name="T63" fmla="*/ 344 h 512"/>
                <a:gd name="T64" fmla="*/ 480 w 513"/>
                <a:gd name="T65" fmla="*/ 324 h 512"/>
                <a:gd name="T66" fmla="*/ 510 w 513"/>
                <a:gd name="T67" fmla="*/ 296 h 512"/>
                <a:gd name="T68" fmla="*/ 490 w 513"/>
                <a:gd name="T69" fmla="*/ 260 h 512"/>
                <a:gd name="T70" fmla="*/ 490 w 513"/>
                <a:gd name="T71" fmla="*/ 238 h 512"/>
                <a:gd name="T72" fmla="*/ 507 w 513"/>
                <a:gd name="T73" fmla="*/ 202 h 512"/>
                <a:gd name="T74" fmla="*/ 476 w 513"/>
                <a:gd name="T75" fmla="*/ 175 h 512"/>
                <a:gd name="T76" fmla="*/ 468 w 513"/>
                <a:gd name="T77" fmla="*/ 155 h 512"/>
                <a:gd name="T78" fmla="*/ 471 w 513"/>
                <a:gd name="T79" fmla="*/ 115 h 512"/>
                <a:gd name="T80" fmla="*/ 432 w 513"/>
                <a:gd name="T81" fmla="*/ 101 h 512"/>
                <a:gd name="T82" fmla="*/ 417 w 513"/>
                <a:gd name="T83" fmla="*/ 86 h 512"/>
                <a:gd name="T84" fmla="*/ 405 w 513"/>
                <a:gd name="T85" fmla="*/ 47 h 512"/>
                <a:gd name="T86" fmla="*/ 365 w 513"/>
                <a:gd name="T87" fmla="*/ 48 h 512"/>
                <a:gd name="T88" fmla="*/ 345 w 513"/>
                <a:gd name="T89" fmla="*/ 39 h 512"/>
                <a:gd name="T90" fmla="*/ 320 w 513"/>
                <a:gd name="T91" fmla="*/ 7 h 512"/>
                <a:gd name="T92" fmla="*/ 282 w 513"/>
                <a:gd name="T93" fmla="*/ 23 h 512"/>
                <a:gd name="T94" fmla="*/ 260 w 513"/>
                <a:gd name="T95" fmla="*/ 22 h 512"/>
                <a:gd name="T96" fmla="*/ 226 w 513"/>
                <a:gd name="T97" fmla="*/ 1 h 512"/>
                <a:gd name="T98" fmla="*/ 197 w 513"/>
                <a:gd name="T99" fmla="*/ 30 h 512"/>
                <a:gd name="T100" fmla="*/ 176 w 513"/>
                <a:gd name="T101" fmla="*/ 36 h 512"/>
                <a:gd name="T102" fmla="*/ 407 w 513"/>
                <a:gd name="T103" fmla="*/ 207 h 512"/>
                <a:gd name="T104" fmla="*/ 106 w 513"/>
                <a:gd name="T105" fmla="*/ 304 h 512"/>
                <a:gd name="T106" fmla="*/ 407 w 513"/>
                <a:gd name="T107" fmla="*/ 207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13" h="512">
                  <a:moveTo>
                    <a:pt x="156" y="44"/>
                  </a:moveTo>
                  <a:cubicBezTo>
                    <a:pt x="136" y="29"/>
                    <a:pt x="136" y="29"/>
                    <a:pt x="136" y="29"/>
                  </a:cubicBezTo>
                  <a:cubicBezTo>
                    <a:pt x="137" y="55"/>
                    <a:pt x="137" y="55"/>
                    <a:pt x="137" y="55"/>
                  </a:cubicBezTo>
                  <a:cubicBezTo>
                    <a:pt x="137" y="64"/>
                    <a:pt x="127" y="70"/>
                    <a:pt x="119" y="66"/>
                  </a:cubicBezTo>
                  <a:cubicBezTo>
                    <a:pt x="96" y="55"/>
                    <a:pt x="96" y="55"/>
                    <a:pt x="96" y="55"/>
                  </a:cubicBezTo>
                  <a:cubicBezTo>
                    <a:pt x="102" y="80"/>
                    <a:pt x="102" y="80"/>
                    <a:pt x="102" y="80"/>
                  </a:cubicBezTo>
                  <a:cubicBezTo>
                    <a:pt x="104" y="89"/>
                    <a:pt x="96" y="97"/>
                    <a:pt x="87" y="95"/>
                  </a:cubicBezTo>
                  <a:cubicBezTo>
                    <a:pt x="62" y="88"/>
                    <a:pt x="62" y="88"/>
                    <a:pt x="62" y="88"/>
                  </a:cubicBezTo>
                  <a:cubicBezTo>
                    <a:pt x="72" y="111"/>
                    <a:pt x="72" y="111"/>
                    <a:pt x="72" y="111"/>
                  </a:cubicBezTo>
                  <a:cubicBezTo>
                    <a:pt x="76" y="120"/>
                    <a:pt x="69" y="129"/>
                    <a:pt x="60" y="129"/>
                  </a:cubicBezTo>
                  <a:cubicBezTo>
                    <a:pt x="35" y="127"/>
                    <a:pt x="35" y="127"/>
                    <a:pt x="35" y="127"/>
                  </a:cubicBezTo>
                  <a:cubicBezTo>
                    <a:pt x="49" y="148"/>
                    <a:pt x="49" y="148"/>
                    <a:pt x="49" y="148"/>
                  </a:cubicBezTo>
                  <a:cubicBezTo>
                    <a:pt x="54" y="156"/>
                    <a:pt x="49" y="166"/>
                    <a:pt x="40" y="167"/>
                  </a:cubicBezTo>
                  <a:cubicBezTo>
                    <a:pt x="15" y="170"/>
                    <a:pt x="15" y="170"/>
                    <a:pt x="15" y="170"/>
                  </a:cubicBezTo>
                  <a:cubicBezTo>
                    <a:pt x="32" y="188"/>
                    <a:pt x="32" y="188"/>
                    <a:pt x="32" y="188"/>
                  </a:cubicBezTo>
                  <a:cubicBezTo>
                    <a:pt x="39" y="194"/>
                    <a:pt x="36" y="206"/>
                    <a:pt x="27" y="208"/>
                  </a:cubicBezTo>
                  <a:cubicBezTo>
                    <a:pt x="3" y="216"/>
                    <a:pt x="3" y="216"/>
                    <a:pt x="3" y="216"/>
                  </a:cubicBezTo>
                  <a:cubicBezTo>
                    <a:pt x="24" y="230"/>
                    <a:pt x="24" y="230"/>
                    <a:pt x="24" y="230"/>
                  </a:cubicBezTo>
                  <a:cubicBezTo>
                    <a:pt x="32" y="235"/>
                    <a:pt x="31" y="247"/>
                    <a:pt x="22" y="251"/>
                  </a:cubicBezTo>
                  <a:cubicBezTo>
                    <a:pt x="0" y="263"/>
                    <a:pt x="0" y="263"/>
                    <a:pt x="0" y="263"/>
                  </a:cubicBezTo>
                  <a:cubicBezTo>
                    <a:pt x="23" y="273"/>
                    <a:pt x="23" y="273"/>
                    <a:pt x="23" y="273"/>
                  </a:cubicBezTo>
                  <a:cubicBezTo>
                    <a:pt x="32" y="277"/>
                    <a:pt x="33" y="289"/>
                    <a:pt x="26" y="294"/>
                  </a:cubicBezTo>
                  <a:cubicBezTo>
                    <a:pt x="6" y="310"/>
                    <a:pt x="6" y="310"/>
                    <a:pt x="6" y="310"/>
                  </a:cubicBezTo>
                  <a:cubicBezTo>
                    <a:pt x="30" y="316"/>
                    <a:pt x="30" y="316"/>
                    <a:pt x="30" y="316"/>
                  </a:cubicBezTo>
                  <a:cubicBezTo>
                    <a:pt x="39" y="318"/>
                    <a:pt x="43" y="329"/>
                    <a:pt x="37" y="336"/>
                  </a:cubicBezTo>
                  <a:cubicBezTo>
                    <a:pt x="20" y="355"/>
                    <a:pt x="20" y="355"/>
                    <a:pt x="20" y="355"/>
                  </a:cubicBezTo>
                  <a:cubicBezTo>
                    <a:pt x="45" y="356"/>
                    <a:pt x="45" y="356"/>
                    <a:pt x="45" y="356"/>
                  </a:cubicBezTo>
                  <a:cubicBezTo>
                    <a:pt x="54" y="357"/>
                    <a:pt x="60" y="367"/>
                    <a:pt x="55" y="375"/>
                  </a:cubicBezTo>
                  <a:cubicBezTo>
                    <a:pt x="42" y="397"/>
                    <a:pt x="42" y="397"/>
                    <a:pt x="42" y="397"/>
                  </a:cubicBezTo>
                  <a:cubicBezTo>
                    <a:pt x="67" y="393"/>
                    <a:pt x="67" y="393"/>
                    <a:pt x="67" y="393"/>
                  </a:cubicBezTo>
                  <a:cubicBezTo>
                    <a:pt x="76" y="392"/>
                    <a:pt x="84" y="401"/>
                    <a:pt x="80" y="410"/>
                  </a:cubicBezTo>
                  <a:cubicBezTo>
                    <a:pt x="72" y="434"/>
                    <a:pt x="72" y="434"/>
                    <a:pt x="72" y="434"/>
                  </a:cubicBezTo>
                  <a:cubicBezTo>
                    <a:pt x="96" y="426"/>
                    <a:pt x="96" y="426"/>
                    <a:pt x="96" y="426"/>
                  </a:cubicBezTo>
                  <a:cubicBezTo>
                    <a:pt x="105" y="423"/>
                    <a:pt x="113" y="430"/>
                    <a:pt x="112" y="440"/>
                  </a:cubicBezTo>
                  <a:cubicBezTo>
                    <a:pt x="108" y="465"/>
                    <a:pt x="108" y="465"/>
                    <a:pt x="108" y="465"/>
                  </a:cubicBezTo>
                  <a:cubicBezTo>
                    <a:pt x="130" y="452"/>
                    <a:pt x="130" y="452"/>
                    <a:pt x="130" y="452"/>
                  </a:cubicBezTo>
                  <a:cubicBezTo>
                    <a:pt x="138" y="448"/>
                    <a:pt x="148" y="454"/>
                    <a:pt x="148" y="463"/>
                  </a:cubicBezTo>
                  <a:cubicBezTo>
                    <a:pt x="148" y="488"/>
                    <a:pt x="148" y="488"/>
                    <a:pt x="148" y="488"/>
                  </a:cubicBezTo>
                  <a:cubicBezTo>
                    <a:pt x="168" y="472"/>
                    <a:pt x="168" y="472"/>
                    <a:pt x="168" y="472"/>
                  </a:cubicBezTo>
                  <a:cubicBezTo>
                    <a:pt x="175" y="466"/>
                    <a:pt x="186" y="470"/>
                    <a:pt x="188" y="479"/>
                  </a:cubicBezTo>
                  <a:cubicBezTo>
                    <a:pt x="193" y="504"/>
                    <a:pt x="193" y="504"/>
                    <a:pt x="193" y="504"/>
                  </a:cubicBezTo>
                  <a:cubicBezTo>
                    <a:pt x="209" y="485"/>
                    <a:pt x="209" y="485"/>
                    <a:pt x="209" y="485"/>
                  </a:cubicBezTo>
                  <a:cubicBezTo>
                    <a:pt x="215" y="478"/>
                    <a:pt x="227" y="479"/>
                    <a:pt x="230" y="488"/>
                  </a:cubicBezTo>
                  <a:cubicBezTo>
                    <a:pt x="240" y="512"/>
                    <a:pt x="240" y="512"/>
                    <a:pt x="240" y="512"/>
                  </a:cubicBezTo>
                  <a:cubicBezTo>
                    <a:pt x="252" y="490"/>
                    <a:pt x="252" y="490"/>
                    <a:pt x="252" y="490"/>
                  </a:cubicBezTo>
                  <a:cubicBezTo>
                    <a:pt x="257" y="481"/>
                    <a:pt x="268" y="481"/>
                    <a:pt x="273" y="489"/>
                  </a:cubicBezTo>
                  <a:cubicBezTo>
                    <a:pt x="287" y="510"/>
                    <a:pt x="287" y="510"/>
                    <a:pt x="287" y="510"/>
                  </a:cubicBezTo>
                  <a:cubicBezTo>
                    <a:pt x="295" y="486"/>
                    <a:pt x="295" y="486"/>
                    <a:pt x="295" y="486"/>
                  </a:cubicBezTo>
                  <a:cubicBezTo>
                    <a:pt x="298" y="477"/>
                    <a:pt x="310" y="475"/>
                    <a:pt x="316" y="482"/>
                  </a:cubicBezTo>
                  <a:cubicBezTo>
                    <a:pt x="333" y="500"/>
                    <a:pt x="333" y="500"/>
                    <a:pt x="333" y="500"/>
                  </a:cubicBezTo>
                  <a:cubicBezTo>
                    <a:pt x="337" y="475"/>
                    <a:pt x="337" y="475"/>
                    <a:pt x="337" y="475"/>
                  </a:cubicBezTo>
                  <a:cubicBezTo>
                    <a:pt x="338" y="466"/>
                    <a:pt x="349" y="462"/>
                    <a:pt x="357" y="467"/>
                  </a:cubicBezTo>
                  <a:cubicBezTo>
                    <a:pt x="377" y="482"/>
                    <a:pt x="377" y="482"/>
                    <a:pt x="377" y="482"/>
                  </a:cubicBezTo>
                  <a:cubicBezTo>
                    <a:pt x="376" y="457"/>
                    <a:pt x="376" y="457"/>
                    <a:pt x="376" y="457"/>
                  </a:cubicBezTo>
                  <a:cubicBezTo>
                    <a:pt x="376" y="447"/>
                    <a:pt x="385" y="441"/>
                    <a:pt x="394" y="445"/>
                  </a:cubicBezTo>
                  <a:cubicBezTo>
                    <a:pt x="417" y="456"/>
                    <a:pt x="417" y="456"/>
                    <a:pt x="417" y="456"/>
                  </a:cubicBezTo>
                  <a:cubicBezTo>
                    <a:pt x="411" y="431"/>
                    <a:pt x="411" y="431"/>
                    <a:pt x="411" y="431"/>
                  </a:cubicBezTo>
                  <a:cubicBezTo>
                    <a:pt x="409" y="422"/>
                    <a:pt x="417" y="414"/>
                    <a:pt x="426" y="417"/>
                  </a:cubicBezTo>
                  <a:cubicBezTo>
                    <a:pt x="451" y="423"/>
                    <a:pt x="451" y="423"/>
                    <a:pt x="451" y="423"/>
                  </a:cubicBezTo>
                  <a:cubicBezTo>
                    <a:pt x="441" y="400"/>
                    <a:pt x="441" y="400"/>
                    <a:pt x="441" y="400"/>
                  </a:cubicBezTo>
                  <a:cubicBezTo>
                    <a:pt x="437" y="391"/>
                    <a:pt x="444" y="382"/>
                    <a:pt x="453" y="383"/>
                  </a:cubicBezTo>
                  <a:cubicBezTo>
                    <a:pt x="478" y="385"/>
                    <a:pt x="478" y="385"/>
                    <a:pt x="478" y="385"/>
                  </a:cubicBezTo>
                  <a:cubicBezTo>
                    <a:pt x="464" y="364"/>
                    <a:pt x="464" y="364"/>
                    <a:pt x="464" y="364"/>
                  </a:cubicBezTo>
                  <a:cubicBezTo>
                    <a:pt x="459" y="356"/>
                    <a:pt x="464" y="345"/>
                    <a:pt x="473" y="344"/>
                  </a:cubicBezTo>
                  <a:cubicBezTo>
                    <a:pt x="498" y="342"/>
                    <a:pt x="498" y="342"/>
                    <a:pt x="498" y="342"/>
                  </a:cubicBezTo>
                  <a:cubicBezTo>
                    <a:pt x="480" y="324"/>
                    <a:pt x="480" y="324"/>
                    <a:pt x="480" y="324"/>
                  </a:cubicBezTo>
                  <a:cubicBezTo>
                    <a:pt x="474" y="317"/>
                    <a:pt x="476" y="306"/>
                    <a:pt x="485" y="303"/>
                  </a:cubicBezTo>
                  <a:cubicBezTo>
                    <a:pt x="510" y="296"/>
                    <a:pt x="510" y="296"/>
                    <a:pt x="510" y="296"/>
                  </a:cubicBezTo>
                  <a:cubicBezTo>
                    <a:pt x="489" y="281"/>
                    <a:pt x="489" y="281"/>
                    <a:pt x="489" y="281"/>
                  </a:cubicBezTo>
                  <a:cubicBezTo>
                    <a:pt x="481" y="276"/>
                    <a:pt x="482" y="264"/>
                    <a:pt x="490" y="260"/>
                  </a:cubicBezTo>
                  <a:cubicBezTo>
                    <a:pt x="513" y="249"/>
                    <a:pt x="513" y="249"/>
                    <a:pt x="513" y="249"/>
                  </a:cubicBezTo>
                  <a:cubicBezTo>
                    <a:pt x="490" y="238"/>
                    <a:pt x="490" y="238"/>
                    <a:pt x="490" y="238"/>
                  </a:cubicBezTo>
                  <a:cubicBezTo>
                    <a:pt x="481" y="234"/>
                    <a:pt x="480" y="223"/>
                    <a:pt x="487" y="217"/>
                  </a:cubicBezTo>
                  <a:cubicBezTo>
                    <a:pt x="507" y="202"/>
                    <a:pt x="507" y="202"/>
                    <a:pt x="507" y="202"/>
                  </a:cubicBezTo>
                  <a:cubicBezTo>
                    <a:pt x="482" y="196"/>
                    <a:pt x="482" y="196"/>
                    <a:pt x="482" y="196"/>
                  </a:cubicBezTo>
                  <a:cubicBezTo>
                    <a:pt x="473" y="193"/>
                    <a:pt x="470" y="182"/>
                    <a:pt x="476" y="175"/>
                  </a:cubicBezTo>
                  <a:cubicBezTo>
                    <a:pt x="493" y="156"/>
                    <a:pt x="493" y="156"/>
                    <a:pt x="493" y="156"/>
                  </a:cubicBezTo>
                  <a:cubicBezTo>
                    <a:pt x="468" y="155"/>
                    <a:pt x="468" y="155"/>
                    <a:pt x="468" y="155"/>
                  </a:cubicBezTo>
                  <a:cubicBezTo>
                    <a:pt x="458" y="155"/>
                    <a:pt x="453" y="144"/>
                    <a:pt x="458" y="136"/>
                  </a:cubicBezTo>
                  <a:cubicBezTo>
                    <a:pt x="471" y="115"/>
                    <a:pt x="471" y="115"/>
                    <a:pt x="471" y="115"/>
                  </a:cubicBezTo>
                  <a:cubicBezTo>
                    <a:pt x="445" y="118"/>
                    <a:pt x="445" y="118"/>
                    <a:pt x="445" y="118"/>
                  </a:cubicBezTo>
                  <a:cubicBezTo>
                    <a:pt x="436" y="119"/>
                    <a:pt x="429" y="110"/>
                    <a:pt x="432" y="101"/>
                  </a:cubicBezTo>
                  <a:cubicBezTo>
                    <a:pt x="441" y="78"/>
                    <a:pt x="441" y="78"/>
                    <a:pt x="441" y="78"/>
                  </a:cubicBezTo>
                  <a:cubicBezTo>
                    <a:pt x="417" y="86"/>
                    <a:pt x="417" y="86"/>
                    <a:pt x="417" y="86"/>
                  </a:cubicBezTo>
                  <a:cubicBezTo>
                    <a:pt x="408" y="89"/>
                    <a:pt x="399" y="81"/>
                    <a:pt x="401" y="72"/>
                  </a:cubicBezTo>
                  <a:cubicBezTo>
                    <a:pt x="405" y="47"/>
                    <a:pt x="405" y="47"/>
                    <a:pt x="405" y="47"/>
                  </a:cubicBezTo>
                  <a:cubicBezTo>
                    <a:pt x="383" y="59"/>
                    <a:pt x="383" y="59"/>
                    <a:pt x="383" y="59"/>
                  </a:cubicBezTo>
                  <a:cubicBezTo>
                    <a:pt x="375" y="63"/>
                    <a:pt x="365" y="58"/>
                    <a:pt x="365" y="48"/>
                  </a:cubicBezTo>
                  <a:cubicBezTo>
                    <a:pt x="364" y="23"/>
                    <a:pt x="364" y="23"/>
                    <a:pt x="364" y="23"/>
                  </a:cubicBezTo>
                  <a:cubicBezTo>
                    <a:pt x="345" y="39"/>
                    <a:pt x="345" y="39"/>
                    <a:pt x="345" y="39"/>
                  </a:cubicBezTo>
                  <a:cubicBezTo>
                    <a:pt x="337" y="45"/>
                    <a:pt x="326" y="41"/>
                    <a:pt x="325" y="32"/>
                  </a:cubicBezTo>
                  <a:cubicBezTo>
                    <a:pt x="320" y="7"/>
                    <a:pt x="320" y="7"/>
                    <a:pt x="320" y="7"/>
                  </a:cubicBezTo>
                  <a:cubicBezTo>
                    <a:pt x="303" y="27"/>
                    <a:pt x="303" y="27"/>
                    <a:pt x="303" y="27"/>
                  </a:cubicBezTo>
                  <a:cubicBezTo>
                    <a:pt x="297" y="34"/>
                    <a:pt x="286" y="32"/>
                    <a:pt x="282" y="23"/>
                  </a:cubicBezTo>
                  <a:cubicBezTo>
                    <a:pt x="273" y="0"/>
                    <a:pt x="273" y="0"/>
                    <a:pt x="273" y="0"/>
                  </a:cubicBezTo>
                  <a:cubicBezTo>
                    <a:pt x="260" y="22"/>
                    <a:pt x="260" y="22"/>
                    <a:pt x="260" y="22"/>
                  </a:cubicBezTo>
                  <a:cubicBezTo>
                    <a:pt x="256" y="30"/>
                    <a:pt x="244" y="30"/>
                    <a:pt x="239" y="22"/>
                  </a:cubicBezTo>
                  <a:cubicBezTo>
                    <a:pt x="226" y="1"/>
                    <a:pt x="226" y="1"/>
                    <a:pt x="226" y="1"/>
                  </a:cubicBezTo>
                  <a:cubicBezTo>
                    <a:pt x="217" y="25"/>
                    <a:pt x="217" y="25"/>
                    <a:pt x="217" y="25"/>
                  </a:cubicBezTo>
                  <a:cubicBezTo>
                    <a:pt x="214" y="34"/>
                    <a:pt x="203" y="36"/>
                    <a:pt x="197" y="30"/>
                  </a:cubicBezTo>
                  <a:cubicBezTo>
                    <a:pt x="179" y="11"/>
                    <a:pt x="179" y="11"/>
                    <a:pt x="179" y="11"/>
                  </a:cubicBezTo>
                  <a:cubicBezTo>
                    <a:pt x="176" y="36"/>
                    <a:pt x="176" y="36"/>
                    <a:pt x="176" y="36"/>
                  </a:cubicBezTo>
                  <a:cubicBezTo>
                    <a:pt x="174" y="45"/>
                    <a:pt x="164" y="50"/>
                    <a:pt x="156" y="44"/>
                  </a:cubicBezTo>
                  <a:close/>
                  <a:moveTo>
                    <a:pt x="407" y="207"/>
                  </a:moveTo>
                  <a:cubicBezTo>
                    <a:pt x="434" y="290"/>
                    <a:pt x="388" y="379"/>
                    <a:pt x="305" y="406"/>
                  </a:cubicBezTo>
                  <a:cubicBezTo>
                    <a:pt x="222" y="433"/>
                    <a:pt x="133" y="387"/>
                    <a:pt x="106" y="304"/>
                  </a:cubicBezTo>
                  <a:cubicBezTo>
                    <a:pt x="79" y="221"/>
                    <a:pt x="125" y="132"/>
                    <a:pt x="208" y="105"/>
                  </a:cubicBezTo>
                  <a:cubicBezTo>
                    <a:pt x="291" y="78"/>
                    <a:pt x="380" y="124"/>
                    <a:pt x="407" y="20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53"/>
            <p:cNvSpPr>
              <a:spLocks noEditPoints="1"/>
            </p:cNvSpPr>
            <p:nvPr/>
          </p:nvSpPr>
          <p:spPr bwMode="auto">
            <a:xfrm>
              <a:off x="5932150" y="2976348"/>
              <a:ext cx="426710" cy="482589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4" name="Group 16"/>
          <p:cNvGrpSpPr/>
          <p:nvPr/>
        </p:nvGrpSpPr>
        <p:grpSpPr>
          <a:xfrm>
            <a:off x="1820377" y="2393275"/>
            <a:ext cx="2383975" cy="589249"/>
            <a:chOff x="897773" y="2420683"/>
            <a:chExt cx="2384237" cy="589313"/>
          </a:xfrm>
        </p:grpSpPr>
        <p:sp>
          <p:nvSpPr>
            <p:cNvPr id="85" name="TextBox 153"/>
            <p:cNvSpPr txBox="1"/>
            <p:nvPr/>
          </p:nvSpPr>
          <p:spPr>
            <a:xfrm>
              <a:off x="1402767" y="2420683"/>
              <a:ext cx="1374245" cy="3374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327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327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Rectangle 154"/>
            <p:cNvSpPr/>
            <p:nvPr/>
          </p:nvSpPr>
          <p:spPr>
            <a:xfrm>
              <a:off x="897773" y="2637675"/>
              <a:ext cx="2384237" cy="3723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758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</a:t>
              </a:r>
              <a:r>
                <a:rPr lang="zh-CN" altLang="en-US" sz="758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点击添加相关标题文字，修改文字内容，也可以直接复制你的内容到此。</a:t>
              </a:r>
              <a:endParaRPr lang="en-GB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7" name="Group 155"/>
          <p:cNvGrpSpPr/>
          <p:nvPr/>
        </p:nvGrpSpPr>
        <p:grpSpPr>
          <a:xfrm>
            <a:off x="2873555" y="1882392"/>
            <a:ext cx="277617" cy="276789"/>
            <a:chOff x="2138511" y="2464802"/>
            <a:chExt cx="354012" cy="352956"/>
          </a:xfrm>
          <a:solidFill>
            <a:schemeClr val="accent1"/>
          </a:solidFill>
        </p:grpSpPr>
        <p:sp>
          <p:nvSpPr>
            <p:cNvPr id="88" name="Oval 156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9" name="Freeform 157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0" name="Group 17"/>
          <p:cNvGrpSpPr/>
          <p:nvPr/>
        </p:nvGrpSpPr>
        <p:grpSpPr>
          <a:xfrm>
            <a:off x="1820377" y="3929541"/>
            <a:ext cx="2383975" cy="596855"/>
            <a:chOff x="897773" y="3957115"/>
            <a:chExt cx="2384237" cy="596920"/>
          </a:xfrm>
        </p:grpSpPr>
        <p:sp>
          <p:nvSpPr>
            <p:cNvPr id="91" name="TextBox 158"/>
            <p:cNvSpPr txBox="1"/>
            <p:nvPr/>
          </p:nvSpPr>
          <p:spPr>
            <a:xfrm>
              <a:off x="1402772" y="3957115"/>
              <a:ext cx="1374245" cy="3374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327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327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2" name="Rectangle 159"/>
            <p:cNvSpPr/>
            <p:nvPr/>
          </p:nvSpPr>
          <p:spPr>
            <a:xfrm>
              <a:off x="897773" y="4181713"/>
              <a:ext cx="2384237" cy="3723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758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</a:t>
              </a:r>
              <a:r>
                <a:rPr lang="zh-CN" altLang="en-US" sz="758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点击添加相关标题文字，修改文字内容，也可以直接复制你的内容到此。</a:t>
              </a:r>
              <a:endParaRPr lang="en-GB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3" name="Group 160"/>
          <p:cNvGrpSpPr/>
          <p:nvPr/>
        </p:nvGrpSpPr>
        <p:grpSpPr>
          <a:xfrm>
            <a:off x="2873555" y="3426261"/>
            <a:ext cx="277617" cy="276789"/>
            <a:chOff x="2138511" y="2464802"/>
            <a:chExt cx="354012" cy="352956"/>
          </a:xfrm>
          <a:solidFill>
            <a:schemeClr val="accent2"/>
          </a:solidFill>
        </p:grpSpPr>
        <p:sp>
          <p:nvSpPr>
            <p:cNvPr id="94" name="Oval 161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5" name="Freeform 162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6" name="Group 18"/>
          <p:cNvGrpSpPr/>
          <p:nvPr/>
        </p:nvGrpSpPr>
        <p:grpSpPr>
          <a:xfrm>
            <a:off x="1820377" y="5453108"/>
            <a:ext cx="2383975" cy="615701"/>
            <a:chOff x="897773" y="5480860"/>
            <a:chExt cx="2384237" cy="615769"/>
          </a:xfrm>
        </p:grpSpPr>
        <p:sp>
          <p:nvSpPr>
            <p:cNvPr id="97" name="TextBox 163"/>
            <p:cNvSpPr txBox="1"/>
            <p:nvPr/>
          </p:nvSpPr>
          <p:spPr>
            <a:xfrm>
              <a:off x="1402772" y="5480860"/>
              <a:ext cx="1374245" cy="3374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327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327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8" name="Rectangle 164"/>
            <p:cNvSpPr/>
            <p:nvPr/>
          </p:nvSpPr>
          <p:spPr>
            <a:xfrm>
              <a:off x="897773" y="5724307"/>
              <a:ext cx="2384237" cy="3723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758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</a:t>
              </a:r>
              <a:r>
                <a:rPr lang="zh-CN" altLang="en-US" sz="758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点击添加相关标题文字，修改文字内容，也可以直接复制你的内容到此。</a:t>
              </a:r>
              <a:endParaRPr lang="en-GB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9" name="Group 165"/>
          <p:cNvGrpSpPr/>
          <p:nvPr/>
        </p:nvGrpSpPr>
        <p:grpSpPr>
          <a:xfrm>
            <a:off x="2873555" y="4968686"/>
            <a:ext cx="277617" cy="276789"/>
            <a:chOff x="2138511" y="2464802"/>
            <a:chExt cx="354012" cy="352956"/>
          </a:xfrm>
          <a:solidFill>
            <a:schemeClr val="accent3"/>
          </a:solidFill>
        </p:grpSpPr>
        <p:sp>
          <p:nvSpPr>
            <p:cNvPr id="100" name="Oval 166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Freeform 167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2" name="Group 19"/>
          <p:cNvGrpSpPr/>
          <p:nvPr/>
        </p:nvGrpSpPr>
        <p:grpSpPr>
          <a:xfrm>
            <a:off x="8136427" y="3578141"/>
            <a:ext cx="2383975" cy="583296"/>
            <a:chOff x="8854418" y="2426637"/>
            <a:chExt cx="2384237" cy="583359"/>
          </a:xfrm>
        </p:grpSpPr>
        <p:sp>
          <p:nvSpPr>
            <p:cNvPr id="103" name="TextBox 286"/>
            <p:cNvSpPr txBox="1"/>
            <p:nvPr/>
          </p:nvSpPr>
          <p:spPr>
            <a:xfrm>
              <a:off x="9359417" y="2426637"/>
              <a:ext cx="1374245" cy="3374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327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327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4" name="Rectangle 287"/>
            <p:cNvSpPr/>
            <p:nvPr/>
          </p:nvSpPr>
          <p:spPr>
            <a:xfrm>
              <a:off x="8854418" y="2637675"/>
              <a:ext cx="2384237" cy="3723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758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</a:t>
              </a:r>
              <a:r>
                <a:rPr lang="zh-CN" altLang="en-US" sz="758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点击添加相关标题文字，修改文字内容，也可以直接复制你的内容到此。</a:t>
              </a:r>
              <a:endParaRPr lang="en-GB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5" name="Group 288"/>
          <p:cNvGrpSpPr/>
          <p:nvPr/>
        </p:nvGrpSpPr>
        <p:grpSpPr>
          <a:xfrm>
            <a:off x="9189605" y="3061305"/>
            <a:ext cx="277617" cy="276789"/>
            <a:chOff x="2138511" y="2464802"/>
            <a:chExt cx="354012" cy="352956"/>
          </a:xfrm>
          <a:solidFill>
            <a:schemeClr val="accent4"/>
          </a:solidFill>
        </p:grpSpPr>
        <p:sp>
          <p:nvSpPr>
            <p:cNvPr id="106" name="Oval 289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" name="Freeform 290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8" name="Group 20"/>
          <p:cNvGrpSpPr/>
          <p:nvPr/>
        </p:nvGrpSpPr>
        <p:grpSpPr>
          <a:xfrm>
            <a:off x="8136427" y="5073433"/>
            <a:ext cx="2383975" cy="631874"/>
            <a:chOff x="8854418" y="3922092"/>
            <a:chExt cx="2384237" cy="631943"/>
          </a:xfrm>
        </p:grpSpPr>
        <p:sp>
          <p:nvSpPr>
            <p:cNvPr id="109" name="TextBox 291"/>
            <p:cNvSpPr txBox="1"/>
            <p:nvPr/>
          </p:nvSpPr>
          <p:spPr>
            <a:xfrm>
              <a:off x="9359417" y="3922092"/>
              <a:ext cx="1374245" cy="3374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327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327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0" name="Rectangle 292"/>
            <p:cNvSpPr/>
            <p:nvPr/>
          </p:nvSpPr>
          <p:spPr>
            <a:xfrm>
              <a:off x="8854418" y="4181713"/>
              <a:ext cx="2384237" cy="3723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758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</a:t>
              </a:r>
              <a:r>
                <a:rPr lang="zh-CN" altLang="en-US" sz="758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点击添加相关标题文字，修改文字内容，也可以直接复制你的内容到此。</a:t>
              </a:r>
              <a:endParaRPr lang="en-GB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1" name="Group 293"/>
          <p:cNvGrpSpPr/>
          <p:nvPr/>
        </p:nvGrpSpPr>
        <p:grpSpPr>
          <a:xfrm>
            <a:off x="9189605" y="4605174"/>
            <a:ext cx="277617" cy="276789"/>
            <a:chOff x="2138511" y="2464802"/>
            <a:chExt cx="354012" cy="352956"/>
          </a:xfrm>
          <a:solidFill>
            <a:schemeClr val="tx2"/>
          </a:solidFill>
        </p:grpSpPr>
        <p:sp>
          <p:nvSpPr>
            <p:cNvPr id="112" name="Oval 294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" name="Freeform 295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4" name="组合 8"/>
          <p:cNvGrpSpPr>
            <a:grpSpLocks/>
          </p:cNvGrpSpPr>
          <p:nvPr/>
        </p:nvGrpSpPr>
        <p:grpSpPr bwMode="auto">
          <a:xfrm>
            <a:off x="-18714" y="339895"/>
            <a:ext cx="1957280" cy="676238"/>
            <a:chOff x="285749" y="263872"/>
            <a:chExt cx="1957261" cy="675969"/>
          </a:xfrm>
        </p:grpSpPr>
        <p:grpSp>
          <p:nvGrpSpPr>
            <p:cNvPr id="115" name="组合 3"/>
            <p:cNvGrpSpPr/>
            <p:nvPr/>
          </p:nvGrpSpPr>
          <p:grpSpPr>
            <a:xfrm flipH="1">
              <a:off x="285749" y="263872"/>
              <a:ext cx="1623000" cy="675969"/>
              <a:chOff x="3533690" y="533400"/>
              <a:chExt cx="1637426" cy="675969"/>
            </a:xfrm>
            <a:solidFill>
              <a:srgbClr val="EE1C39"/>
            </a:solidFill>
          </p:grpSpPr>
          <p:sp>
            <p:nvSpPr>
              <p:cNvPr id="117" name="矩形 116"/>
              <p:cNvSpPr/>
              <p:nvPr/>
            </p:nvSpPr>
            <p:spPr>
              <a:xfrm>
                <a:off x="3806724" y="533400"/>
                <a:ext cx="1364392" cy="675969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898">
                  <a:cs typeface="+mn-ea"/>
                  <a:sym typeface="+mn-lt"/>
                </a:endParaRPr>
              </a:p>
            </p:txBody>
          </p:sp>
          <p:sp>
            <p:nvSpPr>
              <p:cNvPr id="118" name="椭圆 117"/>
              <p:cNvSpPr/>
              <p:nvPr/>
            </p:nvSpPr>
            <p:spPr>
              <a:xfrm>
                <a:off x="3533690" y="533400"/>
                <a:ext cx="623734" cy="67596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898">
                  <a:cs typeface="+mn-ea"/>
                  <a:sym typeface="+mn-lt"/>
                </a:endParaRPr>
              </a:p>
            </p:txBody>
          </p:sp>
        </p:grpSp>
        <p:sp>
          <p:nvSpPr>
            <p:cNvPr id="116" name="文本框 115"/>
            <p:cNvSpPr txBox="1"/>
            <p:nvPr/>
          </p:nvSpPr>
          <p:spPr>
            <a:xfrm>
              <a:off x="1100084" y="309889"/>
              <a:ext cx="1142926" cy="58454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zh-CN" sz="3200" spc="3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  <a:sym typeface="+mn-lt"/>
                </a:rPr>
                <a:t>01</a:t>
              </a:r>
              <a:endParaRPr lang="zh-CN" altLang="en-US" sz="3200" spc="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endParaRPr>
            </a:p>
          </p:txBody>
        </p:sp>
      </p:grpSp>
      <p:sp>
        <p:nvSpPr>
          <p:cNvPr id="119" name="文本框 12"/>
          <p:cNvSpPr txBox="1">
            <a:spLocks noChangeArrowheads="1"/>
          </p:cNvSpPr>
          <p:nvPr/>
        </p:nvSpPr>
        <p:spPr bwMode="auto">
          <a:xfrm>
            <a:off x="1794112" y="429969"/>
            <a:ext cx="3750991" cy="500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sz="2655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966271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/>
          </p:cNvSpPr>
          <p:nvPr/>
        </p:nvSpPr>
        <p:spPr>
          <a:xfrm>
            <a:off x="841664" y="4675120"/>
            <a:ext cx="2519225" cy="1439783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altLang="zh-CN" sz="1898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Rectangle 8"/>
          <p:cNvSpPr>
            <a:spLocks/>
          </p:cNvSpPr>
          <p:nvPr/>
        </p:nvSpPr>
        <p:spPr>
          <a:xfrm>
            <a:off x="3456133" y="4670357"/>
            <a:ext cx="2519224" cy="1444545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altLang="zh-CN" sz="1898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Rectangle 9"/>
          <p:cNvSpPr>
            <a:spLocks/>
          </p:cNvSpPr>
          <p:nvPr/>
        </p:nvSpPr>
        <p:spPr>
          <a:xfrm>
            <a:off x="6083301" y="4675120"/>
            <a:ext cx="2520812" cy="1439783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altLang="zh-CN" sz="1898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Rectangle 10"/>
          <p:cNvSpPr>
            <a:spLocks/>
          </p:cNvSpPr>
          <p:nvPr/>
        </p:nvSpPr>
        <p:spPr>
          <a:xfrm>
            <a:off x="8712057" y="4675120"/>
            <a:ext cx="2519225" cy="1439783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altLang="zh-CN" sz="1898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Rectangle 11"/>
          <p:cNvSpPr>
            <a:spLocks noChangeAspect="1"/>
          </p:cNvSpPr>
          <p:nvPr/>
        </p:nvSpPr>
        <p:spPr>
          <a:xfrm>
            <a:off x="841663" y="1427274"/>
            <a:ext cx="10389618" cy="3166888"/>
          </a:xfrm>
          <a:prstGeom prst="rect">
            <a:avLst/>
          </a:pr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altLang="zh-CN" sz="1898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Rectangle 12"/>
          <p:cNvSpPr>
            <a:spLocks noChangeAspect="1"/>
          </p:cNvSpPr>
          <p:nvPr/>
        </p:nvSpPr>
        <p:spPr>
          <a:xfrm>
            <a:off x="841663" y="3995707"/>
            <a:ext cx="10389618" cy="598454"/>
          </a:xfrm>
          <a:prstGeom prst="rect">
            <a:avLst/>
          </a:prstGeom>
          <a:solidFill>
            <a:schemeClr val="bg2">
              <a:lumMod val="10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altLang="zh-CN" sz="1898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52790" y="4049513"/>
            <a:ext cx="9975303" cy="563866"/>
          </a:xfrm>
          <a:prstGeom prst="rect">
            <a:avLst/>
          </a:prstGeom>
          <a:noFill/>
        </p:spPr>
        <p:txBody>
          <a:bodyPr rIns="143992" bIns="35998" spcCol="36000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327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75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grpSp>
        <p:nvGrpSpPr>
          <p:cNvPr id="27" name="组合 8"/>
          <p:cNvGrpSpPr>
            <a:grpSpLocks/>
          </p:cNvGrpSpPr>
          <p:nvPr/>
        </p:nvGrpSpPr>
        <p:grpSpPr bwMode="auto">
          <a:xfrm>
            <a:off x="-18714" y="339895"/>
            <a:ext cx="1957280" cy="676238"/>
            <a:chOff x="285749" y="263872"/>
            <a:chExt cx="1957261" cy="675969"/>
          </a:xfrm>
        </p:grpSpPr>
        <p:grpSp>
          <p:nvGrpSpPr>
            <p:cNvPr id="28" name="组合 3"/>
            <p:cNvGrpSpPr/>
            <p:nvPr/>
          </p:nvGrpSpPr>
          <p:grpSpPr>
            <a:xfrm flipH="1">
              <a:off x="285749" y="263872"/>
              <a:ext cx="1623000" cy="675969"/>
              <a:chOff x="3533690" y="533400"/>
              <a:chExt cx="1637426" cy="675969"/>
            </a:xfrm>
            <a:solidFill>
              <a:srgbClr val="EE1C39"/>
            </a:solidFill>
          </p:grpSpPr>
          <p:sp>
            <p:nvSpPr>
              <p:cNvPr id="30" name="矩形 29"/>
              <p:cNvSpPr/>
              <p:nvPr/>
            </p:nvSpPr>
            <p:spPr>
              <a:xfrm>
                <a:off x="3806724" y="533400"/>
                <a:ext cx="1364392" cy="675969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898">
                  <a:cs typeface="+mn-ea"/>
                  <a:sym typeface="+mn-lt"/>
                </a:endParaRPr>
              </a:p>
            </p:txBody>
          </p:sp>
          <p:sp>
            <p:nvSpPr>
              <p:cNvPr id="31" name="椭圆 30"/>
              <p:cNvSpPr/>
              <p:nvPr/>
            </p:nvSpPr>
            <p:spPr>
              <a:xfrm>
                <a:off x="3533690" y="533400"/>
                <a:ext cx="623734" cy="67596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898">
                  <a:cs typeface="+mn-ea"/>
                  <a:sym typeface="+mn-lt"/>
                </a:endParaRPr>
              </a:p>
            </p:txBody>
          </p:sp>
        </p:grpSp>
        <p:sp>
          <p:nvSpPr>
            <p:cNvPr id="29" name="文本框 28"/>
            <p:cNvSpPr txBox="1"/>
            <p:nvPr/>
          </p:nvSpPr>
          <p:spPr>
            <a:xfrm>
              <a:off x="1100084" y="309889"/>
              <a:ext cx="1142926" cy="58454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zh-CN" sz="3200" spc="3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  <a:sym typeface="+mn-lt"/>
                </a:rPr>
                <a:t>01</a:t>
              </a:r>
              <a:endParaRPr lang="zh-CN" altLang="en-US" sz="3200" spc="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endParaRPr>
            </a:p>
          </p:txBody>
        </p:sp>
      </p:grpSp>
      <p:sp>
        <p:nvSpPr>
          <p:cNvPr id="32" name="文本框 12"/>
          <p:cNvSpPr txBox="1">
            <a:spLocks noChangeArrowheads="1"/>
          </p:cNvSpPr>
          <p:nvPr/>
        </p:nvSpPr>
        <p:spPr bwMode="auto">
          <a:xfrm>
            <a:off x="1794112" y="429969"/>
            <a:ext cx="3750991" cy="500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sz="2655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687899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29"/>
          <p:cNvGrpSpPr/>
          <p:nvPr/>
        </p:nvGrpSpPr>
        <p:grpSpPr>
          <a:xfrm>
            <a:off x="3379910" y="3917142"/>
            <a:ext cx="899391" cy="899391"/>
            <a:chOff x="2502224" y="2594793"/>
            <a:chExt cx="905504" cy="905504"/>
          </a:xfrm>
        </p:grpSpPr>
        <p:sp>
          <p:nvSpPr>
            <p:cNvPr id="131" name="Freeform 130"/>
            <p:cNvSpPr/>
            <p:nvPr/>
          </p:nvSpPr>
          <p:spPr>
            <a:xfrm>
              <a:off x="2596064" y="2688633"/>
              <a:ext cx="717824" cy="71782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algn="ctr" defTabSz="1185231">
                <a:lnSpc>
                  <a:spcPct val="120000"/>
                </a:lnSpc>
                <a:spcAft>
                  <a:spcPct val="35000"/>
                </a:spcAft>
              </a:pPr>
              <a:endParaRPr lang="en-US" sz="758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Freeform 9"/>
            <p:cNvSpPr>
              <a:spLocks noEditPoints="1"/>
            </p:cNvSpPr>
            <p:nvPr/>
          </p:nvSpPr>
          <p:spPr bwMode="auto">
            <a:xfrm>
              <a:off x="2808330" y="2883878"/>
              <a:ext cx="293292" cy="327335"/>
            </a:xfrm>
            <a:custGeom>
              <a:avLst/>
              <a:gdLst/>
              <a:ahLst/>
              <a:cxnLst>
                <a:cxn ang="0">
                  <a:pos x="374" y="158"/>
                </a:cxn>
                <a:cxn ang="0">
                  <a:pos x="352" y="158"/>
                </a:cxn>
                <a:cxn ang="0">
                  <a:pos x="209" y="0"/>
                </a:cxn>
                <a:cxn ang="0">
                  <a:pos x="67" y="158"/>
                </a:cxn>
                <a:cxn ang="0">
                  <a:pos x="44" y="158"/>
                </a:cxn>
                <a:cxn ang="0">
                  <a:pos x="0" y="203"/>
                </a:cxn>
                <a:cxn ang="0">
                  <a:pos x="0" y="414"/>
                </a:cxn>
                <a:cxn ang="0">
                  <a:pos x="44" y="478"/>
                </a:cxn>
                <a:cxn ang="0">
                  <a:pos x="374" y="478"/>
                </a:cxn>
                <a:cxn ang="0">
                  <a:pos x="428" y="414"/>
                </a:cxn>
                <a:cxn ang="0">
                  <a:pos x="428" y="203"/>
                </a:cxn>
                <a:cxn ang="0">
                  <a:pos x="374" y="158"/>
                </a:cxn>
                <a:cxn ang="0">
                  <a:pos x="247" y="414"/>
                </a:cxn>
                <a:cxn ang="0">
                  <a:pos x="172" y="414"/>
                </a:cxn>
                <a:cxn ang="0">
                  <a:pos x="186" y="309"/>
                </a:cxn>
                <a:cxn ang="0">
                  <a:pos x="161" y="265"/>
                </a:cxn>
                <a:cxn ang="0">
                  <a:pos x="210" y="216"/>
                </a:cxn>
                <a:cxn ang="0">
                  <a:pos x="258" y="264"/>
                </a:cxn>
                <a:cxn ang="0">
                  <a:pos x="232" y="310"/>
                </a:cxn>
                <a:cxn ang="0">
                  <a:pos x="247" y="414"/>
                </a:cxn>
                <a:cxn ang="0">
                  <a:pos x="112" y="158"/>
                </a:cxn>
                <a:cxn ang="0">
                  <a:pos x="209" y="45"/>
                </a:cxn>
                <a:cxn ang="0">
                  <a:pos x="307" y="158"/>
                </a:cxn>
                <a:cxn ang="0">
                  <a:pos x="112" y="158"/>
                </a:cxn>
              </a:cxnLst>
              <a:rect l="0" t="0" r="r" b="b"/>
              <a:pathLst>
                <a:path w="428" h="478">
                  <a:moveTo>
                    <a:pt x="374" y="158"/>
                  </a:moveTo>
                  <a:cubicBezTo>
                    <a:pt x="352" y="158"/>
                    <a:pt x="352" y="158"/>
                    <a:pt x="352" y="158"/>
                  </a:cubicBezTo>
                  <a:cubicBezTo>
                    <a:pt x="352" y="58"/>
                    <a:pt x="292" y="0"/>
                    <a:pt x="209" y="0"/>
                  </a:cubicBezTo>
                  <a:cubicBezTo>
                    <a:pt x="127" y="0"/>
                    <a:pt x="67" y="58"/>
                    <a:pt x="67" y="158"/>
                  </a:cubicBezTo>
                  <a:cubicBezTo>
                    <a:pt x="44" y="158"/>
                    <a:pt x="44" y="158"/>
                    <a:pt x="44" y="158"/>
                  </a:cubicBezTo>
                  <a:cubicBezTo>
                    <a:pt x="11" y="158"/>
                    <a:pt x="0" y="170"/>
                    <a:pt x="0" y="203"/>
                  </a:cubicBezTo>
                  <a:cubicBezTo>
                    <a:pt x="0" y="414"/>
                    <a:pt x="0" y="414"/>
                    <a:pt x="0" y="414"/>
                  </a:cubicBezTo>
                  <a:cubicBezTo>
                    <a:pt x="0" y="447"/>
                    <a:pt x="11" y="478"/>
                    <a:pt x="44" y="478"/>
                  </a:cubicBezTo>
                  <a:cubicBezTo>
                    <a:pt x="374" y="478"/>
                    <a:pt x="374" y="478"/>
                    <a:pt x="374" y="478"/>
                  </a:cubicBezTo>
                  <a:cubicBezTo>
                    <a:pt x="407" y="478"/>
                    <a:pt x="428" y="447"/>
                    <a:pt x="428" y="414"/>
                  </a:cubicBezTo>
                  <a:cubicBezTo>
                    <a:pt x="428" y="203"/>
                    <a:pt x="428" y="203"/>
                    <a:pt x="428" y="203"/>
                  </a:cubicBezTo>
                  <a:cubicBezTo>
                    <a:pt x="428" y="170"/>
                    <a:pt x="407" y="158"/>
                    <a:pt x="374" y="158"/>
                  </a:cubicBezTo>
                  <a:moveTo>
                    <a:pt x="247" y="414"/>
                  </a:moveTo>
                  <a:cubicBezTo>
                    <a:pt x="172" y="414"/>
                    <a:pt x="172" y="414"/>
                    <a:pt x="172" y="414"/>
                  </a:cubicBezTo>
                  <a:cubicBezTo>
                    <a:pt x="186" y="309"/>
                    <a:pt x="186" y="309"/>
                    <a:pt x="186" y="309"/>
                  </a:cubicBezTo>
                  <a:cubicBezTo>
                    <a:pt x="171" y="301"/>
                    <a:pt x="161" y="283"/>
                    <a:pt x="161" y="265"/>
                  </a:cubicBezTo>
                  <a:cubicBezTo>
                    <a:pt x="161" y="238"/>
                    <a:pt x="183" y="216"/>
                    <a:pt x="210" y="216"/>
                  </a:cubicBezTo>
                  <a:cubicBezTo>
                    <a:pt x="236" y="216"/>
                    <a:pt x="258" y="237"/>
                    <a:pt x="258" y="264"/>
                  </a:cubicBezTo>
                  <a:cubicBezTo>
                    <a:pt x="258" y="282"/>
                    <a:pt x="248" y="302"/>
                    <a:pt x="232" y="310"/>
                  </a:cubicBezTo>
                  <a:lnTo>
                    <a:pt x="247" y="414"/>
                  </a:lnTo>
                  <a:close/>
                  <a:moveTo>
                    <a:pt x="112" y="158"/>
                  </a:moveTo>
                  <a:cubicBezTo>
                    <a:pt x="112" y="66"/>
                    <a:pt x="161" y="45"/>
                    <a:pt x="209" y="45"/>
                  </a:cubicBezTo>
                  <a:cubicBezTo>
                    <a:pt x="258" y="45"/>
                    <a:pt x="307" y="66"/>
                    <a:pt x="307" y="158"/>
                  </a:cubicBezTo>
                  <a:lnTo>
                    <a:pt x="112" y="15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5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3" name="Freeform 132"/>
            <p:cNvSpPr/>
            <p:nvPr/>
          </p:nvSpPr>
          <p:spPr>
            <a:xfrm>
              <a:off x="2502224" y="2594793"/>
              <a:ext cx="905504" cy="90550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43827" tIns="243827" rIns="210666" bIns="210666" numCol="1" spcCol="1270" anchor="ctr" anchorCtr="0">
              <a:noAutofit/>
            </a:bodyPr>
            <a:lstStyle/>
            <a:p>
              <a:pPr algn="ctr" defTabSz="1185231">
                <a:lnSpc>
                  <a:spcPct val="120000"/>
                </a:lnSpc>
                <a:spcAft>
                  <a:spcPct val="35000"/>
                </a:spcAft>
              </a:pPr>
              <a:endParaRPr lang="en-US" sz="758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34" name="Straight Connector 133"/>
          <p:cNvCxnSpPr/>
          <p:nvPr/>
        </p:nvCxnSpPr>
        <p:spPr>
          <a:xfrm>
            <a:off x="4303845" y="4366839"/>
            <a:ext cx="686617" cy="2117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135"/>
          <p:cNvGrpSpPr/>
          <p:nvPr/>
        </p:nvGrpSpPr>
        <p:grpSpPr>
          <a:xfrm>
            <a:off x="8022862" y="2978579"/>
            <a:ext cx="899391" cy="899391"/>
            <a:chOff x="5714220" y="3605271"/>
            <a:chExt cx="905504" cy="905504"/>
          </a:xfrm>
        </p:grpSpPr>
        <p:sp>
          <p:nvSpPr>
            <p:cNvPr id="137" name="Freeform 136"/>
            <p:cNvSpPr/>
            <p:nvPr/>
          </p:nvSpPr>
          <p:spPr>
            <a:xfrm>
              <a:off x="5808060" y="3699111"/>
              <a:ext cx="717824" cy="71782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43827" tIns="210666" rIns="210666" bIns="121913" numCol="1" spcCol="1270" anchor="ctr" anchorCtr="0">
              <a:noAutofit/>
            </a:bodyPr>
            <a:lstStyle/>
            <a:p>
              <a:pPr algn="ctr" defTabSz="1185231">
                <a:lnSpc>
                  <a:spcPct val="120000"/>
                </a:lnSpc>
                <a:spcAft>
                  <a:spcPct val="35000"/>
                </a:spcAft>
              </a:pPr>
              <a:endParaRPr lang="en-US" sz="758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8" name="Freeform 100"/>
            <p:cNvSpPr>
              <a:spLocks noEditPoints="1"/>
            </p:cNvSpPr>
            <p:nvPr/>
          </p:nvSpPr>
          <p:spPr bwMode="auto">
            <a:xfrm>
              <a:off x="5994749" y="3892925"/>
              <a:ext cx="344447" cy="330196"/>
            </a:xfrm>
            <a:custGeom>
              <a:avLst/>
              <a:gdLst/>
              <a:ahLst/>
              <a:cxnLst>
                <a:cxn ang="0">
                  <a:pos x="63" y="49"/>
                </a:cxn>
                <a:cxn ang="0">
                  <a:pos x="58" y="44"/>
                </a:cxn>
                <a:cxn ang="0">
                  <a:pos x="54" y="48"/>
                </a:cxn>
                <a:cxn ang="0">
                  <a:pos x="63" y="57"/>
                </a:cxn>
                <a:cxn ang="0">
                  <a:pos x="64" y="60"/>
                </a:cxn>
                <a:cxn ang="0">
                  <a:pos x="59" y="64"/>
                </a:cxn>
                <a:cxn ang="0">
                  <a:pos x="56" y="63"/>
                </a:cxn>
                <a:cxn ang="0">
                  <a:pos x="29" y="36"/>
                </a:cxn>
                <a:cxn ang="0">
                  <a:pos x="15" y="42"/>
                </a:cxn>
                <a:cxn ang="0">
                  <a:pos x="0" y="27"/>
                </a:cxn>
                <a:cxn ang="0">
                  <a:pos x="26" y="0"/>
                </a:cxn>
                <a:cxn ang="0">
                  <a:pos x="41" y="15"/>
                </a:cxn>
                <a:cxn ang="0">
                  <a:pos x="36" y="30"/>
                </a:cxn>
                <a:cxn ang="0">
                  <a:pos x="50" y="44"/>
                </a:cxn>
                <a:cxn ang="0">
                  <a:pos x="54" y="40"/>
                </a:cxn>
                <a:cxn ang="0">
                  <a:pos x="49" y="35"/>
                </a:cxn>
                <a:cxn ang="0">
                  <a:pos x="54" y="31"/>
                </a:cxn>
                <a:cxn ang="0">
                  <a:pos x="55" y="31"/>
                </a:cxn>
                <a:cxn ang="0">
                  <a:pos x="67" y="44"/>
                </a:cxn>
                <a:cxn ang="0">
                  <a:pos x="63" y="49"/>
                </a:cxn>
                <a:cxn ang="0">
                  <a:pos x="25" y="8"/>
                </a:cxn>
                <a:cxn ang="0">
                  <a:pos x="18" y="16"/>
                </a:cxn>
                <a:cxn ang="0">
                  <a:pos x="19" y="19"/>
                </a:cxn>
                <a:cxn ang="0">
                  <a:pos x="15" y="18"/>
                </a:cxn>
                <a:cxn ang="0">
                  <a:pos x="7" y="26"/>
                </a:cxn>
                <a:cxn ang="0">
                  <a:pos x="15" y="34"/>
                </a:cxn>
                <a:cxn ang="0">
                  <a:pos x="23" y="26"/>
                </a:cxn>
                <a:cxn ang="0">
                  <a:pos x="22" y="23"/>
                </a:cxn>
                <a:cxn ang="0">
                  <a:pos x="25" y="24"/>
                </a:cxn>
                <a:cxn ang="0">
                  <a:pos x="33" y="16"/>
                </a:cxn>
                <a:cxn ang="0">
                  <a:pos x="25" y="8"/>
                </a:cxn>
              </a:cxnLst>
              <a:rect l="0" t="0" r="r" b="b"/>
              <a:pathLst>
                <a:path w="67" h="64">
                  <a:moveTo>
                    <a:pt x="63" y="49"/>
                  </a:moveTo>
                  <a:cubicBezTo>
                    <a:pt x="62" y="49"/>
                    <a:pt x="58" y="45"/>
                    <a:pt x="58" y="44"/>
                  </a:cubicBezTo>
                  <a:cubicBezTo>
                    <a:pt x="54" y="48"/>
                    <a:pt x="54" y="48"/>
                    <a:pt x="54" y="48"/>
                  </a:cubicBezTo>
                  <a:cubicBezTo>
                    <a:pt x="63" y="57"/>
                    <a:pt x="63" y="57"/>
                    <a:pt x="63" y="57"/>
                  </a:cubicBezTo>
                  <a:cubicBezTo>
                    <a:pt x="63" y="58"/>
                    <a:pt x="64" y="59"/>
                    <a:pt x="64" y="60"/>
                  </a:cubicBezTo>
                  <a:cubicBezTo>
                    <a:pt x="64" y="62"/>
                    <a:pt x="61" y="64"/>
                    <a:pt x="59" y="64"/>
                  </a:cubicBezTo>
                  <a:cubicBezTo>
                    <a:pt x="58" y="64"/>
                    <a:pt x="57" y="64"/>
                    <a:pt x="56" y="63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5" y="39"/>
                    <a:pt x="20" y="42"/>
                    <a:pt x="15" y="42"/>
                  </a:cubicBezTo>
                  <a:cubicBezTo>
                    <a:pt x="6" y="42"/>
                    <a:pt x="0" y="36"/>
                    <a:pt x="0" y="27"/>
                  </a:cubicBezTo>
                  <a:cubicBezTo>
                    <a:pt x="0" y="14"/>
                    <a:pt x="13" y="0"/>
                    <a:pt x="26" y="0"/>
                  </a:cubicBezTo>
                  <a:cubicBezTo>
                    <a:pt x="35" y="0"/>
                    <a:pt x="41" y="6"/>
                    <a:pt x="41" y="15"/>
                  </a:cubicBezTo>
                  <a:cubicBezTo>
                    <a:pt x="41" y="21"/>
                    <a:pt x="39" y="26"/>
                    <a:pt x="36" y="30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3" y="39"/>
                    <a:pt x="49" y="36"/>
                    <a:pt x="49" y="35"/>
                  </a:cubicBezTo>
                  <a:cubicBezTo>
                    <a:pt x="49" y="34"/>
                    <a:pt x="53" y="31"/>
                    <a:pt x="54" y="31"/>
                  </a:cubicBezTo>
                  <a:cubicBezTo>
                    <a:pt x="54" y="31"/>
                    <a:pt x="54" y="31"/>
                    <a:pt x="55" y="31"/>
                  </a:cubicBezTo>
                  <a:cubicBezTo>
                    <a:pt x="56" y="32"/>
                    <a:pt x="67" y="43"/>
                    <a:pt x="67" y="44"/>
                  </a:cubicBezTo>
                  <a:cubicBezTo>
                    <a:pt x="67" y="45"/>
                    <a:pt x="64" y="49"/>
                    <a:pt x="63" y="49"/>
                  </a:cubicBezTo>
                  <a:close/>
                  <a:moveTo>
                    <a:pt x="25" y="8"/>
                  </a:moveTo>
                  <a:cubicBezTo>
                    <a:pt x="21" y="8"/>
                    <a:pt x="18" y="12"/>
                    <a:pt x="18" y="16"/>
                  </a:cubicBezTo>
                  <a:cubicBezTo>
                    <a:pt x="18" y="17"/>
                    <a:pt x="18" y="18"/>
                    <a:pt x="19" y="19"/>
                  </a:cubicBezTo>
                  <a:cubicBezTo>
                    <a:pt x="17" y="19"/>
                    <a:pt x="16" y="18"/>
                    <a:pt x="15" y="18"/>
                  </a:cubicBezTo>
                  <a:cubicBezTo>
                    <a:pt x="11" y="18"/>
                    <a:pt x="7" y="22"/>
                    <a:pt x="7" y="26"/>
                  </a:cubicBezTo>
                  <a:cubicBezTo>
                    <a:pt x="7" y="30"/>
                    <a:pt x="11" y="34"/>
                    <a:pt x="15" y="34"/>
                  </a:cubicBezTo>
                  <a:cubicBezTo>
                    <a:pt x="19" y="34"/>
                    <a:pt x="23" y="30"/>
                    <a:pt x="23" y="26"/>
                  </a:cubicBezTo>
                  <a:cubicBezTo>
                    <a:pt x="23" y="25"/>
                    <a:pt x="23" y="24"/>
                    <a:pt x="22" y="23"/>
                  </a:cubicBezTo>
                  <a:cubicBezTo>
                    <a:pt x="23" y="23"/>
                    <a:pt x="24" y="24"/>
                    <a:pt x="25" y="24"/>
                  </a:cubicBezTo>
                  <a:cubicBezTo>
                    <a:pt x="30" y="24"/>
                    <a:pt x="33" y="20"/>
                    <a:pt x="33" y="16"/>
                  </a:cubicBezTo>
                  <a:cubicBezTo>
                    <a:pt x="33" y="12"/>
                    <a:pt x="30" y="8"/>
                    <a:pt x="25" y="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5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9" name="Freeform 138"/>
            <p:cNvSpPr/>
            <p:nvPr/>
          </p:nvSpPr>
          <p:spPr>
            <a:xfrm>
              <a:off x="5714220" y="3605271"/>
              <a:ext cx="905504" cy="90550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43827" tIns="243827" rIns="210666" bIns="210666" numCol="1" spcCol="1270" anchor="ctr" anchorCtr="0">
              <a:noAutofit/>
            </a:bodyPr>
            <a:lstStyle/>
            <a:p>
              <a:pPr algn="ctr" defTabSz="1185231">
                <a:lnSpc>
                  <a:spcPct val="120000"/>
                </a:lnSpc>
                <a:spcAft>
                  <a:spcPct val="35000"/>
                </a:spcAft>
              </a:pPr>
              <a:endParaRPr lang="en-US" sz="758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41" name="Straight Connector 140"/>
          <p:cNvCxnSpPr/>
          <p:nvPr/>
        </p:nvCxnSpPr>
        <p:spPr>
          <a:xfrm>
            <a:off x="7078035" y="3428275"/>
            <a:ext cx="933358" cy="2117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/>
          <p:cNvCxnSpPr/>
          <p:nvPr/>
        </p:nvCxnSpPr>
        <p:spPr>
          <a:xfrm>
            <a:off x="7123123" y="4841933"/>
            <a:ext cx="933358" cy="2117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148"/>
          <p:cNvGrpSpPr/>
          <p:nvPr/>
        </p:nvGrpSpPr>
        <p:grpSpPr>
          <a:xfrm>
            <a:off x="8067949" y="4392237"/>
            <a:ext cx="899391" cy="899391"/>
            <a:chOff x="6477261" y="3281463"/>
            <a:chExt cx="850954" cy="850954"/>
          </a:xfrm>
        </p:grpSpPr>
        <p:grpSp>
          <p:nvGrpSpPr>
            <p:cNvPr id="10" name="Group 141"/>
            <p:cNvGrpSpPr/>
            <p:nvPr/>
          </p:nvGrpSpPr>
          <p:grpSpPr>
            <a:xfrm>
              <a:off x="6477261" y="3281463"/>
              <a:ext cx="850954" cy="850954"/>
              <a:chOff x="5714220" y="3605271"/>
              <a:chExt cx="905504" cy="905504"/>
            </a:xfrm>
          </p:grpSpPr>
          <p:sp>
            <p:nvSpPr>
              <p:cNvPr id="143" name="Freeform 142"/>
              <p:cNvSpPr/>
              <p:nvPr/>
            </p:nvSpPr>
            <p:spPr>
              <a:xfrm>
                <a:off x="5808060" y="3699111"/>
                <a:ext cx="717824" cy="71782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43827" tIns="210666" rIns="210666" bIns="121913" numCol="1" spcCol="1270" anchor="ctr" anchorCtr="0">
                <a:noAutofit/>
              </a:bodyPr>
              <a:lstStyle/>
              <a:p>
                <a:pPr algn="ctr" defTabSz="1185231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758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5" name="Freeform 144"/>
              <p:cNvSpPr/>
              <p:nvPr/>
            </p:nvSpPr>
            <p:spPr>
              <a:xfrm>
                <a:off x="5714220" y="3605271"/>
                <a:ext cx="905504" cy="90550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noFill/>
              <a:ln w="19050">
                <a:solidFill>
                  <a:schemeClr val="tx1">
                    <a:lumMod val="75000"/>
                    <a:lumOff val="25000"/>
                  </a:schemeClr>
                </a:solidFill>
                <a:prstDash val="sysDot"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43827" tIns="243827" rIns="210666" bIns="210666" numCol="1" spcCol="1270" anchor="ctr" anchorCtr="0">
                <a:noAutofit/>
              </a:bodyPr>
              <a:lstStyle/>
              <a:p>
                <a:pPr algn="ctr" defTabSz="1185231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758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48" name="Freeform 62"/>
            <p:cNvSpPr>
              <a:spLocks noEditPoints="1"/>
            </p:cNvSpPr>
            <p:nvPr/>
          </p:nvSpPr>
          <p:spPr bwMode="auto">
            <a:xfrm>
              <a:off x="6747482" y="3550443"/>
              <a:ext cx="310512" cy="312994"/>
            </a:xfrm>
            <a:custGeom>
              <a:avLst/>
              <a:gdLst/>
              <a:ahLst/>
              <a:cxnLst>
                <a:cxn ang="0">
                  <a:pos x="58" y="33"/>
                </a:cxn>
                <a:cxn ang="0">
                  <a:pos x="57" y="34"/>
                </a:cxn>
                <a:cxn ang="0">
                  <a:pos x="50" y="35"/>
                </a:cxn>
                <a:cxn ang="0">
                  <a:pos x="49" y="39"/>
                </a:cxn>
                <a:cxn ang="0">
                  <a:pos x="53" y="44"/>
                </a:cxn>
                <a:cxn ang="0">
                  <a:pos x="53" y="45"/>
                </a:cxn>
                <a:cxn ang="0">
                  <a:pos x="53" y="46"/>
                </a:cxn>
                <a:cxn ang="0">
                  <a:pos x="45" y="53"/>
                </a:cxn>
                <a:cxn ang="0">
                  <a:pos x="44" y="52"/>
                </a:cxn>
                <a:cxn ang="0">
                  <a:pos x="39" y="48"/>
                </a:cxn>
                <a:cxn ang="0">
                  <a:pos x="36" y="50"/>
                </a:cxn>
                <a:cxn ang="0">
                  <a:pos x="34" y="57"/>
                </a:cxn>
                <a:cxn ang="0">
                  <a:pos x="33" y="58"/>
                </a:cxn>
                <a:cxn ang="0">
                  <a:pos x="25" y="58"/>
                </a:cxn>
                <a:cxn ang="0">
                  <a:pos x="23" y="57"/>
                </a:cxn>
                <a:cxn ang="0">
                  <a:pos x="22" y="50"/>
                </a:cxn>
                <a:cxn ang="0">
                  <a:pos x="19" y="48"/>
                </a:cxn>
                <a:cxn ang="0">
                  <a:pos x="14" y="52"/>
                </a:cxn>
                <a:cxn ang="0">
                  <a:pos x="13" y="53"/>
                </a:cxn>
                <a:cxn ang="0">
                  <a:pos x="12" y="52"/>
                </a:cxn>
                <a:cxn ang="0">
                  <a:pos x="5" y="46"/>
                </a:cxn>
                <a:cxn ang="0">
                  <a:pos x="5" y="45"/>
                </a:cxn>
                <a:cxn ang="0">
                  <a:pos x="5" y="44"/>
                </a:cxn>
                <a:cxn ang="0">
                  <a:pos x="9" y="39"/>
                </a:cxn>
                <a:cxn ang="0">
                  <a:pos x="8" y="35"/>
                </a:cxn>
                <a:cxn ang="0">
                  <a:pos x="1" y="34"/>
                </a:cxn>
                <a:cxn ang="0">
                  <a:pos x="0" y="33"/>
                </a:cxn>
                <a:cxn ang="0">
                  <a:pos x="0" y="24"/>
                </a:cxn>
                <a:cxn ang="0">
                  <a:pos x="1" y="23"/>
                </a:cxn>
                <a:cxn ang="0">
                  <a:pos x="8" y="22"/>
                </a:cxn>
                <a:cxn ang="0">
                  <a:pos x="9" y="18"/>
                </a:cxn>
                <a:cxn ang="0">
                  <a:pos x="5" y="13"/>
                </a:cxn>
                <a:cxn ang="0">
                  <a:pos x="5" y="12"/>
                </a:cxn>
                <a:cxn ang="0">
                  <a:pos x="5" y="11"/>
                </a:cxn>
                <a:cxn ang="0">
                  <a:pos x="13" y="5"/>
                </a:cxn>
                <a:cxn ang="0">
                  <a:pos x="14" y="5"/>
                </a:cxn>
                <a:cxn ang="0">
                  <a:pos x="19" y="9"/>
                </a:cxn>
                <a:cxn ang="0">
                  <a:pos x="22" y="8"/>
                </a:cxn>
                <a:cxn ang="0">
                  <a:pos x="23" y="1"/>
                </a:cxn>
                <a:cxn ang="0">
                  <a:pos x="25" y="0"/>
                </a:cxn>
                <a:cxn ang="0">
                  <a:pos x="33" y="0"/>
                </a:cxn>
                <a:cxn ang="0">
                  <a:pos x="34" y="1"/>
                </a:cxn>
                <a:cxn ang="0">
                  <a:pos x="36" y="8"/>
                </a:cxn>
                <a:cxn ang="0">
                  <a:pos x="39" y="9"/>
                </a:cxn>
                <a:cxn ang="0">
                  <a:pos x="44" y="5"/>
                </a:cxn>
                <a:cxn ang="0">
                  <a:pos x="45" y="5"/>
                </a:cxn>
                <a:cxn ang="0">
                  <a:pos x="46" y="5"/>
                </a:cxn>
                <a:cxn ang="0">
                  <a:pos x="52" y="12"/>
                </a:cxn>
                <a:cxn ang="0">
                  <a:pos x="53" y="12"/>
                </a:cxn>
                <a:cxn ang="0">
                  <a:pos x="52" y="13"/>
                </a:cxn>
                <a:cxn ang="0">
                  <a:pos x="48" y="18"/>
                </a:cxn>
                <a:cxn ang="0">
                  <a:pos x="50" y="22"/>
                </a:cxn>
                <a:cxn ang="0">
                  <a:pos x="57" y="23"/>
                </a:cxn>
                <a:cxn ang="0">
                  <a:pos x="58" y="25"/>
                </a:cxn>
                <a:cxn ang="0">
                  <a:pos x="58" y="33"/>
                </a:cxn>
                <a:cxn ang="0">
                  <a:pos x="29" y="19"/>
                </a:cxn>
                <a:cxn ang="0">
                  <a:pos x="19" y="29"/>
                </a:cxn>
                <a:cxn ang="0">
                  <a:pos x="29" y="38"/>
                </a:cxn>
                <a:cxn ang="0">
                  <a:pos x="39" y="29"/>
                </a:cxn>
                <a:cxn ang="0">
                  <a:pos x="29" y="19"/>
                </a:cxn>
              </a:cxnLst>
              <a:rect l="0" t="0" r="r" b="b"/>
              <a:pathLst>
                <a:path w="58" h="58">
                  <a:moveTo>
                    <a:pt x="58" y="33"/>
                  </a:moveTo>
                  <a:cubicBezTo>
                    <a:pt x="58" y="34"/>
                    <a:pt x="58" y="34"/>
                    <a:pt x="57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7"/>
                    <a:pt x="49" y="38"/>
                    <a:pt x="49" y="39"/>
                  </a:cubicBezTo>
                  <a:cubicBezTo>
                    <a:pt x="50" y="41"/>
                    <a:pt x="51" y="42"/>
                    <a:pt x="53" y="44"/>
                  </a:cubicBezTo>
                  <a:cubicBezTo>
                    <a:pt x="53" y="44"/>
                    <a:pt x="53" y="45"/>
                    <a:pt x="53" y="45"/>
                  </a:cubicBezTo>
                  <a:cubicBezTo>
                    <a:pt x="53" y="45"/>
                    <a:pt x="53" y="46"/>
                    <a:pt x="53" y="46"/>
                  </a:cubicBezTo>
                  <a:cubicBezTo>
                    <a:pt x="52" y="47"/>
                    <a:pt x="47" y="53"/>
                    <a:pt x="45" y="53"/>
                  </a:cubicBezTo>
                  <a:cubicBezTo>
                    <a:pt x="45" y="53"/>
                    <a:pt x="45" y="53"/>
                    <a:pt x="44" y="52"/>
                  </a:cubicBezTo>
                  <a:cubicBezTo>
                    <a:pt x="39" y="48"/>
                    <a:pt x="39" y="48"/>
                    <a:pt x="39" y="48"/>
                  </a:cubicBezTo>
                  <a:cubicBezTo>
                    <a:pt x="38" y="49"/>
                    <a:pt x="37" y="49"/>
                    <a:pt x="36" y="50"/>
                  </a:cubicBezTo>
                  <a:cubicBezTo>
                    <a:pt x="35" y="52"/>
                    <a:pt x="35" y="55"/>
                    <a:pt x="34" y="57"/>
                  </a:cubicBezTo>
                  <a:cubicBezTo>
                    <a:pt x="34" y="57"/>
                    <a:pt x="34" y="58"/>
                    <a:pt x="33" y="58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24" y="58"/>
                    <a:pt x="23" y="57"/>
                    <a:pt x="23" y="57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1" y="49"/>
                    <a:pt x="20" y="49"/>
                    <a:pt x="19" y="48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2" y="53"/>
                    <a:pt x="12" y="53"/>
                    <a:pt x="12" y="52"/>
                  </a:cubicBezTo>
                  <a:cubicBezTo>
                    <a:pt x="10" y="50"/>
                    <a:pt x="7" y="48"/>
                    <a:pt x="5" y="46"/>
                  </a:cubicBezTo>
                  <a:cubicBezTo>
                    <a:pt x="5" y="46"/>
                    <a:pt x="5" y="45"/>
                    <a:pt x="5" y="45"/>
                  </a:cubicBezTo>
                  <a:cubicBezTo>
                    <a:pt x="5" y="45"/>
                    <a:pt x="5" y="44"/>
                    <a:pt x="5" y="44"/>
                  </a:cubicBezTo>
                  <a:cubicBezTo>
                    <a:pt x="7" y="42"/>
                    <a:pt x="8" y="41"/>
                    <a:pt x="9" y="39"/>
                  </a:cubicBezTo>
                  <a:cubicBezTo>
                    <a:pt x="9" y="38"/>
                    <a:pt x="8" y="37"/>
                    <a:pt x="8" y="35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4"/>
                    <a:pt x="0" y="33"/>
                    <a:pt x="0" y="3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1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1"/>
                    <a:pt x="9" y="20"/>
                    <a:pt x="9" y="18"/>
                  </a:cubicBezTo>
                  <a:cubicBezTo>
                    <a:pt x="8" y="17"/>
                    <a:pt x="7" y="15"/>
                    <a:pt x="5" y="13"/>
                  </a:cubicBezTo>
                  <a:cubicBezTo>
                    <a:pt x="5" y="13"/>
                    <a:pt x="5" y="13"/>
                    <a:pt x="5" y="12"/>
                  </a:cubicBezTo>
                  <a:cubicBezTo>
                    <a:pt x="5" y="12"/>
                    <a:pt x="5" y="12"/>
                    <a:pt x="5" y="11"/>
                  </a:cubicBezTo>
                  <a:cubicBezTo>
                    <a:pt x="6" y="10"/>
                    <a:pt x="11" y="5"/>
                    <a:pt x="13" y="5"/>
                  </a:cubicBezTo>
                  <a:cubicBezTo>
                    <a:pt x="13" y="5"/>
                    <a:pt x="13" y="5"/>
                    <a:pt x="14" y="5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9"/>
                    <a:pt x="21" y="8"/>
                    <a:pt x="22" y="8"/>
                  </a:cubicBezTo>
                  <a:cubicBezTo>
                    <a:pt x="22" y="5"/>
                    <a:pt x="23" y="3"/>
                    <a:pt x="23" y="1"/>
                  </a:cubicBezTo>
                  <a:cubicBezTo>
                    <a:pt x="23" y="0"/>
                    <a:pt x="24" y="0"/>
                    <a:pt x="25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0"/>
                    <a:pt x="34" y="1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7" y="8"/>
                    <a:pt x="38" y="9"/>
                    <a:pt x="39" y="9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8" y="7"/>
                    <a:pt x="51" y="9"/>
                    <a:pt x="52" y="1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3"/>
                    <a:pt x="53" y="13"/>
                    <a:pt x="52" y="13"/>
                  </a:cubicBezTo>
                  <a:cubicBezTo>
                    <a:pt x="51" y="15"/>
                    <a:pt x="50" y="17"/>
                    <a:pt x="48" y="18"/>
                  </a:cubicBezTo>
                  <a:cubicBezTo>
                    <a:pt x="49" y="20"/>
                    <a:pt x="50" y="21"/>
                    <a:pt x="50" y="22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8" y="23"/>
                    <a:pt x="58" y="24"/>
                    <a:pt x="58" y="25"/>
                  </a:cubicBezTo>
                  <a:lnTo>
                    <a:pt x="58" y="33"/>
                  </a:lnTo>
                  <a:close/>
                  <a:moveTo>
                    <a:pt x="29" y="19"/>
                  </a:moveTo>
                  <a:cubicBezTo>
                    <a:pt x="24" y="19"/>
                    <a:pt x="19" y="23"/>
                    <a:pt x="19" y="29"/>
                  </a:cubicBezTo>
                  <a:cubicBezTo>
                    <a:pt x="19" y="34"/>
                    <a:pt x="24" y="38"/>
                    <a:pt x="29" y="38"/>
                  </a:cubicBezTo>
                  <a:cubicBezTo>
                    <a:pt x="34" y="38"/>
                    <a:pt x="39" y="34"/>
                    <a:pt x="39" y="29"/>
                  </a:cubicBezTo>
                  <a:cubicBezTo>
                    <a:pt x="39" y="23"/>
                    <a:pt x="34" y="19"/>
                    <a:pt x="29" y="1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58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54" name="Straight Connector 153"/>
          <p:cNvCxnSpPr/>
          <p:nvPr/>
        </p:nvCxnSpPr>
        <p:spPr>
          <a:xfrm>
            <a:off x="4303845" y="2761157"/>
            <a:ext cx="686617" cy="2117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56"/>
          <p:cNvGrpSpPr/>
          <p:nvPr/>
        </p:nvGrpSpPr>
        <p:grpSpPr>
          <a:xfrm>
            <a:off x="3379910" y="2311461"/>
            <a:ext cx="899391" cy="899391"/>
            <a:chOff x="1991932" y="1640533"/>
            <a:chExt cx="850954" cy="850954"/>
          </a:xfrm>
        </p:grpSpPr>
        <p:grpSp>
          <p:nvGrpSpPr>
            <p:cNvPr id="12" name="Group 149"/>
            <p:cNvGrpSpPr/>
            <p:nvPr/>
          </p:nvGrpSpPr>
          <p:grpSpPr>
            <a:xfrm>
              <a:off x="1991932" y="1640533"/>
              <a:ext cx="850954" cy="850954"/>
              <a:chOff x="2502224" y="2594793"/>
              <a:chExt cx="905504" cy="905504"/>
            </a:xfrm>
          </p:grpSpPr>
          <p:sp>
            <p:nvSpPr>
              <p:cNvPr id="151" name="Freeform 150"/>
              <p:cNvSpPr/>
              <p:nvPr/>
            </p:nvSpPr>
            <p:spPr>
              <a:xfrm>
                <a:off x="2596064" y="2688633"/>
                <a:ext cx="717824" cy="71782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algn="ctr" defTabSz="1185231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758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3" name="Freeform 152"/>
              <p:cNvSpPr/>
              <p:nvPr/>
            </p:nvSpPr>
            <p:spPr>
              <a:xfrm>
                <a:off x="2502224" y="2594793"/>
                <a:ext cx="905504" cy="90550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noFill/>
              <a:ln w="19050">
                <a:solidFill>
                  <a:schemeClr val="tx1">
                    <a:lumMod val="75000"/>
                    <a:lumOff val="25000"/>
                  </a:schemeClr>
                </a:solidFill>
                <a:prstDash val="sysDot"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43827" tIns="243827" rIns="210666" bIns="210666" numCol="1" spcCol="1270" anchor="ctr" anchorCtr="0">
                <a:noAutofit/>
              </a:bodyPr>
              <a:lstStyle/>
              <a:p>
                <a:pPr algn="ctr" defTabSz="1185231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758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56" name="Freeform 187"/>
            <p:cNvSpPr>
              <a:spLocks noEditPoints="1"/>
            </p:cNvSpPr>
            <p:nvPr/>
          </p:nvSpPr>
          <p:spPr bwMode="auto">
            <a:xfrm>
              <a:off x="2249043" y="1957202"/>
              <a:ext cx="336732" cy="217616"/>
            </a:xfrm>
            <a:custGeom>
              <a:avLst/>
              <a:gdLst/>
              <a:ahLst/>
              <a:cxnLst>
                <a:cxn ang="0">
                  <a:pos x="68" y="25"/>
                </a:cxn>
                <a:cxn ang="0">
                  <a:pos x="34" y="44"/>
                </a:cxn>
                <a:cxn ang="0">
                  <a:pos x="1" y="25"/>
                </a:cxn>
                <a:cxn ang="0">
                  <a:pos x="0" y="22"/>
                </a:cxn>
                <a:cxn ang="0">
                  <a:pos x="1" y="20"/>
                </a:cxn>
                <a:cxn ang="0">
                  <a:pos x="34" y="0"/>
                </a:cxn>
                <a:cxn ang="0">
                  <a:pos x="68" y="20"/>
                </a:cxn>
                <a:cxn ang="0">
                  <a:pos x="68" y="22"/>
                </a:cxn>
                <a:cxn ang="0">
                  <a:pos x="68" y="25"/>
                </a:cxn>
                <a:cxn ang="0">
                  <a:pos x="49" y="9"/>
                </a:cxn>
                <a:cxn ang="0">
                  <a:pos x="51" y="17"/>
                </a:cxn>
                <a:cxn ang="0">
                  <a:pos x="34" y="34"/>
                </a:cxn>
                <a:cxn ang="0">
                  <a:pos x="17" y="17"/>
                </a:cxn>
                <a:cxn ang="0">
                  <a:pos x="20" y="9"/>
                </a:cxn>
                <a:cxn ang="0">
                  <a:pos x="5" y="22"/>
                </a:cxn>
                <a:cxn ang="0">
                  <a:pos x="34" y="39"/>
                </a:cxn>
                <a:cxn ang="0">
                  <a:pos x="64" y="22"/>
                </a:cxn>
                <a:cxn ang="0">
                  <a:pos x="49" y="9"/>
                </a:cxn>
                <a:cxn ang="0">
                  <a:pos x="34" y="6"/>
                </a:cxn>
                <a:cxn ang="0">
                  <a:pos x="23" y="17"/>
                </a:cxn>
                <a:cxn ang="0">
                  <a:pos x="25" y="19"/>
                </a:cxn>
                <a:cxn ang="0">
                  <a:pos x="27" y="17"/>
                </a:cxn>
                <a:cxn ang="0">
                  <a:pos x="34" y="9"/>
                </a:cxn>
                <a:cxn ang="0">
                  <a:pos x="36" y="8"/>
                </a:cxn>
                <a:cxn ang="0">
                  <a:pos x="34" y="6"/>
                </a:cxn>
              </a:cxnLst>
              <a:rect l="0" t="0" r="r" b="b"/>
              <a:pathLst>
                <a:path w="68" h="44">
                  <a:moveTo>
                    <a:pt x="68" y="25"/>
                  </a:moveTo>
                  <a:cubicBezTo>
                    <a:pt x="61" y="36"/>
                    <a:pt x="48" y="44"/>
                    <a:pt x="34" y="44"/>
                  </a:cubicBezTo>
                  <a:cubicBezTo>
                    <a:pt x="21" y="44"/>
                    <a:pt x="8" y="36"/>
                    <a:pt x="1" y="25"/>
                  </a:cubicBezTo>
                  <a:cubicBezTo>
                    <a:pt x="1" y="24"/>
                    <a:pt x="0" y="23"/>
                    <a:pt x="0" y="22"/>
                  </a:cubicBezTo>
                  <a:cubicBezTo>
                    <a:pt x="0" y="21"/>
                    <a:pt x="1" y="20"/>
                    <a:pt x="1" y="20"/>
                  </a:cubicBezTo>
                  <a:cubicBezTo>
                    <a:pt x="8" y="8"/>
                    <a:pt x="21" y="0"/>
                    <a:pt x="34" y="0"/>
                  </a:cubicBezTo>
                  <a:cubicBezTo>
                    <a:pt x="48" y="0"/>
                    <a:pt x="61" y="8"/>
                    <a:pt x="68" y="20"/>
                  </a:cubicBezTo>
                  <a:cubicBezTo>
                    <a:pt x="68" y="20"/>
                    <a:pt x="68" y="21"/>
                    <a:pt x="68" y="22"/>
                  </a:cubicBezTo>
                  <a:cubicBezTo>
                    <a:pt x="68" y="23"/>
                    <a:pt x="68" y="24"/>
                    <a:pt x="68" y="25"/>
                  </a:cubicBezTo>
                  <a:close/>
                  <a:moveTo>
                    <a:pt x="49" y="9"/>
                  </a:moveTo>
                  <a:cubicBezTo>
                    <a:pt x="51" y="11"/>
                    <a:pt x="51" y="14"/>
                    <a:pt x="51" y="17"/>
                  </a:cubicBezTo>
                  <a:cubicBezTo>
                    <a:pt x="51" y="27"/>
                    <a:pt x="44" y="34"/>
                    <a:pt x="34" y="34"/>
                  </a:cubicBezTo>
                  <a:cubicBezTo>
                    <a:pt x="25" y="34"/>
                    <a:pt x="17" y="27"/>
                    <a:pt x="17" y="17"/>
                  </a:cubicBezTo>
                  <a:cubicBezTo>
                    <a:pt x="17" y="14"/>
                    <a:pt x="18" y="11"/>
                    <a:pt x="20" y="9"/>
                  </a:cubicBezTo>
                  <a:cubicBezTo>
                    <a:pt x="14" y="12"/>
                    <a:pt x="9" y="17"/>
                    <a:pt x="5" y="22"/>
                  </a:cubicBezTo>
                  <a:cubicBezTo>
                    <a:pt x="12" y="32"/>
                    <a:pt x="22" y="39"/>
                    <a:pt x="34" y="39"/>
                  </a:cubicBezTo>
                  <a:cubicBezTo>
                    <a:pt x="47" y="39"/>
                    <a:pt x="57" y="32"/>
                    <a:pt x="64" y="22"/>
                  </a:cubicBezTo>
                  <a:cubicBezTo>
                    <a:pt x="60" y="17"/>
                    <a:pt x="55" y="12"/>
                    <a:pt x="49" y="9"/>
                  </a:cubicBezTo>
                  <a:close/>
                  <a:moveTo>
                    <a:pt x="34" y="6"/>
                  </a:moveTo>
                  <a:cubicBezTo>
                    <a:pt x="28" y="6"/>
                    <a:pt x="23" y="11"/>
                    <a:pt x="23" y="17"/>
                  </a:cubicBezTo>
                  <a:cubicBezTo>
                    <a:pt x="23" y="18"/>
                    <a:pt x="24" y="19"/>
                    <a:pt x="25" y="19"/>
                  </a:cubicBezTo>
                  <a:cubicBezTo>
                    <a:pt x="26" y="19"/>
                    <a:pt x="27" y="18"/>
                    <a:pt x="27" y="17"/>
                  </a:cubicBezTo>
                  <a:cubicBezTo>
                    <a:pt x="27" y="13"/>
                    <a:pt x="30" y="9"/>
                    <a:pt x="34" y="9"/>
                  </a:cubicBezTo>
                  <a:cubicBezTo>
                    <a:pt x="35" y="9"/>
                    <a:pt x="36" y="9"/>
                    <a:pt x="36" y="8"/>
                  </a:cubicBezTo>
                  <a:cubicBezTo>
                    <a:pt x="36" y="7"/>
                    <a:pt x="35" y="6"/>
                    <a:pt x="34" y="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58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8" name="Text Placeholder 3"/>
          <p:cNvSpPr txBox="1">
            <a:spLocks/>
          </p:cNvSpPr>
          <p:nvPr/>
        </p:nvSpPr>
        <p:spPr>
          <a:xfrm>
            <a:off x="9067811" y="4531998"/>
            <a:ext cx="1681243" cy="559897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19094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758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</a:t>
            </a: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</a:t>
            </a:r>
            <a:r>
              <a:rPr lang="zh-CN" altLang="en-US" sz="758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此。请替换文字内容修改</a:t>
            </a: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文字内容，也可以直接复制你的内容到此。</a:t>
            </a:r>
            <a:endParaRPr lang="en-US" sz="758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9" name="Text Placeholder 3"/>
          <p:cNvSpPr txBox="1">
            <a:spLocks/>
          </p:cNvSpPr>
          <p:nvPr/>
        </p:nvSpPr>
        <p:spPr>
          <a:xfrm>
            <a:off x="1571520" y="4001463"/>
            <a:ext cx="1681243" cy="559897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19094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758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</a:t>
            </a: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</a:t>
            </a:r>
            <a:r>
              <a:rPr lang="zh-CN" altLang="en-US" sz="758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此。请替换文字内容修改</a:t>
            </a: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文字内容，也可以直接复制你的内容到此。</a:t>
            </a:r>
            <a:endParaRPr lang="en-US" altLang="zh-CN" sz="758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0" name="Text Placeholder 3"/>
          <p:cNvSpPr txBox="1">
            <a:spLocks/>
          </p:cNvSpPr>
          <p:nvPr/>
        </p:nvSpPr>
        <p:spPr>
          <a:xfrm>
            <a:off x="9067811" y="3096977"/>
            <a:ext cx="1681243" cy="559897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19094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758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</a:t>
            </a: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</a:t>
            </a:r>
            <a:r>
              <a:rPr lang="zh-CN" altLang="en-US" sz="758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此。请替换文字内容修改</a:t>
            </a: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文字内容，也可以直接复制你的内容到此。</a:t>
            </a:r>
            <a:endParaRPr lang="en-US" altLang="zh-CN" sz="758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Text Placeholder 3"/>
          <p:cNvSpPr txBox="1">
            <a:spLocks/>
          </p:cNvSpPr>
          <p:nvPr/>
        </p:nvSpPr>
        <p:spPr>
          <a:xfrm>
            <a:off x="1571520" y="2422979"/>
            <a:ext cx="1681243" cy="559897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19094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758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</a:t>
            </a: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</a:t>
            </a:r>
            <a:r>
              <a:rPr lang="zh-CN" altLang="en-US" sz="758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此。请替换文字内容修改</a:t>
            </a: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文字内容，也可以直接复制你的内容到此。</a:t>
            </a:r>
            <a:endParaRPr lang="en-US" altLang="zh-CN" sz="758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Group 128"/>
          <p:cNvGrpSpPr/>
          <p:nvPr/>
        </p:nvGrpSpPr>
        <p:grpSpPr>
          <a:xfrm>
            <a:off x="4806839" y="2628672"/>
            <a:ext cx="2578322" cy="2620763"/>
            <a:chOff x="3124200" y="1657350"/>
            <a:chExt cx="2700338" cy="2744788"/>
          </a:xfrm>
        </p:grpSpPr>
        <p:sp>
          <p:nvSpPr>
            <p:cNvPr id="3077" name="Freeform 5"/>
            <p:cNvSpPr>
              <a:spLocks/>
            </p:cNvSpPr>
            <p:nvPr/>
          </p:nvSpPr>
          <p:spPr bwMode="auto">
            <a:xfrm>
              <a:off x="3789363" y="1657350"/>
              <a:ext cx="1874838" cy="738188"/>
            </a:xfrm>
            <a:custGeom>
              <a:avLst/>
              <a:gdLst/>
              <a:ahLst/>
              <a:cxnLst>
                <a:cxn ang="0">
                  <a:pos x="1181" y="465"/>
                </a:cxn>
                <a:cxn ang="0">
                  <a:pos x="12" y="428"/>
                </a:cxn>
                <a:cxn ang="0">
                  <a:pos x="0" y="0"/>
                </a:cxn>
                <a:cxn ang="0">
                  <a:pos x="1172" y="125"/>
                </a:cxn>
                <a:cxn ang="0">
                  <a:pos x="1181" y="465"/>
                </a:cxn>
              </a:cxnLst>
              <a:rect l="0" t="0" r="r" b="b"/>
              <a:pathLst>
                <a:path w="1181" h="465">
                  <a:moveTo>
                    <a:pt x="1181" y="465"/>
                  </a:moveTo>
                  <a:lnTo>
                    <a:pt x="12" y="428"/>
                  </a:lnTo>
                  <a:lnTo>
                    <a:pt x="0" y="0"/>
                  </a:lnTo>
                  <a:lnTo>
                    <a:pt x="1172" y="125"/>
                  </a:lnTo>
                  <a:lnTo>
                    <a:pt x="1181" y="465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5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78" name="Freeform 6"/>
            <p:cNvSpPr>
              <a:spLocks/>
            </p:cNvSpPr>
            <p:nvPr/>
          </p:nvSpPr>
          <p:spPr bwMode="auto">
            <a:xfrm>
              <a:off x="3624263" y="1671637"/>
              <a:ext cx="184150" cy="709613"/>
            </a:xfrm>
            <a:custGeom>
              <a:avLst/>
              <a:gdLst/>
              <a:ahLst/>
              <a:cxnLst>
                <a:cxn ang="0">
                  <a:pos x="104" y="0"/>
                </a:cxn>
                <a:cxn ang="0">
                  <a:pos x="116" y="428"/>
                </a:cxn>
                <a:cxn ang="0">
                  <a:pos x="0" y="447"/>
                </a:cxn>
                <a:cxn ang="0">
                  <a:pos x="3" y="80"/>
                </a:cxn>
                <a:cxn ang="0">
                  <a:pos x="104" y="0"/>
                </a:cxn>
              </a:cxnLst>
              <a:rect l="0" t="0" r="r" b="b"/>
              <a:pathLst>
                <a:path w="116" h="447">
                  <a:moveTo>
                    <a:pt x="104" y="0"/>
                  </a:moveTo>
                  <a:lnTo>
                    <a:pt x="116" y="428"/>
                  </a:lnTo>
                  <a:lnTo>
                    <a:pt x="0" y="447"/>
                  </a:lnTo>
                  <a:lnTo>
                    <a:pt x="3" y="80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5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79" name="Freeform 7"/>
            <p:cNvSpPr>
              <a:spLocks/>
            </p:cNvSpPr>
            <p:nvPr/>
          </p:nvSpPr>
          <p:spPr bwMode="auto">
            <a:xfrm>
              <a:off x="3284538" y="2332037"/>
              <a:ext cx="339725" cy="665163"/>
            </a:xfrm>
            <a:custGeom>
              <a:avLst/>
              <a:gdLst/>
              <a:ahLst/>
              <a:cxnLst>
                <a:cxn ang="0">
                  <a:pos x="0" y="419"/>
                </a:cxn>
                <a:cxn ang="0">
                  <a:pos x="6" y="0"/>
                </a:cxn>
                <a:cxn ang="0">
                  <a:pos x="214" y="22"/>
                </a:cxn>
                <a:cxn ang="0">
                  <a:pos x="208" y="419"/>
                </a:cxn>
                <a:cxn ang="0">
                  <a:pos x="0" y="419"/>
                </a:cxn>
              </a:cxnLst>
              <a:rect l="0" t="0" r="r" b="b"/>
              <a:pathLst>
                <a:path w="214" h="419">
                  <a:moveTo>
                    <a:pt x="0" y="419"/>
                  </a:moveTo>
                  <a:lnTo>
                    <a:pt x="6" y="0"/>
                  </a:lnTo>
                  <a:lnTo>
                    <a:pt x="214" y="22"/>
                  </a:lnTo>
                  <a:lnTo>
                    <a:pt x="208" y="419"/>
                  </a:lnTo>
                  <a:lnTo>
                    <a:pt x="0" y="419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5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0" name="Freeform 8"/>
            <p:cNvSpPr>
              <a:spLocks/>
            </p:cNvSpPr>
            <p:nvPr/>
          </p:nvSpPr>
          <p:spPr bwMode="auto">
            <a:xfrm>
              <a:off x="3124200" y="3633787"/>
              <a:ext cx="485775" cy="681038"/>
            </a:xfrm>
            <a:custGeom>
              <a:avLst/>
              <a:gdLst/>
              <a:ahLst/>
              <a:cxnLst>
                <a:cxn ang="0">
                  <a:pos x="98" y="3"/>
                </a:cxn>
                <a:cxn ang="0">
                  <a:pos x="306" y="0"/>
                </a:cxn>
                <a:cxn ang="0">
                  <a:pos x="303" y="291"/>
                </a:cxn>
                <a:cxn ang="0">
                  <a:pos x="0" y="429"/>
                </a:cxn>
                <a:cxn ang="0">
                  <a:pos x="95" y="138"/>
                </a:cxn>
                <a:cxn ang="0">
                  <a:pos x="98" y="3"/>
                </a:cxn>
              </a:cxnLst>
              <a:rect l="0" t="0" r="r" b="b"/>
              <a:pathLst>
                <a:path w="306" h="429">
                  <a:moveTo>
                    <a:pt x="98" y="3"/>
                  </a:moveTo>
                  <a:lnTo>
                    <a:pt x="306" y="0"/>
                  </a:lnTo>
                  <a:lnTo>
                    <a:pt x="303" y="291"/>
                  </a:lnTo>
                  <a:lnTo>
                    <a:pt x="0" y="429"/>
                  </a:lnTo>
                  <a:lnTo>
                    <a:pt x="95" y="138"/>
                  </a:lnTo>
                  <a:lnTo>
                    <a:pt x="98" y="3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5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1" name="Freeform 9"/>
            <p:cNvSpPr>
              <a:spLocks/>
            </p:cNvSpPr>
            <p:nvPr/>
          </p:nvSpPr>
          <p:spPr bwMode="auto">
            <a:xfrm>
              <a:off x="3614738" y="2336800"/>
              <a:ext cx="207963" cy="660400"/>
            </a:xfrm>
            <a:custGeom>
              <a:avLst/>
              <a:gdLst/>
              <a:ahLst/>
              <a:cxnLst>
                <a:cxn ang="0">
                  <a:pos x="0" y="416"/>
                </a:cxn>
                <a:cxn ang="0">
                  <a:pos x="6" y="19"/>
                </a:cxn>
                <a:cxn ang="0">
                  <a:pos x="122" y="0"/>
                </a:cxn>
                <a:cxn ang="0">
                  <a:pos x="131" y="410"/>
                </a:cxn>
                <a:cxn ang="0">
                  <a:pos x="0" y="416"/>
                </a:cxn>
              </a:cxnLst>
              <a:rect l="0" t="0" r="r" b="b"/>
              <a:pathLst>
                <a:path w="131" h="416">
                  <a:moveTo>
                    <a:pt x="0" y="416"/>
                  </a:moveTo>
                  <a:lnTo>
                    <a:pt x="6" y="19"/>
                  </a:lnTo>
                  <a:lnTo>
                    <a:pt x="122" y="0"/>
                  </a:lnTo>
                  <a:lnTo>
                    <a:pt x="131" y="410"/>
                  </a:lnTo>
                  <a:lnTo>
                    <a:pt x="0" y="416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5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2" name="Freeform 10"/>
            <p:cNvSpPr>
              <a:spLocks/>
            </p:cNvSpPr>
            <p:nvPr/>
          </p:nvSpPr>
          <p:spPr bwMode="auto">
            <a:xfrm>
              <a:off x="3605213" y="3633787"/>
              <a:ext cx="368300" cy="768350"/>
            </a:xfrm>
            <a:custGeom>
              <a:avLst/>
              <a:gdLst/>
              <a:ahLst/>
              <a:cxnLst>
                <a:cxn ang="0">
                  <a:pos x="0" y="291"/>
                </a:cxn>
                <a:cxn ang="0">
                  <a:pos x="3" y="0"/>
                </a:cxn>
                <a:cxn ang="0">
                  <a:pos x="150" y="13"/>
                </a:cxn>
                <a:cxn ang="0">
                  <a:pos x="153" y="159"/>
                </a:cxn>
                <a:cxn ang="0">
                  <a:pos x="232" y="484"/>
                </a:cxn>
                <a:cxn ang="0">
                  <a:pos x="0" y="291"/>
                </a:cxn>
              </a:cxnLst>
              <a:rect l="0" t="0" r="r" b="b"/>
              <a:pathLst>
                <a:path w="232" h="484">
                  <a:moveTo>
                    <a:pt x="0" y="291"/>
                  </a:moveTo>
                  <a:lnTo>
                    <a:pt x="3" y="0"/>
                  </a:lnTo>
                  <a:lnTo>
                    <a:pt x="150" y="13"/>
                  </a:lnTo>
                  <a:lnTo>
                    <a:pt x="153" y="159"/>
                  </a:lnTo>
                  <a:lnTo>
                    <a:pt x="232" y="484"/>
                  </a:lnTo>
                  <a:lnTo>
                    <a:pt x="0" y="29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5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3" name="Freeform 11"/>
            <p:cNvSpPr>
              <a:spLocks/>
            </p:cNvSpPr>
            <p:nvPr/>
          </p:nvSpPr>
          <p:spPr bwMode="auto">
            <a:xfrm>
              <a:off x="3808413" y="2336800"/>
              <a:ext cx="1865313" cy="650875"/>
            </a:xfrm>
            <a:custGeom>
              <a:avLst/>
              <a:gdLst/>
              <a:ahLst/>
              <a:cxnLst>
                <a:cxn ang="0">
                  <a:pos x="1175" y="377"/>
                </a:cxn>
                <a:cxn ang="0">
                  <a:pos x="9" y="410"/>
                </a:cxn>
                <a:cxn ang="0">
                  <a:pos x="0" y="0"/>
                </a:cxn>
                <a:cxn ang="0">
                  <a:pos x="1169" y="37"/>
                </a:cxn>
                <a:cxn ang="0">
                  <a:pos x="1175" y="377"/>
                </a:cxn>
              </a:cxnLst>
              <a:rect l="0" t="0" r="r" b="b"/>
              <a:pathLst>
                <a:path w="1175" h="410">
                  <a:moveTo>
                    <a:pt x="1175" y="377"/>
                  </a:moveTo>
                  <a:lnTo>
                    <a:pt x="9" y="410"/>
                  </a:lnTo>
                  <a:lnTo>
                    <a:pt x="0" y="0"/>
                  </a:lnTo>
                  <a:lnTo>
                    <a:pt x="1169" y="37"/>
                  </a:lnTo>
                  <a:lnTo>
                    <a:pt x="1175" y="377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5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4" name="Freeform 12"/>
            <p:cNvSpPr>
              <a:spLocks/>
            </p:cNvSpPr>
            <p:nvPr/>
          </p:nvSpPr>
          <p:spPr bwMode="auto">
            <a:xfrm>
              <a:off x="3822700" y="2935287"/>
              <a:ext cx="1865313" cy="719138"/>
            </a:xfrm>
            <a:custGeom>
              <a:avLst/>
              <a:gdLst/>
              <a:ahLst/>
              <a:cxnLst>
                <a:cxn ang="0">
                  <a:pos x="1175" y="361"/>
                </a:cxn>
                <a:cxn ang="0">
                  <a:pos x="13" y="453"/>
                </a:cxn>
                <a:cxn ang="0">
                  <a:pos x="0" y="33"/>
                </a:cxn>
                <a:cxn ang="0">
                  <a:pos x="1166" y="0"/>
                </a:cxn>
                <a:cxn ang="0">
                  <a:pos x="1175" y="361"/>
                </a:cxn>
              </a:cxnLst>
              <a:rect l="0" t="0" r="r" b="b"/>
              <a:pathLst>
                <a:path w="1175" h="453">
                  <a:moveTo>
                    <a:pt x="1175" y="361"/>
                  </a:moveTo>
                  <a:lnTo>
                    <a:pt x="13" y="453"/>
                  </a:lnTo>
                  <a:lnTo>
                    <a:pt x="0" y="33"/>
                  </a:lnTo>
                  <a:lnTo>
                    <a:pt x="1166" y="0"/>
                  </a:lnTo>
                  <a:lnTo>
                    <a:pt x="1175" y="361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5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5" name="Freeform 13"/>
            <p:cNvSpPr>
              <a:spLocks/>
            </p:cNvSpPr>
            <p:nvPr/>
          </p:nvSpPr>
          <p:spPr bwMode="auto">
            <a:xfrm>
              <a:off x="3843338" y="3508375"/>
              <a:ext cx="1981200" cy="893763"/>
            </a:xfrm>
            <a:custGeom>
              <a:avLst/>
              <a:gdLst/>
              <a:ahLst/>
              <a:cxnLst>
                <a:cxn ang="0">
                  <a:pos x="0" y="92"/>
                </a:cxn>
                <a:cxn ang="0">
                  <a:pos x="1162" y="0"/>
                </a:cxn>
                <a:cxn ang="0">
                  <a:pos x="1165" y="116"/>
                </a:cxn>
                <a:cxn ang="0">
                  <a:pos x="1248" y="391"/>
                </a:cxn>
                <a:cxn ang="0">
                  <a:pos x="82" y="563"/>
                </a:cxn>
                <a:cxn ang="0">
                  <a:pos x="3" y="238"/>
                </a:cxn>
                <a:cxn ang="0">
                  <a:pos x="0" y="92"/>
                </a:cxn>
              </a:cxnLst>
              <a:rect l="0" t="0" r="r" b="b"/>
              <a:pathLst>
                <a:path w="1248" h="563">
                  <a:moveTo>
                    <a:pt x="0" y="92"/>
                  </a:moveTo>
                  <a:lnTo>
                    <a:pt x="1162" y="0"/>
                  </a:lnTo>
                  <a:lnTo>
                    <a:pt x="1165" y="116"/>
                  </a:lnTo>
                  <a:lnTo>
                    <a:pt x="1248" y="391"/>
                  </a:lnTo>
                  <a:lnTo>
                    <a:pt x="82" y="563"/>
                  </a:lnTo>
                  <a:lnTo>
                    <a:pt x="3" y="238"/>
                  </a:lnTo>
                  <a:lnTo>
                    <a:pt x="0" y="9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5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6" name="Freeform 14"/>
            <p:cNvSpPr>
              <a:spLocks/>
            </p:cNvSpPr>
            <p:nvPr/>
          </p:nvSpPr>
          <p:spPr bwMode="auto">
            <a:xfrm>
              <a:off x="3609975" y="2987675"/>
              <a:ext cx="233363" cy="666750"/>
            </a:xfrm>
            <a:custGeom>
              <a:avLst/>
              <a:gdLst/>
              <a:ahLst/>
              <a:cxnLst>
                <a:cxn ang="0">
                  <a:pos x="134" y="0"/>
                </a:cxn>
                <a:cxn ang="0">
                  <a:pos x="147" y="420"/>
                </a:cxn>
                <a:cxn ang="0">
                  <a:pos x="0" y="407"/>
                </a:cxn>
                <a:cxn ang="0">
                  <a:pos x="3" y="6"/>
                </a:cxn>
                <a:cxn ang="0">
                  <a:pos x="134" y="0"/>
                </a:cxn>
              </a:cxnLst>
              <a:rect l="0" t="0" r="r" b="b"/>
              <a:pathLst>
                <a:path w="147" h="420">
                  <a:moveTo>
                    <a:pt x="134" y="0"/>
                  </a:moveTo>
                  <a:lnTo>
                    <a:pt x="147" y="420"/>
                  </a:lnTo>
                  <a:lnTo>
                    <a:pt x="0" y="407"/>
                  </a:lnTo>
                  <a:lnTo>
                    <a:pt x="3" y="6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5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7" name="Freeform 15"/>
            <p:cNvSpPr>
              <a:spLocks/>
            </p:cNvSpPr>
            <p:nvPr/>
          </p:nvSpPr>
          <p:spPr bwMode="auto">
            <a:xfrm>
              <a:off x="3279775" y="2997200"/>
              <a:ext cx="334963" cy="641350"/>
            </a:xfrm>
            <a:custGeom>
              <a:avLst/>
              <a:gdLst/>
              <a:ahLst/>
              <a:cxnLst>
                <a:cxn ang="0">
                  <a:pos x="208" y="401"/>
                </a:cxn>
                <a:cxn ang="0">
                  <a:pos x="0" y="404"/>
                </a:cxn>
                <a:cxn ang="0">
                  <a:pos x="3" y="0"/>
                </a:cxn>
                <a:cxn ang="0">
                  <a:pos x="211" y="0"/>
                </a:cxn>
                <a:cxn ang="0">
                  <a:pos x="208" y="401"/>
                </a:cxn>
              </a:cxnLst>
              <a:rect l="0" t="0" r="r" b="b"/>
              <a:pathLst>
                <a:path w="211" h="404">
                  <a:moveTo>
                    <a:pt x="208" y="401"/>
                  </a:moveTo>
                  <a:lnTo>
                    <a:pt x="0" y="404"/>
                  </a:lnTo>
                  <a:lnTo>
                    <a:pt x="3" y="0"/>
                  </a:lnTo>
                  <a:lnTo>
                    <a:pt x="211" y="0"/>
                  </a:lnTo>
                  <a:lnTo>
                    <a:pt x="208" y="401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5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8" name="Freeform 16"/>
            <p:cNvSpPr>
              <a:spLocks/>
            </p:cNvSpPr>
            <p:nvPr/>
          </p:nvSpPr>
          <p:spPr bwMode="auto">
            <a:xfrm>
              <a:off x="3124200" y="4095750"/>
              <a:ext cx="849313" cy="306388"/>
            </a:xfrm>
            <a:custGeom>
              <a:avLst/>
              <a:gdLst/>
              <a:ahLst/>
              <a:cxnLst>
                <a:cxn ang="0">
                  <a:pos x="0" y="138"/>
                </a:cxn>
                <a:cxn ang="0">
                  <a:pos x="303" y="0"/>
                </a:cxn>
                <a:cxn ang="0">
                  <a:pos x="535" y="193"/>
                </a:cxn>
                <a:cxn ang="0">
                  <a:pos x="0" y="138"/>
                </a:cxn>
              </a:cxnLst>
              <a:rect l="0" t="0" r="r" b="b"/>
              <a:pathLst>
                <a:path w="535" h="193">
                  <a:moveTo>
                    <a:pt x="0" y="138"/>
                  </a:moveTo>
                  <a:lnTo>
                    <a:pt x="303" y="0"/>
                  </a:lnTo>
                  <a:lnTo>
                    <a:pt x="535" y="193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5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9" name="Freeform 17"/>
            <p:cNvSpPr>
              <a:spLocks/>
            </p:cNvSpPr>
            <p:nvPr/>
          </p:nvSpPr>
          <p:spPr bwMode="auto">
            <a:xfrm>
              <a:off x="3294063" y="1685925"/>
              <a:ext cx="334963" cy="681038"/>
            </a:xfrm>
            <a:custGeom>
              <a:avLst/>
              <a:gdLst/>
              <a:ahLst/>
              <a:cxnLst>
                <a:cxn ang="0">
                  <a:pos x="208" y="429"/>
                </a:cxn>
                <a:cxn ang="0">
                  <a:pos x="0" y="407"/>
                </a:cxn>
                <a:cxn ang="0">
                  <a:pos x="3" y="0"/>
                </a:cxn>
                <a:cxn ang="0">
                  <a:pos x="211" y="61"/>
                </a:cxn>
                <a:cxn ang="0">
                  <a:pos x="208" y="429"/>
                </a:cxn>
              </a:cxnLst>
              <a:rect l="0" t="0" r="r" b="b"/>
              <a:pathLst>
                <a:path w="211" h="429">
                  <a:moveTo>
                    <a:pt x="208" y="429"/>
                  </a:moveTo>
                  <a:lnTo>
                    <a:pt x="0" y="407"/>
                  </a:lnTo>
                  <a:lnTo>
                    <a:pt x="3" y="0"/>
                  </a:lnTo>
                  <a:lnTo>
                    <a:pt x="211" y="61"/>
                  </a:lnTo>
                  <a:lnTo>
                    <a:pt x="208" y="429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5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Group 80"/>
            <p:cNvGrpSpPr/>
            <p:nvPr/>
          </p:nvGrpSpPr>
          <p:grpSpPr>
            <a:xfrm rot="364498">
              <a:off x="4089643" y="1872450"/>
              <a:ext cx="1244431" cy="1867007"/>
              <a:chOff x="2616022" y="2850356"/>
              <a:chExt cx="635178" cy="952952"/>
            </a:xfrm>
          </p:grpSpPr>
          <p:grpSp>
            <p:nvGrpSpPr>
              <p:cNvPr id="4" name="Group 81"/>
              <p:cNvGrpSpPr/>
              <p:nvPr/>
            </p:nvGrpSpPr>
            <p:grpSpPr>
              <a:xfrm>
                <a:off x="2616022" y="2850356"/>
                <a:ext cx="635178" cy="166118"/>
                <a:chOff x="2616022" y="2850356"/>
                <a:chExt cx="635178" cy="166118"/>
              </a:xfrm>
            </p:grpSpPr>
            <p:sp>
              <p:nvSpPr>
                <p:cNvPr id="125" name="Freeform 39"/>
                <p:cNvSpPr>
                  <a:spLocks/>
                </p:cNvSpPr>
                <p:nvPr/>
              </p:nvSpPr>
              <p:spPr bwMode="auto">
                <a:xfrm>
                  <a:off x="3171825" y="2850356"/>
                  <a:ext cx="79375" cy="114300"/>
                </a:xfrm>
                <a:custGeom>
                  <a:avLst/>
                  <a:gdLst/>
                  <a:ahLst/>
                  <a:cxnLst>
                    <a:cxn ang="0">
                      <a:pos x="51" y="37"/>
                    </a:cxn>
                    <a:cxn ang="0">
                      <a:pos x="26" y="75"/>
                    </a:cxn>
                    <a:cxn ang="0">
                      <a:pos x="0" y="38"/>
                    </a:cxn>
                    <a:cxn ang="0">
                      <a:pos x="25" y="0"/>
                    </a:cxn>
                    <a:cxn ang="0">
                      <a:pos x="51" y="37"/>
                    </a:cxn>
                  </a:cxnLst>
                  <a:rect l="0" t="0" r="r" b="b"/>
                  <a:pathLst>
                    <a:path w="52" h="75">
                      <a:moveTo>
                        <a:pt x="51" y="37"/>
                      </a:moveTo>
                      <a:cubicBezTo>
                        <a:pt x="52" y="58"/>
                        <a:pt x="41" y="75"/>
                        <a:pt x="26" y="75"/>
                      </a:cubicBezTo>
                      <a:cubicBezTo>
                        <a:pt x="12" y="75"/>
                        <a:pt x="0" y="59"/>
                        <a:pt x="0" y="38"/>
                      </a:cubicBezTo>
                      <a:cubicBezTo>
                        <a:pt x="0" y="17"/>
                        <a:pt x="11" y="0"/>
                        <a:pt x="25" y="0"/>
                      </a:cubicBezTo>
                      <a:cubicBezTo>
                        <a:pt x="39" y="0"/>
                        <a:pt x="51" y="16"/>
                        <a:pt x="51" y="37"/>
                      </a:cubicBezTo>
                      <a:close/>
                    </a:path>
                  </a:pathLst>
                </a:custGeom>
                <a:solidFill>
                  <a:srgbClr val="E6E6E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13" tIns="60956" rIns="121913" bIns="60956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758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6" name="Freeform 40"/>
                <p:cNvSpPr>
                  <a:spLocks/>
                </p:cNvSpPr>
                <p:nvPr/>
              </p:nvSpPr>
              <p:spPr bwMode="auto">
                <a:xfrm>
                  <a:off x="3190875" y="2877344"/>
                  <a:ext cx="39688" cy="58738"/>
                </a:xfrm>
                <a:custGeom>
                  <a:avLst/>
                  <a:gdLst/>
                  <a:ahLst/>
                  <a:cxnLst>
                    <a:cxn ang="0">
                      <a:pos x="27" y="19"/>
                    </a:cxn>
                    <a:cxn ang="0">
                      <a:pos x="14" y="39"/>
                    </a:cxn>
                    <a:cxn ang="0">
                      <a:pos x="1" y="20"/>
                    </a:cxn>
                    <a:cxn ang="0">
                      <a:pos x="13" y="0"/>
                    </a:cxn>
                    <a:cxn ang="0">
                      <a:pos x="27" y="19"/>
                    </a:cxn>
                  </a:cxnLst>
                  <a:rect l="0" t="0" r="r" b="b"/>
                  <a:pathLst>
                    <a:path w="27" h="39">
                      <a:moveTo>
                        <a:pt x="27" y="19"/>
                      </a:moveTo>
                      <a:cubicBezTo>
                        <a:pt x="27" y="30"/>
                        <a:pt x="21" y="38"/>
                        <a:pt x="14" y="39"/>
                      </a:cubicBezTo>
                      <a:cubicBezTo>
                        <a:pt x="7" y="39"/>
                        <a:pt x="1" y="30"/>
                        <a:pt x="1" y="20"/>
                      </a:cubicBezTo>
                      <a:cubicBezTo>
                        <a:pt x="0" y="9"/>
                        <a:pt x="6" y="0"/>
                        <a:pt x="13" y="0"/>
                      </a:cubicBezTo>
                      <a:cubicBezTo>
                        <a:pt x="21" y="0"/>
                        <a:pt x="27" y="8"/>
                        <a:pt x="27" y="19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13" tIns="60956" rIns="121913" bIns="60956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758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7" name="Freeform 39"/>
                <p:cNvSpPr>
                  <a:spLocks/>
                </p:cNvSpPr>
                <p:nvPr/>
              </p:nvSpPr>
              <p:spPr bwMode="auto">
                <a:xfrm>
                  <a:off x="2616022" y="2902174"/>
                  <a:ext cx="79375" cy="114300"/>
                </a:xfrm>
                <a:custGeom>
                  <a:avLst/>
                  <a:gdLst/>
                  <a:ahLst/>
                  <a:cxnLst>
                    <a:cxn ang="0">
                      <a:pos x="51" y="37"/>
                    </a:cxn>
                    <a:cxn ang="0">
                      <a:pos x="26" y="75"/>
                    </a:cxn>
                    <a:cxn ang="0">
                      <a:pos x="0" y="38"/>
                    </a:cxn>
                    <a:cxn ang="0">
                      <a:pos x="25" y="0"/>
                    </a:cxn>
                    <a:cxn ang="0">
                      <a:pos x="51" y="37"/>
                    </a:cxn>
                  </a:cxnLst>
                  <a:rect l="0" t="0" r="r" b="b"/>
                  <a:pathLst>
                    <a:path w="52" h="75">
                      <a:moveTo>
                        <a:pt x="51" y="37"/>
                      </a:moveTo>
                      <a:cubicBezTo>
                        <a:pt x="52" y="58"/>
                        <a:pt x="41" y="75"/>
                        <a:pt x="26" y="75"/>
                      </a:cubicBezTo>
                      <a:cubicBezTo>
                        <a:pt x="12" y="75"/>
                        <a:pt x="0" y="59"/>
                        <a:pt x="0" y="38"/>
                      </a:cubicBezTo>
                      <a:cubicBezTo>
                        <a:pt x="0" y="17"/>
                        <a:pt x="11" y="0"/>
                        <a:pt x="25" y="0"/>
                      </a:cubicBezTo>
                      <a:cubicBezTo>
                        <a:pt x="39" y="0"/>
                        <a:pt x="51" y="16"/>
                        <a:pt x="51" y="37"/>
                      </a:cubicBezTo>
                      <a:close/>
                    </a:path>
                  </a:pathLst>
                </a:custGeom>
                <a:solidFill>
                  <a:srgbClr val="E6E6E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13" tIns="60956" rIns="121913" bIns="60956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758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8" name="Freeform 40"/>
                <p:cNvSpPr>
                  <a:spLocks/>
                </p:cNvSpPr>
                <p:nvPr/>
              </p:nvSpPr>
              <p:spPr bwMode="auto">
                <a:xfrm>
                  <a:off x="2635071" y="2929161"/>
                  <a:ext cx="39688" cy="58738"/>
                </a:xfrm>
                <a:custGeom>
                  <a:avLst/>
                  <a:gdLst/>
                  <a:ahLst/>
                  <a:cxnLst>
                    <a:cxn ang="0">
                      <a:pos x="27" y="19"/>
                    </a:cxn>
                    <a:cxn ang="0">
                      <a:pos x="14" y="39"/>
                    </a:cxn>
                    <a:cxn ang="0">
                      <a:pos x="1" y="20"/>
                    </a:cxn>
                    <a:cxn ang="0">
                      <a:pos x="13" y="0"/>
                    </a:cxn>
                    <a:cxn ang="0">
                      <a:pos x="27" y="19"/>
                    </a:cxn>
                  </a:cxnLst>
                  <a:rect l="0" t="0" r="r" b="b"/>
                  <a:pathLst>
                    <a:path w="27" h="39">
                      <a:moveTo>
                        <a:pt x="27" y="19"/>
                      </a:moveTo>
                      <a:cubicBezTo>
                        <a:pt x="27" y="30"/>
                        <a:pt x="21" y="38"/>
                        <a:pt x="14" y="39"/>
                      </a:cubicBezTo>
                      <a:cubicBezTo>
                        <a:pt x="7" y="39"/>
                        <a:pt x="1" y="30"/>
                        <a:pt x="1" y="20"/>
                      </a:cubicBezTo>
                      <a:cubicBezTo>
                        <a:pt x="0" y="9"/>
                        <a:pt x="6" y="0"/>
                        <a:pt x="13" y="0"/>
                      </a:cubicBezTo>
                      <a:cubicBezTo>
                        <a:pt x="21" y="0"/>
                        <a:pt x="27" y="8"/>
                        <a:pt x="27" y="19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13" tIns="60956" rIns="121913" bIns="60956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758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22" name="Freeform 41"/>
              <p:cNvSpPr>
                <a:spLocks/>
              </p:cNvSpPr>
              <p:nvPr/>
            </p:nvSpPr>
            <p:spPr bwMode="auto">
              <a:xfrm>
                <a:off x="2641600" y="2900019"/>
                <a:ext cx="585788" cy="903289"/>
              </a:xfrm>
              <a:custGeom>
                <a:avLst/>
                <a:gdLst/>
                <a:ahLst/>
                <a:cxnLst>
                  <a:cxn ang="0">
                    <a:pos x="176" y="595"/>
                  </a:cxn>
                  <a:cxn ang="0">
                    <a:pos x="149" y="589"/>
                  </a:cxn>
                  <a:cxn ang="0">
                    <a:pos x="0" y="35"/>
                  </a:cxn>
                  <a:cxn ang="0">
                    <a:pos x="8" y="25"/>
                  </a:cxn>
                  <a:cxn ang="0">
                    <a:pos x="8" y="25"/>
                  </a:cxn>
                  <a:cxn ang="0">
                    <a:pos x="17" y="35"/>
                  </a:cxn>
                  <a:cxn ang="0">
                    <a:pos x="156" y="573"/>
                  </a:cxn>
                  <a:cxn ang="0">
                    <a:pos x="207" y="567"/>
                  </a:cxn>
                  <a:cxn ang="0">
                    <a:pos x="365" y="10"/>
                  </a:cxn>
                  <a:cxn ang="0">
                    <a:pos x="373" y="1"/>
                  </a:cxn>
                  <a:cxn ang="0">
                    <a:pos x="382" y="8"/>
                  </a:cxn>
                  <a:cxn ang="0">
                    <a:pos x="345" y="290"/>
                  </a:cxn>
                  <a:cxn ang="0">
                    <a:pos x="217" y="581"/>
                  </a:cxn>
                  <a:cxn ang="0">
                    <a:pos x="176" y="595"/>
                  </a:cxn>
                </a:cxnLst>
                <a:rect l="0" t="0" r="r" b="b"/>
                <a:pathLst>
                  <a:path w="386" h="595">
                    <a:moveTo>
                      <a:pt x="176" y="595"/>
                    </a:moveTo>
                    <a:cubicBezTo>
                      <a:pt x="167" y="595"/>
                      <a:pt x="158" y="593"/>
                      <a:pt x="149" y="589"/>
                    </a:cubicBezTo>
                    <a:cubicBezTo>
                      <a:pt x="1" y="523"/>
                      <a:pt x="0" y="55"/>
                      <a:pt x="0" y="35"/>
                    </a:cubicBezTo>
                    <a:cubicBezTo>
                      <a:pt x="0" y="30"/>
                      <a:pt x="4" y="25"/>
                      <a:pt x="8" y="25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13" y="25"/>
                      <a:pt x="17" y="30"/>
                      <a:pt x="17" y="35"/>
                    </a:cubicBezTo>
                    <a:cubicBezTo>
                      <a:pt x="17" y="40"/>
                      <a:pt x="18" y="511"/>
                      <a:pt x="156" y="573"/>
                    </a:cubicBezTo>
                    <a:cubicBezTo>
                      <a:pt x="173" y="581"/>
                      <a:pt x="190" y="579"/>
                      <a:pt x="207" y="567"/>
                    </a:cubicBezTo>
                    <a:cubicBezTo>
                      <a:pt x="311" y="491"/>
                      <a:pt x="373" y="83"/>
                      <a:pt x="365" y="10"/>
                    </a:cubicBezTo>
                    <a:cubicBezTo>
                      <a:pt x="365" y="5"/>
                      <a:pt x="368" y="1"/>
                      <a:pt x="373" y="1"/>
                    </a:cubicBezTo>
                    <a:cubicBezTo>
                      <a:pt x="377" y="0"/>
                      <a:pt x="382" y="4"/>
                      <a:pt x="382" y="8"/>
                    </a:cubicBezTo>
                    <a:cubicBezTo>
                      <a:pt x="386" y="46"/>
                      <a:pt x="372" y="171"/>
                      <a:pt x="345" y="290"/>
                    </a:cubicBezTo>
                    <a:cubicBezTo>
                      <a:pt x="320" y="398"/>
                      <a:pt x="278" y="536"/>
                      <a:pt x="217" y="581"/>
                    </a:cubicBezTo>
                    <a:cubicBezTo>
                      <a:pt x="204" y="590"/>
                      <a:pt x="190" y="595"/>
                      <a:pt x="176" y="595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13" tIns="60956" rIns="121913" bIns="60956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758" baseline="-250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1" name="组合 8"/>
          <p:cNvGrpSpPr>
            <a:grpSpLocks/>
          </p:cNvGrpSpPr>
          <p:nvPr/>
        </p:nvGrpSpPr>
        <p:grpSpPr bwMode="auto">
          <a:xfrm>
            <a:off x="-18714" y="339895"/>
            <a:ext cx="1957280" cy="676238"/>
            <a:chOff x="285749" y="263872"/>
            <a:chExt cx="1957261" cy="675969"/>
          </a:xfrm>
        </p:grpSpPr>
        <p:grpSp>
          <p:nvGrpSpPr>
            <p:cNvPr id="62" name="组合 3"/>
            <p:cNvGrpSpPr/>
            <p:nvPr/>
          </p:nvGrpSpPr>
          <p:grpSpPr>
            <a:xfrm flipH="1">
              <a:off x="285749" y="263872"/>
              <a:ext cx="1623000" cy="675969"/>
              <a:chOff x="3533690" y="533400"/>
              <a:chExt cx="1637426" cy="675969"/>
            </a:xfrm>
            <a:solidFill>
              <a:srgbClr val="EE1C39"/>
            </a:solidFill>
          </p:grpSpPr>
          <p:sp>
            <p:nvSpPr>
              <p:cNvPr id="64" name="矩形 63"/>
              <p:cNvSpPr/>
              <p:nvPr/>
            </p:nvSpPr>
            <p:spPr>
              <a:xfrm>
                <a:off x="3806724" y="533400"/>
                <a:ext cx="1364392" cy="675969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898">
                  <a:cs typeface="+mn-ea"/>
                  <a:sym typeface="+mn-lt"/>
                </a:endParaRPr>
              </a:p>
            </p:txBody>
          </p:sp>
          <p:sp>
            <p:nvSpPr>
              <p:cNvPr id="65" name="椭圆 64"/>
              <p:cNvSpPr/>
              <p:nvPr/>
            </p:nvSpPr>
            <p:spPr>
              <a:xfrm>
                <a:off x="3533690" y="533400"/>
                <a:ext cx="623734" cy="67596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898">
                  <a:cs typeface="+mn-ea"/>
                  <a:sym typeface="+mn-lt"/>
                </a:endParaRPr>
              </a:p>
            </p:txBody>
          </p:sp>
        </p:grpSp>
        <p:sp>
          <p:nvSpPr>
            <p:cNvPr id="63" name="文本框 62"/>
            <p:cNvSpPr txBox="1"/>
            <p:nvPr/>
          </p:nvSpPr>
          <p:spPr>
            <a:xfrm>
              <a:off x="1100084" y="309889"/>
              <a:ext cx="1142926" cy="58454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zh-CN" sz="3200" spc="3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  <a:sym typeface="+mn-lt"/>
                </a:rPr>
                <a:t>01</a:t>
              </a:r>
              <a:endParaRPr lang="zh-CN" altLang="en-US" sz="3200" spc="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endParaRPr>
            </a:p>
          </p:txBody>
        </p:sp>
      </p:grpSp>
      <p:sp>
        <p:nvSpPr>
          <p:cNvPr id="66" name="文本框 12"/>
          <p:cNvSpPr txBox="1">
            <a:spLocks noChangeArrowheads="1"/>
          </p:cNvSpPr>
          <p:nvPr/>
        </p:nvSpPr>
        <p:spPr bwMode="auto">
          <a:xfrm>
            <a:off x="1794112" y="429969"/>
            <a:ext cx="3750991" cy="500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sz="2655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141417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" grpId="0"/>
      <p:bldP spid="159" grpId="0"/>
      <p:bldP spid="160" grpId="0"/>
      <p:bldP spid="16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Block Arc 45"/>
          <p:cNvSpPr/>
          <p:nvPr/>
        </p:nvSpPr>
        <p:spPr>
          <a:xfrm rot="2700000">
            <a:off x="2346629" y="2736351"/>
            <a:ext cx="2161097" cy="2161096"/>
          </a:xfrm>
          <a:prstGeom prst="blockArc">
            <a:avLst>
              <a:gd name="adj1" fmla="val 19782491"/>
              <a:gd name="adj2" fmla="val 13507335"/>
              <a:gd name="adj3" fmla="val 653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758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110"/>
          <p:cNvGrpSpPr/>
          <p:nvPr/>
        </p:nvGrpSpPr>
        <p:grpSpPr>
          <a:xfrm>
            <a:off x="1404794" y="2367334"/>
            <a:ext cx="3477950" cy="3616449"/>
            <a:chOff x="630206" y="1507089"/>
            <a:chExt cx="2608605" cy="2712486"/>
          </a:xfrm>
        </p:grpSpPr>
        <p:grpSp>
          <p:nvGrpSpPr>
            <p:cNvPr id="5" name="Group 53"/>
            <p:cNvGrpSpPr/>
            <p:nvPr/>
          </p:nvGrpSpPr>
          <p:grpSpPr>
            <a:xfrm rot="21351568">
              <a:off x="630206" y="3582137"/>
              <a:ext cx="1112944" cy="637438"/>
              <a:chOff x="2355915" y="3857572"/>
              <a:chExt cx="1347923" cy="772022"/>
            </a:xfrm>
          </p:grpSpPr>
          <p:sp>
            <p:nvSpPr>
              <p:cNvPr id="31" name="Rectangle 30"/>
              <p:cNvSpPr/>
              <p:nvPr/>
            </p:nvSpPr>
            <p:spPr>
              <a:xfrm rot="2700000">
                <a:off x="3093973" y="3472415"/>
                <a:ext cx="224707" cy="995022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758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Rounded Rectangle 31"/>
              <p:cNvSpPr/>
              <p:nvPr/>
            </p:nvSpPr>
            <p:spPr>
              <a:xfrm rot="2700000">
                <a:off x="2538069" y="4020237"/>
                <a:ext cx="427203" cy="791512"/>
              </a:xfrm>
              <a:prstGeom prst="roundRect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758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0" name="Block Arc 29"/>
            <p:cNvSpPr/>
            <p:nvPr/>
          </p:nvSpPr>
          <p:spPr>
            <a:xfrm rot="2700000">
              <a:off x="1114680" y="1507089"/>
              <a:ext cx="2124132" cy="2124131"/>
            </a:xfrm>
            <a:prstGeom prst="blockArc">
              <a:avLst>
                <a:gd name="adj1" fmla="val 21433357"/>
                <a:gd name="adj2" fmla="val 13378235"/>
                <a:gd name="adj3" fmla="val 4744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758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9" name="Block Arc 48"/>
          <p:cNvSpPr/>
          <p:nvPr/>
        </p:nvSpPr>
        <p:spPr>
          <a:xfrm rot="2700000">
            <a:off x="2643203" y="3032924"/>
            <a:ext cx="1567949" cy="1567947"/>
          </a:xfrm>
          <a:prstGeom prst="blockArc">
            <a:avLst>
              <a:gd name="adj1" fmla="val 17805926"/>
              <a:gd name="adj2" fmla="val 13444767"/>
              <a:gd name="adj3" fmla="val 748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758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Oval 51"/>
          <p:cNvSpPr/>
          <p:nvPr/>
        </p:nvSpPr>
        <p:spPr>
          <a:xfrm rot="2700000">
            <a:off x="2880460" y="3270182"/>
            <a:ext cx="1093433" cy="109343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758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6" name="Group 73"/>
          <p:cNvGrpSpPr/>
          <p:nvPr/>
        </p:nvGrpSpPr>
        <p:grpSpPr>
          <a:xfrm>
            <a:off x="3478566" y="2444528"/>
            <a:ext cx="3002852" cy="290331"/>
            <a:chOff x="2901397" y="1463917"/>
            <a:chExt cx="2252262" cy="221448"/>
          </a:xfrm>
        </p:grpSpPr>
        <p:cxnSp>
          <p:nvCxnSpPr>
            <p:cNvPr id="60" name="Straight Connector 59"/>
            <p:cNvCxnSpPr/>
            <p:nvPr/>
          </p:nvCxnSpPr>
          <p:spPr>
            <a:xfrm flipH="1" flipV="1">
              <a:off x="4914605" y="1465097"/>
              <a:ext cx="239054" cy="220268"/>
            </a:xfrm>
            <a:prstGeom prst="line">
              <a:avLst/>
            </a:prstGeom>
            <a:ln w="12700" cap="rnd">
              <a:solidFill>
                <a:schemeClr val="accent1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0800000">
              <a:off x="2901397" y="1463917"/>
              <a:ext cx="2013208" cy="1615"/>
            </a:xfrm>
            <a:prstGeom prst="line">
              <a:avLst/>
            </a:prstGeom>
            <a:ln w="12700" cap="rnd">
              <a:solidFill>
                <a:schemeClr val="accent1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73"/>
          <p:cNvGrpSpPr/>
          <p:nvPr/>
        </p:nvGrpSpPr>
        <p:grpSpPr>
          <a:xfrm>
            <a:off x="3478567" y="2812657"/>
            <a:ext cx="2508817" cy="290331"/>
            <a:chOff x="2901397" y="1463917"/>
            <a:chExt cx="1881716" cy="221448"/>
          </a:xfrm>
        </p:grpSpPr>
        <p:cxnSp>
          <p:nvCxnSpPr>
            <p:cNvPr id="68" name="Straight Connector 67"/>
            <p:cNvCxnSpPr/>
            <p:nvPr/>
          </p:nvCxnSpPr>
          <p:spPr>
            <a:xfrm flipH="1" flipV="1">
              <a:off x="4544059" y="1465097"/>
              <a:ext cx="239054" cy="220268"/>
            </a:xfrm>
            <a:prstGeom prst="line">
              <a:avLst/>
            </a:prstGeom>
            <a:ln w="12700" cap="rnd">
              <a:solidFill>
                <a:schemeClr val="accent2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0800000">
              <a:off x="2901397" y="1463917"/>
              <a:ext cx="1642662" cy="1615"/>
            </a:xfrm>
            <a:prstGeom prst="line">
              <a:avLst/>
            </a:prstGeom>
            <a:ln w="12700" cap="rnd">
              <a:solidFill>
                <a:schemeClr val="accent2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3"/>
          <p:cNvGrpSpPr/>
          <p:nvPr/>
        </p:nvGrpSpPr>
        <p:grpSpPr>
          <a:xfrm>
            <a:off x="3478567" y="3094375"/>
            <a:ext cx="2088501" cy="290333"/>
            <a:chOff x="2683251" y="1463915"/>
            <a:chExt cx="1566462" cy="221450"/>
          </a:xfrm>
        </p:grpSpPr>
        <p:cxnSp>
          <p:nvCxnSpPr>
            <p:cNvPr id="82" name="Straight Connector 81"/>
            <p:cNvCxnSpPr/>
            <p:nvPr/>
          </p:nvCxnSpPr>
          <p:spPr>
            <a:xfrm flipH="1" flipV="1">
              <a:off x="4010659" y="1465097"/>
              <a:ext cx="239054" cy="220268"/>
            </a:xfrm>
            <a:prstGeom prst="line">
              <a:avLst/>
            </a:prstGeom>
            <a:ln w="12700" cap="rnd">
              <a:solidFill>
                <a:schemeClr val="accent3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10800000" flipV="1">
              <a:off x="2683251" y="1463915"/>
              <a:ext cx="1325760" cy="1182"/>
            </a:xfrm>
            <a:prstGeom prst="line">
              <a:avLst/>
            </a:prstGeom>
            <a:ln w="12700" cap="rnd">
              <a:solidFill>
                <a:schemeClr val="accent3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 73"/>
          <p:cNvGrpSpPr/>
          <p:nvPr/>
        </p:nvGrpSpPr>
        <p:grpSpPr>
          <a:xfrm>
            <a:off x="3854466" y="3425128"/>
            <a:ext cx="1218568" cy="288784"/>
            <a:chOff x="2683251" y="1465095"/>
            <a:chExt cx="913976" cy="220268"/>
          </a:xfrm>
        </p:grpSpPr>
        <p:cxnSp>
          <p:nvCxnSpPr>
            <p:cNvPr id="88" name="Straight Connector 87"/>
            <p:cNvCxnSpPr/>
            <p:nvPr/>
          </p:nvCxnSpPr>
          <p:spPr>
            <a:xfrm flipH="1" flipV="1">
              <a:off x="3358173" y="1465095"/>
              <a:ext cx="239054" cy="220268"/>
            </a:xfrm>
            <a:prstGeom prst="line">
              <a:avLst/>
            </a:prstGeom>
            <a:ln w="12700" cap="rnd">
              <a:solidFill>
                <a:schemeClr val="accent4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10800000">
              <a:off x="2683251" y="1465097"/>
              <a:ext cx="674922" cy="1615"/>
            </a:xfrm>
            <a:prstGeom prst="line">
              <a:avLst/>
            </a:prstGeom>
            <a:ln w="12700" cap="rnd">
              <a:solidFill>
                <a:schemeClr val="accent4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1" name="Text Placeholder 3"/>
          <p:cNvSpPr txBox="1">
            <a:spLocks/>
          </p:cNvSpPr>
          <p:nvPr/>
        </p:nvSpPr>
        <p:spPr>
          <a:xfrm>
            <a:off x="6341316" y="2851250"/>
            <a:ext cx="387928" cy="280141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19094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1517" b="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92" name="Text Placeholder 3"/>
          <p:cNvSpPr txBox="1">
            <a:spLocks/>
          </p:cNvSpPr>
          <p:nvPr/>
        </p:nvSpPr>
        <p:spPr>
          <a:xfrm>
            <a:off x="5861300" y="3217293"/>
            <a:ext cx="387928" cy="280141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19094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1517" b="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65%</a:t>
            </a:r>
          </a:p>
        </p:txBody>
      </p:sp>
      <p:sp>
        <p:nvSpPr>
          <p:cNvPr id="93" name="Text Placeholder 3"/>
          <p:cNvSpPr txBox="1">
            <a:spLocks/>
          </p:cNvSpPr>
          <p:nvPr/>
        </p:nvSpPr>
        <p:spPr>
          <a:xfrm>
            <a:off x="5341867" y="3506077"/>
            <a:ext cx="387928" cy="280141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19094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1517" b="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75%</a:t>
            </a:r>
          </a:p>
        </p:txBody>
      </p:sp>
      <p:sp>
        <p:nvSpPr>
          <p:cNvPr id="94" name="Text Placeholder 3"/>
          <p:cNvSpPr txBox="1">
            <a:spLocks/>
          </p:cNvSpPr>
          <p:nvPr/>
        </p:nvSpPr>
        <p:spPr>
          <a:xfrm>
            <a:off x="4846840" y="3865626"/>
            <a:ext cx="495328" cy="280141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19094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1517" b="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100%</a:t>
            </a:r>
          </a:p>
        </p:txBody>
      </p:sp>
      <p:sp>
        <p:nvSpPr>
          <p:cNvPr id="95" name="Freeform 46"/>
          <p:cNvSpPr>
            <a:spLocks noEditPoints="1"/>
          </p:cNvSpPr>
          <p:nvPr/>
        </p:nvSpPr>
        <p:spPr bwMode="auto">
          <a:xfrm>
            <a:off x="6965015" y="2379399"/>
            <a:ext cx="662480" cy="662480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1913" tIns="60956" rIns="121913" bIns="6095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75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Freeform 46"/>
          <p:cNvSpPr>
            <a:spLocks noEditPoints="1"/>
          </p:cNvSpPr>
          <p:nvPr/>
        </p:nvSpPr>
        <p:spPr bwMode="auto">
          <a:xfrm>
            <a:off x="6965015" y="3357233"/>
            <a:ext cx="662480" cy="662480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1913" tIns="60956" rIns="121913" bIns="6095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75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Freeform 46"/>
          <p:cNvSpPr>
            <a:spLocks noEditPoints="1"/>
          </p:cNvSpPr>
          <p:nvPr/>
        </p:nvSpPr>
        <p:spPr bwMode="auto">
          <a:xfrm>
            <a:off x="6965015" y="4322495"/>
            <a:ext cx="662480" cy="662480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1913" tIns="60956" rIns="121913" bIns="6095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75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Freeform 46"/>
          <p:cNvSpPr>
            <a:spLocks noEditPoints="1"/>
          </p:cNvSpPr>
          <p:nvPr/>
        </p:nvSpPr>
        <p:spPr bwMode="auto">
          <a:xfrm>
            <a:off x="6965015" y="5287758"/>
            <a:ext cx="662480" cy="662480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13" tIns="60956" rIns="121913" bIns="6095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75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0" name="Group 30"/>
          <p:cNvGrpSpPr/>
          <p:nvPr/>
        </p:nvGrpSpPr>
        <p:grpSpPr>
          <a:xfrm>
            <a:off x="7777771" y="2381938"/>
            <a:ext cx="2338707" cy="666972"/>
            <a:chOff x="1270277" y="1233504"/>
            <a:chExt cx="3048000" cy="500257"/>
          </a:xfrm>
        </p:grpSpPr>
        <p:sp>
          <p:nvSpPr>
            <p:cNvPr id="100" name="Text Placeholder 3"/>
            <p:cNvSpPr txBox="1">
              <a:spLocks/>
            </p:cNvSpPr>
            <p:nvPr/>
          </p:nvSpPr>
          <p:spPr>
            <a:xfrm>
              <a:off x="1270277" y="1233504"/>
              <a:ext cx="1550163" cy="183810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19094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1327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327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Text Placeholder 3"/>
            <p:cNvSpPr txBox="1">
              <a:spLocks/>
            </p:cNvSpPr>
            <p:nvPr/>
          </p:nvSpPr>
          <p:spPr>
            <a:xfrm>
              <a:off x="1270277" y="1418801"/>
              <a:ext cx="3048000" cy="314960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19094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758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</a:t>
              </a:r>
              <a:r>
                <a:rPr lang="zh-CN" altLang="en-US" sz="758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修改文字内容，也可以直接复制你的内容到</a:t>
              </a:r>
              <a:r>
                <a:rPr lang="zh-CN" altLang="en-US" sz="758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此。请替换文字内容，</a:t>
              </a:r>
              <a:r>
                <a:rPr lang="zh-CN" altLang="en-US" sz="758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修改文字内容，也可以直接复制你的内容到此。</a:t>
              </a:r>
              <a:endParaRPr lang="en-US" altLang="zh-CN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30"/>
          <p:cNvGrpSpPr/>
          <p:nvPr/>
        </p:nvGrpSpPr>
        <p:grpSpPr>
          <a:xfrm>
            <a:off x="7777771" y="3359772"/>
            <a:ext cx="2338707" cy="666972"/>
            <a:chOff x="1270277" y="1233504"/>
            <a:chExt cx="3048000" cy="500257"/>
          </a:xfrm>
        </p:grpSpPr>
        <p:sp>
          <p:nvSpPr>
            <p:cNvPr id="103" name="Text Placeholder 3"/>
            <p:cNvSpPr txBox="1">
              <a:spLocks/>
            </p:cNvSpPr>
            <p:nvPr/>
          </p:nvSpPr>
          <p:spPr>
            <a:xfrm>
              <a:off x="1270277" y="1233504"/>
              <a:ext cx="1550163" cy="183810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19094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1327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327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4" name="Text Placeholder 3"/>
            <p:cNvSpPr txBox="1">
              <a:spLocks/>
            </p:cNvSpPr>
            <p:nvPr/>
          </p:nvSpPr>
          <p:spPr>
            <a:xfrm>
              <a:off x="1270277" y="1418801"/>
              <a:ext cx="3048000" cy="314960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19094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758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</a:t>
              </a:r>
              <a:r>
                <a:rPr lang="zh-CN" altLang="en-US" sz="758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修改文字内容，也可以直接复制你的内容到</a:t>
              </a:r>
              <a:r>
                <a:rPr lang="zh-CN" altLang="en-US" sz="758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此。请替换文字内容，</a:t>
              </a:r>
              <a:r>
                <a:rPr lang="zh-CN" altLang="en-US" sz="758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修改文字内容，也可以直接复制你的内容到此。</a:t>
              </a:r>
              <a:endParaRPr lang="en-US" altLang="zh-CN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30"/>
          <p:cNvGrpSpPr/>
          <p:nvPr/>
        </p:nvGrpSpPr>
        <p:grpSpPr>
          <a:xfrm>
            <a:off x="7777771" y="4325034"/>
            <a:ext cx="2338707" cy="666972"/>
            <a:chOff x="1270277" y="1233504"/>
            <a:chExt cx="3048000" cy="500257"/>
          </a:xfrm>
        </p:grpSpPr>
        <p:sp>
          <p:nvSpPr>
            <p:cNvPr id="106" name="Text Placeholder 3"/>
            <p:cNvSpPr txBox="1">
              <a:spLocks/>
            </p:cNvSpPr>
            <p:nvPr/>
          </p:nvSpPr>
          <p:spPr>
            <a:xfrm>
              <a:off x="1270277" y="1233504"/>
              <a:ext cx="1550163" cy="183810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19094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1327">
                  <a:solidFill>
                    <a:schemeClr val="accent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327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" name="Text Placeholder 3"/>
            <p:cNvSpPr txBox="1">
              <a:spLocks/>
            </p:cNvSpPr>
            <p:nvPr/>
          </p:nvSpPr>
          <p:spPr>
            <a:xfrm>
              <a:off x="1270277" y="1418801"/>
              <a:ext cx="3048000" cy="314960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19094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758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</a:t>
              </a:r>
              <a:r>
                <a:rPr lang="zh-CN" altLang="en-US" sz="758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修改文字内容，也可以直接复制你的内容到</a:t>
              </a:r>
              <a:r>
                <a:rPr lang="zh-CN" altLang="en-US" sz="758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此。请替换文字内容，</a:t>
              </a:r>
              <a:r>
                <a:rPr lang="zh-CN" altLang="en-US" sz="758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修改文字内容，也可以直接复制你的内容到此。</a:t>
              </a:r>
              <a:endParaRPr 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30"/>
          <p:cNvGrpSpPr/>
          <p:nvPr/>
        </p:nvGrpSpPr>
        <p:grpSpPr>
          <a:xfrm>
            <a:off x="7777771" y="5290298"/>
            <a:ext cx="2338707" cy="666972"/>
            <a:chOff x="1270277" y="1233504"/>
            <a:chExt cx="3048000" cy="500257"/>
          </a:xfrm>
        </p:grpSpPr>
        <p:sp>
          <p:nvSpPr>
            <p:cNvPr id="109" name="Text Placeholder 3"/>
            <p:cNvSpPr txBox="1">
              <a:spLocks/>
            </p:cNvSpPr>
            <p:nvPr/>
          </p:nvSpPr>
          <p:spPr>
            <a:xfrm>
              <a:off x="1270277" y="1233504"/>
              <a:ext cx="1550163" cy="183810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19094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1327">
                  <a:solidFill>
                    <a:schemeClr val="accent4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327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0" name="Text Placeholder 3"/>
            <p:cNvSpPr txBox="1">
              <a:spLocks/>
            </p:cNvSpPr>
            <p:nvPr/>
          </p:nvSpPr>
          <p:spPr>
            <a:xfrm>
              <a:off x="1270277" y="1418801"/>
              <a:ext cx="3048000" cy="314960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19094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758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</a:t>
              </a:r>
              <a:r>
                <a:rPr lang="zh-CN" altLang="en-US" sz="758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修改文字内容，也可以直接复制你的内容到</a:t>
              </a:r>
              <a:r>
                <a:rPr lang="zh-CN" altLang="en-US" sz="758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此。请替换文字内容，</a:t>
              </a:r>
              <a:r>
                <a:rPr lang="zh-CN" altLang="en-US" sz="758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修改文字内容，也可以直接复制你的内容到此。</a:t>
              </a:r>
              <a:endParaRPr lang="en-US" altLang="zh-CN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7" name="组合 8"/>
          <p:cNvGrpSpPr>
            <a:grpSpLocks/>
          </p:cNvGrpSpPr>
          <p:nvPr/>
        </p:nvGrpSpPr>
        <p:grpSpPr bwMode="auto">
          <a:xfrm>
            <a:off x="-18714" y="339895"/>
            <a:ext cx="1957280" cy="676238"/>
            <a:chOff x="285749" y="263872"/>
            <a:chExt cx="1957261" cy="675969"/>
          </a:xfrm>
        </p:grpSpPr>
        <p:grpSp>
          <p:nvGrpSpPr>
            <p:cNvPr id="58" name="组合 3"/>
            <p:cNvGrpSpPr/>
            <p:nvPr/>
          </p:nvGrpSpPr>
          <p:grpSpPr>
            <a:xfrm flipH="1">
              <a:off x="285749" y="263872"/>
              <a:ext cx="1623000" cy="675969"/>
              <a:chOff x="3533690" y="533400"/>
              <a:chExt cx="1637426" cy="675969"/>
            </a:xfrm>
            <a:solidFill>
              <a:srgbClr val="EE1C39"/>
            </a:solidFill>
          </p:grpSpPr>
          <p:sp>
            <p:nvSpPr>
              <p:cNvPr id="62" name="矩形 61"/>
              <p:cNvSpPr/>
              <p:nvPr/>
            </p:nvSpPr>
            <p:spPr>
              <a:xfrm>
                <a:off x="3806724" y="533400"/>
                <a:ext cx="1364392" cy="675969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898">
                  <a:cs typeface="+mn-ea"/>
                  <a:sym typeface="+mn-lt"/>
                </a:endParaRPr>
              </a:p>
            </p:txBody>
          </p:sp>
          <p:sp>
            <p:nvSpPr>
              <p:cNvPr id="63" name="椭圆 62"/>
              <p:cNvSpPr/>
              <p:nvPr/>
            </p:nvSpPr>
            <p:spPr>
              <a:xfrm>
                <a:off x="3533690" y="533400"/>
                <a:ext cx="623734" cy="67596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898">
                  <a:cs typeface="+mn-ea"/>
                  <a:sym typeface="+mn-lt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100084" y="309889"/>
              <a:ext cx="1142926" cy="58454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zh-CN" sz="3200" spc="3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  <a:sym typeface="+mn-lt"/>
                </a:rPr>
                <a:t>01</a:t>
              </a:r>
              <a:endParaRPr lang="zh-CN" altLang="en-US" sz="3200" spc="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endParaRPr>
            </a:p>
          </p:txBody>
        </p:sp>
      </p:grpSp>
      <p:sp>
        <p:nvSpPr>
          <p:cNvPr id="64" name="文本框 12"/>
          <p:cNvSpPr txBox="1">
            <a:spLocks noChangeArrowheads="1"/>
          </p:cNvSpPr>
          <p:nvPr/>
        </p:nvSpPr>
        <p:spPr bwMode="auto">
          <a:xfrm>
            <a:off x="1794112" y="429969"/>
            <a:ext cx="3750991" cy="500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sz="2655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142728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000"/>
                            </p:stCondLst>
                            <p:childTnLst>
                              <p:par>
                                <p:cTn id="7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000"/>
                            </p:stCondLst>
                            <p:childTnLst>
                              <p:par>
                                <p:cTn id="8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500"/>
                            </p:stCondLst>
                            <p:childTnLst>
                              <p:par>
                                <p:cTn id="8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9000"/>
                            </p:stCondLst>
                            <p:childTnLst>
                              <p:par>
                                <p:cTn id="9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500"/>
                            </p:stCondLst>
                            <p:childTnLst>
                              <p:par>
                                <p:cTn id="9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49" grpId="0" animBg="1"/>
      <p:bldP spid="52" grpId="0" animBg="1"/>
      <p:bldP spid="91" grpId="0"/>
      <p:bldP spid="92" grpId="0"/>
      <p:bldP spid="93" grpId="0"/>
      <p:bldP spid="94" grpId="0"/>
      <p:bldP spid="95" grpId="0" animBg="1"/>
      <p:bldP spid="96" grpId="0" animBg="1"/>
      <p:bldP spid="97" grpId="0" animBg="1"/>
      <p:bldP spid="9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4252595" y="3575469"/>
            <a:ext cx="4896286" cy="909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14277">
              <a:spcBef>
                <a:spcPts val="0"/>
              </a:spcBef>
              <a:buNone/>
              <a:defRPr/>
            </a:pPr>
            <a:r>
              <a:rPr lang="en-US" altLang="zh-CN" sz="2275" dirty="0">
                <a:solidFill>
                  <a:schemeClr val="accent2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  <a:p>
            <a:pPr defTabSz="914277">
              <a:spcBef>
                <a:spcPts val="0"/>
              </a:spcBef>
              <a:buNone/>
              <a:defRPr/>
            </a:pPr>
            <a:r>
              <a:rPr lang="zh-CN" altLang="en-US" sz="3034" dirty="0">
                <a:solidFill>
                  <a:schemeClr val="accent2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en-GB" altLang="zh-CN" sz="3034" dirty="0">
              <a:solidFill>
                <a:schemeClr val="accent2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497922" y="2847425"/>
            <a:ext cx="1748465" cy="149303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defTabSz="914277">
              <a:defRPr/>
            </a:pPr>
            <a:r>
              <a:rPr lang="en-US" altLang="zh-CN" sz="9102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n-US" altLang="zh-CN" sz="9102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3181831" y="1468457"/>
            <a:ext cx="967084" cy="2559330"/>
          </a:xfrm>
          <a:custGeom>
            <a:avLst/>
            <a:gdLst>
              <a:gd name="connsiteX0" fmla="*/ 994411 w 1503017"/>
              <a:gd name="connsiteY0" fmla="*/ 0 h 3977645"/>
              <a:gd name="connsiteX1" fmla="*/ 1503017 w 1503017"/>
              <a:gd name="connsiteY1" fmla="*/ 0 h 3977645"/>
              <a:gd name="connsiteX2" fmla="*/ 508605 w 1503017"/>
              <a:gd name="connsiteY2" fmla="*/ 3977645 h 3977645"/>
              <a:gd name="connsiteX3" fmla="*/ 0 w 1503017"/>
              <a:gd name="connsiteY3" fmla="*/ 3977645 h 3977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03017" h="3977645">
                <a:moveTo>
                  <a:pt x="994411" y="0"/>
                </a:moveTo>
                <a:lnTo>
                  <a:pt x="1503017" y="0"/>
                </a:lnTo>
                <a:lnTo>
                  <a:pt x="508605" y="3977645"/>
                </a:lnTo>
                <a:lnTo>
                  <a:pt x="0" y="3977645"/>
                </a:lnTo>
                <a:close/>
              </a:path>
            </a:pathLst>
          </a:custGeom>
          <a:solidFill>
            <a:srgbClr val="BF150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7">
              <a:solidFill>
                <a:schemeClr val="accent2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6" name="任意多边形 5"/>
          <p:cNvSpPr/>
          <p:nvPr/>
        </p:nvSpPr>
        <p:spPr>
          <a:xfrm>
            <a:off x="3236604" y="548230"/>
            <a:ext cx="806551" cy="1917196"/>
          </a:xfrm>
          <a:custGeom>
            <a:avLst/>
            <a:gdLst>
              <a:gd name="connsiteX0" fmla="*/ 505511 w 850659"/>
              <a:gd name="connsiteY0" fmla="*/ 0 h 2022043"/>
              <a:gd name="connsiteX1" fmla="*/ 850659 w 850659"/>
              <a:gd name="connsiteY1" fmla="*/ 0 h 2022043"/>
              <a:gd name="connsiteX2" fmla="*/ 345148 w 850659"/>
              <a:gd name="connsiteY2" fmla="*/ 2022043 h 2022043"/>
              <a:gd name="connsiteX3" fmla="*/ 0 w 850659"/>
              <a:gd name="connsiteY3" fmla="*/ 2022043 h 2022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50659" h="2022043">
                <a:moveTo>
                  <a:pt x="505511" y="0"/>
                </a:moveTo>
                <a:lnTo>
                  <a:pt x="850659" y="0"/>
                </a:lnTo>
                <a:lnTo>
                  <a:pt x="345148" y="2022043"/>
                </a:lnTo>
                <a:lnTo>
                  <a:pt x="0" y="2022043"/>
                </a:lnTo>
                <a:close/>
              </a:path>
            </a:pathLst>
          </a:custGeom>
          <a:solidFill>
            <a:srgbClr val="FEB3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7">
              <a:solidFill>
                <a:schemeClr val="accent2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491714" y="4235551"/>
            <a:ext cx="1220305" cy="2626532"/>
          </a:xfrm>
          <a:custGeom>
            <a:avLst/>
            <a:gdLst>
              <a:gd name="connsiteX0" fmla="*/ 893107 w 1659775"/>
              <a:gd name="connsiteY0" fmla="*/ 0 h 3572430"/>
              <a:gd name="connsiteX1" fmla="*/ 1659775 w 1659775"/>
              <a:gd name="connsiteY1" fmla="*/ 0 h 3572430"/>
              <a:gd name="connsiteX2" fmla="*/ 766667 w 1659775"/>
              <a:gd name="connsiteY2" fmla="*/ 3572430 h 3572430"/>
              <a:gd name="connsiteX3" fmla="*/ 0 w 1659775"/>
              <a:gd name="connsiteY3" fmla="*/ 3572430 h 3572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59775" h="3572430">
                <a:moveTo>
                  <a:pt x="893107" y="0"/>
                </a:moveTo>
                <a:lnTo>
                  <a:pt x="1659775" y="0"/>
                </a:lnTo>
                <a:lnTo>
                  <a:pt x="766667" y="3572430"/>
                </a:lnTo>
                <a:lnTo>
                  <a:pt x="0" y="3572430"/>
                </a:lnTo>
                <a:close/>
              </a:path>
            </a:pathLst>
          </a:custGeom>
          <a:solidFill>
            <a:srgbClr val="FEB3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7"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140615" y="1544475"/>
            <a:ext cx="1665746" cy="4408296"/>
          </a:xfrm>
          <a:custGeom>
            <a:avLst/>
            <a:gdLst>
              <a:gd name="connsiteX0" fmla="*/ 994411 w 1503017"/>
              <a:gd name="connsiteY0" fmla="*/ 0 h 3977645"/>
              <a:gd name="connsiteX1" fmla="*/ 1503017 w 1503017"/>
              <a:gd name="connsiteY1" fmla="*/ 0 h 3977645"/>
              <a:gd name="connsiteX2" fmla="*/ 508605 w 1503017"/>
              <a:gd name="connsiteY2" fmla="*/ 3977645 h 3977645"/>
              <a:gd name="connsiteX3" fmla="*/ 0 w 1503017"/>
              <a:gd name="connsiteY3" fmla="*/ 3977645 h 3977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03017" h="3977645">
                <a:moveTo>
                  <a:pt x="994411" y="0"/>
                </a:moveTo>
                <a:lnTo>
                  <a:pt x="1503017" y="0"/>
                </a:lnTo>
                <a:lnTo>
                  <a:pt x="508605" y="3977645"/>
                </a:lnTo>
                <a:lnTo>
                  <a:pt x="0" y="3977645"/>
                </a:lnTo>
                <a:close/>
              </a:path>
            </a:pathLst>
          </a:custGeom>
          <a:solidFill>
            <a:srgbClr val="BF150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7"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6552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5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25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5" grpId="0" animBg="1"/>
      <p:bldP spid="6" grpId="0" animBg="1"/>
      <p:bldP spid="7" grpId="0" animBg="1"/>
      <p:bldP spid="8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6.1.7601 Service Pack 1"/>
  <p:tag name="AS_RELEASE_DATE" val="2016.05.04"/>
  <p:tag name="AS_TITLE" val="Aspose.Slides for .NET 4.0"/>
  <p:tag name="AS_VERSION" val="16.4.0.0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  <a:tileRect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  <a:tileRect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  <a:tileRect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2974</TotalTime>
  <Words>5815</Words>
  <Application>Microsoft Office PowerPoint</Application>
  <PresentationFormat>自定义</PresentationFormat>
  <Paragraphs>275</Paragraphs>
  <Slides>27</Slides>
  <Notes>23</Notes>
  <HiddenSlides>0</HiddenSlides>
  <MMClips>0</MMClips>
  <ScaleCrop>false</ScaleCrop>
  <HeadingPairs>
    <vt:vector size="4" baseType="variant">
      <vt:variant>
        <vt:lpstr>主题</vt:lpstr>
      </vt:variant>
      <vt:variant>
        <vt:i4>3</vt:i4>
      </vt:variant>
      <vt:variant>
        <vt:lpstr>幻灯片标题</vt:lpstr>
      </vt:variant>
      <vt:variant>
        <vt:i4>27</vt:i4>
      </vt:variant>
    </vt:vector>
  </HeadingPairs>
  <TitlesOfParts>
    <vt:vector size="30" baseType="lpstr">
      <vt:lpstr>第一PPT，www.1ppt.com</vt:lpstr>
      <vt:lpstr>1_Office 主题​​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扁平化</dc:title>
  <dc:creator>第一PPT</dc:creator>
  <cp:keywords>www.1ppt.com</cp:keywords>
  <cp:lastModifiedBy>Windows User</cp:lastModifiedBy>
  <cp:revision>54</cp:revision>
  <dcterms:created xsi:type="dcterms:W3CDTF">2016-06-25T18:08:53Z</dcterms:created>
  <dcterms:modified xsi:type="dcterms:W3CDTF">2018-11-09T06:28:37Z</dcterms:modified>
</cp:coreProperties>
</file>